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9144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9143999" cy="685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835150"/>
            <a:ext cx="240029" cy="717550"/>
          </a:xfrm>
          <a:custGeom>
            <a:avLst/>
            <a:gdLst/>
            <a:ahLst/>
            <a:cxnLst/>
            <a:rect l="l" t="t" r="r" b="b"/>
            <a:pathLst>
              <a:path w="240029" h="717550">
                <a:moveTo>
                  <a:pt x="0" y="717550"/>
                </a:moveTo>
                <a:lnTo>
                  <a:pt x="239712" y="717550"/>
                </a:lnTo>
                <a:lnTo>
                  <a:pt x="239712" y="0"/>
                </a:lnTo>
                <a:lnTo>
                  <a:pt x="0" y="0"/>
                </a:lnTo>
                <a:lnTo>
                  <a:pt x="0" y="71755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247360" y="614005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4">
                <a:moveTo>
                  <a:pt x="0" y="476688"/>
                </a:moveTo>
                <a:lnTo>
                  <a:pt x="0" y="476688"/>
                </a:lnTo>
                <a:lnTo>
                  <a:pt x="0" y="0"/>
                </a:lnTo>
              </a:path>
            </a:pathLst>
          </a:custGeom>
          <a:ln w="317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716648" y="6138725"/>
            <a:ext cx="268605" cy="348615"/>
          </a:xfrm>
          <a:custGeom>
            <a:avLst/>
            <a:gdLst/>
            <a:ahLst/>
            <a:cxnLst/>
            <a:rect l="l" t="t" r="r" b="b"/>
            <a:pathLst>
              <a:path w="268604" h="348614">
                <a:moveTo>
                  <a:pt x="82135" y="0"/>
                </a:moveTo>
                <a:lnTo>
                  <a:pt x="0" y="0"/>
                </a:lnTo>
                <a:lnTo>
                  <a:pt x="0" y="34172"/>
                </a:lnTo>
                <a:lnTo>
                  <a:pt x="2992" y="34172"/>
                </a:lnTo>
                <a:lnTo>
                  <a:pt x="6318" y="34525"/>
                </a:lnTo>
                <a:lnTo>
                  <a:pt x="7315" y="34525"/>
                </a:lnTo>
                <a:lnTo>
                  <a:pt x="11306" y="35188"/>
                </a:lnTo>
                <a:lnTo>
                  <a:pt x="24607" y="39151"/>
                </a:lnTo>
                <a:lnTo>
                  <a:pt x="37659" y="47816"/>
                </a:lnTo>
                <a:lnTo>
                  <a:pt x="47593" y="63016"/>
                </a:lnTo>
                <a:lnTo>
                  <a:pt x="51541" y="86583"/>
                </a:lnTo>
                <a:lnTo>
                  <a:pt x="51541" y="348311"/>
                </a:lnTo>
                <a:lnTo>
                  <a:pt x="57928" y="346995"/>
                </a:lnTo>
                <a:lnTo>
                  <a:pt x="66465" y="344995"/>
                </a:lnTo>
                <a:lnTo>
                  <a:pt x="76935" y="342248"/>
                </a:lnTo>
                <a:lnTo>
                  <a:pt x="89121" y="338692"/>
                </a:lnTo>
                <a:lnTo>
                  <a:pt x="89121" y="165533"/>
                </a:lnTo>
                <a:lnTo>
                  <a:pt x="214082" y="165533"/>
                </a:lnTo>
                <a:lnTo>
                  <a:pt x="82135" y="0"/>
                </a:lnTo>
                <a:close/>
              </a:path>
              <a:path w="268604" h="348614">
                <a:moveTo>
                  <a:pt x="214082" y="165533"/>
                </a:moveTo>
                <a:lnTo>
                  <a:pt x="89121" y="165533"/>
                </a:lnTo>
                <a:lnTo>
                  <a:pt x="190210" y="294241"/>
                </a:lnTo>
                <a:lnTo>
                  <a:pt x="210176" y="281486"/>
                </a:lnTo>
                <a:lnTo>
                  <a:pt x="229988" y="267082"/>
                </a:lnTo>
                <a:lnTo>
                  <a:pt x="249364" y="250999"/>
                </a:lnTo>
                <a:lnTo>
                  <a:pt x="268024" y="233205"/>
                </a:lnTo>
                <a:lnTo>
                  <a:pt x="214082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716648" y="6485047"/>
            <a:ext cx="140663" cy="131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921491" y="613872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4">
                <a:moveTo>
                  <a:pt x="82467" y="257753"/>
                </a:moveTo>
                <a:lnTo>
                  <a:pt x="64858" y="272840"/>
                </a:lnTo>
                <a:lnTo>
                  <a:pt x="45347" y="287150"/>
                </a:lnTo>
                <a:lnTo>
                  <a:pt x="23780" y="300528"/>
                </a:lnTo>
                <a:lnTo>
                  <a:pt x="0" y="312817"/>
                </a:lnTo>
                <a:lnTo>
                  <a:pt x="129688" y="478014"/>
                </a:lnTo>
                <a:lnTo>
                  <a:pt x="180897" y="478014"/>
                </a:lnTo>
                <a:lnTo>
                  <a:pt x="180897" y="333382"/>
                </a:lnTo>
                <a:lnTo>
                  <a:pt x="142990" y="333382"/>
                </a:lnTo>
                <a:lnTo>
                  <a:pt x="82467" y="257753"/>
                </a:lnTo>
                <a:close/>
              </a:path>
              <a:path w="235584" h="478154">
                <a:moveTo>
                  <a:pt x="235431" y="0"/>
                </a:moveTo>
                <a:lnTo>
                  <a:pt x="183889" y="0"/>
                </a:lnTo>
                <a:lnTo>
                  <a:pt x="183531" y="26066"/>
                </a:lnTo>
                <a:lnTo>
                  <a:pt x="179026" y="68176"/>
                </a:lnTo>
                <a:lnTo>
                  <a:pt x="166728" y="120732"/>
                </a:lnTo>
                <a:lnTo>
                  <a:pt x="142990" y="178141"/>
                </a:lnTo>
                <a:lnTo>
                  <a:pt x="142990" y="333382"/>
                </a:lnTo>
                <a:lnTo>
                  <a:pt x="180897" y="333382"/>
                </a:lnTo>
                <a:lnTo>
                  <a:pt x="180897" y="85257"/>
                </a:lnTo>
                <a:lnTo>
                  <a:pt x="185261" y="63038"/>
                </a:lnTo>
                <a:lnTo>
                  <a:pt x="220799" y="36515"/>
                </a:lnTo>
                <a:lnTo>
                  <a:pt x="229447" y="35498"/>
                </a:lnTo>
                <a:lnTo>
                  <a:pt x="235431" y="35498"/>
                </a:lnTo>
                <a:lnTo>
                  <a:pt x="23543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012935" y="613872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55868" y="0"/>
                </a:moveTo>
                <a:lnTo>
                  <a:pt x="0" y="0"/>
                </a:lnTo>
                <a:lnTo>
                  <a:pt x="0" y="35498"/>
                </a:lnTo>
                <a:lnTo>
                  <a:pt x="5988" y="35498"/>
                </a:lnTo>
                <a:lnTo>
                  <a:pt x="6320" y="35851"/>
                </a:lnTo>
                <a:lnTo>
                  <a:pt x="42684" y="55152"/>
                </a:lnTo>
                <a:lnTo>
                  <a:pt x="49214" y="69997"/>
                </a:lnTo>
                <a:lnTo>
                  <a:pt x="53201" y="51320"/>
                </a:lnTo>
                <a:lnTo>
                  <a:pt x="55161" y="30527"/>
                </a:lnTo>
                <a:lnTo>
                  <a:pt x="55810" y="11970"/>
                </a:lnTo>
                <a:lnTo>
                  <a:pt x="5586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337474" y="6398800"/>
            <a:ext cx="1560929" cy="217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012935" y="5964240"/>
            <a:ext cx="143655" cy="11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10942" y="1852040"/>
            <a:ext cx="37221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EA82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EA82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EA82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50173" y="480875"/>
            <a:ext cx="267970" cy="348615"/>
          </a:xfrm>
          <a:custGeom>
            <a:avLst/>
            <a:gdLst/>
            <a:ahLst/>
            <a:cxnLst/>
            <a:rect l="l" t="t" r="r" b="b"/>
            <a:pathLst>
              <a:path w="267970" h="348615">
                <a:moveTo>
                  <a:pt x="82035" y="0"/>
                </a:moveTo>
                <a:lnTo>
                  <a:pt x="0" y="0"/>
                </a:lnTo>
                <a:lnTo>
                  <a:pt x="0" y="34172"/>
                </a:lnTo>
                <a:lnTo>
                  <a:pt x="2989" y="34172"/>
                </a:lnTo>
                <a:lnTo>
                  <a:pt x="6310" y="34525"/>
                </a:lnTo>
                <a:lnTo>
                  <a:pt x="7306" y="34525"/>
                </a:lnTo>
                <a:lnTo>
                  <a:pt x="11292" y="35188"/>
                </a:lnTo>
                <a:lnTo>
                  <a:pt x="24577" y="39151"/>
                </a:lnTo>
                <a:lnTo>
                  <a:pt x="37613" y="47816"/>
                </a:lnTo>
                <a:lnTo>
                  <a:pt x="47536" y="63016"/>
                </a:lnTo>
                <a:lnTo>
                  <a:pt x="51480" y="86583"/>
                </a:lnTo>
                <a:lnTo>
                  <a:pt x="51480" y="348311"/>
                </a:lnTo>
                <a:lnTo>
                  <a:pt x="57858" y="346995"/>
                </a:lnTo>
                <a:lnTo>
                  <a:pt x="66385" y="344995"/>
                </a:lnTo>
                <a:lnTo>
                  <a:pt x="76841" y="342248"/>
                </a:lnTo>
                <a:lnTo>
                  <a:pt x="89010" y="338692"/>
                </a:lnTo>
                <a:lnTo>
                  <a:pt x="89010" y="165533"/>
                </a:lnTo>
                <a:lnTo>
                  <a:pt x="213823" y="165533"/>
                </a:lnTo>
                <a:lnTo>
                  <a:pt x="82035" y="0"/>
                </a:lnTo>
                <a:close/>
              </a:path>
              <a:path w="267970" h="348615">
                <a:moveTo>
                  <a:pt x="213823" y="165533"/>
                </a:moveTo>
                <a:lnTo>
                  <a:pt x="89010" y="165533"/>
                </a:lnTo>
                <a:lnTo>
                  <a:pt x="189979" y="294241"/>
                </a:lnTo>
                <a:lnTo>
                  <a:pt x="209923" y="281486"/>
                </a:lnTo>
                <a:lnTo>
                  <a:pt x="229711" y="267082"/>
                </a:lnTo>
                <a:lnTo>
                  <a:pt x="249063" y="250999"/>
                </a:lnTo>
                <a:lnTo>
                  <a:pt x="267700" y="233205"/>
                </a:lnTo>
                <a:lnTo>
                  <a:pt x="213823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6880" y="2810382"/>
            <a:ext cx="4190238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EA82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0214" y="1543876"/>
            <a:ext cx="7643571" cy="397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2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Relationship Id="rId8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jpg"/><Relationship Id="rId4" Type="http://schemas.openxmlformats.org/officeDocument/2006/relationships/image" Target="../media/image7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jpg"/><Relationship Id="rId4" Type="http://schemas.openxmlformats.org/officeDocument/2006/relationships/image" Target="../media/image7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4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_PWuSK2yiM0" TargetMode="Externa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1"/>
          <p:cNvSpPr txBox="1">
            <a:spLocks/>
          </p:cNvSpPr>
          <p:nvPr/>
        </p:nvSpPr>
        <p:spPr>
          <a:xfrm>
            <a:off x="457200" y="394593"/>
            <a:ext cx="8458200" cy="1179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080" algn="just">
              <a:spcBef>
                <a:spcPts val="95"/>
              </a:spcBef>
            </a:pPr>
            <a:r>
              <a:rPr lang="es-PE" sz="2500" b="1" kern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UNIDAD 2: </a:t>
            </a:r>
            <a:r>
              <a:rPr lang="es-PE" sz="2500" b="1" dirty="0">
                <a:latin typeface="Arial" panose="020B0604020202020204" pitchFamily="34" charset="0"/>
                <a:cs typeface="Arial" panose="020B0604020202020204" pitchFamily="34" charset="0"/>
              </a:rPr>
              <a:t>PLANIFICACIÓN DE PROYECTOS DE SOFTWARE.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spcBef>
                <a:spcPts val="95"/>
              </a:spcBef>
            </a:pPr>
            <a:endParaRPr lang="es-PE" sz="2500" b="1" kern="0" spc="-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228600" y="2562992"/>
            <a:ext cx="8686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SESIÓN </a:t>
            </a:r>
            <a:r>
              <a:rPr lang="es-PE" sz="1600" spc="-5" dirty="0" smtClean="0">
                <a:solidFill>
                  <a:srgbClr val="676767"/>
                </a:solidFill>
                <a:latin typeface="Arial"/>
                <a:cs typeface="Arial"/>
              </a:rPr>
              <a:t>3: </a:t>
            </a:r>
            <a:r>
              <a:rPr lang="es-PE" sz="1600" spc="-5" dirty="0" smtClean="0">
                <a:solidFill>
                  <a:srgbClr val="676767"/>
                </a:solidFill>
                <a:latin typeface="Arial"/>
                <a:cs typeface="Arial"/>
              </a:rPr>
              <a:t>GESTIÓN DE LA INTEGRACIÓN Y GESTIÓN DEL ALCANCE DE PROYECTOS</a:t>
            </a:r>
            <a:endParaRPr lang="es-PE" sz="1600" spc="-5" dirty="0">
              <a:solidFill>
                <a:srgbClr val="676767"/>
              </a:solidFill>
              <a:latin typeface="Arial"/>
              <a:cs typeface="Arial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1538604" y="5038731"/>
            <a:ext cx="612394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lang="es-PE" sz="2500" b="1" spc="-10" dirty="0">
                <a:solidFill>
                  <a:srgbClr val="272727"/>
                </a:solidFill>
                <a:latin typeface="Arial"/>
                <a:ea typeface="+mj-ea"/>
                <a:cs typeface="Arial"/>
              </a:rPr>
              <a:t>MSc. Héctor Henríquez Taboada</a:t>
            </a:r>
            <a:endParaRPr sz="2500" b="1" spc="-10" dirty="0">
              <a:solidFill>
                <a:srgbClr val="272727"/>
              </a:solidFill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71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3907" y="2639567"/>
            <a:ext cx="3105912" cy="1545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1632" y="2836164"/>
            <a:ext cx="3009899" cy="1228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21532" y="2664332"/>
            <a:ext cx="3011170" cy="1450975"/>
          </a:xfrm>
          <a:prstGeom prst="rect">
            <a:avLst/>
          </a:prstGeom>
          <a:solidFill>
            <a:srgbClr val="7E7E7E"/>
          </a:solidFill>
          <a:ln w="9525">
            <a:solidFill>
              <a:srgbClr val="497DBA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224790" marR="217804" indent="-635" algn="ctr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DESARROLLAR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EL PLAN  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PARA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DIRECCIÓN  DEL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6492" y="2025395"/>
            <a:ext cx="2206752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3418" y="2049500"/>
            <a:ext cx="2112645" cy="820419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Charter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6492" y="4841747"/>
            <a:ext cx="2206752" cy="914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3418" y="5351781"/>
            <a:ext cx="2112645" cy="1178528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s-PE" sz="2000" b="1" dirty="0" err="1" smtClean="0">
                <a:solidFill>
                  <a:srgbClr val="FFFFFF"/>
                </a:solidFill>
                <a:latin typeface="Calibri"/>
                <a:cs typeface="Calibri"/>
              </a:rPr>
              <a:t>ctivos</a:t>
            </a:r>
            <a:r>
              <a:rPr lang="es-PE" sz="2000" b="1" dirty="0" smtClean="0">
                <a:solidFill>
                  <a:srgbClr val="FFFFFF"/>
                </a:solidFill>
                <a:latin typeface="Calibri"/>
                <a:cs typeface="Calibri"/>
              </a:rPr>
              <a:t> de los </a:t>
            </a:r>
            <a:r>
              <a:rPr sz="2000" b="1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lang="es-PE" sz="2000" b="1" dirty="0" err="1" smtClean="0">
                <a:solidFill>
                  <a:srgbClr val="FFFFFF"/>
                </a:solidFill>
                <a:latin typeface="Calibri"/>
                <a:cs typeface="Calibri"/>
              </a:rPr>
              <a:t>roceso</a:t>
            </a:r>
            <a:r>
              <a:rPr lang="es-PE" sz="2000" b="1" dirty="0" smtClean="0">
                <a:solidFill>
                  <a:srgbClr val="FFFFFF"/>
                </a:solidFill>
                <a:latin typeface="Calibri"/>
                <a:cs typeface="Calibri"/>
              </a:rPr>
              <a:t> de la </a:t>
            </a:r>
            <a:r>
              <a:rPr sz="2000" b="1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s-PE" sz="2000" b="1" dirty="0" err="1" smtClean="0">
                <a:solidFill>
                  <a:srgbClr val="FFFFFF"/>
                </a:solidFill>
                <a:latin typeface="Calibri"/>
                <a:cs typeface="Calibri"/>
              </a:rPr>
              <a:t>rganización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6492" y="3928871"/>
            <a:ext cx="2206752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3418" y="3953611"/>
            <a:ext cx="2112645" cy="1177887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000" b="1" spc="-35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lang="es-PE" sz="2000" b="1" spc="-35" dirty="0" smtClean="0">
                <a:solidFill>
                  <a:srgbClr val="FFFFFF"/>
                </a:solidFill>
                <a:latin typeface="Calibri"/>
                <a:cs typeface="Calibri"/>
              </a:rPr>
              <a:t>actores </a:t>
            </a:r>
            <a:r>
              <a:rPr sz="2000" b="1" spc="-35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s-PE" sz="2000" b="1" spc="-35" dirty="0" err="1" smtClean="0">
                <a:solidFill>
                  <a:srgbClr val="FFFFFF"/>
                </a:solidFill>
                <a:latin typeface="Calibri"/>
                <a:cs typeface="Calibri"/>
              </a:rPr>
              <a:t>mbientales</a:t>
            </a:r>
            <a:r>
              <a:rPr lang="es-PE" sz="2000" b="1" spc="-3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3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es-PE" sz="2000" b="1" spc="-35" dirty="0" err="1" smtClean="0">
                <a:solidFill>
                  <a:srgbClr val="FFFFFF"/>
                </a:solidFill>
                <a:latin typeface="Calibri"/>
                <a:cs typeface="Calibri"/>
              </a:rPr>
              <a:t>moresa</a:t>
            </a:r>
            <a:r>
              <a:rPr lang="es-PE" sz="2000" b="1" spc="-35" dirty="0" smtClean="0">
                <a:solidFill>
                  <a:srgbClr val="FFFFFF"/>
                </a:solidFill>
                <a:latin typeface="Calibri"/>
                <a:cs typeface="Calibri"/>
              </a:rPr>
              <a:t> - FAE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6492" y="2968751"/>
            <a:ext cx="2206752" cy="9159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692" y="3002279"/>
            <a:ext cx="2109216" cy="9235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3418" y="2993745"/>
            <a:ext cx="2112645" cy="644407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586740" marR="215265" indent="-363220">
              <a:lnSpc>
                <a:spcPct val="100000"/>
              </a:lnSpc>
              <a:spcBef>
                <a:spcPts val="705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Salidas de 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otros  procesos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68668" y="2703576"/>
            <a:ext cx="2206752" cy="13365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3364" y="2795016"/>
            <a:ext cx="1793748" cy="1228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15784" y="2727426"/>
            <a:ext cx="2112645" cy="1242060"/>
          </a:xfrm>
          <a:custGeom>
            <a:avLst/>
            <a:gdLst/>
            <a:ahLst/>
            <a:cxnLst/>
            <a:rect l="l" t="t" r="r" b="b"/>
            <a:pathLst>
              <a:path w="2112645" h="1242060">
                <a:moveTo>
                  <a:pt x="0" y="1241958"/>
                </a:moveTo>
                <a:lnTo>
                  <a:pt x="2112518" y="1241958"/>
                </a:lnTo>
                <a:lnTo>
                  <a:pt x="2112518" y="0"/>
                </a:lnTo>
                <a:lnTo>
                  <a:pt x="0" y="0"/>
                </a:lnTo>
                <a:lnTo>
                  <a:pt x="0" y="1241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15784" y="2727426"/>
            <a:ext cx="2112645" cy="124206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147955" rIns="0" bIns="0" rtlCol="0">
            <a:spAutoFit/>
          </a:bodyPr>
          <a:lstStyle/>
          <a:p>
            <a:pPr marL="383540" marR="371475" indent="-635" algn="ctr">
              <a:lnSpc>
                <a:spcPct val="100000"/>
              </a:lnSpc>
              <a:spcBef>
                <a:spcPts val="116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para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la 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dirección  del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58311" y="5766815"/>
            <a:ext cx="2921508" cy="6416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603" y="5815584"/>
            <a:ext cx="2878836" cy="6187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305555" y="5791225"/>
            <a:ext cx="2827655" cy="546735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835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Técnicas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Facilitación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58311" y="5067300"/>
            <a:ext cx="2921508" cy="6416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79876" y="5117591"/>
            <a:ext cx="2334768" cy="6187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05555" y="5092293"/>
            <a:ext cx="2827655" cy="546735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83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Juicio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Expertos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33244" y="3151632"/>
            <a:ext cx="806195" cy="6461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80614" y="3182873"/>
            <a:ext cx="709422" cy="53771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80614" y="3182873"/>
            <a:ext cx="709930" cy="537845"/>
          </a:xfrm>
          <a:custGeom>
            <a:avLst/>
            <a:gdLst/>
            <a:ahLst/>
            <a:cxnLst/>
            <a:rect l="l" t="t" r="r" b="b"/>
            <a:pathLst>
              <a:path w="709930" h="537845">
                <a:moveTo>
                  <a:pt x="0" y="134492"/>
                </a:moveTo>
                <a:lnTo>
                  <a:pt x="440563" y="134492"/>
                </a:lnTo>
                <a:lnTo>
                  <a:pt x="440563" y="0"/>
                </a:lnTo>
                <a:lnTo>
                  <a:pt x="709422" y="268859"/>
                </a:lnTo>
                <a:lnTo>
                  <a:pt x="440563" y="537718"/>
                </a:lnTo>
                <a:lnTo>
                  <a:pt x="440563" y="403351"/>
                </a:lnTo>
                <a:lnTo>
                  <a:pt x="0" y="403351"/>
                </a:lnTo>
                <a:lnTo>
                  <a:pt x="0" y="13449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1532" y="3130295"/>
            <a:ext cx="806195" cy="6461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9029" y="3161029"/>
            <a:ext cx="709422" cy="53771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09029" y="3161029"/>
            <a:ext cx="709930" cy="537845"/>
          </a:xfrm>
          <a:custGeom>
            <a:avLst/>
            <a:gdLst/>
            <a:ahLst/>
            <a:cxnLst/>
            <a:rect l="l" t="t" r="r" b="b"/>
            <a:pathLst>
              <a:path w="709929" h="537845">
                <a:moveTo>
                  <a:pt x="0" y="134366"/>
                </a:moveTo>
                <a:lnTo>
                  <a:pt x="440563" y="134366"/>
                </a:lnTo>
                <a:lnTo>
                  <a:pt x="440563" y="0"/>
                </a:lnTo>
                <a:lnTo>
                  <a:pt x="709422" y="268859"/>
                </a:lnTo>
                <a:lnTo>
                  <a:pt x="440563" y="537718"/>
                </a:lnTo>
                <a:lnTo>
                  <a:pt x="440563" y="403225"/>
                </a:lnTo>
                <a:lnTo>
                  <a:pt x="0" y="403225"/>
                </a:lnTo>
                <a:lnTo>
                  <a:pt x="0" y="13436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45668" y="1482978"/>
            <a:ext cx="1169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ENTRADAS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69233" y="4380687"/>
            <a:ext cx="18999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latin typeface="Calibri"/>
                <a:cs typeface="Calibri"/>
              </a:rPr>
              <a:t>HERRAMIENTAS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TÉCNICAS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92059" y="1482978"/>
            <a:ext cx="901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ALI</a:t>
            </a:r>
            <a:r>
              <a:rPr sz="2000" b="1" spc="-5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7860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DESARROLLAR EL PLAN </a:t>
            </a:r>
            <a:r>
              <a:rPr sz="2000" b="1" spc="-35" dirty="0">
                <a:latin typeface="Arial"/>
                <a:cs typeface="Arial"/>
              </a:rPr>
              <a:t>PARA </a:t>
            </a:r>
            <a:r>
              <a:rPr sz="2000" b="1" dirty="0">
                <a:latin typeface="Arial"/>
                <a:cs typeface="Arial"/>
              </a:rPr>
              <a:t>LA DIRECCIÓN DEL</a:t>
            </a:r>
            <a:r>
              <a:rPr sz="2000" b="1" spc="-229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PROYECTO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" y="2923032"/>
            <a:ext cx="2318004" cy="2208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8224" y="3569208"/>
            <a:ext cx="1863852" cy="1114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084" y="2948177"/>
            <a:ext cx="2091055" cy="2112645"/>
          </a:xfrm>
          <a:custGeom>
            <a:avLst/>
            <a:gdLst/>
            <a:ahLst/>
            <a:cxnLst/>
            <a:rect l="l" t="t" r="r" b="b"/>
            <a:pathLst>
              <a:path w="2091055" h="2112645">
                <a:moveTo>
                  <a:pt x="1958835" y="0"/>
                </a:moveTo>
                <a:lnTo>
                  <a:pt x="264071" y="0"/>
                </a:lnTo>
                <a:lnTo>
                  <a:pt x="222337" y="6724"/>
                </a:lnTo>
                <a:lnTo>
                  <a:pt x="186093" y="25452"/>
                </a:lnTo>
                <a:lnTo>
                  <a:pt x="157514" y="54013"/>
                </a:lnTo>
                <a:lnTo>
                  <a:pt x="138772" y="90237"/>
                </a:lnTo>
                <a:lnTo>
                  <a:pt x="132041" y="131952"/>
                </a:lnTo>
                <a:lnTo>
                  <a:pt x="132041" y="1848485"/>
                </a:lnTo>
                <a:lnTo>
                  <a:pt x="0" y="1848485"/>
                </a:lnTo>
                <a:lnTo>
                  <a:pt x="25697" y="1853678"/>
                </a:lnTo>
                <a:lnTo>
                  <a:pt x="46680" y="1867836"/>
                </a:lnTo>
                <a:lnTo>
                  <a:pt x="60827" y="1888829"/>
                </a:lnTo>
                <a:lnTo>
                  <a:pt x="66014" y="1914525"/>
                </a:lnTo>
                <a:lnTo>
                  <a:pt x="60827" y="1940220"/>
                </a:lnTo>
                <a:lnTo>
                  <a:pt x="46680" y="1961213"/>
                </a:lnTo>
                <a:lnTo>
                  <a:pt x="25697" y="1975371"/>
                </a:lnTo>
                <a:lnTo>
                  <a:pt x="0" y="1980565"/>
                </a:lnTo>
                <a:lnTo>
                  <a:pt x="132041" y="1980565"/>
                </a:lnTo>
                <a:lnTo>
                  <a:pt x="125310" y="2022280"/>
                </a:lnTo>
                <a:lnTo>
                  <a:pt x="106565" y="2058504"/>
                </a:lnTo>
                <a:lnTo>
                  <a:pt x="77981" y="2087065"/>
                </a:lnTo>
                <a:lnTo>
                  <a:pt x="41734" y="2105793"/>
                </a:lnTo>
                <a:lnTo>
                  <a:pt x="0" y="2112518"/>
                </a:lnTo>
                <a:lnTo>
                  <a:pt x="1694802" y="2112518"/>
                </a:lnTo>
                <a:lnTo>
                  <a:pt x="1736531" y="2105793"/>
                </a:lnTo>
                <a:lnTo>
                  <a:pt x="1772786" y="2087065"/>
                </a:lnTo>
                <a:lnTo>
                  <a:pt x="1801384" y="2058504"/>
                </a:lnTo>
                <a:lnTo>
                  <a:pt x="1820144" y="2022280"/>
                </a:lnTo>
                <a:lnTo>
                  <a:pt x="1826882" y="1980565"/>
                </a:lnTo>
                <a:lnTo>
                  <a:pt x="1826882" y="264033"/>
                </a:lnTo>
                <a:lnTo>
                  <a:pt x="264071" y="264033"/>
                </a:lnTo>
                <a:lnTo>
                  <a:pt x="238374" y="258839"/>
                </a:lnTo>
                <a:lnTo>
                  <a:pt x="217390" y="244681"/>
                </a:lnTo>
                <a:lnTo>
                  <a:pt x="203243" y="223688"/>
                </a:lnTo>
                <a:lnTo>
                  <a:pt x="198056" y="197993"/>
                </a:lnTo>
                <a:lnTo>
                  <a:pt x="203243" y="172297"/>
                </a:lnTo>
                <a:lnTo>
                  <a:pt x="217390" y="151304"/>
                </a:lnTo>
                <a:lnTo>
                  <a:pt x="238374" y="137146"/>
                </a:lnTo>
                <a:lnTo>
                  <a:pt x="264071" y="131952"/>
                </a:lnTo>
                <a:lnTo>
                  <a:pt x="2090915" y="131952"/>
                </a:lnTo>
                <a:lnTo>
                  <a:pt x="2084177" y="90237"/>
                </a:lnTo>
                <a:lnTo>
                  <a:pt x="2065417" y="54013"/>
                </a:lnTo>
                <a:lnTo>
                  <a:pt x="2036819" y="25452"/>
                </a:lnTo>
                <a:lnTo>
                  <a:pt x="2000564" y="6724"/>
                </a:lnTo>
                <a:lnTo>
                  <a:pt x="1958835" y="0"/>
                </a:lnTo>
                <a:close/>
              </a:path>
              <a:path w="2091055" h="2112645">
                <a:moveTo>
                  <a:pt x="2090915" y="131952"/>
                </a:moveTo>
                <a:lnTo>
                  <a:pt x="396113" y="131952"/>
                </a:lnTo>
                <a:lnTo>
                  <a:pt x="389381" y="173730"/>
                </a:lnTo>
                <a:lnTo>
                  <a:pt x="370636" y="209991"/>
                </a:lnTo>
                <a:lnTo>
                  <a:pt x="342052" y="238572"/>
                </a:lnTo>
                <a:lnTo>
                  <a:pt x="305806" y="257307"/>
                </a:lnTo>
                <a:lnTo>
                  <a:pt x="264071" y="264033"/>
                </a:lnTo>
                <a:lnTo>
                  <a:pt x="1958835" y="264033"/>
                </a:lnTo>
                <a:lnTo>
                  <a:pt x="2000564" y="257307"/>
                </a:lnTo>
                <a:lnTo>
                  <a:pt x="2036819" y="238572"/>
                </a:lnTo>
                <a:lnTo>
                  <a:pt x="2065417" y="209991"/>
                </a:lnTo>
                <a:lnTo>
                  <a:pt x="2084177" y="173730"/>
                </a:lnTo>
                <a:lnTo>
                  <a:pt x="2090915" y="1319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050" y="3080130"/>
            <a:ext cx="528320" cy="1980564"/>
          </a:xfrm>
          <a:custGeom>
            <a:avLst/>
            <a:gdLst/>
            <a:ahLst/>
            <a:cxnLst/>
            <a:rect l="l" t="t" r="r" b="b"/>
            <a:pathLst>
              <a:path w="528320" h="1980564">
                <a:moveTo>
                  <a:pt x="528147" y="0"/>
                </a:moveTo>
                <a:lnTo>
                  <a:pt x="396105" y="0"/>
                </a:lnTo>
                <a:lnTo>
                  <a:pt x="370408" y="5193"/>
                </a:lnTo>
                <a:lnTo>
                  <a:pt x="349424" y="19351"/>
                </a:lnTo>
                <a:lnTo>
                  <a:pt x="335278" y="40344"/>
                </a:lnTo>
                <a:lnTo>
                  <a:pt x="330090" y="66040"/>
                </a:lnTo>
                <a:lnTo>
                  <a:pt x="335278" y="91735"/>
                </a:lnTo>
                <a:lnTo>
                  <a:pt x="349424" y="112728"/>
                </a:lnTo>
                <a:lnTo>
                  <a:pt x="370408" y="126886"/>
                </a:lnTo>
                <a:lnTo>
                  <a:pt x="396105" y="132080"/>
                </a:lnTo>
                <a:lnTo>
                  <a:pt x="437840" y="125354"/>
                </a:lnTo>
                <a:lnTo>
                  <a:pt x="474087" y="106619"/>
                </a:lnTo>
                <a:lnTo>
                  <a:pt x="502670" y="78038"/>
                </a:lnTo>
                <a:lnTo>
                  <a:pt x="521415" y="41777"/>
                </a:lnTo>
                <a:lnTo>
                  <a:pt x="528147" y="0"/>
                </a:lnTo>
                <a:close/>
              </a:path>
              <a:path w="528320" h="1980564">
                <a:moveTo>
                  <a:pt x="132034" y="1716532"/>
                </a:moveTo>
                <a:lnTo>
                  <a:pt x="90301" y="1723257"/>
                </a:lnTo>
                <a:lnTo>
                  <a:pt x="54056" y="1741992"/>
                </a:lnTo>
                <a:lnTo>
                  <a:pt x="25475" y="1770573"/>
                </a:lnTo>
                <a:lnTo>
                  <a:pt x="6731" y="1806834"/>
                </a:lnTo>
                <a:lnTo>
                  <a:pt x="0" y="1848612"/>
                </a:lnTo>
                <a:lnTo>
                  <a:pt x="6731" y="1890327"/>
                </a:lnTo>
                <a:lnTo>
                  <a:pt x="25475" y="1926551"/>
                </a:lnTo>
                <a:lnTo>
                  <a:pt x="54056" y="1955112"/>
                </a:lnTo>
                <a:lnTo>
                  <a:pt x="90301" y="1973840"/>
                </a:lnTo>
                <a:lnTo>
                  <a:pt x="132034" y="1980565"/>
                </a:lnTo>
                <a:lnTo>
                  <a:pt x="173769" y="1973840"/>
                </a:lnTo>
                <a:lnTo>
                  <a:pt x="210015" y="1955112"/>
                </a:lnTo>
                <a:lnTo>
                  <a:pt x="238599" y="1926551"/>
                </a:lnTo>
                <a:lnTo>
                  <a:pt x="257344" y="1890327"/>
                </a:lnTo>
                <a:lnTo>
                  <a:pt x="264076" y="1848612"/>
                </a:lnTo>
                <a:lnTo>
                  <a:pt x="132034" y="1848612"/>
                </a:lnTo>
                <a:lnTo>
                  <a:pt x="157731" y="1843418"/>
                </a:lnTo>
                <a:lnTo>
                  <a:pt x="178714" y="1829260"/>
                </a:lnTo>
                <a:lnTo>
                  <a:pt x="192861" y="1808267"/>
                </a:lnTo>
                <a:lnTo>
                  <a:pt x="198048" y="1782572"/>
                </a:lnTo>
                <a:lnTo>
                  <a:pt x="192861" y="1756876"/>
                </a:lnTo>
                <a:lnTo>
                  <a:pt x="178714" y="1735883"/>
                </a:lnTo>
                <a:lnTo>
                  <a:pt x="157731" y="1721725"/>
                </a:lnTo>
                <a:lnTo>
                  <a:pt x="132034" y="17165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50" y="2948177"/>
            <a:ext cx="2223135" cy="2112645"/>
          </a:xfrm>
          <a:custGeom>
            <a:avLst/>
            <a:gdLst/>
            <a:ahLst/>
            <a:cxnLst/>
            <a:rect l="l" t="t" r="r" b="b"/>
            <a:pathLst>
              <a:path w="2223135" h="2112645">
                <a:moveTo>
                  <a:pt x="264076" y="1848485"/>
                </a:moveTo>
                <a:lnTo>
                  <a:pt x="264076" y="131952"/>
                </a:lnTo>
                <a:lnTo>
                  <a:pt x="270806" y="90237"/>
                </a:lnTo>
                <a:lnTo>
                  <a:pt x="289548" y="54013"/>
                </a:lnTo>
                <a:lnTo>
                  <a:pt x="318128" y="25452"/>
                </a:lnTo>
                <a:lnTo>
                  <a:pt x="354371" y="6724"/>
                </a:lnTo>
                <a:lnTo>
                  <a:pt x="396105" y="0"/>
                </a:lnTo>
                <a:lnTo>
                  <a:pt x="2090869" y="0"/>
                </a:lnTo>
                <a:lnTo>
                  <a:pt x="2132598" y="6724"/>
                </a:lnTo>
                <a:lnTo>
                  <a:pt x="2168853" y="25452"/>
                </a:lnTo>
                <a:lnTo>
                  <a:pt x="2197452" y="54013"/>
                </a:lnTo>
                <a:lnTo>
                  <a:pt x="2216211" y="90237"/>
                </a:lnTo>
                <a:lnTo>
                  <a:pt x="2222949" y="131952"/>
                </a:lnTo>
                <a:lnTo>
                  <a:pt x="2216211" y="173730"/>
                </a:lnTo>
                <a:lnTo>
                  <a:pt x="2197452" y="209991"/>
                </a:lnTo>
                <a:lnTo>
                  <a:pt x="2168853" y="238572"/>
                </a:lnTo>
                <a:lnTo>
                  <a:pt x="2132598" y="257307"/>
                </a:lnTo>
                <a:lnTo>
                  <a:pt x="2090869" y="264033"/>
                </a:lnTo>
                <a:lnTo>
                  <a:pt x="1958916" y="264033"/>
                </a:lnTo>
                <a:lnTo>
                  <a:pt x="1958916" y="1980565"/>
                </a:lnTo>
                <a:lnTo>
                  <a:pt x="1952178" y="2022280"/>
                </a:lnTo>
                <a:lnTo>
                  <a:pt x="1933419" y="2058504"/>
                </a:lnTo>
                <a:lnTo>
                  <a:pt x="1904820" y="2087065"/>
                </a:lnTo>
                <a:lnTo>
                  <a:pt x="1868565" y="2105793"/>
                </a:lnTo>
                <a:lnTo>
                  <a:pt x="1826836" y="2112518"/>
                </a:lnTo>
                <a:lnTo>
                  <a:pt x="132034" y="2112518"/>
                </a:lnTo>
                <a:lnTo>
                  <a:pt x="90301" y="2105793"/>
                </a:lnTo>
                <a:lnTo>
                  <a:pt x="54056" y="2087065"/>
                </a:lnTo>
                <a:lnTo>
                  <a:pt x="25475" y="2058504"/>
                </a:lnTo>
                <a:lnTo>
                  <a:pt x="6731" y="2022280"/>
                </a:lnTo>
                <a:lnTo>
                  <a:pt x="0" y="1980565"/>
                </a:lnTo>
                <a:lnTo>
                  <a:pt x="6731" y="1938787"/>
                </a:lnTo>
                <a:lnTo>
                  <a:pt x="25475" y="1902526"/>
                </a:lnTo>
                <a:lnTo>
                  <a:pt x="54056" y="1873945"/>
                </a:lnTo>
                <a:lnTo>
                  <a:pt x="90301" y="1855210"/>
                </a:lnTo>
                <a:lnTo>
                  <a:pt x="132034" y="1848485"/>
                </a:lnTo>
                <a:lnTo>
                  <a:pt x="264076" y="184848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3141" y="2948177"/>
            <a:ext cx="198120" cy="264160"/>
          </a:xfrm>
          <a:custGeom>
            <a:avLst/>
            <a:gdLst/>
            <a:ahLst/>
            <a:cxnLst/>
            <a:rect l="l" t="t" r="r" b="b"/>
            <a:pathLst>
              <a:path w="198120" h="264160">
                <a:moveTo>
                  <a:pt x="66014" y="0"/>
                </a:moveTo>
                <a:lnTo>
                  <a:pt x="107749" y="6724"/>
                </a:lnTo>
                <a:lnTo>
                  <a:pt x="143996" y="25452"/>
                </a:lnTo>
                <a:lnTo>
                  <a:pt x="172579" y="54013"/>
                </a:lnTo>
                <a:lnTo>
                  <a:pt x="191324" y="90237"/>
                </a:lnTo>
                <a:lnTo>
                  <a:pt x="198056" y="131952"/>
                </a:lnTo>
                <a:lnTo>
                  <a:pt x="191324" y="173730"/>
                </a:lnTo>
                <a:lnTo>
                  <a:pt x="172579" y="209991"/>
                </a:lnTo>
                <a:lnTo>
                  <a:pt x="143996" y="238572"/>
                </a:lnTo>
                <a:lnTo>
                  <a:pt x="107749" y="257307"/>
                </a:lnTo>
                <a:lnTo>
                  <a:pt x="66014" y="264033"/>
                </a:lnTo>
                <a:lnTo>
                  <a:pt x="40317" y="258839"/>
                </a:lnTo>
                <a:lnTo>
                  <a:pt x="19334" y="244681"/>
                </a:lnTo>
                <a:lnTo>
                  <a:pt x="5187" y="223688"/>
                </a:lnTo>
                <a:lnTo>
                  <a:pt x="0" y="197993"/>
                </a:lnTo>
                <a:lnTo>
                  <a:pt x="5187" y="172297"/>
                </a:lnTo>
                <a:lnTo>
                  <a:pt x="19334" y="151304"/>
                </a:lnTo>
                <a:lnTo>
                  <a:pt x="40317" y="137146"/>
                </a:lnTo>
                <a:lnTo>
                  <a:pt x="66014" y="131952"/>
                </a:lnTo>
                <a:lnTo>
                  <a:pt x="198056" y="131952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9155" y="3212210"/>
            <a:ext cx="1563370" cy="0"/>
          </a:xfrm>
          <a:custGeom>
            <a:avLst/>
            <a:gdLst/>
            <a:ahLst/>
            <a:cxnLst/>
            <a:rect l="l" t="t" r="r" b="b"/>
            <a:pathLst>
              <a:path w="1563370">
                <a:moveTo>
                  <a:pt x="156281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322" y="4791900"/>
            <a:ext cx="141566" cy="1416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84" y="4796663"/>
            <a:ext cx="132080" cy="264160"/>
          </a:xfrm>
          <a:custGeom>
            <a:avLst/>
            <a:gdLst/>
            <a:ahLst/>
            <a:cxnLst/>
            <a:rect l="l" t="t" r="r" b="b"/>
            <a:pathLst>
              <a:path w="132079" h="264160">
                <a:moveTo>
                  <a:pt x="0" y="264032"/>
                </a:moveTo>
                <a:lnTo>
                  <a:pt x="41734" y="257308"/>
                </a:lnTo>
                <a:lnTo>
                  <a:pt x="77981" y="238580"/>
                </a:lnTo>
                <a:lnTo>
                  <a:pt x="106565" y="210019"/>
                </a:lnTo>
                <a:lnTo>
                  <a:pt x="125310" y="173795"/>
                </a:lnTo>
                <a:lnTo>
                  <a:pt x="132041" y="132080"/>
                </a:lnTo>
                <a:lnTo>
                  <a:pt x="132041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5051" y="3631819"/>
            <a:ext cx="14827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PARA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LA 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DIRECCIÓN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DEL 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53155" y="54864"/>
            <a:ext cx="3215640" cy="551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24783" y="60960"/>
            <a:ext cx="3118104" cy="5120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0400" y="78867"/>
            <a:ext cx="3121660" cy="456565"/>
          </a:xfrm>
          <a:custGeom>
            <a:avLst/>
            <a:gdLst/>
            <a:ahLst/>
            <a:cxnLst/>
            <a:rect l="l" t="t" r="r" b="b"/>
            <a:pathLst>
              <a:path w="3121660" h="456565">
                <a:moveTo>
                  <a:pt x="3121533" y="0"/>
                </a:moveTo>
                <a:lnTo>
                  <a:pt x="0" y="0"/>
                </a:lnTo>
                <a:lnTo>
                  <a:pt x="0" y="431799"/>
                </a:lnTo>
                <a:lnTo>
                  <a:pt x="338728" y="446729"/>
                </a:lnTo>
                <a:lnTo>
                  <a:pt x="629228" y="454585"/>
                </a:lnTo>
                <a:lnTo>
                  <a:pt x="832904" y="456474"/>
                </a:lnTo>
                <a:lnTo>
                  <a:pt x="1016003" y="455031"/>
                </a:lnTo>
                <a:lnTo>
                  <a:pt x="1183097" y="450789"/>
                </a:lnTo>
                <a:lnTo>
                  <a:pt x="1376422" y="442357"/>
                </a:lnTo>
                <a:lnTo>
                  <a:pt x="2149699" y="393935"/>
                </a:lnTo>
                <a:lnTo>
                  <a:pt x="2439260" y="381514"/>
                </a:lnTo>
                <a:lnTo>
                  <a:pt x="2782832" y="373252"/>
                </a:lnTo>
                <a:lnTo>
                  <a:pt x="3121533" y="370839"/>
                </a:lnTo>
                <a:lnTo>
                  <a:pt x="3121533" y="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0400" y="78867"/>
            <a:ext cx="3121660" cy="456565"/>
          </a:xfrm>
          <a:custGeom>
            <a:avLst/>
            <a:gdLst/>
            <a:ahLst/>
            <a:cxnLst/>
            <a:rect l="l" t="t" r="r" b="b"/>
            <a:pathLst>
              <a:path w="3121660" h="456565">
                <a:moveTo>
                  <a:pt x="0" y="0"/>
                </a:moveTo>
                <a:lnTo>
                  <a:pt x="3121533" y="0"/>
                </a:lnTo>
                <a:lnTo>
                  <a:pt x="3121533" y="370839"/>
                </a:lnTo>
                <a:lnTo>
                  <a:pt x="3049506" y="370942"/>
                </a:lnTo>
                <a:lnTo>
                  <a:pt x="2979694" y="371242"/>
                </a:lnTo>
                <a:lnTo>
                  <a:pt x="2912025" y="371733"/>
                </a:lnTo>
                <a:lnTo>
                  <a:pt x="2846428" y="372406"/>
                </a:lnTo>
                <a:lnTo>
                  <a:pt x="2782832" y="373252"/>
                </a:lnTo>
                <a:lnTo>
                  <a:pt x="2721164" y="374264"/>
                </a:lnTo>
                <a:lnTo>
                  <a:pt x="2661354" y="375433"/>
                </a:lnTo>
                <a:lnTo>
                  <a:pt x="2603330" y="376751"/>
                </a:lnTo>
                <a:lnTo>
                  <a:pt x="2547021" y="378209"/>
                </a:lnTo>
                <a:lnTo>
                  <a:pt x="2492355" y="379799"/>
                </a:lnTo>
                <a:lnTo>
                  <a:pt x="2439260" y="381514"/>
                </a:lnTo>
                <a:lnTo>
                  <a:pt x="2387666" y="383343"/>
                </a:lnTo>
                <a:lnTo>
                  <a:pt x="2337501" y="385280"/>
                </a:lnTo>
                <a:lnTo>
                  <a:pt x="2288693" y="387316"/>
                </a:lnTo>
                <a:lnTo>
                  <a:pt x="2241171" y="389443"/>
                </a:lnTo>
                <a:lnTo>
                  <a:pt x="2194863" y="391652"/>
                </a:lnTo>
                <a:lnTo>
                  <a:pt x="2149699" y="393935"/>
                </a:lnTo>
                <a:lnTo>
                  <a:pt x="2105606" y="396283"/>
                </a:lnTo>
                <a:lnTo>
                  <a:pt x="2062513" y="398689"/>
                </a:lnTo>
                <a:lnTo>
                  <a:pt x="2020349" y="401145"/>
                </a:lnTo>
                <a:lnTo>
                  <a:pt x="1979042" y="403641"/>
                </a:lnTo>
                <a:lnTo>
                  <a:pt x="1938521" y="406169"/>
                </a:lnTo>
                <a:lnTo>
                  <a:pt x="1898715" y="408722"/>
                </a:lnTo>
                <a:lnTo>
                  <a:pt x="1859551" y="411291"/>
                </a:lnTo>
                <a:lnTo>
                  <a:pt x="1820959" y="413867"/>
                </a:lnTo>
                <a:lnTo>
                  <a:pt x="1782867" y="416443"/>
                </a:lnTo>
                <a:lnTo>
                  <a:pt x="1707897" y="421559"/>
                </a:lnTo>
                <a:lnTo>
                  <a:pt x="1670876" y="424083"/>
                </a:lnTo>
                <a:lnTo>
                  <a:pt x="1597406" y="429021"/>
                </a:lnTo>
                <a:lnTo>
                  <a:pt x="1524221" y="433757"/>
                </a:lnTo>
                <a:lnTo>
                  <a:pt x="1450750" y="438225"/>
                </a:lnTo>
                <a:lnTo>
                  <a:pt x="1376422" y="442357"/>
                </a:lnTo>
                <a:lnTo>
                  <a:pt x="1300664" y="446089"/>
                </a:lnTo>
                <a:lnTo>
                  <a:pt x="1262070" y="447784"/>
                </a:lnTo>
                <a:lnTo>
                  <a:pt x="1222905" y="449353"/>
                </a:lnTo>
                <a:lnTo>
                  <a:pt x="1183097" y="450789"/>
                </a:lnTo>
                <a:lnTo>
                  <a:pt x="1142574" y="452083"/>
                </a:lnTo>
                <a:lnTo>
                  <a:pt x="1101265" y="453227"/>
                </a:lnTo>
                <a:lnTo>
                  <a:pt x="1059098" y="454213"/>
                </a:lnTo>
                <a:lnTo>
                  <a:pt x="1016003" y="455031"/>
                </a:lnTo>
                <a:lnTo>
                  <a:pt x="971908" y="455675"/>
                </a:lnTo>
                <a:lnTo>
                  <a:pt x="926740" y="456136"/>
                </a:lnTo>
                <a:lnTo>
                  <a:pt x="880430" y="456405"/>
                </a:lnTo>
                <a:lnTo>
                  <a:pt x="832904" y="456474"/>
                </a:lnTo>
                <a:lnTo>
                  <a:pt x="784093" y="456335"/>
                </a:lnTo>
                <a:lnTo>
                  <a:pt x="733924" y="455979"/>
                </a:lnTo>
                <a:lnTo>
                  <a:pt x="682326" y="455398"/>
                </a:lnTo>
                <a:lnTo>
                  <a:pt x="629228" y="454585"/>
                </a:lnTo>
                <a:lnTo>
                  <a:pt x="574557" y="453530"/>
                </a:lnTo>
                <a:lnTo>
                  <a:pt x="518244" y="452225"/>
                </a:lnTo>
                <a:lnTo>
                  <a:pt x="460215" y="450662"/>
                </a:lnTo>
                <a:lnTo>
                  <a:pt x="400400" y="448833"/>
                </a:lnTo>
                <a:lnTo>
                  <a:pt x="338728" y="446729"/>
                </a:lnTo>
                <a:lnTo>
                  <a:pt x="275126" y="444342"/>
                </a:lnTo>
                <a:lnTo>
                  <a:pt x="209524" y="441664"/>
                </a:lnTo>
                <a:lnTo>
                  <a:pt x="141850" y="438686"/>
                </a:lnTo>
                <a:lnTo>
                  <a:pt x="72032" y="435401"/>
                </a:lnTo>
                <a:lnTo>
                  <a:pt x="0" y="4317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53155" y="600455"/>
            <a:ext cx="3215640" cy="5516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8583" y="608076"/>
            <a:ext cx="3268979" cy="5120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0400" y="625348"/>
            <a:ext cx="3121660" cy="457200"/>
          </a:xfrm>
          <a:custGeom>
            <a:avLst/>
            <a:gdLst/>
            <a:ahLst/>
            <a:cxnLst/>
            <a:rect l="l" t="t" r="r" b="b"/>
            <a:pathLst>
              <a:path w="3121660" h="457200">
                <a:moveTo>
                  <a:pt x="3121533" y="0"/>
                </a:moveTo>
                <a:lnTo>
                  <a:pt x="0" y="0"/>
                </a:lnTo>
                <a:lnTo>
                  <a:pt x="0" y="431926"/>
                </a:lnTo>
                <a:lnTo>
                  <a:pt x="338728" y="446854"/>
                </a:lnTo>
                <a:lnTo>
                  <a:pt x="629228" y="454703"/>
                </a:lnTo>
                <a:lnTo>
                  <a:pt x="832904" y="456585"/>
                </a:lnTo>
                <a:lnTo>
                  <a:pt x="1016003" y="455134"/>
                </a:lnTo>
                <a:lnTo>
                  <a:pt x="1183097" y="450881"/>
                </a:lnTo>
                <a:lnTo>
                  <a:pt x="1376422" y="442436"/>
                </a:lnTo>
                <a:lnTo>
                  <a:pt x="2149699" y="393957"/>
                </a:lnTo>
                <a:lnTo>
                  <a:pt x="2439260" y="381524"/>
                </a:lnTo>
                <a:lnTo>
                  <a:pt x="2782832" y="373255"/>
                </a:lnTo>
                <a:lnTo>
                  <a:pt x="3121533" y="370839"/>
                </a:lnTo>
                <a:lnTo>
                  <a:pt x="3121533" y="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00400" y="625348"/>
            <a:ext cx="3121660" cy="457200"/>
          </a:xfrm>
          <a:custGeom>
            <a:avLst/>
            <a:gdLst/>
            <a:ahLst/>
            <a:cxnLst/>
            <a:rect l="l" t="t" r="r" b="b"/>
            <a:pathLst>
              <a:path w="3121660" h="457200">
                <a:moveTo>
                  <a:pt x="0" y="0"/>
                </a:moveTo>
                <a:lnTo>
                  <a:pt x="3121533" y="0"/>
                </a:lnTo>
                <a:lnTo>
                  <a:pt x="3121533" y="370839"/>
                </a:lnTo>
                <a:lnTo>
                  <a:pt x="3049506" y="370942"/>
                </a:lnTo>
                <a:lnTo>
                  <a:pt x="2979694" y="371243"/>
                </a:lnTo>
                <a:lnTo>
                  <a:pt x="2912025" y="371734"/>
                </a:lnTo>
                <a:lnTo>
                  <a:pt x="2846428" y="372407"/>
                </a:lnTo>
                <a:lnTo>
                  <a:pt x="2782832" y="373255"/>
                </a:lnTo>
                <a:lnTo>
                  <a:pt x="2721164" y="374267"/>
                </a:lnTo>
                <a:lnTo>
                  <a:pt x="2661354" y="375437"/>
                </a:lnTo>
                <a:lnTo>
                  <a:pt x="2603330" y="376756"/>
                </a:lnTo>
                <a:lnTo>
                  <a:pt x="2547021" y="378216"/>
                </a:lnTo>
                <a:lnTo>
                  <a:pt x="2492355" y="379808"/>
                </a:lnTo>
                <a:lnTo>
                  <a:pt x="2439260" y="381524"/>
                </a:lnTo>
                <a:lnTo>
                  <a:pt x="2387666" y="383355"/>
                </a:lnTo>
                <a:lnTo>
                  <a:pt x="2337501" y="385294"/>
                </a:lnTo>
                <a:lnTo>
                  <a:pt x="2288693" y="387332"/>
                </a:lnTo>
                <a:lnTo>
                  <a:pt x="2241171" y="389460"/>
                </a:lnTo>
                <a:lnTo>
                  <a:pt x="2194863" y="391671"/>
                </a:lnTo>
                <a:lnTo>
                  <a:pt x="2149699" y="393957"/>
                </a:lnTo>
                <a:lnTo>
                  <a:pt x="2105606" y="396308"/>
                </a:lnTo>
                <a:lnTo>
                  <a:pt x="2062513" y="398716"/>
                </a:lnTo>
                <a:lnTo>
                  <a:pt x="2020349" y="401174"/>
                </a:lnTo>
                <a:lnTo>
                  <a:pt x="1979042" y="403673"/>
                </a:lnTo>
                <a:lnTo>
                  <a:pt x="1938521" y="406204"/>
                </a:lnTo>
                <a:lnTo>
                  <a:pt x="1898715" y="408760"/>
                </a:lnTo>
                <a:lnTo>
                  <a:pt x="1859551" y="411331"/>
                </a:lnTo>
                <a:lnTo>
                  <a:pt x="1820959" y="413910"/>
                </a:lnTo>
                <a:lnTo>
                  <a:pt x="1782867" y="416489"/>
                </a:lnTo>
                <a:lnTo>
                  <a:pt x="1707897" y="421611"/>
                </a:lnTo>
                <a:lnTo>
                  <a:pt x="1670876" y="424138"/>
                </a:lnTo>
                <a:lnTo>
                  <a:pt x="1597406" y="429082"/>
                </a:lnTo>
                <a:lnTo>
                  <a:pt x="1524221" y="433824"/>
                </a:lnTo>
                <a:lnTo>
                  <a:pt x="1450750" y="438297"/>
                </a:lnTo>
                <a:lnTo>
                  <a:pt x="1376422" y="442436"/>
                </a:lnTo>
                <a:lnTo>
                  <a:pt x="1300664" y="446173"/>
                </a:lnTo>
                <a:lnTo>
                  <a:pt x="1262070" y="447870"/>
                </a:lnTo>
                <a:lnTo>
                  <a:pt x="1222905" y="449443"/>
                </a:lnTo>
                <a:lnTo>
                  <a:pt x="1183097" y="450881"/>
                </a:lnTo>
                <a:lnTo>
                  <a:pt x="1142574" y="452178"/>
                </a:lnTo>
                <a:lnTo>
                  <a:pt x="1101265" y="453325"/>
                </a:lnTo>
                <a:lnTo>
                  <a:pt x="1059098" y="454313"/>
                </a:lnTo>
                <a:lnTo>
                  <a:pt x="1016003" y="455134"/>
                </a:lnTo>
                <a:lnTo>
                  <a:pt x="971908" y="455780"/>
                </a:lnTo>
                <a:lnTo>
                  <a:pt x="926740" y="456243"/>
                </a:lnTo>
                <a:lnTo>
                  <a:pt x="880430" y="456514"/>
                </a:lnTo>
                <a:lnTo>
                  <a:pt x="832904" y="456585"/>
                </a:lnTo>
                <a:lnTo>
                  <a:pt x="784093" y="456448"/>
                </a:lnTo>
                <a:lnTo>
                  <a:pt x="733924" y="456094"/>
                </a:lnTo>
                <a:lnTo>
                  <a:pt x="682326" y="455515"/>
                </a:lnTo>
                <a:lnTo>
                  <a:pt x="629228" y="454703"/>
                </a:lnTo>
                <a:lnTo>
                  <a:pt x="574557" y="453650"/>
                </a:lnTo>
                <a:lnTo>
                  <a:pt x="518244" y="452346"/>
                </a:lnTo>
                <a:lnTo>
                  <a:pt x="460215" y="450785"/>
                </a:lnTo>
                <a:lnTo>
                  <a:pt x="400400" y="448956"/>
                </a:lnTo>
                <a:lnTo>
                  <a:pt x="338728" y="446854"/>
                </a:lnTo>
                <a:lnTo>
                  <a:pt x="275126" y="444468"/>
                </a:lnTo>
                <a:lnTo>
                  <a:pt x="209524" y="441790"/>
                </a:lnTo>
                <a:lnTo>
                  <a:pt x="141850" y="438813"/>
                </a:lnTo>
                <a:lnTo>
                  <a:pt x="72032" y="435528"/>
                </a:lnTo>
                <a:lnTo>
                  <a:pt x="0" y="43192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53155" y="1147572"/>
            <a:ext cx="3215640" cy="7223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4740" y="1101852"/>
            <a:ext cx="2296667" cy="7559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00400" y="1171955"/>
            <a:ext cx="3121660" cy="628015"/>
          </a:xfrm>
          <a:custGeom>
            <a:avLst/>
            <a:gdLst/>
            <a:ahLst/>
            <a:cxnLst/>
            <a:rect l="l" t="t" r="r" b="b"/>
            <a:pathLst>
              <a:path w="3121660" h="628014">
                <a:moveTo>
                  <a:pt x="3121533" y="0"/>
                </a:moveTo>
                <a:lnTo>
                  <a:pt x="0" y="0"/>
                </a:lnTo>
                <a:lnTo>
                  <a:pt x="0" y="593725"/>
                </a:lnTo>
                <a:lnTo>
                  <a:pt x="271148" y="610754"/>
                </a:lnTo>
                <a:lnTo>
                  <a:pt x="511196" y="621559"/>
                </a:lnTo>
                <a:lnTo>
                  <a:pt x="673448" y="625997"/>
                </a:lnTo>
                <a:lnTo>
                  <a:pt x="822502" y="627620"/>
                </a:lnTo>
                <a:lnTo>
                  <a:pt x="960201" y="626723"/>
                </a:lnTo>
                <a:lnTo>
                  <a:pt x="1088385" y="623599"/>
                </a:lnTo>
                <a:lnTo>
                  <a:pt x="1208896" y="618544"/>
                </a:lnTo>
                <a:lnTo>
                  <a:pt x="1360824" y="609308"/>
                </a:lnTo>
                <a:lnTo>
                  <a:pt x="2075010" y="547123"/>
                </a:lnTo>
                <a:lnTo>
                  <a:pt x="2299094" y="531834"/>
                </a:lnTo>
                <a:lnTo>
                  <a:pt x="2500661" y="521758"/>
                </a:lnTo>
                <a:lnTo>
                  <a:pt x="2726778" y="514352"/>
                </a:lnTo>
                <a:lnTo>
                  <a:pt x="3050597" y="509914"/>
                </a:lnTo>
                <a:lnTo>
                  <a:pt x="3121533" y="509778"/>
                </a:lnTo>
                <a:lnTo>
                  <a:pt x="3121533" y="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0400" y="1171955"/>
            <a:ext cx="3121660" cy="628015"/>
          </a:xfrm>
          <a:custGeom>
            <a:avLst/>
            <a:gdLst/>
            <a:ahLst/>
            <a:cxnLst/>
            <a:rect l="l" t="t" r="r" b="b"/>
            <a:pathLst>
              <a:path w="3121660" h="628014">
                <a:moveTo>
                  <a:pt x="0" y="0"/>
                </a:moveTo>
                <a:lnTo>
                  <a:pt x="3121533" y="0"/>
                </a:lnTo>
                <a:lnTo>
                  <a:pt x="3121533" y="509778"/>
                </a:lnTo>
                <a:lnTo>
                  <a:pt x="3050597" y="509914"/>
                </a:lnTo>
                <a:lnTo>
                  <a:pt x="2981809" y="510315"/>
                </a:lnTo>
                <a:lnTo>
                  <a:pt x="2915102" y="510970"/>
                </a:lnTo>
                <a:lnTo>
                  <a:pt x="2850406" y="511869"/>
                </a:lnTo>
                <a:lnTo>
                  <a:pt x="2787654" y="513000"/>
                </a:lnTo>
                <a:lnTo>
                  <a:pt x="2726778" y="514352"/>
                </a:lnTo>
                <a:lnTo>
                  <a:pt x="2667708" y="515915"/>
                </a:lnTo>
                <a:lnTo>
                  <a:pt x="2610378" y="517677"/>
                </a:lnTo>
                <a:lnTo>
                  <a:pt x="2554718" y="519629"/>
                </a:lnTo>
                <a:lnTo>
                  <a:pt x="2500661" y="521758"/>
                </a:lnTo>
                <a:lnTo>
                  <a:pt x="2448138" y="524054"/>
                </a:lnTo>
                <a:lnTo>
                  <a:pt x="2397081" y="526506"/>
                </a:lnTo>
                <a:lnTo>
                  <a:pt x="2347423" y="529103"/>
                </a:lnTo>
                <a:lnTo>
                  <a:pt x="2299094" y="531834"/>
                </a:lnTo>
                <a:lnTo>
                  <a:pt x="2252027" y="534689"/>
                </a:lnTo>
                <a:lnTo>
                  <a:pt x="2206153" y="537656"/>
                </a:lnTo>
                <a:lnTo>
                  <a:pt x="2161404" y="540725"/>
                </a:lnTo>
                <a:lnTo>
                  <a:pt x="2117713" y="543884"/>
                </a:lnTo>
                <a:lnTo>
                  <a:pt x="2075010" y="547123"/>
                </a:lnTo>
                <a:lnTo>
                  <a:pt x="2033228" y="550430"/>
                </a:lnTo>
                <a:lnTo>
                  <a:pt x="1992298" y="553796"/>
                </a:lnTo>
                <a:lnTo>
                  <a:pt x="1952153" y="557209"/>
                </a:lnTo>
                <a:lnTo>
                  <a:pt x="1912723" y="560658"/>
                </a:lnTo>
                <a:lnTo>
                  <a:pt x="1873941" y="564131"/>
                </a:lnTo>
                <a:lnTo>
                  <a:pt x="1835739" y="567620"/>
                </a:lnTo>
                <a:lnTo>
                  <a:pt x="1760801" y="574596"/>
                </a:lnTo>
                <a:lnTo>
                  <a:pt x="1723928" y="578061"/>
                </a:lnTo>
                <a:lnTo>
                  <a:pt x="1687362" y="581498"/>
                </a:lnTo>
                <a:lnTo>
                  <a:pt x="1614878" y="588239"/>
                </a:lnTo>
                <a:lnTo>
                  <a:pt x="1542803" y="594732"/>
                </a:lnTo>
                <a:lnTo>
                  <a:pt x="1470592" y="600890"/>
                </a:lnTo>
                <a:lnTo>
                  <a:pt x="1397697" y="606626"/>
                </a:lnTo>
                <a:lnTo>
                  <a:pt x="1323575" y="611852"/>
                </a:lnTo>
                <a:lnTo>
                  <a:pt x="1247680" y="616481"/>
                </a:lnTo>
                <a:lnTo>
                  <a:pt x="1208896" y="618544"/>
                </a:lnTo>
                <a:lnTo>
                  <a:pt x="1169465" y="620426"/>
                </a:lnTo>
                <a:lnTo>
                  <a:pt x="1129317" y="622114"/>
                </a:lnTo>
                <a:lnTo>
                  <a:pt x="1088385" y="623599"/>
                </a:lnTo>
                <a:lnTo>
                  <a:pt x="1046601" y="624870"/>
                </a:lnTo>
                <a:lnTo>
                  <a:pt x="1003895" y="625914"/>
                </a:lnTo>
                <a:lnTo>
                  <a:pt x="960201" y="626723"/>
                </a:lnTo>
                <a:lnTo>
                  <a:pt x="915450" y="627284"/>
                </a:lnTo>
                <a:lnTo>
                  <a:pt x="869573" y="627586"/>
                </a:lnTo>
                <a:lnTo>
                  <a:pt x="822502" y="627620"/>
                </a:lnTo>
                <a:lnTo>
                  <a:pt x="774170" y="627373"/>
                </a:lnTo>
                <a:lnTo>
                  <a:pt x="724508" y="626836"/>
                </a:lnTo>
                <a:lnTo>
                  <a:pt x="673448" y="625997"/>
                </a:lnTo>
                <a:lnTo>
                  <a:pt x="620921" y="624845"/>
                </a:lnTo>
                <a:lnTo>
                  <a:pt x="566860" y="623369"/>
                </a:lnTo>
                <a:lnTo>
                  <a:pt x="511196" y="621559"/>
                </a:lnTo>
                <a:lnTo>
                  <a:pt x="453861" y="619403"/>
                </a:lnTo>
                <a:lnTo>
                  <a:pt x="394786" y="616891"/>
                </a:lnTo>
                <a:lnTo>
                  <a:pt x="333905" y="614012"/>
                </a:lnTo>
                <a:lnTo>
                  <a:pt x="271148" y="610754"/>
                </a:lnTo>
                <a:lnTo>
                  <a:pt x="206447" y="607108"/>
                </a:lnTo>
                <a:lnTo>
                  <a:pt x="139734" y="603061"/>
                </a:lnTo>
                <a:lnTo>
                  <a:pt x="70941" y="598604"/>
                </a:lnTo>
                <a:lnTo>
                  <a:pt x="0" y="593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53155" y="1883664"/>
            <a:ext cx="3215640" cy="5410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22320" y="1886711"/>
            <a:ext cx="2921507" cy="5120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00400" y="1907667"/>
            <a:ext cx="3121660" cy="446405"/>
          </a:xfrm>
          <a:custGeom>
            <a:avLst/>
            <a:gdLst/>
            <a:ahLst/>
            <a:cxnLst/>
            <a:rect l="l" t="t" r="r" b="b"/>
            <a:pathLst>
              <a:path w="3121660" h="446405">
                <a:moveTo>
                  <a:pt x="3121533" y="0"/>
                </a:moveTo>
                <a:lnTo>
                  <a:pt x="0" y="0"/>
                </a:lnTo>
                <a:lnTo>
                  <a:pt x="0" y="422021"/>
                </a:lnTo>
                <a:lnTo>
                  <a:pt x="209524" y="431666"/>
                </a:lnTo>
                <a:lnTo>
                  <a:pt x="574557" y="443265"/>
                </a:lnTo>
                <a:lnTo>
                  <a:pt x="832904" y="446138"/>
                </a:lnTo>
                <a:lnTo>
                  <a:pt x="1016003" y="444722"/>
                </a:lnTo>
                <a:lnTo>
                  <a:pt x="1183097" y="440567"/>
                </a:lnTo>
                <a:lnTo>
                  <a:pt x="1376422" y="432314"/>
                </a:lnTo>
                <a:lnTo>
                  <a:pt x="2149699" y="384928"/>
                </a:lnTo>
                <a:lnTo>
                  <a:pt x="2439260" y="372774"/>
                </a:lnTo>
                <a:lnTo>
                  <a:pt x="2782832" y="364691"/>
                </a:lnTo>
                <a:lnTo>
                  <a:pt x="3121533" y="362331"/>
                </a:lnTo>
                <a:lnTo>
                  <a:pt x="3121533" y="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00400" y="1907667"/>
            <a:ext cx="3121660" cy="446405"/>
          </a:xfrm>
          <a:custGeom>
            <a:avLst/>
            <a:gdLst/>
            <a:ahLst/>
            <a:cxnLst/>
            <a:rect l="l" t="t" r="r" b="b"/>
            <a:pathLst>
              <a:path w="3121660" h="446405">
                <a:moveTo>
                  <a:pt x="0" y="0"/>
                </a:moveTo>
                <a:lnTo>
                  <a:pt x="3121533" y="0"/>
                </a:lnTo>
                <a:lnTo>
                  <a:pt x="3121533" y="362331"/>
                </a:lnTo>
                <a:lnTo>
                  <a:pt x="3049506" y="362430"/>
                </a:lnTo>
                <a:lnTo>
                  <a:pt x="2979694" y="362724"/>
                </a:lnTo>
                <a:lnTo>
                  <a:pt x="2912025" y="363205"/>
                </a:lnTo>
                <a:lnTo>
                  <a:pt x="2846428" y="363863"/>
                </a:lnTo>
                <a:lnTo>
                  <a:pt x="2782832" y="364691"/>
                </a:lnTo>
                <a:lnTo>
                  <a:pt x="2721164" y="365681"/>
                </a:lnTo>
                <a:lnTo>
                  <a:pt x="2661354" y="366825"/>
                </a:lnTo>
                <a:lnTo>
                  <a:pt x="2603330" y="368114"/>
                </a:lnTo>
                <a:lnTo>
                  <a:pt x="2547021" y="369541"/>
                </a:lnTo>
                <a:lnTo>
                  <a:pt x="2492355" y="371097"/>
                </a:lnTo>
                <a:lnTo>
                  <a:pt x="2439260" y="372774"/>
                </a:lnTo>
                <a:lnTo>
                  <a:pt x="2387666" y="374565"/>
                </a:lnTo>
                <a:lnTo>
                  <a:pt x="2337501" y="376460"/>
                </a:lnTo>
                <a:lnTo>
                  <a:pt x="2288693" y="378452"/>
                </a:lnTo>
                <a:lnTo>
                  <a:pt x="2241171" y="380533"/>
                </a:lnTo>
                <a:lnTo>
                  <a:pt x="2194863" y="382694"/>
                </a:lnTo>
                <a:lnTo>
                  <a:pt x="2149699" y="384928"/>
                </a:lnTo>
                <a:lnTo>
                  <a:pt x="2105606" y="387226"/>
                </a:lnTo>
                <a:lnTo>
                  <a:pt x="2062513" y="389580"/>
                </a:lnTo>
                <a:lnTo>
                  <a:pt x="2020349" y="391983"/>
                </a:lnTo>
                <a:lnTo>
                  <a:pt x="1979042" y="394425"/>
                </a:lnTo>
                <a:lnTo>
                  <a:pt x="1938521" y="396900"/>
                </a:lnTo>
                <a:lnTo>
                  <a:pt x="1898715" y="399398"/>
                </a:lnTo>
                <a:lnTo>
                  <a:pt x="1859551" y="401911"/>
                </a:lnTo>
                <a:lnTo>
                  <a:pt x="1820959" y="404432"/>
                </a:lnTo>
                <a:lnTo>
                  <a:pt x="1782867" y="406953"/>
                </a:lnTo>
                <a:lnTo>
                  <a:pt x="1707897" y="411960"/>
                </a:lnTo>
                <a:lnTo>
                  <a:pt x="1670876" y="414429"/>
                </a:lnTo>
                <a:lnTo>
                  <a:pt x="1597406" y="419262"/>
                </a:lnTo>
                <a:lnTo>
                  <a:pt x="1524221" y="423896"/>
                </a:lnTo>
                <a:lnTo>
                  <a:pt x="1450750" y="428269"/>
                </a:lnTo>
                <a:lnTo>
                  <a:pt x="1376422" y="432314"/>
                </a:lnTo>
                <a:lnTo>
                  <a:pt x="1300664" y="435966"/>
                </a:lnTo>
                <a:lnTo>
                  <a:pt x="1262070" y="437625"/>
                </a:lnTo>
                <a:lnTo>
                  <a:pt x="1222905" y="439162"/>
                </a:lnTo>
                <a:lnTo>
                  <a:pt x="1183097" y="440567"/>
                </a:lnTo>
                <a:lnTo>
                  <a:pt x="1142574" y="441834"/>
                </a:lnTo>
                <a:lnTo>
                  <a:pt x="1101265" y="442955"/>
                </a:lnTo>
                <a:lnTo>
                  <a:pt x="1059098" y="443920"/>
                </a:lnTo>
                <a:lnTo>
                  <a:pt x="1016003" y="444722"/>
                </a:lnTo>
                <a:lnTo>
                  <a:pt x="971908" y="445353"/>
                </a:lnTo>
                <a:lnTo>
                  <a:pt x="926740" y="445805"/>
                </a:lnTo>
                <a:lnTo>
                  <a:pt x="880430" y="446070"/>
                </a:lnTo>
                <a:lnTo>
                  <a:pt x="832904" y="446138"/>
                </a:lnTo>
                <a:lnTo>
                  <a:pt x="784093" y="446003"/>
                </a:lnTo>
                <a:lnTo>
                  <a:pt x="733924" y="445657"/>
                </a:lnTo>
                <a:lnTo>
                  <a:pt x="682326" y="445090"/>
                </a:lnTo>
                <a:lnTo>
                  <a:pt x="629228" y="444296"/>
                </a:lnTo>
                <a:lnTo>
                  <a:pt x="574557" y="443265"/>
                </a:lnTo>
                <a:lnTo>
                  <a:pt x="518244" y="441990"/>
                </a:lnTo>
                <a:lnTo>
                  <a:pt x="460215" y="440462"/>
                </a:lnTo>
                <a:lnTo>
                  <a:pt x="400400" y="438674"/>
                </a:lnTo>
                <a:lnTo>
                  <a:pt x="338728" y="436618"/>
                </a:lnTo>
                <a:lnTo>
                  <a:pt x="275126" y="434284"/>
                </a:lnTo>
                <a:lnTo>
                  <a:pt x="209524" y="431666"/>
                </a:lnTo>
                <a:lnTo>
                  <a:pt x="141850" y="428755"/>
                </a:lnTo>
                <a:lnTo>
                  <a:pt x="72032" y="425542"/>
                </a:lnTo>
                <a:lnTo>
                  <a:pt x="0" y="42202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01110" y="117475"/>
            <a:ext cx="2917825" cy="2094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GESTIÓN DEL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ALCANCE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498475" indent="-486409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GESTIÓN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REQUISITOS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498475" marR="490855" algn="ctr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GESTIÓN DEL  CRONOGRMA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GESTIÓN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COSTOS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53155" y="2429255"/>
            <a:ext cx="3215640" cy="5410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82696" y="2432304"/>
            <a:ext cx="3000755" cy="5120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00400" y="2454148"/>
            <a:ext cx="3121660" cy="446405"/>
          </a:xfrm>
          <a:custGeom>
            <a:avLst/>
            <a:gdLst/>
            <a:ahLst/>
            <a:cxnLst/>
            <a:rect l="l" t="t" r="r" b="b"/>
            <a:pathLst>
              <a:path w="3121660" h="446405">
                <a:moveTo>
                  <a:pt x="3121533" y="0"/>
                </a:moveTo>
                <a:lnTo>
                  <a:pt x="0" y="0"/>
                </a:lnTo>
                <a:lnTo>
                  <a:pt x="0" y="422021"/>
                </a:lnTo>
                <a:lnTo>
                  <a:pt x="209524" y="431667"/>
                </a:lnTo>
                <a:lnTo>
                  <a:pt x="574557" y="443272"/>
                </a:lnTo>
                <a:lnTo>
                  <a:pt x="832904" y="446154"/>
                </a:lnTo>
                <a:lnTo>
                  <a:pt x="1016003" y="444747"/>
                </a:lnTo>
                <a:lnTo>
                  <a:pt x="1183097" y="440602"/>
                </a:lnTo>
                <a:lnTo>
                  <a:pt x="1376422" y="432362"/>
                </a:lnTo>
                <a:lnTo>
                  <a:pt x="2149699" y="385033"/>
                </a:lnTo>
                <a:lnTo>
                  <a:pt x="2439260" y="372891"/>
                </a:lnTo>
                <a:lnTo>
                  <a:pt x="2782832" y="364816"/>
                </a:lnTo>
                <a:lnTo>
                  <a:pt x="3121533" y="362457"/>
                </a:lnTo>
                <a:lnTo>
                  <a:pt x="3121533" y="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00400" y="2454148"/>
            <a:ext cx="3121660" cy="446405"/>
          </a:xfrm>
          <a:custGeom>
            <a:avLst/>
            <a:gdLst/>
            <a:ahLst/>
            <a:cxnLst/>
            <a:rect l="l" t="t" r="r" b="b"/>
            <a:pathLst>
              <a:path w="3121660" h="446405">
                <a:moveTo>
                  <a:pt x="0" y="0"/>
                </a:moveTo>
                <a:lnTo>
                  <a:pt x="3121533" y="0"/>
                </a:lnTo>
                <a:lnTo>
                  <a:pt x="3121533" y="362457"/>
                </a:lnTo>
                <a:lnTo>
                  <a:pt x="3049506" y="362557"/>
                </a:lnTo>
                <a:lnTo>
                  <a:pt x="2979694" y="362851"/>
                </a:lnTo>
                <a:lnTo>
                  <a:pt x="2912025" y="363331"/>
                </a:lnTo>
                <a:lnTo>
                  <a:pt x="2846428" y="363989"/>
                </a:lnTo>
                <a:lnTo>
                  <a:pt x="2782832" y="364816"/>
                </a:lnTo>
                <a:lnTo>
                  <a:pt x="2721164" y="365805"/>
                </a:lnTo>
                <a:lnTo>
                  <a:pt x="2661354" y="366948"/>
                </a:lnTo>
                <a:lnTo>
                  <a:pt x="2603330" y="368236"/>
                </a:lnTo>
                <a:lnTo>
                  <a:pt x="2547021" y="369661"/>
                </a:lnTo>
                <a:lnTo>
                  <a:pt x="2492355" y="371216"/>
                </a:lnTo>
                <a:lnTo>
                  <a:pt x="2439260" y="372891"/>
                </a:lnTo>
                <a:lnTo>
                  <a:pt x="2387666" y="374680"/>
                </a:lnTo>
                <a:lnTo>
                  <a:pt x="2337501" y="376573"/>
                </a:lnTo>
                <a:lnTo>
                  <a:pt x="2288693" y="378563"/>
                </a:lnTo>
                <a:lnTo>
                  <a:pt x="2241171" y="380642"/>
                </a:lnTo>
                <a:lnTo>
                  <a:pt x="2194863" y="382801"/>
                </a:lnTo>
                <a:lnTo>
                  <a:pt x="2149699" y="385033"/>
                </a:lnTo>
                <a:lnTo>
                  <a:pt x="2105606" y="387329"/>
                </a:lnTo>
                <a:lnTo>
                  <a:pt x="2062513" y="389681"/>
                </a:lnTo>
                <a:lnTo>
                  <a:pt x="2020349" y="392080"/>
                </a:lnTo>
                <a:lnTo>
                  <a:pt x="1979042" y="394520"/>
                </a:lnTo>
                <a:lnTo>
                  <a:pt x="1938521" y="396992"/>
                </a:lnTo>
                <a:lnTo>
                  <a:pt x="1898715" y="399487"/>
                </a:lnTo>
                <a:lnTo>
                  <a:pt x="1859551" y="401998"/>
                </a:lnTo>
                <a:lnTo>
                  <a:pt x="1820959" y="404516"/>
                </a:lnTo>
                <a:lnTo>
                  <a:pt x="1782867" y="407034"/>
                </a:lnTo>
                <a:lnTo>
                  <a:pt x="1707897" y="412035"/>
                </a:lnTo>
                <a:lnTo>
                  <a:pt x="1670876" y="414502"/>
                </a:lnTo>
                <a:lnTo>
                  <a:pt x="1597406" y="419328"/>
                </a:lnTo>
                <a:lnTo>
                  <a:pt x="1524221" y="423957"/>
                </a:lnTo>
                <a:lnTo>
                  <a:pt x="1450750" y="428323"/>
                </a:lnTo>
                <a:lnTo>
                  <a:pt x="1376422" y="432362"/>
                </a:lnTo>
                <a:lnTo>
                  <a:pt x="1300664" y="436009"/>
                </a:lnTo>
                <a:lnTo>
                  <a:pt x="1262070" y="437665"/>
                </a:lnTo>
                <a:lnTo>
                  <a:pt x="1222905" y="439199"/>
                </a:lnTo>
                <a:lnTo>
                  <a:pt x="1183097" y="440602"/>
                </a:lnTo>
                <a:lnTo>
                  <a:pt x="1142574" y="441866"/>
                </a:lnTo>
                <a:lnTo>
                  <a:pt x="1101265" y="442984"/>
                </a:lnTo>
                <a:lnTo>
                  <a:pt x="1059098" y="443947"/>
                </a:lnTo>
                <a:lnTo>
                  <a:pt x="1016003" y="444747"/>
                </a:lnTo>
                <a:lnTo>
                  <a:pt x="971908" y="445376"/>
                </a:lnTo>
                <a:lnTo>
                  <a:pt x="926740" y="445825"/>
                </a:lnTo>
                <a:lnTo>
                  <a:pt x="880430" y="446087"/>
                </a:lnTo>
                <a:lnTo>
                  <a:pt x="832904" y="446154"/>
                </a:lnTo>
                <a:lnTo>
                  <a:pt x="784093" y="446017"/>
                </a:lnTo>
                <a:lnTo>
                  <a:pt x="733924" y="445669"/>
                </a:lnTo>
                <a:lnTo>
                  <a:pt x="682326" y="445100"/>
                </a:lnTo>
                <a:lnTo>
                  <a:pt x="629228" y="444304"/>
                </a:lnTo>
                <a:lnTo>
                  <a:pt x="574557" y="443272"/>
                </a:lnTo>
                <a:lnTo>
                  <a:pt x="518244" y="441995"/>
                </a:lnTo>
                <a:lnTo>
                  <a:pt x="460215" y="440467"/>
                </a:lnTo>
                <a:lnTo>
                  <a:pt x="400400" y="438677"/>
                </a:lnTo>
                <a:lnTo>
                  <a:pt x="338728" y="436620"/>
                </a:lnTo>
                <a:lnTo>
                  <a:pt x="275126" y="434286"/>
                </a:lnTo>
                <a:lnTo>
                  <a:pt x="209524" y="431667"/>
                </a:lnTo>
                <a:lnTo>
                  <a:pt x="141850" y="428755"/>
                </a:lnTo>
                <a:lnTo>
                  <a:pt x="72032" y="425542"/>
                </a:lnTo>
                <a:lnTo>
                  <a:pt x="0" y="42202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35222" y="2489073"/>
            <a:ext cx="2649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GESTIÓN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CALIDAD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53155" y="2976372"/>
            <a:ext cx="3215640" cy="5410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23260" y="2979420"/>
            <a:ext cx="3121152" cy="5120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00400" y="3000755"/>
            <a:ext cx="3121660" cy="446405"/>
          </a:xfrm>
          <a:custGeom>
            <a:avLst/>
            <a:gdLst/>
            <a:ahLst/>
            <a:cxnLst/>
            <a:rect l="l" t="t" r="r" b="b"/>
            <a:pathLst>
              <a:path w="3121660" h="446404">
                <a:moveTo>
                  <a:pt x="3121533" y="0"/>
                </a:moveTo>
                <a:lnTo>
                  <a:pt x="0" y="0"/>
                </a:lnTo>
                <a:lnTo>
                  <a:pt x="0" y="422021"/>
                </a:lnTo>
                <a:lnTo>
                  <a:pt x="209524" y="431666"/>
                </a:lnTo>
                <a:lnTo>
                  <a:pt x="574557" y="443265"/>
                </a:lnTo>
                <a:lnTo>
                  <a:pt x="832904" y="446138"/>
                </a:lnTo>
                <a:lnTo>
                  <a:pt x="1016003" y="444722"/>
                </a:lnTo>
                <a:lnTo>
                  <a:pt x="1183097" y="440567"/>
                </a:lnTo>
                <a:lnTo>
                  <a:pt x="1376422" y="432314"/>
                </a:lnTo>
                <a:lnTo>
                  <a:pt x="2149699" y="384928"/>
                </a:lnTo>
                <a:lnTo>
                  <a:pt x="2439260" y="372774"/>
                </a:lnTo>
                <a:lnTo>
                  <a:pt x="2782832" y="364691"/>
                </a:lnTo>
                <a:lnTo>
                  <a:pt x="3121533" y="362331"/>
                </a:lnTo>
                <a:lnTo>
                  <a:pt x="3121533" y="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00400" y="3000755"/>
            <a:ext cx="3121660" cy="446405"/>
          </a:xfrm>
          <a:custGeom>
            <a:avLst/>
            <a:gdLst/>
            <a:ahLst/>
            <a:cxnLst/>
            <a:rect l="l" t="t" r="r" b="b"/>
            <a:pathLst>
              <a:path w="3121660" h="446404">
                <a:moveTo>
                  <a:pt x="0" y="0"/>
                </a:moveTo>
                <a:lnTo>
                  <a:pt x="3121533" y="0"/>
                </a:lnTo>
                <a:lnTo>
                  <a:pt x="3121533" y="362331"/>
                </a:lnTo>
                <a:lnTo>
                  <a:pt x="3049506" y="362430"/>
                </a:lnTo>
                <a:lnTo>
                  <a:pt x="2979694" y="362724"/>
                </a:lnTo>
                <a:lnTo>
                  <a:pt x="2912025" y="363205"/>
                </a:lnTo>
                <a:lnTo>
                  <a:pt x="2846428" y="363863"/>
                </a:lnTo>
                <a:lnTo>
                  <a:pt x="2782832" y="364691"/>
                </a:lnTo>
                <a:lnTo>
                  <a:pt x="2721164" y="365681"/>
                </a:lnTo>
                <a:lnTo>
                  <a:pt x="2661354" y="366825"/>
                </a:lnTo>
                <a:lnTo>
                  <a:pt x="2603330" y="368114"/>
                </a:lnTo>
                <a:lnTo>
                  <a:pt x="2547021" y="369541"/>
                </a:lnTo>
                <a:lnTo>
                  <a:pt x="2492355" y="371097"/>
                </a:lnTo>
                <a:lnTo>
                  <a:pt x="2439260" y="372774"/>
                </a:lnTo>
                <a:lnTo>
                  <a:pt x="2387666" y="374565"/>
                </a:lnTo>
                <a:lnTo>
                  <a:pt x="2337501" y="376460"/>
                </a:lnTo>
                <a:lnTo>
                  <a:pt x="2288693" y="378452"/>
                </a:lnTo>
                <a:lnTo>
                  <a:pt x="2241171" y="380533"/>
                </a:lnTo>
                <a:lnTo>
                  <a:pt x="2194863" y="382694"/>
                </a:lnTo>
                <a:lnTo>
                  <a:pt x="2149699" y="384928"/>
                </a:lnTo>
                <a:lnTo>
                  <a:pt x="2105606" y="387226"/>
                </a:lnTo>
                <a:lnTo>
                  <a:pt x="2062513" y="389580"/>
                </a:lnTo>
                <a:lnTo>
                  <a:pt x="2020349" y="391983"/>
                </a:lnTo>
                <a:lnTo>
                  <a:pt x="1979042" y="394425"/>
                </a:lnTo>
                <a:lnTo>
                  <a:pt x="1938521" y="396900"/>
                </a:lnTo>
                <a:lnTo>
                  <a:pt x="1898715" y="399398"/>
                </a:lnTo>
                <a:lnTo>
                  <a:pt x="1859551" y="401911"/>
                </a:lnTo>
                <a:lnTo>
                  <a:pt x="1820959" y="404432"/>
                </a:lnTo>
                <a:lnTo>
                  <a:pt x="1782867" y="406953"/>
                </a:lnTo>
                <a:lnTo>
                  <a:pt x="1707897" y="411960"/>
                </a:lnTo>
                <a:lnTo>
                  <a:pt x="1670876" y="414429"/>
                </a:lnTo>
                <a:lnTo>
                  <a:pt x="1597406" y="419262"/>
                </a:lnTo>
                <a:lnTo>
                  <a:pt x="1524221" y="423896"/>
                </a:lnTo>
                <a:lnTo>
                  <a:pt x="1450750" y="428269"/>
                </a:lnTo>
                <a:lnTo>
                  <a:pt x="1376422" y="432314"/>
                </a:lnTo>
                <a:lnTo>
                  <a:pt x="1300664" y="435966"/>
                </a:lnTo>
                <a:lnTo>
                  <a:pt x="1262070" y="437625"/>
                </a:lnTo>
                <a:lnTo>
                  <a:pt x="1222905" y="439162"/>
                </a:lnTo>
                <a:lnTo>
                  <a:pt x="1183097" y="440567"/>
                </a:lnTo>
                <a:lnTo>
                  <a:pt x="1142574" y="441834"/>
                </a:lnTo>
                <a:lnTo>
                  <a:pt x="1101265" y="442955"/>
                </a:lnTo>
                <a:lnTo>
                  <a:pt x="1059098" y="443920"/>
                </a:lnTo>
                <a:lnTo>
                  <a:pt x="1016003" y="444722"/>
                </a:lnTo>
                <a:lnTo>
                  <a:pt x="971908" y="445353"/>
                </a:lnTo>
                <a:lnTo>
                  <a:pt x="926740" y="445805"/>
                </a:lnTo>
                <a:lnTo>
                  <a:pt x="880430" y="446070"/>
                </a:lnTo>
                <a:lnTo>
                  <a:pt x="832904" y="446138"/>
                </a:lnTo>
                <a:lnTo>
                  <a:pt x="784093" y="446003"/>
                </a:lnTo>
                <a:lnTo>
                  <a:pt x="733924" y="445657"/>
                </a:lnTo>
                <a:lnTo>
                  <a:pt x="682326" y="445090"/>
                </a:lnTo>
                <a:lnTo>
                  <a:pt x="629228" y="444296"/>
                </a:lnTo>
                <a:lnTo>
                  <a:pt x="574557" y="443265"/>
                </a:lnTo>
                <a:lnTo>
                  <a:pt x="518244" y="441990"/>
                </a:lnTo>
                <a:lnTo>
                  <a:pt x="460215" y="440462"/>
                </a:lnTo>
                <a:lnTo>
                  <a:pt x="400400" y="438674"/>
                </a:lnTo>
                <a:lnTo>
                  <a:pt x="338728" y="436618"/>
                </a:lnTo>
                <a:lnTo>
                  <a:pt x="275126" y="434284"/>
                </a:lnTo>
                <a:lnTo>
                  <a:pt x="209524" y="431666"/>
                </a:lnTo>
                <a:lnTo>
                  <a:pt x="141850" y="428755"/>
                </a:lnTo>
                <a:lnTo>
                  <a:pt x="72032" y="425542"/>
                </a:lnTo>
                <a:lnTo>
                  <a:pt x="0" y="42202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375786" y="3035935"/>
            <a:ext cx="276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MEJORA DE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PROCESOS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53155" y="3553967"/>
            <a:ext cx="3215640" cy="5471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76016" y="3560064"/>
            <a:ext cx="3215639" cy="512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0400" y="3578859"/>
            <a:ext cx="3121660" cy="451484"/>
          </a:xfrm>
          <a:custGeom>
            <a:avLst/>
            <a:gdLst/>
            <a:ahLst/>
            <a:cxnLst/>
            <a:rect l="l" t="t" r="r" b="b"/>
            <a:pathLst>
              <a:path w="3121660" h="451485">
                <a:moveTo>
                  <a:pt x="3121533" y="0"/>
                </a:moveTo>
                <a:lnTo>
                  <a:pt x="0" y="0"/>
                </a:lnTo>
                <a:lnTo>
                  <a:pt x="0" y="426846"/>
                </a:lnTo>
                <a:lnTo>
                  <a:pt x="275126" y="439250"/>
                </a:lnTo>
                <a:lnTo>
                  <a:pt x="574557" y="448334"/>
                </a:lnTo>
                <a:lnTo>
                  <a:pt x="832904" y="451243"/>
                </a:lnTo>
                <a:lnTo>
                  <a:pt x="1016003" y="449813"/>
                </a:lnTo>
                <a:lnTo>
                  <a:pt x="1183097" y="445615"/>
                </a:lnTo>
                <a:lnTo>
                  <a:pt x="1376422" y="437272"/>
                </a:lnTo>
                <a:lnTo>
                  <a:pt x="2149699" y="389368"/>
                </a:lnTo>
                <a:lnTo>
                  <a:pt x="2439260" y="377081"/>
                </a:lnTo>
                <a:lnTo>
                  <a:pt x="2782832" y="368908"/>
                </a:lnTo>
                <a:lnTo>
                  <a:pt x="3121533" y="366521"/>
                </a:lnTo>
                <a:lnTo>
                  <a:pt x="3121533" y="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0400" y="3578859"/>
            <a:ext cx="3121660" cy="451484"/>
          </a:xfrm>
          <a:custGeom>
            <a:avLst/>
            <a:gdLst/>
            <a:ahLst/>
            <a:cxnLst/>
            <a:rect l="l" t="t" r="r" b="b"/>
            <a:pathLst>
              <a:path w="3121660" h="451485">
                <a:moveTo>
                  <a:pt x="0" y="0"/>
                </a:moveTo>
                <a:lnTo>
                  <a:pt x="3121533" y="0"/>
                </a:lnTo>
                <a:lnTo>
                  <a:pt x="3121533" y="366521"/>
                </a:lnTo>
                <a:lnTo>
                  <a:pt x="3049506" y="366622"/>
                </a:lnTo>
                <a:lnTo>
                  <a:pt x="2979694" y="366920"/>
                </a:lnTo>
                <a:lnTo>
                  <a:pt x="2912025" y="367405"/>
                </a:lnTo>
                <a:lnTo>
                  <a:pt x="2846428" y="368071"/>
                </a:lnTo>
                <a:lnTo>
                  <a:pt x="2782832" y="368908"/>
                </a:lnTo>
                <a:lnTo>
                  <a:pt x="2721164" y="369909"/>
                </a:lnTo>
                <a:lnTo>
                  <a:pt x="2661354" y="371066"/>
                </a:lnTo>
                <a:lnTo>
                  <a:pt x="2603330" y="372369"/>
                </a:lnTo>
                <a:lnTo>
                  <a:pt x="2547021" y="373812"/>
                </a:lnTo>
                <a:lnTo>
                  <a:pt x="2492355" y="375385"/>
                </a:lnTo>
                <a:lnTo>
                  <a:pt x="2439260" y="377081"/>
                </a:lnTo>
                <a:lnTo>
                  <a:pt x="2387666" y="378891"/>
                </a:lnTo>
                <a:lnTo>
                  <a:pt x="2337501" y="380807"/>
                </a:lnTo>
                <a:lnTo>
                  <a:pt x="2288693" y="382821"/>
                </a:lnTo>
                <a:lnTo>
                  <a:pt x="2241171" y="384924"/>
                </a:lnTo>
                <a:lnTo>
                  <a:pt x="2194863" y="387109"/>
                </a:lnTo>
                <a:lnTo>
                  <a:pt x="2149699" y="389368"/>
                </a:lnTo>
                <a:lnTo>
                  <a:pt x="2105606" y="391691"/>
                </a:lnTo>
                <a:lnTo>
                  <a:pt x="2062513" y="394071"/>
                </a:lnTo>
                <a:lnTo>
                  <a:pt x="2020349" y="396500"/>
                </a:lnTo>
                <a:lnTo>
                  <a:pt x="1979042" y="398970"/>
                </a:lnTo>
                <a:lnTo>
                  <a:pt x="1938521" y="401471"/>
                </a:lnTo>
                <a:lnTo>
                  <a:pt x="1898715" y="403996"/>
                </a:lnTo>
                <a:lnTo>
                  <a:pt x="1859551" y="406538"/>
                </a:lnTo>
                <a:lnTo>
                  <a:pt x="1820959" y="409086"/>
                </a:lnTo>
                <a:lnTo>
                  <a:pt x="1782867" y="411635"/>
                </a:lnTo>
                <a:lnTo>
                  <a:pt x="1707897" y="416696"/>
                </a:lnTo>
                <a:lnTo>
                  <a:pt x="1670876" y="419193"/>
                </a:lnTo>
                <a:lnTo>
                  <a:pt x="1597406" y="424078"/>
                </a:lnTo>
                <a:lnTo>
                  <a:pt x="1524221" y="428763"/>
                </a:lnTo>
                <a:lnTo>
                  <a:pt x="1450750" y="433183"/>
                </a:lnTo>
                <a:lnTo>
                  <a:pt x="1376422" y="437272"/>
                </a:lnTo>
                <a:lnTo>
                  <a:pt x="1300664" y="440964"/>
                </a:lnTo>
                <a:lnTo>
                  <a:pt x="1262070" y="442641"/>
                </a:lnTo>
                <a:lnTo>
                  <a:pt x="1222905" y="444194"/>
                </a:lnTo>
                <a:lnTo>
                  <a:pt x="1183097" y="445615"/>
                </a:lnTo>
                <a:lnTo>
                  <a:pt x="1142574" y="446895"/>
                </a:lnTo>
                <a:lnTo>
                  <a:pt x="1101265" y="448027"/>
                </a:lnTo>
                <a:lnTo>
                  <a:pt x="1059098" y="449003"/>
                </a:lnTo>
                <a:lnTo>
                  <a:pt x="1016003" y="449813"/>
                </a:lnTo>
                <a:lnTo>
                  <a:pt x="971908" y="450451"/>
                </a:lnTo>
                <a:lnTo>
                  <a:pt x="926740" y="450907"/>
                </a:lnTo>
                <a:lnTo>
                  <a:pt x="880430" y="451174"/>
                </a:lnTo>
                <a:lnTo>
                  <a:pt x="832904" y="451243"/>
                </a:lnTo>
                <a:lnTo>
                  <a:pt x="784093" y="451106"/>
                </a:lnTo>
                <a:lnTo>
                  <a:pt x="733924" y="450754"/>
                </a:lnTo>
                <a:lnTo>
                  <a:pt x="682326" y="450181"/>
                </a:lnTo>
                <a:lnTo>
                  <a:pt x="629228" y="449377"/>
                </a:lnTo>
                <a:lnTo>
                  <a:pt x="574557" y="448334"/>
                </a:lnTo>
                <a:lnTo>
                  <a:pt x="518244" y="447044"/>
                </a:lnTo>
                <a:lnTo>
                  <a:pt x="460215" y="445499"/>
                </a:lnTo>
                <a:lnTo>
                  <a:pt x="400400" y="443690"/>
                </a:lnTo>
                <a:lnTo>
                  <a:pt x="338728" y="441610"/>
                </a:lnTo>
                <a:lnTo>
                  <a:pt x="275126" y="439250"/>
                </a:lnTo>
                <a:lnTo>
                  <a:pt x="209524" y="436601"/>
                </a:lnTo>
                <a:lnTo>
                  <a:pt x="141850" y="433657"/>
                </a:lnTo>
                <a:lnTo>
                  <a:pt x="72032" y="430408"/>
                </a:lnTo>
                <a:lnTo>
                  <a:pt x="0" y="42684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328542" y="3616197"/>
            <a:ext cx="2863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GESTIÓN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RR.HH.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53155" y="4116323"/>
            <a:ext cx="3215640" cy="7223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02152" y="4072128"/>
            <a:ext cx="2563368" cy="755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00400" y="4141215"/>
            <a:ext cx="3121660" cy="628015"/>
          </a:xfrm>
          <a:custGeom>
            <a:avLst/>
            <a:gdLst/>
            <a:ahLst/>
            <a:cxnLst/>
            <a:rect l="l" t="t" r="r" b="b"/>
            <a:pathLst>
              <a:path w="3121660" h="628014">
                <a:moveTo>
                  <a:pt x="3121533" y="0"/>
                </a:moveTo>
                <a:lnTo>
                  <a:pt x="0" y="0"/>
                </a:lnTo>
                <a:lnTo>
                  <a:pt x="0" y="593724"/>
                </a:lnTo>
                <a:lnTo>
                  <a:pt x="271148" y="610754"/>
                </a:lnTo>
                <a:lnTo>
                  <a:pt x="511196" y="621559"/>
                </a:lnTo>
                <a:lnTo>
                  <a:pt x="673448" y="625997"/>
                </a:lnTo>
                <a:lnTo>
                  <a:pt x="822502" y="627620"/>
                </a:lnTo>
                <a:lnTo>
                  <a:pt x="960201" y="626723"/>
                </a:lnTo>
                <a:lnTo>
                  <a:pt x="1088385" y="623599"/>
                </a:lnTo>
                <a:lnTo>
                  <a:pt x="1208896" y="618544"/>
                </a:lnTo>
                <a:lnTo>
                  <a:pt x="1360824" y="609308"/>
                </a:lnTo>
                <a:lnTo>
                  <a:pt x="2075010" y="547123"/>
                </a:lnTo>
                <a:lnTo>
                  <a:pt x="2299094" y="531834"/>
                </a:lnTo>
                <a:lnTo>
                  <a:pt x="2500661" y="521758"/>
                </a:lnTo>
                <a:lnTo>
                  <a:pt x="2726778" y="514352"/>
                </a:lnTo>
                <a:lnTo>
                  <a:pt x="3050597" y="509914"/>
                </a:lnTo>
                <a:lnTo>
                  <a:pt x="3121533" y="509777"/>
                </a:lnTo>
                <a:lnTo>
                  <a:pt x="3121533" y="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0400" y="4141215"/>
            <a:ext cx="3121660" cy="628015"/>
          </a:xfrm>
          <a:custGeom>
            <a:avLst/>
            <a:gdLst/>
            <a:ahLst/>
            <a:cxnLst/>
            <a:rect l="l" t="t" r="r" b="b"/>
            <a:pathLst>
              <a:path w="3121660" h="628014">
                <a:moveTo>
                  <a:pt x="0" y="0"/>
                </a:moveTo>
                <a:lnTo>
                  <a:pt x="3121533" y="0"/>
                </a:lnTo>
                <a:lnTo>
                  <a:pt x="3121533" y="509777"/>
                </a:lnTo>
                <a:lnTo>
                  <a:pt x="3050597" y="509914"/>
                </a:lnTo>
                <a:lnTo>
                  <a:pt x="2981809" y="510315"/>
                </a:lnTo>
                <a:lnTo>
                  <a:pt x="2915102" y="510970"/>
                </a:lnTo>
                <a:lnTo>
                  <a:pt x="2850406" y="511869"/>
                </a:lnTo>
                <a:lnTo>
                  <a:pt x="2787654" y="513000"/>
                </a:lnTo>
                <a:lnTo>
                  <a:pt x="2726778" y="514352"/>
                </a:lnTo>
                <a:lnTo>
                  <a:pt x="2667708" y="515915"/>
                </a:lnTo>
                <a:lnTo>
                  <a:pt x="2610378" y="517677"/>
                </a:lnTo>
                <a:lnTo>
                  <a:pt x="2554718" y="519629"/>
                </a:lnTo>
                <a:lnTo>
                  <a:pt x="2500661" y="521758"/>
                </a:lnTo>
                <a:lnTo>
                  <a:pt x="2448138" y="524054"/>
                </a:lnTo>
                <a:lnTo>
                  <a:pt x="2397081" y="526506"/>
                </a:lnTo>
                <a:lnTo>
                  <a:pt x="2347423" y="529103"/>
                </a:lnTo>
                <a:lnTo>
                  <a:pt x="2299094" y="531834"/>
                </a:lnTo>
                <a:lnTo>
                  <a:pt x="2252027" y="534689"/>
                </a:lnTo>
                <a:lnTo>
                  <a:pt x="2206153" y="537656"/>
                </a:lnTo>
                <a:lnTo>
                  <a:pt x="2161404" y="540725"/>
                </a:lnTo>
                <a:lnTo>
                  <a:pt x="2117713" y="543884"/>
                </a:lnTo>
                <a:lnTo>
                  <a:pt x="2075010" y="547123"/>
                </a:lnTo>
                <a:lnTo>
                  <a:pt x="2033228" y="550430"/>
                </a:lnTo>
                <a:lnTo>
                  <a:pt x="1992298" y="553796"/>
                </a:lnTo>
                <a:lnTo>
                  <a:pt x="1952153" y="557209"/>
                </a:lnTo>
                <a:lnTo>
                  <a:pt x="1912723" y="560658"/>
                </a:lnTo>
                <a:lnTo>
                  <a:pt x="1873941" y="564131"/>
                </a:lnTo>
                <a:lnTo>
                  <a:pt x="1835739" y="567620"/>
                </a:lnTo>
                <a:lnTo>
                  <a:pt x="1760801" y="574596"/>
                </a:lnTo>
                <a:lnTo>
                  <a:pt x="1723928" y="578061"/>
                </a:lnTo>
                <a:lnTo>
                  <a:pt x="1687362" y="581498"/>
                </a:lnTo>
                <a:lnTo>
                  <a:pt x="1614878" y="588239"/>
                </a:lnTo>
                <a:lnTo>
                  <a:pt x="1542803" y="594732"/>
                </a:lnTo>
                <a:lnTo>
                  <a:pt x="1470592" y="600890"/>
                </a:lnTo>
                <a:lnTo>
                  <a:pt x="1397697" y="606626"/>
                </a:lnTo>
                <a:lnTo>
                  <a:pt x="1323575" y="611852"/>
                </a:lnTo>
                <a:lnTo>
                  <a:pt x="1247680" y="616481"/>
                </a:lnTo>
                <a:lnTo>
                  <a:pt x="1208896" y="618544"/>
                </a:lnTo>
                <a:lnTo>
                  <a:pt x="1169465" y="620426"/>
                </a:lnTo>
                <a:lnTo>
                  <a:pt x="1129317" y="622114"/>
                </a:lnTo>
                <a:lnTo>
                  <a:pt x="1088385" y="623599"/>
                </a:lnTo>
                <a:lnTo>
                  <a:pt x="1046601" y="624870"/>
                </a:lnTo>
                <a:lnTo>
                  <a:pt x="1003895" y="625914"/>
                </a:lnTo>
                <a:lnTo>
                  <a:pt x="960201" y="626723"/>
                </a:lnTo>
                <a:lnTo>
                  <a:pt x="915450" y="627284"/>
                </a:lnTo>
                <a:lnTo>
                  <a:pt x="869573" y="627586"/>
                </a:lnTo>
                <a:lnTo>
                  <a:pt x="822502" y="627620"/>
                </a:lnTo>
                <a:lnTo>
                  <a:pt x="774170" y="627373"/>
                </a:lnTo>
                <a:lnTo>
                  <a:pt x="724508" y="626836"/>
                </a:lnTo>
                <a:lnTo>
                  <a:pt x="673448" y="625997"/>
                </a:lnTo>
                <a:lnTo>
                  <a:pt x="620921" y="624845"/>
                </a:lnTo>
                <a:lnTo>
                  <a:pt x="566860" y="623369"/>
                </a:lnTo>
                <a:lnTo>
                  <a:pt x="511196" y="621559"/>
                </a:lnTo>
                <a:lnTo>
                  <a:pt x="453861" y="619403"/>
                </a:lnTo>
                <a:lnTo>
                  <a:pt x="394786" y="616891"/>
                </a:lnTo>
                <a:lnTo>
                  <a:pt x="333905" y="614012"/>
                </a:lnTo>
                <a:lnTo>
                  <a:pt x="271148" y="610754"/>
                </a:lnTo>
                <a:lnTo>
                  <a:pt x="206447" y="607108"/>
                </a:lnTo>
                <a:lnTo>
                  <a:pt x="139734" y="603061"/>
                </a:lnTo>
                <a:lnTo>
                  <a:pt x="70941" y="598604"/>
                </a:lnTo>
                <a:lnTo>
                  <a:pt x="0" y="5937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654678" y="4128261"/>
            <a:ext cx="2210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880" marR="5080" indent="-2971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GESTIÓN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LAS 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COMUNICACIONES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153155" y="4837176"/>
            <a:ext cx="3215640" cy="5867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93364" y="4858511"/>
            <a:ext cx="2980943" cy="5120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00400" y="4861178"/>
            <a:ext cx="3121660" cy="492759"/>
          </a:xfrm>
          <a:custGeom>
            <a:avLst/>
            <a:gdLst/>
            <a:ahLst/>
            <a:cxnLst/>
            <a:rect l="l" t="t" r="r" b="b"/>
            <a:pathLst>
              <a:path w="3121660" h="492760">
                <a:moveTo>
                  <a:pt x="3121533" y="0"/>
                </a:moveTo>
                <a:lnTo>
                  <a:pt x="0" y="0"/>
                </a:lnTo>
                <a:lnTo>
                  <a:pt x="0" y="466090"/>
                </a:lnTo>
                <a:lnTo>
                  <a:pt x="338728" y="482198"/>
                </a:lnTo>
                <a:lnTo>
                  <a:pt x="629228" y="490669"/>
                </a:lnTo>
                <a:lnTo>
                  <a:pt x="832904" y="492700"/>
                </a:lnTo>
                <a:lnTo>
                  <a:pt x="1016003" y="491134"/>
                </a:lnTo>
                <a:lnTo>
                  <a:pt x="1183097" y="486546"/>
                </a:lnTo>
                <a:lnTo>
                  <a:pt x="1376422" y="477433"/>
                </a:lnTo>
                <a:lnTo>
                  <a:pt x="2105606" y="427658"/>
                </a:lnTo>
                <a:lnTo>
                  <a:pt x="2387666" y="413682"/>
                </a:lnTo>
                <a:lnTo>
                  <a:pt x="2661354" y="405138"/>
                </a:lnTo>
                <a:lnTo>
                  <a:pt x="3049506" y="400287"/>
                </a:lnTo>
                <a:lnTo>
                  <a:pt x="3121533" y="400177"/>
                </a:lnTo>
                <a:lnTo>
                  <a:pt x="3121533" y="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00400" y="4861178"/>
            <a:ext cx="3121660" cy="492759"/>
          </a:xfrm>
          <a:custGeom>
            <a:avLst/>
            <a:gdLst/>
            <a:ahLst/>
            <a:cxnLst/>
            <a:rect l="l" t="t" r="r" b="b"/>
            <a:pathLst>
              <a:path w="3121660" h="492760">
                <a:moveTo>
                  <a:pt x="0" y="0"/>
                </a:moveTo>
                <a:lnTo>
                  <a:pt x="3121533" y="0"/>
                </a:lnTo>
                <a:lnTo>
                  <a:pt x="3121533" y="400177"/>
                </a:lnTo>
                <a:lnTo>
                  <a:pt x="3049506" y="400287"/>
                </a:lnTo>
                <a:lnTo>
                  <a:pt x="2979694" y="400611"/>
                </a:lnTo>
                <a:lnTo>
                  <a:pt x="2912025" y="401142"/>
                </a:lnTo>
                <a:lnTo>
                  <a:pt x="2846428" y="401868"/>
                </a:lnTo>
                <a:lnTo>
                  <a:pt x="2782832" y="402783"/>
                </a:lnTo>
                <a:lnTo>
                  <a:pt x="2721164" y="403875"/>
                </a:lnTo>
                <a:lnTo>
                  <a:pt x="2661354" y="405138"/>
                </a:lnTo>
                <a:lnTo>
                  <a:pt x="2603330" y="406561"/>
                </a:lnTo>
                <a:lnTo>
                  <a:pt x="2547021" y="408136"/>
                </a:lnTo>
                <a:lnTo>
                  <a:pt x="2492355" y="409854"/>
                </a:lnTo>
                <a:lnTo>
                  <a:pt x="2439260" y="411705"/>
                </a:lnTo>
                <a:lnTo>
                  <a:pt x="2387666" y="413682"/>
                </a:lnTo>
                <a:lnTo>
                  <a:pt x="2337501" y="415774"/>
                </a:lnTo>
                <a:lnTo>
                  <a:pt x="2288693" y="417973"/>
                </a:lnTo>
                <a:lnTo>
                  <a:pt x="2241171" y="420270"/>
                </a:lnTo>
                <a:lnTo>
                  <a:pt x="2194863" y="422656"/>
                </a:lnTo>
                <a:lnTo>
                  <a:pt x="2149699" y="425121"/>
                </a:lnTo>
                <a:lnTo>
                  <a:pt x="2105606" y="427658"/>
                </a:lnTo>
                <a:lnTo>
                  <a:pt x="2062513" y="430257"/>
                </a:lnTo>
                <a:lnTo>
                  <a:pt x="2020349" y="432909"/>
                </a:lnTo>
                <a:lnTo>
                  <a:pt x="1979042" y="435606"/>
                </a:lnTo>
                <a:lnTo>
                  <a:pt x="1938521" y="438337"/>
                </a:lnTo>
                <a:lnTo>
                  <a:pt x="1898715" y="441095"/>
                </a:lnTo>
                <a:lnTo>
                  <a:pt x="1859551" y="443869"/>
                </a:lnTo>
                <a:lnTo>
                  <a:pt x="1820959" y="446653"/>
                </a:lnTo>
                <a:lnTo>
                  <a:pt x="1782867" y="449435"/>
                </a:lnTo>
                <a:lnTo>
                  <a:pt x="1707897" y="454962"/>
                </a:lnTo>
                <a:lnTo>
                  <a:pt x="1670876" y="457689"/>
                </a:lnTo>
                <a:lnTo>
                  <a:pt x="1597406" y="463023"/>
                </a:lnTo>
                <a:lnTo>
                  <a:pt x="1524221" y="468140"/>
                </a:lnTo>
                <a:lnTo>
                  <a:pt x="1450750" y="472967"/>
                </a:lnTo>
                <a:lnTo>
                  <a:pt x="1376422" y="477433"/>
                </a:lnTo>
                <a:lnTo>
                  <a:pt x="1300664" y="481465"/>
                </a:lnTo>
                <a:lnTo>
                  <a:pt x="1262070" y="483297"/>
                </a:lnTo>
                <a:lnTo>
                  <a:pt x="1222905" y="484993"/>
                </a:lnTo>
                <a:lnTo>
                  <a:pt x="1183097" y="486546"/>
                </a:lnTo>
                <a:lnTo>
                  <a:pt x="1142574" y="487945"/>
                </a:lnTo>
                <a:lnTo>
                  <a:pt x="1101265" y="489182"/>
                </a:lnTo>
                <a:lnTo>
                  <a:pt x="1059098" y="490248"/>
                </a:lnTo>
                <a:lnTo>
                  <a:pt x="1016003" y="491134"/>
                </a:lnTo>
                <a:lnTo>
                  <a:pt x="971908" y="491832"/>
                </a:lnTo>
                <a:lnTo>
                  <a:pt x="926740" y="492331"/>
                </a:lnTo>
                <a:lnTo>
                  <a:pt x="880430" y="492623"/>
                </a:lnTo>
                <a:lnTo>
                  <a:pt x="832904" y="492700"/>
                </a:lnTo>
                <a:lnTo>
                  <a:pt x="784093" y="492552"/>
                </a:lnTo>
                <a:lnTo>
                  <a:pt x="733924" y="492170"/>
                </a:lnTo>
                <a:lnTo>
                  <a:pt x="682326" y="491545"/>
                </a:lnTo>
                <a:lnTo>
                  <a:pt x="629228" y="490669"/>
                </a:lnTo>
                <a:lnTo>
                  <a:pt x="574557" y="489532"/>
                </a:lnTo>
                <a:lnTo>
                  <a:pt x="518244" y="488125"/>
                </a:lnTo>
                <a:lnTo>
                  <a:pt x="460215" y="486440"/>
                </a:lnTo>
                <a:lnTo>
                  <a:pt x="400400" y="484467"/>
                </a:lnTo>
                <a:lnTo>
                  <a:pt x="338728" y="482198"/>
                </a:lnTo>
                <a:lnTo>
                  <a:pt x="275126" y="479623"/>
                </a:lnTo>
                <a:lnTo>
                  <a:pt x="209524" y="476734"/>
                </a:lnTo>
                <a:lnTo>
                  <a:pt x="141850" y="473521"/>
                </a:lnTo>
                <a:lnTo>
                  <a:pt x="72032" y="469976"/>
                </a:lnTo>
                <a:lnTo>
                  <a:pt x="0" y="46609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53155" y="5430011"/>
            <a:ext cx="3215640" cy="7223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77411" y="5385815"/>
            <a:ext cx="2211324" cy="7559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00400" y="5455030"/>
            <a:ext cx="3121660" cy="628015"/>
          </a:xfrm>
          <a:custGeom>
            <a:avLst/>
            <a:gdLst/>
            <a:ahLst/>
            <a:cxnLst/>
            <a:rect l="l" t="t" r="r" b="b"/>
            <a:pathLst>
              <a:path w="3121660" h="628014">
                <a:moveTo>
                  <a:pt x="3121533" y="0"/>
                </a:moveTo>
                <a:lnTo>
                  <a:pt x="0" y="0"/>
                </a:lnTo>
                <a:lnTo>
                  <a:pt x="0" y="593674"/>
                </a:lnTo>
                <a:lnTo>
                  <a:pt x="271148" y="610706"/>
                </a:lnTo>
                <a:lnTo>
                  <a:pt x="511196" y="621514"/>
                </a:lnTo>
                <a:lnTo>
                  <a:pt x="673448" y="625955"/>
                </a:lnTo>
                <a:lnTo>
                  <a:pt x="822502" y="627582"/>
                </a:lnTo>
                <a:lnTo>
                  <a:pt x="960201" y="626688"/>
                </a:lnTo>
                <a:lnTo>
                  <a:pt x="1088385" y="623569"/>
                </a:lnTo>
                <a:lnTo>
                  <a:pt x="1208896" y="618517"/>
                </a:lnTo>
                <a:lnTo>
                  <a:pt x="1360824" y="609287"/>
                </a:lnTo>
                <a:lnTo>
                  <a:pt x="2075010" y="547125"/>
                </a:lnTo>
                <a:lnTo>
                  <a:pt x="2299094" y="531841"/>
                </a:lnTo>
                <a:lnTo>
                  <a:pt x="2500661" y="521767"/>
                </a:lnTo>
                <a:lnTo>
                  <a:pt x="2726778" y="514363"/>
                </a:lnTo>
                <a:lnTo>
                  <a:pt x="3050597" y="509926"/>
                </a:lnTo>
                <a:lnTo>
                  <a:pt x="3121533" y="509790"/>
                </a:lnTo>
                <a:lnTo>
                  <a:pt x="3121533" y="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0400" y="5455030"/>
            <a:ext cx="3121660" cy="628015"/>
          </a:xfrm>
          <a:custGeom>
            <a:avLst/>
            <a:gdLst/>
            <a:ahLst/>
            <a:cxnLst/>
            <a:rect l="l" t="t" r="r" b="b"/>
            <a:pathLst>
              <a:path w="3121660" h="628014">
                <a:moveTo>
                  <a:pt x="0" y="0"/>
                </a:moveTo>
                <a:lnTo>
                  <a:pt x="3121533" y="0"/>
                </a:lnTo>
                <a:lnTo>
                  <a:pt x="3121533" y="509790"/>
                </a:lnTo>
                <a:lnTo>
                  <a:pt x="3050597" y="509926"/>
                </a:lnTo>
                <a:lnTo>
                  <a:pt x="2981809" y="510327"/>
                </a:lnTo>
                <a:lnTo>
                  <a:pt x="2915102" y="510983"/>
                </a:lnTo>
                <a:lnTo>
                  <a:pt x="2850406" y="511881"/>
                </a:lnTo>
                <a:lnTo>
                  <a:pt x="2787654" y="513012"/>
                </a:lnTo>
                <a:lnTo>
                  <a:pt x="2726778" y="514363"/>
                </a:lnTo>
                <a:lnTo>
                  <a:pt x="2667708" y="515926"/>
                </a:lnTo>
                <a:lnTo>
                  <a:pt x="2610378" y="517688"/>
                </a:lnTo>
                <a:lnTo>
                  <a:pt x="2554718" y="519639"/>
                </a:lnTo>
                <a:lnTo>
                  <a:pt x="2500661" y="521767"/>
                </a:lnTo>
                <a:lnTo>
                  <a:pt x="2448138" y="524062"/>
                </a:lnTo>
                <a:lnTo>
                  <a:pt x="2397081" y="526514"/>
                </a:lnTo>
                <a:lnTo>
                  <a:pt x="2347423" y="529110"/>
                </a:lnTo>
                <a:lnTo>
                  <a:pt x="2299094" y="531841"/>
                </a:lnTo>
                <a:lnTo>
                  <a:pt x="2252027" y="534695"/>
                </a:lnTo>
                <a:lnTo>
                  <a:pt x="2206153" y="537661"/>
                </a:lnTo>
                <a:lnTo>
                  <a:pt x="2161404" y="540728"/>
                </a:lnTo>
                <a:lnTo>
                  <a:pt x="2117713" y="543887"/>
                </a:lnTo>
                <a:lnTo>
                  <a:pt x="2075010" y="547125"/>
                </a:lnTo>
                <a:lnTo>
                  <a:pt x="2033228" y="550431"/>
                </a:lnTo>
                <a:lnTo>
                  <a:pt x="1992298" y="553796"/>
                </a:lnTo>
                <a:lnTo>
                  <a:pt x="1952153" y="557207"/>
                </a:lnTo>
                <a:lnTo>
                  <a:pt x="1912723" y="560655"/>
                </a:lnTo>
                <a:lnTo>
                  <a:pt x="1873941" y="564128"/>
                </a:lnTo>
                <a:lnTo>
                  <a:pt x="1835739" y="567615"/>
                </a:lnTo>
                <a:lnTo>
                  <a:pt x="1760801" y="574588"/>
                </a:lnTo>
                <a:lnTo>
                  <a:pt x="1723928" y="578053"/>
                </a:lnTo>
                <a:lnTo>
                  <a:pt x="1687362" y="581488"/>
                </a:lnTo>
                <a:lnTo>
                  <a:pt x="1614878" y="588227"/>
                </a:lnTo>
                <a:lnTo>
                  <a:pt x="1542803" y="594717"/>
                </a:lnTo>
                <a:lnTo>
                  <a:pt x="1470592" y="600873"/>
                </a:lnTo>
                <a:lnTo>
                  <a:pt x="1397697" y="606606"/>
                </a:lnTo>
                <a:lnTo>
                  <a:pt x="1323575" y="611829"/>
                </a:lnTo>
                <a:lnTo>
                  <a:pt x="1247680" y="616455"/>
                </a:lnTo>
                <a:lnTo>
                  <a:pt x="1208896" y="618517"/>
                </a:lnTo>
                <a:lnTo>
                  <a:pt x="1169465" y="620398"/>
                </a:lnTo>
                <a:lnTo>
                  <a:pt x="1129317" y="622085"/>
                </a:lnTo>
                <a:lnTo>
                  <a:pt x="1088385" y="623569"/>
                </a:lnTo>
                <a:lnTo>
                  <a:pt x="1046601" y="624838"/>
                </a:lnTo>
                <a:lnTo>
                  <a:pt x="1003895" y="625881"/>
                </a:lnTo>
                <a:lnTo>
                  <a:pt x="960201" y="626688"/>
                </a:lnTo>
                <a:lnTo>
                  <a:pt x="915450" y="627248"/>
                </a:lnTo>
                <a:lnTo>
                  <a:pt x="869573" y="627549"/>
                </a:lnTo>
                <a:lnTo>
                  <a:pt x="822502" y="627582"/>
                </a:lnTo>
                <a:lnTo>
                  <a:pt x="774170" y="627334"/>
                </a:lnTo>
                <a:lnTo>
                  <a:pt x="724508" y="626796"/>
                </a:lnTo>
                <a:lnTo>
                  <a:pt x="673448" y="625955"/>
                </a:lnTo>
                <a:lnTo>
                  <a:pt x="620921" y="624802"/>
                </a:lnTo>
                <a:lnTo>
                  <a:pt x="566860" y="623325"/>
                </a:lnTo>
                <a:lnTo>
                  <a:pt x="511196" y="621514"/>
                </a:lnTo>
                <a:lnTo>
                  <a:pt x="453861" y="619358"/>
                </a:lnTo>
                <a:lnTo>
                  <a:pt x="394786" y="616845"/>
                </a:lnTo>
                <a:lnTo>
                  <a:pt x="333905" y="613964"/>
                </a:lnTo>
                <a:lnTo>
                  <a:pt x="271148" y="610706"/>
                </a:lnTo>
                <a:lnTo>
                  <a:pt x="206447" y="607059"/>
                </a:lnTo>
                <a:lnTo>
                  <a:pt x="139734" y="603012"/>
                </a:lnTo>
                <a:lnTo>
                  <a:pt x="70941" y="598553"/>
                </a:lnTo>
                <a:lnTo>
                  <a:pt x="0" y="59367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53155" y="6150862"/>
            <a:ext cx="3215640" cy="70713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77411" y="6105142"/>
            <a:ext cx="2211324" cy="75285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00400" y="6174956"/>
            <a:ext cx="3121660" cy="628015"/>
          </a:xfrm>
          <a:custGeom>
            <a:avLst/>
            <a:gdLst/>
            <a:ahLst/>
            <a:cxnLst/>
            <a:rect l="l" t="t" r="r" b="b"/>
            <a:pathLst>
              <a:path w="3121660" h="628015">
                <a:moveTo>
                  <a:pt x="3121533" y="0"/>
                </a:moveTo>
                <a:lnTo>
                  <a:pt x="0" y="0"/>
                </a:lnTo>
                <a:lnTo>
                  <a:pt x="0" y="593727"/>
                </a:lnTo>
                <a:lnTo>
                  <a:pt x="271148" y="610759"/>
                </a:lnTo>
                <a:lnTo>
                  <a:pt x="511196" y="621567"/>
                </a:lnTo>
                <a:lnTo>
                  <a:pt x="673448" y="626008"/>
                </a:lnTo>
                <a:lnTo>
                  <a:pt x="822502" y="627634"/>
                </a:lnTo>
                <a:lnTo>
                  <a:pt x="960201" y="626740"/>
                </a:lnTo>
                <a:lnTo>
                  <a:pt x="1088385" y="623621"/>
                </a:lnTo>
                <a:lnTo>
                  <a:pt x="1208896" y="618569"/>
                </a:lnTo>
                <a:lnTo>
                  <a:pt x="1360824" y="609338"/>
                </a:lnTo>
                <a:lnTo>
                  <a:pt x="2075010" y="547176"/>
                </a:lnTo>
                <a:lnTo>
                  <a:pt x="2299094" y="531892"/>
                </a:lnTo>
                <a:lnTo>
                  <a:pt x="2500661" y="521818"/>
                </a:lnTo>
                <a:lnTo>
                  <a:pt x="2726778" y="514414"/>
                </a:lnTo>
                <a:lnTo>
                  <a:pt x="3050597" y="509977"/>
                </a:lnTo>
                <a:lnTo>
                  <a:pt x="3121533" y="509841"/>
                </a:lnTo>
                <a:lnTo>
                  <a:pt x="3121533" y="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00400" y="6174956"/>
            <a:ext cx="3121660" cy="628015"/>
          </a:xfrm>
          <a:custGeom>
            <a:avLst/>
            <a:gdLst/>
            <a:ahLst/>
            <a:cxnLst/>
            <a:rect l="l" t="t" r="r" b="b"/>
            <a:pathLst>
              <a:path w="3121660" h="628015">
                <a:moveTo>
                  <a:pt x="0" y="0"/>
                </a:moveTo>
                <a:lnTo>
                  <a:pt x="3121533" y="0"/>
                </a:lnTo>
                <a:lnTo>
                  <a:pt x="3121533" y="509841"/>
                </a:lnTo>
                <a:lnTo>
                  <a:pt x="3050597" y="509977"/>
                </a:lnTo>
                <a:lnTo>
                  <a:pt x="2981809" y="510378"/>
                </a:lnTo>
                <a:lnTo>
                  <a:pt x="2915102" y="511033"/>
                </a:lnTo>
                <a:lnTo>
                  <a:pt x="2850406" y="511932"/>
                </a:lnTo>
                <a:lnTo>
                  <a:pt x="2787654" y="513062"/>
                </a:lnTo>
                <a:lnTo>
                  <a:pt x="2726778" y="514414"/>
                </a:lnTo>
                <a:lnTo>
                  <a:pt x="2667708" y="515977"/>
                </a:lnTo>
                <a:lnTo>
                  <a:pt x="2610378" y="517739"/>
                </a:lnTo>
                <a:lnTo>
                  <a:pt x="2554718" y="519690"/>
                </a:lnTo>
                <a:lnTo>
                  <a:pt x="2500661" y="521818"/>
                </a:lnTo>
                <a:lnTo>
                  <a:pt x="2448138" y="524113"/>
                </a:lnTo>
                <a:lnTo>
                  <a:pt x="2397081" y="526565"/>
                </a:lnTo>
                <a:lnTo>
                  <a:pt x="2347423" y="529161"/>
                </a:lnTo>
                <a:lnTo>
                  <a:pt x="2299094" y="531892"/>
                </a:lnTo>
                <a:lnTo>
                  <a:pt x="2252027" y="534746"/>
                </a:lnTo>
                <a:lnTo>
                  <a:pt x="2206153" y="537712"/>
                </a:lnTo>
                <a:lnTo>
                  <a:pt x="2161404" y="540779"/>
                </a:lnTo>
                <a:lnTo>
                  <a:pt x="2117713" y="543938"/>
                </a:lnTo>
                <a:lnTo>
                  <a:pt x="2075010" y="547176"/>
                </a:lnTo>
                <a:lnTo>
                  <a:pt x="2033228" y="550482"/>
                </a:lnTo>
                <a:lnTo>
                  <a:pt x="1992298" y="553847"/>
                </a:lnTo>
                <a:lnTo>
                  <a:pt x="1952153" y="557259"/>
                </a:lnTo>
                <a:lnTo>
                  <a:pt x="1912723" y="560706"/>
                </a:lnTo>
                <a:lnTo>
                  <a:pt x="1873941" y="564179"/>
                </a:lnTo>
                <a:lnTo>
                  <a:pt x="1835739" y="567666"/>
                </a:lnTo>
                <a:lnTo>
                  <a:pt x="1760801" y="574640"/>
                </a:lnTo>
                <a:lnTo>
                  <a:pt x="1723928" y="578104"/>
                </a:lnTo>
                <a:lnTo>
                  <a:pt x="1687362" y="581539"/>
                </a:lnTo>
                <a:lnTo>
                  <a:pt x="1614878" y="588278"/>
                </a:lnTo>
                <a:lnTo>
                  <a:pt x="1542803" y="594769"/>
                </a:lnTo>
                <a:lnTo>
                  <a:pt x="1470592" y="600925"/>
                </a:lnTo>
                <a:lnTo>
                  <a:pt x="1397697" y="606658"/>
                </a:lnTo>
                <a:lnTo>
                  <a:pt x="1323575" y="611881"/>
                </a:lnTo>
                <a:lnTo>
                  <a:pt x="1247680" y="616507"/>
                </a:lnTo>
                <a:lnTo>
                  <a:pt x="1208896" y="618569"/>
                </a:lnTo>
                <a:lnTo>
                  <a:pt x="1169465" y="620450"/>
                </a:lnTo>
                <a:lnTo>
                  <a:pt x="1129317" y="622137"/>
                </a:lnTo>
                <a:lnTo>
                  <a:pt x="1088385" y="623621"/>
                </a:lnTo>
                <a:lnTo>
                  <a:pt x="1046601" y="624890"/>
                </a:lnTo>
                <a:lnTo>
                  <a:pt x="1003895" y="625933"/>
                </a:lnTo>
                <a:lnTo>
                  <a:pt x="960201" y="626740"/>
                </a:lnTo>
                <a:lnTo>
                  <a:pt x="915450" y="627300"/>
                </a:lnTo>
                <a:lnTo>
                  <a:pt x="869573" y="627602"/>
                </a:lnTo>
                <a:lnTo>
                  <a:pt x="822502" y="627634"/>
                </a:lnTo>
                <a:lnTo>
                  <a:pt x="774170" y="627387"/>
                </a:lnTo>
                <a:lnTo>
                  <a:pt x="724508" y="626848"/>
                </a:lnTo>
                <a:lnTo>
                  <a:pt x="673448" y="626008"/>
                </a:lnTo>
                <a:lnTo>
                  <a:pt x="620921" y="624855"/>
                </a:lnTo>
                <a:lnTo>
                  <a:pt x="566860" y="623378"/>
                </a:lnTo>
                <a:lnTo>
                  <a:pt x="511196" y="621567"/>
                </a:lnTo>
                <a:lnTo>
                  <a:pt x="453861" y="619410"/>
                </a:lnTo>
                <a:lnTo>
                  <a:pt x="394786" y="616898"/>
                </a:lnTo>
                <a:lnTo>
                  <a:pt x="333905" y="614017"/>
                </a:lnTo>
                <a:lnTo>
                  <a:pt x="271148" y="610759"/>
                </a:lnTo>
                <a:lnTo>
                  <a:pt x="206447" y="607112"/>
                </a:lnTo>
                <a:lnTo>
                  <a:pt x="139734" y="603065"/>
                </a:lnTo>
                <a:lnTo>
                  <a:pt x="70941" y="598607"/>
                </a:lnTo>
                <a:lnTo>
                  <a:pt x="0" y="59372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445890" y="4915661"/>
            <a:ext cx="2629535" cy="1759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GESTIÓN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RIESGOS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396240" marR="390525" algn="ctr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GESTIÓN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  ADQUISICIONES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396240" marR="390525" algn="ctr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GESTIÓN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  INTERESADOS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967483" y="173736"/>
            <a:ext cx="1388364" cy="389686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09775" y="310006"/>
            <a:ext cx="1216660" cy="3698240"/>
          </a:xfrm>
          <a:custGeom>
            <a:avLst/>
            <a:gdLst/>
            <a:ahLst/>
            <a:cxnLst/>
            <a:rect l="l" t="t" r="r" b="b"/>
            <a:pathLst>
              <a:path w="1216660" h="3698240">
                <a:moveTo>
                  <a:pt x="1175286" y="48026"/>
                </a:moveTo>
                <a:lnTo>
                  <a:pt x="1156667" y="64806"/>
                </a:lnTo>
                <a:lnTo>
                  <a:pt x="0" y="3690620"/>
                </a:lnTo>
                <a:lnTo>
                  <a:pt x="24256" y="3698240"/>
                </a:lnTo>
                <a:lnTo>
                  <a:pt x="1180768" y="72646"/>
                </a:lnTo>
                <a:lnTo>
                  <a:pt x="1175286" y="48026"/>
                </a:lnTo>
                <a:close/>
              </a:path>
              <a:path w="1216660" h="3698240">
                <a:moveTo>
                  <a:pt x="1195113" y="20066"/>
                </a:moveTo>
                <a:lnTo>
                  <a:pt x="1170939" y="20066"/>
                </a:lnTo>
                <a:lnTo>
                  <a:pt x="1195070" y="27813"/>
                </a:lnTo>
                <a:lnTo>
                  <a:pt x="1180768" y="72646"/>
                </a:lnTo>
                <a:lnTo>
                  <a:pt x="1191260" y="119761"/>
                </a:lnTo>
                <a:lnTo>
                  <a:pt x="1198118" y="124079"/>
                </a:lnTo>
                <a:lnTo>
                  <a:pt x="1211833" y="121031"/>
                </a:lnTo>
                <a:lnTo>
                  <a:pt x="1216152" y="114173"/>
                </a:lnTo>
                <a:lnTo>
                  <a:pt x="1195113" y="20066"/>
                </a:lnTo>
                <a:close/>
              </a:path>
              <a:path w="1216660" h="3698240">
                <a:moveTo>
                  <a:pt x="1190625" y="0"/>
                </a:moveTo>
                <a:lnTo>
                  <a:pt x="1103757" y="78359"/>
                </a:lnTo>
                <a:lnTo>
                  <a:pt x="1103376" y="86360"/>
                </a:lnTo>
                <a:lnTo>
                  <a:pt x="1112774" y="96774"/>
                </a:lnTo>
                <a:lnTo>
                  <a:pt x="1120775" y="97155"/>
                </a:lnTo>
                <a:lnTo>
                  <a:pt x="1156667" y="64806"/>
                </a:lnTo>
                <a:lnTo>
                  <a:pt x="1170939" y="20066"/>
                </a:lnTo>
                <a:lnTo>
                  <a:pt x="1195113" y="20066"/>
                </a:lnTo>
                <a:lnTo>
                  <a:pt x="1190625" y="0"/>
                </a:lnTo>
                <a:close/>
              </a:path>
              <a:path w="1216660" h="3698240">
                <a:moveTo>
                  <a:pt x="1191905" y="26797"/>
                </a:moveTo>
                <a:lnTo>
                  <a:pt x="1170558" y="26797"/>
                </a:lnTo>
                <a:lnTo>
                  <a:pt x="1191514" y="33400"/>
                </a:lnTo>
                <a:lnTo>
                  <a:pt x="1175286" y="48026"/>
                </a:lnTo>
                <a:lnTo>
                  <a:pt x="1180768" y="72646"/>
                </a:lnTo>
                <a:lnTo>
                  <a:pt x="1195070" y="27813"/>
                </a:lnTo>
                <a:lnTo>
                  <a:pt x="1191905" y="26797"/>
                </a:lnTo>
                <a:close/>
              </a:path>
              <a:path w="1216660" h="3698240">
                <a:moveTo>
                  <a:pt x="1170939" y="20066"/>
                </a:moveTo>
                <a:lnTo>
                  <a:pt x="1156667" y="64806"/>
                </a:lnTo>
                <a:lnTo>
                  <a:pt x="1175286" y="48026"/>
                </a:lnTo>
                <a:lnTo>
                  <a:pt x="1170558" y="26797"/>
                </a:lnTo>
                <a:lnTo>
                  <a:pt x="1191905" y="26797"/>
                </a:lnTo>
                <a:lnTo>
                  <a:pt x="1170939" y="20066"/>
                </a:lnTo>
                <a:close/>
              </a:path>
              <a:path w="1216660" h="3698240">
                <a:moveTo>
                  <a:pt x="1170558" y="26797"/>
                </a:moveTo>
                <a:lnTo>
                  <a:pt x="1175286" y="48026"/>
                </a:lnTo>
                <a:lnTo>
                  <a:pt x="1191514" y="33400"/>
                </a:lnTo>
                <a:lnTo>
                  <a:pt x="1170558" y="26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67483" y="720851"/>
            <a:ext cx="1388364" cy="335127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10029" y="856488"/>
            <a:ext cx="1210310" cy="3152775"/>
          </a:xfrm>
          <a:custGeom>
            <a:avLst/>
            <a:gdLst/>
            <a:ahLst/>
            <a:cxnLst/>
            <a:rect l="l" t="t" r="r" b="b"/>
            <a:pathLst>
              <a:path w="1210310" h="3152775">
                <a:moveTo>
                  <a:pt x="1172712" y="47312"/>
                </a:moveTo>
                <a:lnTo>
                  <a:pt x="1153166" y="63258"/>
                </a:lnTo>
                <a:lnTo>
                  <a:pt x="0" y="3143504"/>
                </a:lnTo>
                <a:lnTo>
                  <a:pt x="23748" y="3152394"/>
                </a:lnTo>
                <a:lnTo>
                  <a:pt x="1176942" y="72077"/>
                </a:lnTo>
                <a:lnTo>
                  <a:pt x="1172712" y="47312"/>
                </a:lnTo>
                <a:close/>
              </a:path>
              <a:path w="1210310" h="3152775">
                <a:moveTo>
                  <a:pt x="1193671" y="19176"/>
                </a:moveTo>
                <a:lnTo>
                  <a:pt x="1169670" y="19176"/>
                </a:lnTo>
                <a:lnTo>
                  <a:pt x="1193419" y="28066"/>
                </a:lnTo>
                <a:lnTo>
                  <a:pt x="1176942" y="72077"/>
                </a:lnTo>
                <a:lnTo>
                  <a:pt x="1183894" y="112775"/>
                </a:lnTo>
                <a:lnTo>
                  <a:pt x="1185164" y="119634"/>
                </a:lnTo>
                <a:lnTo>
                  <a:pt x="1191640" y="124333"/>
                </a:lnTo>
                <a:lnTo>
                  <a:pt x="1198626" y="123062"/>
                </a:lnTo>
                <a:lnTo>
                  <a:pt x="1205483" y="121920"/>
                </a:lnTo>
                <a:lnTo>
                  <a:pt x="1210183" y="115315"/>
                </a:lnTo>
                <a:lnTo>
                  <a:pt x="1209039" y="108458"/>
                </a:lnTo>
                <a:lnTo>
                  <a:pt x="1193671" y="19176"/>
                </a:lnTo>
                <a:close/>
              </a:path>
              <a:path w="1210310" h="3152775">
                <a:moveTo>
                  <a:pt x="1190370" y="0"/>
                </a:moveTo>
                <a:lnTo>
                  <a:pt x="1099693" y="74040"/>
                </a:lnTo>
                <a:lnTo>
                  <a:pt x="1098931" y="82041"/>
                </a:lnTo>
                <a:lnTo>
                  <a:pt x="1103376" y="87502"/>
                </a:lnTo>
                <a:lnTo>
                  <a:pt x="1107820" y="92837"/>
                </a:lnTo>
                <a:lnTo>
                  <a:pt x="1115821" y="93725"/>
                </a:lnTo>
                <a:lnTo>
                  <a:pt x="1153166" y="63258"/>
                </a:lnTo>
                <a:lnTo>
                  <a:pt x="1169670" y="19176"/>
                </a:lnTo>
                <a:lnTo>
                  <a:pt x="1193671" y="19176"/>
                </a:lnTo>
                <a:lnTo>
                  <a:pt x="1190370" y="0"/>
                </a:lnTo>
                <a:close/>
              </a:path>
              <a:path w="1210310" h="3152775">
                <a:moveTo>
                  <a:pt x="1187312" y="25781"/>
                </a:moveTo>
                <a:lnTo>
                  <a:pt x="1169034" y="25781"/>
                </a:lnTo>
                <a:lnTo>
                  <a:pt x="1189608" y="33527"/>
                </a:lnTo>
                <a:lnTo>
                  <a:pt x="1172712" y="47312"/>
                </a:lnTo>
                <a:lnTo>
                  <a:pt x="1176942" y="72077"/>
                </a:lnTo>
                <a:lnTo>
                  <a:pt x="1193419" y="28066"/>
                </a:lnTo>
                <a:lnTo>
                  <a:pt x="1187312" y="25781"/>
                </a:lnTo>
                <a:close/>
              </a:path>
              <a:path w="1210310" h="3152775">
                <a:moveTo>
                  <a:pt x="1169670" y="19176"/>
                </a:moveTo>
                <a:lnTo>
                  <a:pt x="1153166" y="63258"/>
                </a:lnTo>
                <a:lnTo>
                  <a:pt x="1172712" y="47312"/>
                </a:lnTo>
                <a:lnTo>
                  <a:pt x="1169034" y="25781"/>
                </a:lnTo>
                <a:lnTo>
                  <a:pt x="1187312" y="25781"/>
                </a:lnTo>
                <a:lnTo>
                  <a:pt x="1169670" y="19176"/>
                </a:lnTo>
                <a:close/>
              </a:path>
              <a:path w="1210310" h="3152775">
                <a:moveTo>
                  <a:pt x="1169034" y="25781"/>
                </a:moveTo>
                <a:lnTo>
                  <a:pt x="1172712" y="47312"/>
                </a:lnTo>
                <a:lnTo>
                  <a:pt x="1189608" y="33527"/>
                </a:lnTo>
                <a:lnTo>
                  <a:pt x="1169034" y="2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67483" y="1487424"/>
            <a:ext cx="1388364" cy="25847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10536" y="1623822"/>
            <a:ext cx="1198245" cy="2386330"/>
          </a:xfrm>
          <a:custGeom>
            <a:avLst/>
            <a:gdLst/>
            <a:ahLst/>
            <a:cxnLst/>
            <a:rect l="l" t="t" r="r" b="b"/>
            <a:pathLst>
              <a:path w="1198245" h="2386329">
                <a:moveTo>
                  <a:pt x="1167495" y="45149"/>
                </a:moveTo>
                <a:lnTo>
                  <a:pt x="1146546" y="58983"/>
                </a:lnTo>
                <a:lnTo>
                  <a:pt x="0" y="2375027"/>
                </a:lnTo>
                <a:lnTo>
                  <a:pt x="22732" y="2386203"/>
                </a:lnTo>
                <a:lnTo>
                  <a:pt x="1169241" y="70359"/>
                </a:lnTo>
                <a:lnTo>
                  <a:pt x="1167495" y="45149"/>
                </a:lnTo>
                <a:close/>
              </a:path>
              <a:path w="1198245" h="2386329">
                <a:moveTo>
                  <a:pt x="1191016" y="16890"/>
                </a:moveTo>
                <a:lnTo>
                  <a:pt x="1167383" y="16890"/>
                </a:lnTo>
                <a:lnTo>
                  <a:pt x="1190117" y="28193"/>
                </a:lnTo>
                <a:lnTo>
                  <a:pt x="1169241" y="70359"/>
                </a:lnTo>
                <a:lnTo>
                  <a:pt x="1172590" y="118490"/>
                </a:lnTo>
                <a:lnTo>
                  <a:pt x="1178560" y="123698"/>
                </a:lnTo>
                <a:lnTo>
                  <a:pt x="1185545" y="123189"/>
                </a:lnTo>
                <a:lnTo>
                  <a:pt x="1192657" y="122808"/>
                </a:lnTo>
                <a:lnTo>
                  <a:pt x="1197864" y="116712"/>
                </a:lnTo>
                <a:lnTo>
                  <a:pt x="1197356" y="109727"/>
                </a:lnTo>
                <a:lnTo>
                  <a:pt x="1191016" y="16890"/>
                </a:lnTo>
                <a:close/>
              </a:path>
              <a:path w="1198245" h="2386329">
                <a:moveTo>
                  <a:pt x="1189863" y="0"/>
                </a:moveTo>
                <a:lnTo>
                  <a:pt x="1092200" y="64388"/>
                </a:lnTo>
                <a:lnTo>
                  <a:pt x="1090549" y="72262"/>
                </a:lnTo>
                <a:lnTo>
                  <a:pt x="1094486" y="78104"/>
                </a:lnTo>
                <a:lnTo>
                  <a:pt x="1098295" y="83947"/>
                </a:lnTo>
                <a:lnTo>
                  <a:pt x="1106170" y="85598"/>
                </a:lnTo>
                <a:lnTo>
                  <a:pt x="1146546" y="58983"/>
                </a:lnTo>
                <a:lnTo>
                  <a:pt x="1167383" y="16890"/>
                </a:lnTo>
                <a:lnTo>
                  <a:pt x="1191016" y="16890"/>
                </a:lnTo>
                <a:lnTo>
                  <a:pt x="1189863" y="0"/>
                </a:lnTo>
                <a:close/>
              </a:path>
              <a:path w="1198245" h="2386329">
                <a:moveTo>
                  <a:pt x="1180410" y="23367"/>
                </a:moveTo>
                <a:lnTo>
                  <a:pt x="1165987" y="23367"/>
                </a:lnTo>
                <a:lnTo>
                  <a:pt x="1185671" y="33147"/>
                </a:lnTo>
                <a:lnTo>
                  <a:pt x="1167495" y="45149"/>
                </a:lnTo>
                <a:lnTo>
                  <a:pt x="1169241" y="70359"/>
                </a:lnTo>
                <a:lnTo>
                  <a:pt x="1190117" y="28193"/>
                </a:lnTo>
                <a:lnTo>
                  <a:pt x="1180410" y="23367"/>
                </a:lnTo>
                <a:close/>
              </a:path>
              <a:path w="1198245" h="2386329">
                <a:moveTo>
                  <a:pt x="1167383" y="16890"/>
                </a:moveTo>
                <a:lnTo>
                  <a:pt x="1146546" y="58983"/>
                </a:lnTo>
                <a:lnTo>
                  <a:pt x="1167495" y="45149"/>
                </a:lnTo>
                <a:lnTo>
                  <a:pt x="1165987" y="23367"/>
                </a:lnTo>
                <a:lnTo>
                  <a:pt x="1180410" y="23367"/>
                </a:lnTo>
                <a:lnTo>
                  <a:pt x="1167383" y="16890"/>
                </a:lnTo>
                <a:close/>
              </a:path>
              <a:path w="1198245" h="2386329">
                <a:moveTo>
                  <a:pt x="1165987" y="23367"/>
                </a:moveTo>
                <a:lnTo>
                  <a:pt x="1167495" y="45149"/>
                </a:lnTo>
                <a:lnTo>
                  <a:pt x="1185671" y="33147"/>
                </a:lnTo>
                <a:lnTo>
                  <a:pt x="1165987" y="23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69007" y="2020823"/>
            <a:ext cx="1386840" cy="205282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11172" y="2157222"/>
            <a:ext cx="1189355" cy="1854200"/>
          </a:xfrm>
          <a:custGeom>
            <a:avLst/>
            <a:gdLst/>
            <a:ahLst/>
            <a:cxnLst/>
            <a:rect l="l" t="t" r="r" b="b"/>
            <a:pathLst>
              <a:path w="1189355" h="1854200">
                <a:moveTo>
                  <a:pt x="1162188" y="42438"/>
                </a:moveTo>
                <a:lnTo>
                  <a:pt x="1139652" y="54035"/>
                </a:lnTo>
                <a:lnTo>
                  <a:pt x="0" y="1840357"/>
                </a:lnTo>
                <a:lnTo>
                  <a:pt x="21462" y="1854072"/>
                </a:lnTo>
                <a:lnTo>
                  <a:pt x="1161171" y="67664"/>
                </a:lnTo>
                <a:lnTo>
                  <a:pt x="1162188" y="42438"/>
                </a:lnTo>
                <a:close/>
              </a:path>
              <a:path w="1189355" h="1854200">
                <a:moveTo>
                  <a:pt x="1188663" y="14350"/>
                </a:moveTo>
                <a:lnTo>
                  <a:pt x="1164970" y="14350"/>
                </a:lnTo>
                <a:lnTo>
                  <a:pt x="1186433" y="28066"/>
                </a:lnTo>
                <a:lnTo>
                  <a:pt x="1161171" y="67664"/>
                </a:lnTo>
                <a:lnTo>
                  <a:pt x="1159473" y="109854"/>
                </a:lnTo>
                <a:lnTo>
                  <a:pt x="1159255" y="115824"/>
                </a:lnTo>
                <a:lnTo>
                  <a:pt x="1164716" y="121792"/>
                </a:lnTo>
                <a:lnTo>
                  <a:pt x="1178686" y="122300"/>
                </a:lnTo>
                <a:lnTo>
                  <a:pt x="1184655" y="116839"/>
                </a:lnTo>
                <a:lnTo>
                  <a:pt x="1184949" y="108838"/>
                </a:lnTo>
                <a:lnTo>
                  <a:pt x="1188663" y="14350"/>
                </a:lnTo>
                <a:close/>
              </a:path>
              <a:path w="1189355" h="1854200">
                <a:moveTo>
                  <a:pt x="1189227" y="0"/>
                </a:moveTo>
                <a:lnTo>
                  <a:pt x="1085214" y="53466"/>
                </a:lnTo>
                <a:lnTo>
                  <a:pt x="1082802" y="61087"/>
                </a:lnTo>
                <a:lnTo>
                  <a:pt x="1089152" y="73532"/>
                </a:lnTo>
                <a:lnTo>
                  <a:pt x="1096771" y="76073"/>
                </a:lnTo>
                <a:lnTo>
                  <a:pt x="1139652" y="54035"/>
                </a:lnTo>
                <a:lnTo>
                  <a:pt x="1164970" y="14350"/>
                </a:lnTo>
                <a:lnTo>
                  <a:pt x="1188663" y="14350"/>
                </a:lnTo>
                <a:lnTo>
                  <a:pt x="1189227" y="0"/>
                </a:lnTo>
                <a:close/>
              </a:path>
              <a:path w="1189355" h="1854200">
                <a:moveTo>
                  <a:pt x="1174907" y="20700"/>
                </a:moveTo>
                <a:lnTo>
                  <a:pt x="1163065" y="20700"/>
                </a:lnTo>
                <a:lnTo>
                  <a:pt x="1181480" y="32512"/>
                </a:lnTo>
                <a:lnTo>
                  <a:pt x="1162188" y="42438"/>
                </a:lnTo>
                <a:lnTo>
                  <a:pt x="1161171" y="67664"/>
                </a:lnTo>
                <a:lnTo>
                  <a:pt x="1186433" y="28066"/>
                </a:lnTo>
                <a:lnTo>
                  <a:pt x="1174907" y="20700"/>
                </a:lnTo>
                <a:close/>
              </a:path>
              <a:path w="1189355" h="1854200">
                <a:moveTo>
                  <a:pt x="1164970" y="14350"/>
                </a:moveTo>
                <a:lnTo>
                  <a:pt x="1139652" y="54035"/>
                </a:lnTo>
                <a:lnTo>
                  <a:pt x="1162188" y="42438"/>
                </a:lnTo>
                <a:lnTo>
                  <a:pt x="1163065" y="20700"/>
                </a:lnTo>
                <a:lnTo>
                  <a:pt x="1174907" y="20700"/>
                </a:lnTo>
                <a:lnTo>
                  <a:pt x="1164970" y="14350"/>
                </a:lnTo>
                <a:close/>
              </a:path>
              <a:path w="1189355" h="1854200">
                <a:moveTo>
                  <a:pt x="1163065" y="20700"/>
                </a:moveTo>
                <a:lnTo>
                  <a:pt x="1162188" y="42438"/>
                </a:lnTo>
                <a:lnTo>
                  <a:pt x="1181480" y="32512"/>
                </a:lnTo>
                <a:lnTo>
                  <a:pt x="1163065" y="20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69007" y="2543555"/>
            <a:ext cx="1386840" cy="15316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12442" y="2680080"/>
            <a:ext cx="1188085" cy="1332865"/>
          </a:xfrm>
          <a:custGeom>
            <a:avLst/>
            <a:gdLst/>
            <a:ahLst/>
            <a:cxnLst/>
            <a:rect l="l" t="t" r="r" b="b"/>
            <a:pathLst>
              <a:path w="1188085" h="1332864">
                <a:moveTo>
                  <a:pt x="1154454" y="37725"/>
                </a:moveTo>
                <a:lnTo>
                  <a:pt x="1130565" y="45509"/>
                </a:lnTo>
                <a:lnTo>
                  <a:pt x="0" y="1315974"/>
                </a:lnTo>
                <a:lnTo>
                  <a:pt x="18922" y="1332865"/>
                </a:lnTo>
                <a:lnTo>
                  <a:pt x="1149491" y="62397"/>
                </a:lnTo>
                <a:lnTo>
                  <a:pt x="1154454" y="37725"/>
                </a:lnTo>
                <a:close/>
              </a:path>
              <a:path w="1188085" h="1332864">
                <a:moveTo>
                  <a:pt x="1185860" y="10414"/>
                </a:moveTo>
                <a:lnTo>
                  <a:pt x="1161795" y="10414"/>
                </a:lnTo>
                <a:lnTo>
                  <a:pt x="1180719" y="27305"/>
                </a:lnTo>
                <a:lnTo>
                  <a:pt x="1149491" y="62397"/>
                </a:lnTo>
                <a:lnTo>
                  <a:pt x="1141349" y="102870"/>
                </a:lnTo>
                <a:lnTo>
                  <a:pt x="1139952" y="109728"/>
                </a:lnTo>
                <a:lnTo>
                  <a:pt x="1144396" y="116332"/>
                </a:lnTo>
                <a:lnTo>
                  <a:pt x="1158113" y="119126"/>
                </a:lnTo>
                <a:lnTo>
                  <a:pt x="1164844" y="114681"/>
                </a:lnTo>
                <a:lnTo>
                  <a:pt x="1166240" y="107823"/>
                </a:lnTo>
                <a:lnTo>
                  <a:pt x="1185860" y="10414"/>
                </a:lnTo>
                <a:close/>
              </a:path>
              <a:path w="1188085" h="1332864">
                <a:moveTo>
                  <a:pt x="1168483" y="16383"/>
                </a:moveTo>
                <a:lnTo>
                  <a:pt x="1158747" y="16383"/>
                </a:lnTo>
                <a:lnTo>
                  <a:pt x="1175131" y="30988"/>
                </a:lnTo>
                <a:lnTo>
                  <a:pt x="1154454" y="37725"/>
                </a:lnTo>
                <a:lnTo>
                  <a:pt x="1149491" y="62397"/>
                </a:lnTo>
                <a:lnTo>
                  <a:pt x="1180719" y="27305"/>
                </a:lnTo>
                <a:lnTo>
                  <a:pt x="1168483" y="16383"/>
                </a:lnTo>
                <a:close/>
              </a:path>
              <a:path w="1188085" h="1332864">
                <a:moveTo>
                  <a:pt x="1187958" y="0"/>
                </a:moveTo>
                <a:lnTo>
                  <a:pt x="1076706" y="36322"/>
                </a:lnTo>
                <a:lnTo>
                  <a:pt x="1073150" y="43561"/>
                </a:lnTo>
                <a:lnTo>
                  <a:pt x="1075308" y="50165"/>
                </a:lnTo>
                <a:lnTo>
                  <a:pt x="1077468" y="56896"/>
                </a:lnTo>
                <a:lnTo>
                  <a:pt x="1084707" y="60452"/>
                </a:lnTo>
                <a:lnTo>
                  <a:pt x="1130565" y="45509"/>
                </a:lnTo>
                <a:lnTo>
                  <a:pt x="1161795" y="10414"/>
                </a:lnTo>
                <a:lnTo>
                  <a:pt x="1185860" y="10414"/>
                </a:lnTo>
                <a:lnTo>
                  <a:pt x="1187958" y="0"/>
                </a:lnTo>
                <a:close/>
              </a:path>
              <a:path w="1188085" h="1332864">
                <a:moveTo>
                  <a:pt x="1161795" y="10414"/>
                </a:moveTo>
                <a:lnTo>
                  <a:pt x="1130565" y="45509"/>
                </a:lnTo>
                <a:lnTo>
                  <a:pt x="1154454" y="37725"/>
                </a:lnTo>
                <a:lnTo>
                  <a:pt x="1158747" y="16383"/>
                </a:lnTo>
                <a:lnTo>
                  <a:pt x="1168483" y="16383"/>
                </a:lnTo>
                <a:lnTo>
                  <a:pt x="1161795" y="10414"/>
                </a:lnTo>
                <a:close/>
              </a:path>
              <a:path w="1188085" h="1332864">
                <a:moveTo>
                  <a:pt x="1158747" y="16383"/>
                </a:moveTo>
                <a:lnTo>
                  <a:pt x="1154454" y="37725"/>
                </a:lnTo>
                <a:lnTo>
                  <a:pt x="1175131" y="30988"/>
                </a:lnTo>
                <a:lnTo>
                  <a:pt x="1158747" y="16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72055" y="3090672"/>
            <a:ext cx="1383792" cy="9875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14982" y="3226689"/>
            <a:ext cx="1185545" cy="788670"/>
          </a:xfrm>
          <a:custGeom>
            <a:avLst/>
            <a:gdLst/>
            <a:ahLst/>
            <a:cxnLst/>
            <a:rect l="l" t="t" r="r" b="b"/>
            <a:pathLst>
              <a:path w="1185545" h="788670">
                <a:moveTo>
                  <a:pt x="1143387" y="27732"/>
                </a:moveTo>
                <a:lnTo>
                  <a:pt x="1118383" y="29103"/>
                </a:lnTo>
                <a:lnTo>
                  <a:pt x="0" y="767207"/>
                </a:lnTo>
                <a:lnTo>
                  <a:pt x="13969" y="788288"/>
                </a:lnTo>
                <a:lnTo>
                  <a:pt x="1132139" y="50449"/>
                </a:lnTo>
                <a:lnTo>
                  <a:pt x="1143387" y="27732"/>
                </a:lnTo>
                <a:close/>
              </a:path>
              <a:path w="1185545" h="788670">
                <a:moveTo>
                  <a:pt x="1183784" y="3301"/>
                </a:moveTo>
                <a:lnTo>
                  <a:pt x="1157478" y="3301"/>
                </a:lnTo>
                <a:lnTo>
                  <a:pt x="1171448" y="24511"/>
                </a:lnTo>
                <a:lnTo>
                  <a:pt x="1132139" y="50449"/>
                </a:lnTo>
                <a:lnTo>
                  <a:pt x="1113917" y="87249"/>
                </a:lnTo>
                <a:lnTo>
                  <a:pt x="1110869" y="93599"/>
                </a:lnTo>
                <a:lnTo>
                  <a:pt x="1113409" y="101219"/>
                </a:lnTo>
                <a:lnTo>
                  <a:pt x="1119632" y="104266"/>
                </a:lnTo>
                <a:lnTo>
                  <a:pt x="1125982" y="107441"/>
                </a:lnTo>
                <a:lnTo>
                  <a:pt x="1133602" y="104901"/>
                </a:lnTo>
                <a:lnTo>
                  <a:pt x="1136650" y="98551"/>
                </a:lnTo>
                <a:lnTo>
                  <a:pt x="1183784" y="3301"/>
                </a:lnTo>
                <a:close/>
              </a:path>
              <a:path w="1185545" h="788670">
                <a:moveTo>
                  <a:pt x="1160740" y="8255"/>
                </a:moveTo>
                <a:lnTo>
                  <a:pt x="1153033" y="8255"/>
                </a:lnTo>
                <a:lnTo>
                  <a:pt x="1165098" y="26543"/>
                </a:lnTo>
                <a:lnTo>
                  <a:pt x="1143387" y="27732"/>
                </a:lnTo>
                <a:lnTo>
                  <a:pt x="1132139" y="50449"/>
                </a:lnTo>
                <a:lnTo>
                  <a:pt x="1171448" y="24511"/>
                </a:lnTo>
                <a:lnTo>
                  <a:pt x="1160740" y="8255"/>
                </a:lnTo>
                <a:close/>
              </a:path>
              <a:path w="1185545" h="788670">
                <a:moveTo>
                  <a:pt x="1185418" y="0"/>
                </a:moveTo>
                <a:lnTo>
                  <a:pt x="1068705" y="6476"/>
                </a:lnTo>
                <a:lnTo>
                  <a:pt x="1063244" y="12446"/>
                </a:lnTo>
                <a:lnTo>
                  <a:pt x="1064006" y="26415"/>
                </a:lnTo>
                <a:lnTo>
                  <a:pt x="1070102" y="31750"/>
                </a:lnTo>
                <a:lnTo>
                  <a:pt x="1118383" y="29103"/>
                </a:lnTo>
                <a:lnTo>
                  <a:pt x="1157478" y="3301"/>
                </a:lnTo>
                <a:lnTo>
                  <a:pt x="1183784" y="3301"/>
                </a:lnTo>
                <a:lnTo>
                  <a:pt x="1185418" y="0"/>
                </a:lnTo>
                <a:close/>
              </a:path>
              <a:path w="1185545" h="788670">
                <a:moveTo>
                  <a:pt x="1157478" y="3301"/>
                </a:moveTo>
                <a:lnTo>
                  <a:pt x="1118383" y="29103"/>
                </a:lnTo>
                <a:lnTo>
                  <a:pt x="1143387" y="27732"/>
                </a:lnTo>
                <a:lnTo>
                  <a:pt x="1153033" y="8255"/>
                </a:lnTo>
                <a:lnTo>
                  <a:pt x="1160740" y="8255"/>
                </a:lnTo>
                <a:lnTo>
                  <a:pt x="1157478" y="3301"/>
                </a:lnTo>
                <a:close/>
              </a:path>
              <a:path w="1185545" h="788670">
                <a:moveTo>
                  <a:pt x="1153033" y="8255"/>
                </a:moveTo>
                <a:lnTo>
                  <a:pt x="1143387" y="27732"/>
                </a:lnTo>
                <a:lnTo>
                  <a:pt x="1165098" y="26543"/>
                </a:lnTo>
                <a:lnTo>
                  <a:pt x="1153033" y="8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76627" y="3671315"/>
            <a:ext cx="1379220" cy="40843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19807" y="3765930"/>
            <a:ext cx="1181100" cy="251460"/>
          </a:xfrm>
          <a:custGeom>
            <a:avLst/>
            <a:gdLst/>
            <a:ahLst/>
            <a:cxnLst/>
            <a:rect l="l" t="t" r="r" b="b"/>
            <a:pathLst>
              <a:path w="1181100" h="251460">
                <a:moveTo>
                  <a:pt x="1107469" y="40867"/>
                </a:moveTo>
                <a:lnTo>
                  <a:pt x="0" y="225933"/>
                </a:lnTo>
                <a:lnTo>
                  <a:pt x="4191" y="251079"/>
                </a:lnTo>
                <a:lnTo>
                  <a:pt x="1111491" y="65919"/>
                </a:lnTo>
                <a:lnTo>
                  <a:pt x="1130897" y="49783"/>
                </a:lnTo>
                <a:lnTo>
                  <a:pt x="1107469" y="40867"/>
                </a:lnTo>
                <a:close/>
              </a:path>
              <a:path w="1181100" h="251460">
                <a:moveTo>
                  <a:pt x="1158575" y="33147"/>
                </a:moveTo>
                <a:lnTo>
                  <a:pt x="1153668" y="33147"/>
                </a:lnTo>
                <a:lnTo>
                  <a:pt x="1157859" y="58166"/>
                </a:lnTo>
                <a:lnTo>
                  <a:pt x="1111491" y="65919"/>
                </a:lnTo>
                <a:lnTo>
                  <a:pt x="1074420" y="96774"/>
                </a:lnTo>
                <a:lnTo>
                  <a:pt x="1073658" y="104775"/>
                </a:lnTo>
                <a:lnTo>
                  <a:pt x="1078230" y="110109"/>
                </a:lnTo>
                <a:lnTo>
                  <a:pt x="1082675" y="115570"/>
                </a:lnTo>
                <a:lnTo>
                  <a:pt x="1090676" y="116332"/>
                </a:lnTo>
                <a:lnTo>
                  <a:pt x="1180592" y="41529"/>
                </a:lnTo>
                <a:lnTo>
                  <a:pt x="1158575" y="33147"/>
                </a:lnTo>
                <a:close/>
              </a:path>
              <a:path w="1181100" h="251460">
                <a:moveTo>
                  <a:pt x="1130897" y="49783"/>
                </a:moveTo>
                <a:lnTo>
                  <a:pt x="1111491" y="65919"/>
                </a:lnTo>
                <a:lnTo>
                  <a:pt x="1157859" y="58166"/>
                </a:lnTo>
                <a:lnTo>
                  <a:pt x="1157752" y="57531"/>
                </a:lnTo>
                <a:lnTo>
                  <a:pt x="1151255" y="57531"/>
                </a:lnTo>
                <a:lnTo>
                  <a:pt x="1130897" y="49783"/>
                </a:lnTo>
                <a:close/>
              </a:path>
              <a:path w="1181100" h="251460">
                <a:moveTo>
                  <a:pt x="1147699" y="35814"/>
                </a:moveTo>
                <a:lnTo>
                  <a:pt x="1130897" y="49783"/>
                </a:lnTo>
                <a:lnTo>
                  <a:pt x="1151255" y="57531"/>
                </a:lnTo>
                <a:lnTo>
                  <a:pt x="1147699" y="35814"/>
                </a:lnTo>
                <a:close/>
              </a:path>
              <a:path w="1181100" h="251460">
                <a:moveTo>
                  <a:pt x="1154114" y="35814"/>
                </a:moveTo>
                <a:lnTo>
                  <a:pt x="1147699" y="35814"/>
                </a:lnTo>
                <a:lnTo>
                  <a:pt x="1151255" y="57531"/>
                </a:lnTo>
                <a:lnTo>
                  <a:pt x="1157752" y="57531"/>
                </a:lnTo>
                <a:lnTo>
                  <a:pt x="1154114" y="35814"/>
                </a:lnTo>
                <a:close/>
              </a:path>
              <a:path w="1181100" h="251460">
                <a:moveTo>
                  <a:pt x="1153668" y="33147"/>
                </a:moveTo>
                <a:lnTo>
                  <a:pt x="1107469" y="40867"/>
                </a:lnTo>
                <a:lnTo>
                  <a:pt x="1130897" y="49783"/>
                </a:lnTo>
                <a:lnTo>
                  <a:pt x="1147699" y="35814"/>
                </a:lnTo>
                <a:lnTo>
                  <a:pt x="1154114" y="35814"/>
                </a:lnTo>
                <a:lnTo>
                  <a:pt x="1153668" y="33147"/>
                </a:lnTo>
                <a:close/>
              </a:path>
              <a:path w="1181100" h="251460">
                <a:moveTo>
                  <a:pt x="1071245" y="0"/>
                </a:moveTo>
                <a:lnTo>
                  <a:pt x="1063879" y="3302"/>
                </a:lnTo>
                <a:lnTo>
                  <a:pt x="1061466" y="9906"/>
                </a:lnTo>
                <a:lnTo>
                  <a:pt x="1058926" y="16383"/>
                </a:lnTo>
                <a:lnTo>
                  <a:pt x="1062228" y="23749"/>
                </a:lnTo>
                <a:lnTo>
                  <a:pt x="1068832" y="26162"/>
                </a:lnTo>
                <a:lnTo>
                  <a:pt x="1107469" y="40867"/>
                </a:lnTo>
                <a:lnTo>
                  <a:pt x="1153668" y="33147"/>
                </a:lnTo>
                <a:lnTo>
                  <a:pt x="1158575" y="33147"/>
                </a:lnTo>
                <a:lnTo>
                  <a:pt x="1077849" y="2413"/>
                </a:lnTo>
                <a:lnTo>
                  <a:pt x="1071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76627" y="3970020"/>
            <a:ext cx="1379220" cy="49377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18919" y="3992117"/>
            <a:ext cx="1181735" cy="330200"/>
          </a:xfrm>
          <a:custGeom>
            <a:avLst/>
            <a:gdLst/>
            <a:ahLst/>
            <a:cxnLst/>
            <a:rect l="l" t="t" r="r" b="b"/>
            <a:pathLst>
              <a:path w="1181735" h="330200">
                <a:moveTo>
                  <a:pt x="1108396" y="291521"/>
                </a:moveTo>
                <a:lnTo>
                  <a:pt x="1062228" y="305434"/>
                </a:lnTo>
                <a:lnTo>
                  <a:pt x="1058418" y="312546"/>
                </a:lnTo>
                <a:lnTo>
                  <a:pt x="1060323" y="319277"/>
                </a:lnTo>
                <a:lnTo>
                  <a:pt x="1062355" y="326008"/>
                </a:lnTo>
                <a:lnTo>
                  <a:pt x="1069467" y="329818"/>
                </a:lnTo>
                <a:lnTo>
                  <a:pt x="1160346" y="302513"/>
                </a:lnTo>
                <a:lnTo>
                  <a:pt x="1154049" y="302513"/>
                </a:lnTo>
                <a:lnTo>
                  <a:pt x="1108396" y="291521"/>
                </a:lnTo>
                <a:close/>
              </a:path>
              <a:path w="1181735" h="330200">
                <a:moveTo>
                  <a:pt x="1132494" y="284285"/>
                </a:moveTo>
                <a:lnTo>
                  <a:pt x="1108396" y="291521"/>
                </a:lnTo>
                <a:lnTo>
                  <a:pt x="1154049" y="302513"/>
                </a:lnTo>
                <a:lnTo>
                  <a:pt x="1154818" y="299338"/>
                </a:lnTo>
                <a:lnTo>
                  <a:pt x="1148207" y="299338"/>
                </a:lnTo>
                <a:lnTo>
                  <a:pt x="1132494" y="284285"/>
                </a:lnTo>
                <a:close/>
              </a:path>
              <a:path w="1181735" h="330200">
                <a:moveTo>
                  <a:pt x="1097026" y="215137"/>
                </a:moveTo>
                <a:lnTo>
                  <a:pt x="1089025" y="215264"/>
                </a:lnTo>
                <a:lnTo>
                  <a:pt x="1079373" y="225424"/>
                </a:lnTo>
                <a:lnTo>
                  <a:pt x="1079500" y="233425"/>
                </a:lnTo>
                <a:lnTo>
                  <a:pt x="1084580" y="238378"/>
                </a:lnTo>
                <a:lnTo>
                  <a:pt x="1114320" y="266872"/>
                </a:lnTo>
                <a:lnTo>
                  <a:pt x="1160018" y="277875"/>
                </a:lnTo>
                <a:lnTo>
                  <a:pt x="1154049" y="302513"/>
                </a:lnTo>
                <a:lnTo>
                  <a:pt x="1160346" y="302513"/>
                </a:lnTo>
                <a:lnTo>
                  <a:pt x="1181481" y="296163"/>
                </a:lnTo>
                <a:lnTo>
                  <a:pt x="1102106" y="219963"/>
                </a:lnTo>
                <a:lnTo>
                  <a:pt x="1097026" y="215137"/>
                </a:lnTo>
                <a:close/>
              </a:path>
              <a:path w="1181735" h="330200">
                <a:moveTo>
                  <a:pt x="1153414" y="278002"/>
                </a:moveTo>
                <a:lnTo>
                  <a:pt x="1132494" y="284285"/>
                </a:lnTo>
                <a:lnTo>
                  <a:pt x="1148207" y="299338"/>
                </a:lnTo>
                <a:lnTo>
                  <a:pt x="1153414" y="278002"/>
                </a:lnTo>
                <a:close/>
              </a:path>
              <a:path w="1181735" h="330200">
                <a:moveTo>
                  <a:pt x="1159987" y="278002"/>
                </a:moveTo>
                <a:lnTo>
                  <a:pt x="1153414" y="278002"/>
                </a:lnTo>
                <a:lnTo>
                  <a:pt x="1148207" y="299338"/>
                </a:lnTo>
                <a:lnTo>
                  <a:pt x="1154818" y="299338"/>
                </a:lnTo>
                <a:lnTo>
                  <a:pt x="1159987" y="278002"/>
                </a:lnTo>
                <a:close/>
              </a:path>
              <a:path w="1181735" h="330200">
                <a:moveTo>
                  <a:pt x="5968" y="0"/>
                </a:moveTo>
                <a:lnTo>
                  <a:pt x="0" y="24637"/>
                </a:lnTo>
                <a:lnTo>
                  <a:pt x="1108396" y="291521"/>
                </a:lnTo>
                <a:lnTo>
                  <a:pt x="1132494" y="284285"/>
                </a:lnTo>
                <a:lnTo>
                  <a:pt x="1114320" y="266872"/>
                </a:lnTo>
                <a:lnTo>
                  <a:pt x="5968" y="0"/>
                </a:lnTo>
                <a:close/>
              </a:path>
              <a:path w="1181735" h="330200">
                <a:moveTo>
                  <a:pt x="1114320" y="266872"/>
                </a:moveTo>
                <a:lnTo>
                  <a:pt x="1132494" y="284285"/>
                </a:lnTo>
                <a:lnTo>
                  <a:pt x="1153414" y="278002"/>
                </a:lnTo>
                <a:lnTo>
                  <a:pt x="1159987" y="278002"/>
                </a:lnTo>
                <a:lnTo>
                  <a:pt x="1114320" y="266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70532" y="3973067"/>
            <a:ext cx="1385316" cy="131368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13204" y="3995165"/>
            <a:ext cx="1187450" cy="1115695"/>
          </a:xfrm>
          <a:custGeom>
            <a:avLst/>
            <a:gdLst/>
            <a:ahLst/>
            <a:cxnLst/>
            <a:rect l="l" t="t" r="r" b="b"/>
            <a:pathLst>
              <a:path w="1187450" h="1115695">
                <a:moveTo>
                  <a:pt x="1078864" y="1064640"/>
                </a:moveTo>
                <a:lnTo>
                  <a:pt x="1072133" y="1068958"/>
                </a:lnTo>
                <a:lnTo>
                  <a:pt x="1070483" y="1075689"/>
                </a:lnTo>
                <a:lnTo>
                  <a:pt x="1068958" y="1082547"/>
                </a:lnTo>
                <a:lnTo>
                  <a:pt x="1073150" y="1089405"/>
                </a:lnTo>
                <a:lnTo>
                  <a:pt x="1187195" y="1115567"/>
                </a:lnTo>
                <a:lnTo>
                  <a:pt x="1184824" y="1107566"/>
                </a:lnTo>
                <a:lnTo>
                  <a:pt x="1160145" y="1107566"/>
                </a:lnTo>
                <a:lnTo>
                  <a:pt x="1125902" y="1075423"/>
                </a:lnTo>
                <a:lnTo>
                  <a:pt x="1078864" y="1064640"/>
                </a:lnTo>
                <a:close/>
              </a:path>
              <a:path w="1187450" h="1115695">
                <a:moveTo>
                  <a:pt x="1125902" y="1075423"/>
                </a:moveTo>
                <a:lnTo>
                  <a:pt x="1160145" y="1107566"/>
                </a:lnTo>
                <a:lnTo>
                  <a:pt x="1165388" y="1101978"/>
                </a:lnTo>
                <a:lnTo>
                  <a:pt x="1156715" y="1101978"/>
                </a:lnTo>
                <a:lnTo>
                  <a:pt x="1150506" y="1081092"/>
                </a:lnTo>
                <a:lnTo>
                  <a:pt x="1125902" y="1075423"/>
                </a:lnTo>
                <a:close/>
              </a:path>
              <a:path w="1187450" h="1115695">
                <a:moveTo>
                  <a:pt x="1146809" y="999616"/>
                </a:moveTo>
                <a:lnTo>
                  <a:pt x="1140078" y="1001648"/>
                </a:lnTo>
                <a:lnTo>
                  <a:pt x="1133347" y="1003553"/>
                </a:lnTo>
                <a:lnTo>
                  <a:pt x="1129538" y="1010665"/>
                </a:lnTo>
                <a:lnTo>
                  <a:pt x="1131570" y="1017396"/>
                </a:lnTo>
                <a:lnTo>
                  <a:pt x="1143311" y="1056891"/>
                </a:lnTo>
                <a:lnTo>
                  <a:pt x="1177544" y="1089024"/>
                </a:lnTo>
                <a:lnTo>
                  <a:pt x="1160145" y="1107566"/>
                </a:lnTo>
                <a:lnTo>
                  <a:pt x="1184824" y="1107566"/>
                </a:lnTo>
                <a:lnTo>
                  <a:pt x="1155953" y="1010157"/>
                </a:lnTo>
                <a:lnTo>
                  <a:pt x="1153921" y="1003426"/>
                </a:lnTo>
                <a:lnTo>
                  <a:pt x="1146809" y="999616"/>
                </a:lnTo>
                <a:close/>
              </a:path>
              <a:path w="1187450" h="1115695">
                <a:moveTo>
                  <a:pt x="1150506" y="1081092"/>
                </a:moveTo>
                <a:lnTo>
                  <a:pt x="1156715" y="1101978"/>
                </a:lnTo>
                <a:lnTo>
                  <a:pt x="1171702" y="1085976"/>
                </a:lnTo>
                <a:lnTo>
                  <a:pt x="1150506" y="1081092"/>
                </a:lnTo>
                <a:close/>
              </a:path>
              <a:path w="1187450" h="1115695">
                <a:moveTo>
                  <a:pt x="1143311" y="1056891"/>
                </a:moveTo>
                <a:lnTo>
                  <a:pt x="1150506" y="1081092"/>
                </a:lnTo>
                <a:lnTo>
                  <a:pt x="1171702" y="1085976"/>
                </a:lnTo>
                <a:lnTo>
                  <a:pt x="1156715" y="1101978"/>
                </a:lnTo>
                <a:lnTo>
                  <a:pt x="1165388" y="1101978"/>
                </a:lnTo>
                <a:lnTo>
                  <a:pt x="1177544" y="1089024"/>
                </a:lnTo>
                <a:lnTo>
                  <a:pt x="1143311" y="1056891"/>
                </a:lnTo>
                <a:close/>
              </a:path>
              <a:path w="1187450" h="1115695">
                <a:moveTo>
                  <a:pt x="17398" y="0"/>
                </a:moveTo>
                <a:lnTo>
                  <a:pt x="0" y="18541"/>
                </a:lnTo>
                <a:lnTo>
                  <a:pt x="1125902" y="1075423"/>
                </a:lnTo>
                <a:lnTo>
                  <a:pt x="1150506" y="1081092"/>
                </a:lnTo>
                <a:lnTo>
                  <a:pt x="1143311" y="1056891"/>
                </a:lnTo>
                <a:lnTo>
                  <a:pt x="17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69007" y="3974591"/>
            <a:ext cx="1386840" cy="197358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11298" y="3997452"/>
            <a:ext cx="1189355" cy="1775460"/>
          </a:xfrm>
          <a:custGeom>
            <a:avLst/>
            <a:gdLst/>
            <a:ahLst/>
            <a:cxnLst/>
            <a:rect l="l" t="t" r="r" b="b"/>
            <a:pathLst>
              <a:path w="1189355" h="1775460">
                <a:moveTo>
                  <a:pt x="1095248" y="1701228"/>
                </a:moveTo>
                <a:lnTo>
                  <a:pt x="1087627" y="1703844"/>
                </a:lnTo>
                <a:lnTo>
                  <a:pt x="1084452" y="1710143"/>
                </a:lnTo>
                <a:lnTo>
                  <a:pt x="1081405" y="1716443"/>
                </a:lnTo>
                <a:lnTo>
                  <a:pt x="1084071" y="1724050"/>
                </a:lnTo>
                <a:lnTo>
                  <a:pt x="1189101" y="1775460"/>
                </a:lnTo>
                <a:lnTo>
                  <a:pt x="1188279" y="1761528"/>
                </a:lnTo>
                <a:lnTo>
                  <a:pt x="1164589" y="1761528"/>
                </a:lnTo>
                <a:lnTo>
                  <a:pt x="1138547" y="1722448"/>
                </a:lnTo>
                <a:lnTo>
                  <a:pt x="1095248" y="1701228"/>
                </a:lnTo>
                <a:close/>
              </a:path>
              <a:path w="1189355" h="1775460">
                <a:moveTo>
                  <a:pt x="1138547" y="1722448"/>
                </a:moveTo>
                <a:lnTo>
                  <a:pt x="1164589" y="1761528"/>
                </a:lnTo>
                <a:lnTo>
                  <a:pt x="1173999" y="1755241"/>
                </a:lnTo>
                <a:lnTo>
                  <a:pt x="1162431" y="1755241"/>
                </a:lnTo>
                <a:lnTo>
                  <a:pt x="1161145" y="1733501"/>
                </a:lnTo>
                <a:lnTo>
                  <a:pt x="1138547" y="1722448"/>
                </a:lnTo>
                <a:close/>
              </a:path>
              <a:path w="1189355" h="1775460">
                <a:moveTo>
                  <a:pt x="1176146" y="1653324"/>
                </a:moveTo>
                <a:lnTo>
                  <a:pt x="1162177" y="1654162"/>
                </a:lnTo>
                <a:lnTo>
                  <a:pt x="1156843" y="1660182"/>
                </a:lnTo>
                <a:lnTo>
                  <a:pt x="1157224" y="1667179"/>
                </a:lnTo>
                <a:lnTo>
                  <a:pt x="1159662" y="1708412"/>
                </a:lnTo>
                <a:lnTo>
                  <a:pt x="1185671" y="1747443"/>
                </a:lnTo>
                <a:lnTo>
                  <a:pt x="1164589" y="1761528"/>
                </a:lnTo>
                <a:lnTo>
                  <a:pt x="1188279" y="1761528"/>
                </a:lnTo>
                <a:lnTo>
                  <a:pt x="1182624" y="1665668"/>
                </a:lnTo>
                <a:lnTo>
                  <a:pt x="1182115" y="1658658"/>
                </a:lnTo>
                <a:lnTo>
                  <a:pt x="1176146" y="1653324"/>
                </a:lnTo>
                <a:close/>
              </a:path>
              <a:path w="1189355" h="1775460">
                <a:moveTo>
                  <a:pt x="1161145" y="1733501"/>
                </a:moveTo>
                <a:lnTo>
                  <a:pt x="1162431" y="1755241"/>
                </a:lnTo>
                <a:lnTo>
                  <a:pt x="1180719" y="1743075"/>
                </a:lnTo>
                <a:lnTo>
                  <a:pt x="1161145" y="1733501"/>
                </a:lnTo>
                <a:close/>
              </a:path>
              <a:path w="1189355" h="1775460">
                <a:moveTo>
                  <a:pt x="1159662" y="1708412"/>
                </a:moveTo>
                <a:lnTo>
                  <a:pt x="1161145" y="1733501"/>
                </a:lnTo>
                <a:lnTo>
                  <a:pt x="1180719" y="1743075"/>
                </a:lnTo>
                <a:lnTo>
                  <a:pt x="1162431" y="1755241"/>
                </a:lnTo>
                <a:lnTo>
                  <a:pt x="1173999" y="1755241"/>
                </a:lnTo>
                <a:lnTo>
                  <a:pt x="1185671" y="1747443"/>
                </a:lnTo>
                <a:lnTo>
                  <a:pt x="1159662" y="1708412"/>
                </a:lnTo>
                <a:close/>
              </a:path>
              <a:path w="1189355" h="1775460">
                <a:moveTo>
                  <a:pt x="21208" y="0"/>
                </a:moveTo>
                <a:lnTo>
                  <a:pt x="0" y="13970"/>
                </a:lnTo>
                <a:lnTo>
                  <a:pt x="1138547" y="1722448"/>
                </a:lnTo>
                <a:lnTo>
                  <a:pt x="1161145" y="1733501"/>
                </a:lnTo>
                <a:lnTo>
                  <a:pt x="1159662" y="1708412"/>
                </a:lnTo>
                <a:lnTo>
                  <a:pt x="21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967483" y="3976115"/>
            <a:ext cx="1388364" cy="26929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10410" y="3998976"/>
            <a:ext cx="1200150" cy="2494280"/>
          </a:xfrm>
          <a:custGeom>
            <a:avLst/>
            <a:gdLst/>
            <a:ahLst/>
            <a:cxnLst/>
            <a:rect l="l" t="t" r="r" b="b"/>
            <a:pathLst>
              <a:path w="1200150" h="2494279">
                <a:moveTo>
                  <a:pt x="1107820" y="2406853"/>
                </a:moveTo>
                <a:lnTo>
                  <a:pt x="1099946" y="2408326"/>
                </a:lnTo>
                <a:lnTo>
                  <a:pt x="1096009" y="2414117"/>
                </a:lnTo>
                <a:lnTo>
                  <a:pt x="1091945" y="2419896"/>
                </a:lnTo>
                <a:lnTo>
                  <a:pt x="1093470" y="2427808"/>
                </a:lnTo>
                <a:lnTo>
                  <a:pt x="1189989" y="2493911"/>
                </a:lnTo>
                <a:lnTo>
                  <a:pt x="1191474" y="2476601"/>
                </a:lnTo>
                <a:lnTo>
                  <a:pt x="1167764" y="2476601"/>
                </a:lnTo>
                <a:lnTo>
                  <a:pt x="1147622" y="2434071"/>
                </a:lnTo>
                <a:lnTo>
                  <a:pt x="1107820" y="2406853"/>
                </a:lnTo>
                <a:close/>
              </a:path>
              <a:path w="1200150" h="2494279">
                <a:moveTo>
                  <a:pt x="1147622" y="2434071"/>
                </a:moveTo>
                <a:lnTo>
                  <a:pt x="1167764" y="2476601"/>
                </a:lnTo>
                <a:lnTo>
                  <a:pt x="1181621" y="2470048"/>
                </a:lnTo>
                <a:lnTo>
                  <a:pt x="1166621" y="2470048"/>
                </a:lnTo>
                <a:lnTo>
                  <a:pt x="1168471" y="2448349"/>
                </a:lnTo>
                <a:lnTo>
                  <a:pt x="1147622" y="2434071"/>
                </a:lnTo>
                <a:close/>
              </a:path>
              <a:path w="1200150" h="2494279">
                <a:moveTo>
                  <a:pt x="1180845" y="2369985"/>
                </a:moveTo>
                <a:lnTo>
                  <a:pt x="1174750" y="2375166"/>
                </a:lnTo>
                <a:lnTo>
                  <a:pt x="1174114" y="2382151"/>
                </a:lnTo>
                <a:lnTo>
                  <a:pt x="1170614" y="2423210"/>
                </a:lnTo>
                <a:lnTo>
                  <a:pt x="1190752" y="2465730"/>
                </a:lnTo>
                <a:lnTo>
                  <a:pt x="1167764" y="2476601"/>
                </a:lnTo>
                <a:lnTo>
                  <a:pt x="1191474" y="2476601"/>
                </a:lnTo>
                <a:lnTo>
                  <a:pt x="1199388" y="2384323"/>
                </a:lnTo>
                <a:lnTo>
                  <a:pt x="1200022" y="2377338"/>
                </a:lnTo>
                <a:lnTo>
                  <a:pt x="1194815" y="2371191"/>
                </a:lnTo>
                <a:lnTo>
                  <a:pt x="1180845" y="2369985"/>
                </a:lnTo>
                <a:close/>
              </a:path>
              <a:path w="1200150" h="2494279">
                <a:moveTo>
                  <a:pt x="1168471" y="2448349"/>
                </a:moveTo>
                <a:lnTo>
                  <a:pt x="1166621" y="2470048"/>
                </a:lnTo>
                <a:lnTo>
                  <a:pt x="1186433" y="2460650"/>
                </a:lnTo>
                <a:lnTo>
                  <a:pt x="1168471" y="2448349"/>
                </a:lnTo>
                <a:close/>
              </a:path>
              <a:path w="1200150" h="2494279">
                <a:moveTo>
                  <a:pt x="1170614" y="2423210"/>
                </a:moveTo>
                <a:lnTo>
                  <a:pt x="1168471" y="2448349"/>
                </a:lnTo>
                <a:lnTo>
                  <a:pt x="1186433" y="2460650"/>
                </a:lnTo>
                <a:lnTo>
                  <a:pt x="1166621" y="2470048"/>
                </a:lnTo>
                <a:lnTo>
                  <a:pt x="1181621" y="2470048"/>
                </a:lnTo>
                <a:lnTo>
                  <a:pt x="1190752" y="2465730"/>
                </a:lnTo>
                <a:lnTo>
                  <a:pt x="1170614" y="2423210"/>
                </a:lnTo>
                <a:close/>
              </a:path>
              <a:path w="1200150" h="2494279">
                <a:moveTo>
                  <a:pt x="22987" y="0"/>
                </a:moveTo>
                <a:lnTo>
                  <a:pt x="0" y="10922"/>
                </a:lnTo>
                <a:lnTo>
                  <a:pt x="1147622" y="2434071"/>
                </a:lnTo>
                <a:lnTo>
                  <a:pt x="1168471" y="2448349"/>
                </a:lnTo>
                <a:lnTo>
                  <a:pt x="1170614" y="2423210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542658" y="2438399"/>
            <a:ext cx="2601342" cy="197041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 marR="679450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alibri"/>
                <a:cs typeface="Calibri"/>
              </a:rPr>
              <a:t>Las líneas base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  </a:t>
            </a:r>
            <a:r>
              <a:rPr sz="1800" spc="-15" dirty="0">
                <a:latin typeface="Calibri"/>
                <a:cs typeface="Calibri"/>
              </a:rPr>
              <a:t>proyecto  </a:t>
            </a:r>
            <a:r>
              <a:rPr sz="1800" spc="-10" dirty="0">
                <a:latin typeface="Calibri"/>
                <a:cs typeface="Calibri"/>
              </a:rPr>
              <a:t>incluyen:</a:t>
            </a:r>
            <a:endParaRPr sz="1800" dirty="0">
              <a:latin typeface="Calibri"/>
              <a:cs typeface="Calibri"/>
            </a:endParaRPr>
          </a:p>
          <a:p>
            <a:pPr marL="379095" indent="-287020">
              <a:lnSpc>
                <a:spcPct val="100000"/>
              </a:lnSpc>
              <a:buChar char="-"/>
              <a:tabLst>
                <a:tab pos="378460" algn="l"/>
                <a:tab pos="379095" algn="l"/>
              </a:tabLst>
            </a:pPr>
            <a:r>
              <a:rPr sz="1800" spc="-5" dirty="0">
                <a:latin typeface="Calibri"/>
                <a:cs typeface="Calibri"/>
              </a:rPr>
              <a:t>Línea 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del</a:t>
            </a:r>
          </a:p>
          <a:p>
            <a:pPr marL="3790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alcance</a:t>
            </a:r>
            <a:endParaRPr sz="1800" dirty="0">
              <a:latin typeface="Calibri"/>
              <a:cs typeface="Calibri"/>
            </a:endParaRPr>
          </a:p>
          <a:p>
            <a:pPr marL="379095" marR="786765" indent="-287020">
              <a:lnSpc>
                <a:spcPct val="100000"/>
              </a:lnSpc>
              <a:buChar char="-"/>
              <a:tabLst>
                <a:tab pos="378460" algn="l"/>
                <a:tab pos="379095" algn="l"/>
              </a:tabLst>
            </a:pPr>
            <a:r>
              <a:rPr sz="1800" spc="-5" dirty="0">
                <a:latin typeface="Calibri"/>
                <a:cs typeface="Calibri"/>
              </a:rPr>
              <a:t>Línea base  </a:t>
            </a:r>
            <a:r>
              <a:rPr sz="1800" dirty="0">
                <a:latin typeface="Calibri"/>
                <a:cs typeface="Calibri"/>
              </a:rPr>
              <a:t>del  </a:t>
            </a:r>
            <a:r>
              <a:rPr sz="1800" spc="-10" dirty="0">
                <a:latin typeface="Calibri"/>
                <a:cs typeface="Calibri"/>
              </a:rPr>
              <a:t>cronograma</a:t>
            </a:r>
            <a:endParaRPr sz="1800" dirty="0">
              <a:latin typeface="Calibri"/>
              <a:cs typeface="Calibri"/>
            </a:endParaRPr>
          </a:p>
          <a:p>
            <a:pPr marL="379095" indent="-287020">
              <a:lnSpc>
                <a:spcPct val="100000"/>
              </a:lnSpc>
              <a:buChar char="-"/>
              <a:tabLst>
                <a:tab pos="378460" algn="l"/>
                <a:tab pos="379095" algn="l"/>
              </a:tabLst>
            </a:pPr>
            <a:r>
              <a:rPr sz="1800" spc="-5" dirty="0">
                <a:latin typeface="Calibri"/>
                <a:cs typeface="Calibri"/>
              </a:rPr>
              <a:t>Línea base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 err="1" smtClean="0">
                <a:latin typeface="Calibri"/>
                <a:cs typeface="Calibri"/>
              </a:rPr>
              <a:t>costos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3050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GESTIÓN DEL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ALCANCE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579522"/>
            <a:ext cx="3836670" cy="17818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EEA82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5.1 Planificar la Gestión del</a:t>
            </a:r>
            <a:r>
              <a:rPr sz="1600" b="1" spc="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676767"/>
                </a:solidFill>
                <a:latin typeface="Arial"/>
                <a:cs typeface="Arial"/>
              </a:rPr>
              <a:t>Alcance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5.2 Recopilar</a:t>
            </a:r>
            <a:r>
              <a:rPr sz="1600" b="1" spc="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Requisitos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5.3 Definir el</a:t>
            </a:r>
            <a:r>
              <a:rPr sz="1600" b="1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676767"/>
                </a:solidFill>
                <a:latin typeface="Arial"/>
                <a:cs typeface="Arial"/>
              </a:rPr>
              <a:t>Alcance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5.4 Crear la</a:t>
            </a:r>
            <a:r>
              <a:rPr sz="1600" b="1" spc="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EDT/WBS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5.5 </a:t>
            </a:r>
            <a:r>
              <a:rPr sz="1600" spc="-20" dirty="0">
                <a:solidFill>
                  <a:srgbClr val="676767"/>
                </a:solidFill>
                <a:latin typeface="Arial"/>
                <a:cs typeface="Arial"/>
              </a:rPr>
              <a:t>Validar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el</a:t>
            </a:r>
            <a:r>
              <a:rPr sz="1600" spc="-8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Alcance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5.6 Controlar el</a:t>
            </a:r>
            <a:r>
              <a:rPr sz="1600" spc="-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Alcance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1259" y="643199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3050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GESTIÓN DEL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ALCANCE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18234"/>
            <a:ext cx="7764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EA82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676767"/>
                </a:solidFill>
                <a:latin typeface="Calibri"/>
                <a:cs typeface="Calibri"/>
              </a:rPr>
              <a:t>Es </a:t>
            </a:r>
            <a:r>
              <a:rPr sz="1800" dirty="0">
                <a:solidFill>
                  <a:srgbClr val="676767"/>
                </a:solidFill>
                <a:latin typeface="Calibri"/>
                <a:cs typeface="Calibri"/>
              </a:rPr>
              <a:t>el </a:t>
            </a:r>
            <a:r>
              <a:rPr sz="1800" spc="-10" dirty="0">
                <a:solidFill>
                  <a:srgbClr val="676767"/>
                </a:solidFill>
                <a:latin typeface="Calibri"/>
                <a:cs typeface="Calibri"/>
              </a:rPr>
              <a:t>proceso </a:t>
            </a:r>
            <a:r>
              <a:rPr sz="1800" spc="-5" dirty="0">
                <a:solidFill>
                  <a:srgbClr val="676767"/>
                </a:solidFill>
                <a:latin typeface="Calibri"/>
                <a:cs typeface="Calibri"/>
              </a:rPr>
              <a:t>que se </a:t>
            </a:r>
            <a:r>
              <a:rPr sz="1800" spc="-15" dirty="0">
                <a:solidFill>
                  <a:srgbClr val="676767"/>
                </a:solidFill>
                <a:latin typeface="Calibri"/>
                <a:cs typeface="Calibri"/>
              </a:rPr>
              <a:t>encarga </a:t>
            </a:r>
            <a:r>
              <a:rPr sz="1800" spc="-5" dirty="0">
                <a:solidFill>
                  <a:srgbClr val="676767"/>
                </a:solidFill>
                <a:latin typeface="Calibri"/>
                <a:cs typeface="Calibri"/>
              </a:rPr>
              <a:t>de definir qué </a:t>
            </a:r>
            <a:r>
              <a:rPr sz="1800" spc="-10" dirty="0">
                <a:solidFill>
                  <a:srgbClr val="676767"/>
                </a:solidFill>
                <a:latin typeface="Calibri"/>
                <a:cs typeface="Calibri"/>
              </a:rPr>
              <a:t>trabajo </a:t>
            </a:r>
            <a:r>
              <a:rPr sz="1800" dirty="0">
                <a:solidFill>
                  <a:srgbClr val="676767"/>
                </a:solidFill>
                <a:latin typeface="Calibri"/>
                <a:cs typeface="Calibri"/>
              </a:rPr>
              <a:t>se </a:t>
            </a:r>
            <a:r>
              <a:rPr sz="1800" spc="-15" dirty="0">
                <a:solidFill>
                  <a:srgbClr val="676767"/>
                </a:solidFill>
                <a:latin typeface="Calibri"/>
                <a:cs typeface="Calibri"/>
              </a:rPr>
              <a:t>realizará </a:t>
            </a:r>
            <a:r>
              <a:rPr sz="1800" dirty="0">
                <a:solidFill>
                  <a:srgbClr val="676767"/>
                </a:solidFill>
                <a:latin typeface="Calibri"/>
                <a:cs typeface="Calibri"/>
              </a:rPr>
              <a:t>y </a:t>
            </a:r>
            <a:r>
              <a:rPr sz="1800" spc="-5" dirty="0">
                <a:solidFill>
                  <a:srgbClr val="676767"/>
                </a:solidFill>
                <a:latin typeface="Calibri"/>
                <a:cs typeface="Calibri"/>
              </a:rPr>
              <a:t>luego</a:t>
            </a:r>
            <a:r>
              <a:rPr sz="1800" spc="180" dirty="0">
                <a:solidFill>
                  <a:srgbClr val="67676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Calibri"/>
                <a:cs typeface="Calibri"/>
              </a:rPr>
              <a:t>asegurar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676767"/>
                </a:solidFill>
                <a:latin typeface="Calibri"/>
                <a:cs typeface="Calibri"/>
              </a:rPr>
              <a:t>que </a:t>
            </a:r>
            <a:r>
              <a:rPr sz="1800" dirty="0">
                <a:solidFill>
                  <a:srgbClr val="676767"/>
                </a:solidFill>
                <a:latin typeface="Calibri"/>
                <a:cs typeface="Calibri"/>
              </a:rPr>
              <a:t>ese </a:t>
            </a:r>
            <a:r>
              <a:rPr sz="1800" spc="-10" dirty="0">
                <a:solidFill>
                  <a:srgbClr val="676767"/>
                </a:solidFill>
                <a:latin typeface="Calibri"/>
                <a:cs typeface="Calibri"/>
              </a:rPr>
              <a:t>trabajo </a:t>
            </a:r>
            <a:r>
              <a:rPr sz="1800" dirty="0">
                <a:solidFill>
                  <a:srgbClr val="676767"/>
                </a:solidFill>
                <a:latin typeface="Calibri"/>
                <a:cs typeface="Calibri"/>
              </a:rPr>
              <a:t>y </a:t>
            </a:r>
            <a:r>
              <a:rPr sz="1800" spc="-5" dirty="0">
                <a:solidFill>
                  <a:srgbClr val="676767"/>
                </a:solidFill>
                <a:latin typeface="Calibri"/>
                <a:cs typeface="Calibri"/>
              </a:rPr>
              <a:t>sólo </a:t>
            </a:r>
            <a:r>
              <a:rPr sz="1800" dirty="0">
                <a:solidFill>
                  <a:srgbClr val="676767"/>
                </a:solidFill>
                <a:latin typeface="Calibri"/>
                <a:cs typeface="Calibri"/>
              </a:rPr>
              <a:t>ese </a:t>
            </a:r>
            <a:r>
              <a:rPr sz="1800" spc="-10" dirty="0">
                <a:solidFill>
                  <a:srgbClr val="676767"/>
                </a:solidFill>
                <a:latin typeface="Calibri"/>
                <a:cs typeface="Calibri"/>
              </a:rPr>
              <a:t>trabajo </a:t>
            </a:r>
            <a:r>
              <a:rPr sz="1800" spc="-5" dirty="0">
                <a:solidFill>
                  <a:srgbClr val="676767"/>
                </a:solidFill>
                <a:latin typeface="Calibri"/>
                <a:cs typeface="Calibri"/>
              </a:rPr>
              <a:t>se</a:t>
            </a:r>
            <a:r>
              <a:rPr sz="1800" spc="25" dirty="0">
                <a:solidFill>
                  <a:srgbClr val="676767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76767"/>
                </a:solidFill>
                <a:latin typeface="Calibri"/>
                <a:cs typeface="Calibri"/>
              </a:rPr>
              <a:t>realice.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9800" y="2328672"/>
            <a:ext cx="1711452" cy="1711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2623" y="2571242"/>
            <a:ext cx="1225550" cy="1225550"/>
          </a:xfrm>
          <a:custGeom>
            <a:avLst/>
            <a:gdLst/>
            <a:ahLst/>
            <a:cxnLst/>
            <a:rect l="l" t="t" r="r" b="b"/>
            <a:pathLst>
              <a:path w="1225550" h="1225550">
                <a:moveTo>
                  <a:pt x="612775" y="0"/>
                </a:moveTo>
                <a:lnTo>
                  <a:pt x="564883" y="1842"/>
                </a:lnTo>
                <a:lnTo>
                  <a:pt x="518000" y="7279"/>
                </a:lnTo>
                <a:lnTo>
                  <a:pt x="472262" y="16175"/>
                </a:lnTo>
                <a:lnTo>
                  <a:pt x="427805" y="28393"/>
                </a:lnTo>
                <a:lnTo>
                  <a:pt x="384765" y="43797"/>
                </a:lnTo>
                <a:lnTo>
                  <a:pt x="343279" y="62252"/>
                </a:lnTo>
                <a:lnTo>
                  <a:pt x="303482" y="83622"/>
                </a:lnTo>
                <a:lnTo>
                  <a:pt x="265512" y="107770"/>
                </a:lnTo>
                <a:lnTo>
                  <a:pt x="229503" y="134560"/>
                </a:lnTo>
                <a:lnTo>
                  <a:pt x="195592" y="163857"/>
                </a:lnTo>
                <a:lnTo>
                  <a:pt x="163916" y="195524"/>
                </a:lnTo>
                <a:lnTo>
                  <a:pt x="134610" y="229426"/>
                </a:lnTo>
                <a:lnTo>
                  <a:pt x="107811" y="265426"/>
                </a:lnTo>
                <a:lnTo>
                  <a:pt x="83655" y="303388"/>
                </a:lnTo>
                <a:lnTo>
                  <a:pt x="62278" y="343177"/>
                </a:lnTo>
                <a:lnTo>
                  <a:pt x="43816" y="384656"/>
                </a:lnTo>
                <a:lnTo>
                  <a:pt x="28405" y="427690"/>
                </a:lnTo>
                <a:lnTo>
                  <a:pt x="16182" y="472142"/>
                </a:lnTo>
                <a:lnTo>
                  <a:pt x="7282" y="517876"/>
                </a:lnTo>
                <a:lnTo>
                  <a:pt x="1843" y="564757"/>
                </a:lnTo>
                <a:lnTo>
                  <a:pt x="0" y="612648"/>
                </a:lnTo>
                <a:lnTo>
                  <a:pt x="1843" y="660522"/>
                </a:lnTo>
                <a:lnTo>
                  <a:pt x="7282" y="707389"/>
                </a:lnTo>
                <a:lnTo>
                  <a:pt x="16182" y="753113"/>
                </a:lnTo>
                <a:lnTo>
                  <a:pt x="28405" y="797558"/>
                </a:lnTo>
                <a:lnTo>
                  <a:pt x="43816" y="840586"/>
                </a:lnTo>
                <a:lnTo>
                  <a:pt x="62278" y="882062"/>
                </a:lnTo>
                <a:lnTo>
                  <a:pt x="83655" y="921850"/>
                </a:lnTo>
                <a:lnTo>
                  <a:pt x="107811" y="959813"/>
                </a:lnTo>
                <a:lnTo>
                  <a:pt x="134610" y="995816"/>
                </a:lnTo>
                <a:lnTo>
                  <a:pt x="163916" y="1029721"/>
                </a:lnTo>
                <a:lnTo>
                  <a:pt x="195592" y="1061393"/>
                </a:lnTo>
                <a:lnTo>
                  <a:pt x="229503" y="1090695"/>
                </a:lnTo>
                <a:lnTo>
                  <a:pt x="265512" y="1117491"/>
                </a:lnTo>
                <a:lnTo>
                  <a:pt x="303482" y="1141645"/>
                </a:lnTo>
                <a:lnTo>
                  <a:pt x="343279" y="1163020"/>
                </a:lnTo>
                <a:lnTo>
                  <a:pt x="384765" y="1181481"/>
                </a:lnTo>
                <a:lnTo>
                  <a:pt x="427805" y="1196891"/>
                </a:lnTo>
                <a:lnTo>
                  <a:pt x="472262" y="1209114"/>
                </a:lnTo>
                <a:lnTo>
                  <a:pt x="518000" y="1218013"/>
                </a:lnTo>
                <a:lnTo>
                  <a:pt x="564883" y="1223452"/>
                </a:lnTo>
                <a:lnTo>
                  <a:pt x="612775" y="1225296"/>
                </a:lnTo>
                <a:lnTo>
                  <a:pt x="660649" y="1223452"/>
                </a:lnTo>
                <a:lnTo>
                  <a:pt x="707516" y="1218013"/>
                </a:lnTo>
                <a:lnTo>
                  <a:pt x="753240" y="1209114"/>
                </a:lnTo>
                <a:lnTo>
                  <a:pt x="797685" y="1196891"/>
                </a:lnTo>
                <a:lnTo>
                  <a:pt x="840713" y="1181481"/>
                </a:lnTo>
                <a:lnTo>
                  <a:pt x="882189" y="1163020"/>
                </a:lnTo>
                <a:lnTo>
                  <a:pt x="921977" y="1141645"/>
                </a:lnTo>
                <a:lnTo>
                  <a:pt x="959940" y="1117491"/>
                </a:lnTo>
                <a:lnTo>
                  <a:pt x="995943" y="1090695"/>
                </a:lnTo>
                <a:lnTo>
                  <a:pt x="1029848" y="1061393"/>
                </a:lnTo>
                <a:lnTo>
                  <a:pt x="1061520" y="1029721"/>
                </a:lnTo>
                <a:lnTo>
                  <a:pt x="1090822" y="995816"/>
                </a:lnTo>
                <a:lnTo>
                  <a:pt x="1117618" y="959813"/>
                </a:lnTo>
                <a:lnTo>
                  <a:pt x="1141772" y="921850"/>
                </a:lnTo>
                <a:lnTo>
                  <a:pt x="1163147" y="882062"/>
                </a:lnTo>
                <a:lnTo>
                  <a:pt x="1181608" y="840586"/>
                </a:lnTo>
                <a:lnTo>
                  <a:pt x="1197018" y="797558"/>
                </a:lnTo>
                <a:lnTo>
                  <a:pt x="1209241" y="753113"/>
                </a:lnTo>
                <a:lnTo>
                  <a:pt x="1218140" y="707389"/>
                </a:lnTo>
                <a:lnTo>
                  <a:pt x="1223579" y="660522"/>
                </a:lnTo>
                <a:lnTo>
                  <a:pt x="1225423" y="612648"/>
                </a:lnTo>
                <a:lnTo>
                  <a:pt x="1223579" y="564757"/>
                </a:lnTo>
                <a:lnTo>
                  <a:pt x="1218140" y="517876"/>
                </a:lnTo>
                <a:lnTo>
                  <a:pt x="1209241" y="472142"/>
                </a:lnTo>
                <a:lnTo>
                  <a:pt x="1197018" y="427690"/>
                </a:lnTo>
                <a:lnTo>
                  <a:pt x="1181608" y="384656"/>
                </a:lnTo>
                <a:lnTo>
                  <a:pt x="1163147" y="343177"/>
                </a:lnTo>
                <a:lnTo>
                  <a:pt x="1141772" y="303388"/>
                </a:lnTo>
                <a:lnTo>
                  <a:pt x="1117618" y="265426"/>
                </a:lnTo>
                <a:lnTo>
                  <a:pt x="1090822" y="229426"/>
                </a:lnTo>
                <a:lnTo>
                  <a:pt x="1061520" y="195524"/>
                </a:lnTo>
                <a:lnTo>
                  <a:pt x="1029848" y="163857"/>
                </a:lnTo>
                <a:lnTo>
                  <a:pt x="995943" y="134560"/>
                </a:lnTo>
                <a:lnTo>
                  <a:pt x="959940" y="107770"/>
                </a:lnTo>
                <a:lnTo>
                  <a:pt x="921977" y="83622"/>
                </a:lnTo>
                <a:lnTo>
                  <a:pt x="882189" y="62252"/>
                </a:lnTo>
                <a:lnTo>
                  <a:pt x="840713" y="43797"/>
                </a:lnTo>
                <a:lnTo>
                  <a:pt x="797685" y="28393"/>
                </a:lnTo>
                <a:lnTo>
                  <a:pt x="753240" y="16175"/>
                </a:lnTo>
                <a:lnTo>
                  <a:pt x="707516" y="7279"/>
                </a:lnTo>
                <a:lnTo>
                  <a:pt x="660649" y="1842"/>
                </a:lnTo>
                <a:lnTo>
                  <a:pt x="612775" y="0"/>
                </a:lnTo>
                <a:close/>
              </a:path>
            </a:pathLst>
          </a:custGeom>
          <a:solidFill>
            <a:srgbClr val="EEA82E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2623" y="2571242"/>
            <a:ext cx="1225550" cy="1225550"/>
          </a:xfrm>
          <a:custGeom>
            <a:avLst/>
            <a:gdLst/>
            <a:ahLst/>
            <a:cxnLst/>
            <a:rect l="l" t="t" r="r" b="b"/>
            <a:pathLst>
              <a:path w="1225550" h="1225550">
                <a:moveTo>
                  <a:pt x="0" y="612648"/>
                </a:moveTo>
                <a:lnTo>
                  <a:pt x="1843" y="564757"/>
                </a:lnTo>
                <a:lnTo>
                  <a:pt x="7282" y="517876"/>
                </a:lnTo>
                <a:lnTo>
                  <a:pt x="16182" y="472142"/>
                </a:lnTo>
                <a:lnTo>
                  <a:pt x="28405" y="427690"/>
                </a:lnTo>
                <a:lnTo>
                  <a:pt x="43816" y="384656"/>
                </a:lnTo>
                <a:lnTo>
                  <a:pt x="62278" y="343177"/>
                </a:lnTo>
                <a:lnTo>
                  <a:pt x="83655" y="303388"/>
                </a:lnTo>
                <a:lnTo>
                  <a:pt x="107811" y="265426"/>
                </a:lnTo>
                <a:lnTo>
                  <a:pt x="134610" y="229426"/>
                </a:lnTo>
                <a:lnTo>
                  <a:pt x="163916" y="195524"/>
                </a:lnTo>
                <a:lnTo>
                  <a:pt x="195592" y="163857"/>
                </a:lnTo>
                <a:lnTo>
                  <a:pt x="229503" y="134560"/>
                </a:lnTo>
                <a:lnTo>
                  <a:pt x="265512" y="107770"/>
                </a:lnTo>
                <a:lnTo>
                  <a:pt x="303482" y="83622"/>
                </a:lnTo>
                <a:lnTo>
                  <a:pt x="343279" y="62252"/>
                </a:lnTo>
                <a:lnTo>
                  <a:pt x="384765" y="43797"/>
                </a:lnTo>
                <a:lnTo>
                  <a:pt x="427805" y="28393"/>
                </a:lnTo>
                <a:lnTo>
                  <a:pt x="472262" y="16175"/>
                </a:lnTo>
                <a:lnTo>
                  <a:pt x="518000" y="7279"/>
                </a:lnTo>
                <a:lnTo>
                  <a:pt x="564883" y="1842"/>
                </a:lnTo>
                <a:lnTo>
                  <a:pt x="612775" y="0"/>
                </a:lnTo>
                <a:lnTo>
                  <a:pt x="660649" y="1842"/>
                </a:lnTo>
                <a:lnTo>
                  <a:pt x="707516" y="7279"/>
                </a:lnTo>
                <a:lnTo>
                  <a:pt x="753240" y="16175"/>
                </a:lnTo>
                <a:lnTo>
                  <a:pt x="797685" y="28393"/>
                </a:lnTo>
                <a:lnTo>
                  <a:pt x="840713" y="43797"/>
                </a:lnTo>
                <a:lnTo>
                  <a:pt x="882189" y="62252"/>
                </a:lnTo>
                <a:lnTo>
                  <a:pt x="921977" y="83622"/>
                </a:lnTo>
                <a:lnTo>
                  <a:pt x="959940" y="107770"/>
                </a:lnTo>
                <a:lnTo>
                  <a:pt x="995943" y="134560"/>
                </a:lnTo>
                <a:lnTo>
                  <a:pt x="1029848" y="163857"/>
                </a:lnTo>
                <a:lnTo>
                  <a:pt x="1061520" y="195524"/>
                </a:lnTo>
                <a:lnTo>
                  <a:pt x="1090822" y="229426"/>
                </a:lnTo>
                <a:lnTo>
                  <a:pt x="1117618" y="265426"/>
                </a:lnTo>
                <a:lnTo>
                  <a:pt x="1141772" y="303388"/>
                </a:lnTo>
                <a:lnTo>
                  <a:pt x="1163147" y="343177"/>
                </a:lnTo>
                <a:lnTo>
                  <a:pt x="1181608" y="384656"/>
                </a:lnTo>
                <a:lnTo>
                  <a:pt x="1197018" y="427690"/>
                </a:lnTo>
                <a:lnTo>
                  <a:pt x="1209241" y="472142"/>
                </a:lnTo>
                <a:lnTo>
                  <a:pt x="1218140" y="517876"/>
                </a:lnTo>
                <a:lnTo>
                  <a:pt x="1223579" y="564757"/>
                </a:lnTo>
                <a:lnTo>
                  <a:pt x="1225423" y="612648"/>
                </a:lnTo>
                <a:lnTo>
                  <a:pt x="1223579" y="660522"/>
                </a:lnTo>
                <a:lnTo>
                  <a:pt x="1218140" y="707389"/>
                </a:lnTo>
                <a:lnTo>
                  <a:pt x="1209241" y="753113"/>
                </a:lnTo>
                <a:lnTo>
                  <a:pt x="1197018" y="797558"/>
                </a:lnTo>
                <a:lnTo>
                  <a:pt x="1181608" y="840586"/>
                </a:lnTo>
                <a:lnTo>
                  <a:pt x="1163147" y="882062"/>
                </a:lnTo>
                <a:lnTo>
                  <a:pt x="1141772" y="921850"/>
                </a:lnTo>
                <a:lnTo>
                  <a:pt x="1117618" y="959813"/>
                </a:lnTo>
                <a:lnTo>
                  <a:pt x="1090822" y="995816"/>
                </a:lnTo>
                <a:lnTo>
                  <a:pt x="1061520" y="1029721"/>
                </a:lnTo>
                <a:lnTo>
                  <a:pt x="1029848" y="1061393"/>
                </a:lnTo>
                <a:lnTo>
                  <a:pt x="995943" y="1090695"/>
                </a:lnTo>
                <a:lnTo>
                  <a:pt x="959940" y="1117491"/>
                </a:lnTo>
                <a:lnTo>
                  <a:pt x="921977" y="1141645"/>
                </a:lnTo>
                <a:lnTo>
                  <a:pt x="882189" y="1163020"/>
                </a:lnTo>
                <a:lnTo>
                  <a:pt x="840713" y="1181481"/>
                </a:lnTo>
                <a:lnTo>
                  <a:pt x="797685" y="1196891"/>
                </a:lnTo>
                <a:lnTo>
                  <a:pt x="753240" y="1209114"/>
                </a:lnTo>
                <a:lnTo>
                  <a:pt x="707516" y="1218013"/>
                </a:lnTo>
                <a:lnTo>
                  <a:pt x="660649" y="1223452"/>
                </a:lnTo>
                <a:lnTo>
                  <a:pt x="612775" y="1225296"/>
                </a:lnTo>
                <a:lnTo>
                  <a:pt x="564883" y="1223452"/>
                </a:lnTo>
                <a:lnTo>
                  <a:pt x="518000" y="1218013"/>
                </a:lnTo>
                <a:lnTo>
                  <a:pt x="472262" y="1209114"/>
                </a:lnTo>
                <a:lnTo>
                  <a:pt x="427805" y="1196891"/>
                </a:lnTo>
                <a:lnTo>
                  <a:pt x="384765" y="1181481"/>
                </a:lnTo>
                <a:lnTo>
                  <a:pt x="343279" y="1163020"/>
                </a:lnTo>
                <a:lnTo>
                  <a:pt x="303482" y="1141645"/>
                </a:lnTo>
                <a:lnTo>
                  <a:pt x="265512" y="1117491"/>
                </a:lnTo>
                <a:lnTo>
                  <a:pt x="229503" y="1090695"/>
                </a:lnTo>
                <a:lnTo>
                  <a:pt x="195592" y="1061393"/>
                </a:lnTo>
                <a:lnTo>
                  <a:pt x="163916" y="1029721"/>
                </a:lnTo>
                <a:lnTo>
                  <a:pt x="134610" y="995816"/>
                </a:lnTo>
                <a:lnTo>
                  <a:pt x="107811" y="959813"/>
                </a:lnTo>
                <a:lnTo>
                  <a:pt x="83655" y="921850"/>
                </a:lnTo>
                <a:lnTo>
                  <a:pt x="62278" y="882062"/>
                </a:lnTo>
                <a:lnTo>
                  <a:pt x="43816" y="840586"/>
                </a:lnTo>
                <a:lnTo>
                  <a:pt x="28405" y="797558"/>
                </a:lnTo>
                <a:lnTo>
                  <a:pt x="16182" y="753113"/>
                </a:lnTo>
                <a:lnTo>
                  <a:pt x="7282" y="707389"/>
                </a:lnTo>
                <a:lnTo>
                  <a:pt x="1843" y="660522"/>
                </a:lnTo>
                <a:lnTo>
                  <a:pt x="0" y="61264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44267" y="2779522"/>
            <a:ext cx="841375" cy="7594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065" marR="5080" indent="635" algn="ctr">
              <a:lnSpc>
                <a:spcPct val="91500"/>
              </a:lnSpc>
              <a:spcBef>
                <a:spcPts val="275"/>
              </a:spcBef>
            </a:pPr>
            <a:r>
              <a:rPr sz="1700" b="1" spc="-5" dirty="0">
                <a:solidFill>
                  <a:srgbClr val="FFFFFF"/>
                </a:solidFill>
                <a:latin typeface="Calibri"/>
                <a:cs typeface="Calibri"/>
              </a:rPr>
              <a:t>Alcance  del  </a:t>
            </a:r>
            <a:r>
              <a:rPr sz="17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7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b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7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7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81832" y="4335017"/>
            <a:ext cx="167640" cy="177800"/>
          </a:xfrm>
          <a:custGeom>
            <a:avLst/>
            <a:gdLst/>
            <a:ahLst/>
            <a:cxnLst/>
            <a:rect l="l" t="t" r="r" b="b"/>
            <a:pathLst>
              <a:path w="167639" h="177800">
                <a:moveTo>
                  <a:pt x="167131" y="0"/>
                </a:moveTo>
                <a:lnTo>
                  <a:pt x="0" y="0"/>
                </a:lnTo>
                <a:lnTo>
                  <a:pt x="0" y="177545"/>
                </a:lnTo>
                <a:lnTo>
                  <a:pt x="167131" y="177545"/>
                </a:lnTo>
                <a:lnTo>
                  <a:pt x="167131" y="0"/>
                </a:lnTo>
                <a:close/>
              </a:path>
            </a:pathLst>
          </a:custGeom>
          <a:solidFill>
            <a:srgbClr val="46A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04160" y="4167885"/>
            <a:ext cx="522605" cy="167640"/>
          </a:xfrm>
          <a:custGeom>
            <a:avLst/>
            <a:gdLst/>
            <a:ahLst/>
            <a:cxnLst/>
            <a:rect l="l" t="t" r="r" b="b"/>
            <a:pathLst>
              <a:path w="522604" h="167639">
                <a:moveTo>
                  <a:pt x="522350" y="0"/>
                </a:moveTo>
                <a:lnTo>
                  <a:pt x="0" y="0"/>
                </a:lnTo>
                <a:lnTo>
                  <a:pt x="0" y="167131"/>
                </a:lnTo>
                <a:lnTo>
                  <a:pt x="522350" y="167131"/>
                </a:lnTo>
                <a:lnTo>
                  <a:pt x="522350" y="0"/>
                </a:lnTo>
                <a:close/>
              </a:path>
            </a:pathLst>
          </a:custGeom>
          <a:solidFill>
            <a:srgbClr val="46A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1832" y="3990340"/>
            <a:ext cx="167640" cy="177800"/>
          </a:xfrm>
          <a:custGeom>
            <a:avLst/>
            <a:gdLst/>
            <a:ahLst/>
            <a:cxnLst/>
            <a:rect l="l" t="t" r="r" b="b"/>
            <a:pathLst>
              <a:path w="167639" h="177800">
                <a:moveTo>
                  <a:pt x="167131" y="0"/>
                </a:moveTo>
                <a:lnTo>
                  <a:pt x="0" y="0"/>
                </a:lnTo>
                <a:lnTo>
                  <a:pt x="0" y="177546"/>
                </a:lnTo>
                <a:lnTo>
                  <a:pt x="167131" y="177546"/>
                </a:lnTo>
                <a:lnTo>
                  <a:pt x="167131" y="0"/>
                </a:lnTo>
                <a:close/>
              </a:path>
            </a:pathLst>
          </a:custGeom>
          <a:solidFill>
            <a:srgbClr val="46A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9800" y="4463796"/>
            <a:ext cx="1711452" cy="1711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52623" y="4706365"/>
            <a:ext cx="1225550" cy="1225550"/>
          </a:xfrm>
          <a:custGeom>
            <a:avLst/>
            <a:gdLst/>
            <a:ahLst/>
            <a:cxnLst/>
            <a:rect l="l" t="t" r="r" b="b"/>
            <a:pathLst>
              <a:path w="1225550" h="1225550">
                <a:moveTo>
                  <a:pt x="612775" y="0"/>
                </a:moveTo>
                <a:lnTo>
                  <a:pt x="564883" y="1843"/>
                </a:lnTo>
                <a:lnTo>
                  <a:pt x="518000" y="7282"/>
                </a:lnTo>
                <a:lnTo>
                  <a:pt x="472262" y="16181"/>
                </a:lnTo>
                <a:lnTo>
                  <a:pt x="427805" y="28404"/>
                </a:lnTo>
                <a:lnTo>
                  <a:pt x="384765" y="43814"/>
                </a:lnTo>
                <a:lnTo>
                  <a:pt x="343279" y="62275"/>
                </a:lnTo>
                <a:lnTo>
                  <a:pt x="303482" y="83650"/>
                </a:lnTo>
                <a:lnTo>
                  <a:pt x="265512" y="107804"/>
                </a:lnTo>
                <a:lnTo>
                  <a:pt x="229503" y="134600"/>
                </a:lnTo>
                <a:lnTo>
                  <a:pt x="195592" y="163902"/>
                </a:lnTo>
                <a:lnTo>
                  <a:pt x="163916" y="195574"/>
                </a:lnTo>
                <a:lnTo>
                  <a:pt x="134610" y="229479"/>
                </a:lnTo>
                <a:lnTo>
                  <a:pt x="107811" y="265482"/>
                </a:lnTo>
                <a:lnTo>
                  <a:pt x="83655" y="303445"/>
                </a:lnTo>
                <a:lnTo>
                  <a:pt x="62278" y="343233"/>
                </a:lnTo>
                <a:lnTo>
                  <a:pt x="43816" y="384709"/>
                </a:lnTo>
                <a:lnTo>
                  <a:pt x="28405" y="427737"/>
                </a:lnTo>
                <a:lnTo>
                  <a:pt x="16182" y="472182"/>
                </a:lnTo>
                <a:lnTo>
                  <a:pt x="7282" y="517906"/>
                </a:lnTo>
                <a:lnTo>
                  <a:pt x="1843" y="564773"/>
                </a:lnTo>
                <a:lnTo>
                  <a:pt x="0" y="612647"/>
                </a:lnTo>
                <a:lnTo>
                  <a:pt x="1843" y="660530"/>
                </a:lnTo>
                <a:lnTo>
                  <a:pt x="7282" y="707405"/>
                </a:lnTo>
                <a:lnTo>
                  <a:pt x="16182" y="753136"/>
                </a:lnTo>
                <a:lnTo>
                  <a:pt x="28405" y="797586"/>
                </a:lnTo>
                <a:lnTo>
                  <a:pt x="43816" y="840620"/>
                </a:lnTo>
                <a:lnTo>
                  <a:pt x="62278" y="882100"/>
                </a:lnTo>
                <a:lnTo>
                  <a:pt x="83655" y="921892"/>
                </a:lnTo>
                <a:lnTo>
                  <a:pt x="107811" y="959858"/>
                </a:lnTo>
                <a:lnTo>
                  <a:pt x="134610" y="995862"/>
                </a:lnTo>
                <a:lnTo>
                  <a:pt x="163916" y="1029769"/>
                </a:lnTo>
                <a:lnTo>
                  <a:pt x="195592" y="1061443"/>
                </a:lnTo>
                <a:lnTo>
                  <a:pt x="229503" y="1090746"/>
                </a:lnTo>
                <a:lnTo>
                  <a:pt x="265512" y="1117542"/>
                </a:lnTo>
                <a:lnTo>
                  <a:pt x="303482" y="1141697"/>
                </a:lnTo>
                <a:lnTo>
                  <a:pt x="343279" y="1163072"/>
                </a:lnTo>
                <a:lnTo>
                  <a:pt x="384765" y="1181533"/>
                </a:lnTo>
                <a:lnTo>
                  <a:pt x="427805" y="1196943"/>
                </a:lnTo>
                <a:lnTo>
                  <a:pt x="472262" y="1209165"/>
                </a:lnTo>
                <a:lnTo>
                  <a:pt x="518000" y="1218064"/>
                </a:lnTo>
                <a:lnTo>
                  <a:pt x="564883" y="1223503"/>
                </a:lnTo>
                <a:lnTo>
                  <a:pt x="612775" y="1225346"/>
                </a:lnTo>
                <a:lnTo>
                  <a:pt x="660649" y="1223503"/>
                </a:lnTo>
                <a:lnTo>
                  <a:pt x="707516" y="1218064"/>
                </a:lnTo>
                <a:lnTo>
                  <a:pt x="753240" y="1209165"/>
                </a:lnTo>
                <a:lnTo>
                  <a:pt x="797685" y="1196943"/>
                </a:lnTo>
                <a:lnTo>
                  <a:pt x="840713" y="1181533"/>
                </a:lnTo>
                <a:lnTo>
                  <a:pt x="882189" y="1163072"/>
                </a:lnTo>
                <a:lnTo>
                  <a:pt x="921977" y="1141697"/>
                </a:lnTo>
                <a:lnTo>
                  <a:pt x="959940" y="1117542"/>
                </a:lnTo>
                <a:lnTo>
                  <a:pt x="995943" y="1090746"/>
                </a:lnTo>
                <a:lnTo>
                  <a:pt x="1029848" y="1061443"/>
                </a:lnTo>
                <a:lnTo>
                  <a:pt x="1061520" y="1029769"/>
                </a:lnTo>
                <a:lnTo>
                  <a:pt x="1090822" y="995862"/>
                </a:lnTo>
                <a:lnTo>
                  <a:pt x="1117618" y="959858"/>
                </a:lnTo>
                <a:lnTo>
                  <a:pt x="1141772" y="921892"/>
                </a:lnTo>
                <a:lnTo>
                  <a:pt x="1163147" y="882100"/>
                </a:lnTo>
                <a:lnTo>
                  <a:pt x="1181608" y="840620"/>
                </a:lnTo>
                <a:lnTo>
                  <a:pt x="1197018" y="797586"/>
                </a:lnTo>
                <a:lnTo>
                  <a:pt x="1209241" y="753136"/>
                </a:lnTo>
                <a:lnTo>
                  <a:pt x="1218140" y="707405"/>
                </a:lnTo>
                <a:lnTo>
                  <a:pt x="1223579" y="660530"/>
                </a:lnTo>
                <a:lnTo>
                  <a:pt x="1225423" y="612647"/>
                </a:lnTo>
                <a:lnTo>
                  <a:pt x="1223579" y="564773"/>
                </a:lnTo>
                <a:lnTo>
                  <a:pt x="1218140" y="517906"/>
                </a:lnTo>
                <a:lnTo>
                  <a:pt x="1209241" y="472182"/>
                </a:lnTo>
                <a:lnTo>
                  <a:pt x="1197018" y="427737"/>
                </a:lnTo>
                <a:lnTo>
                  <a:pt x="1181608" y="384709"/>
                </a:lnTo>
                <a:lnTo>
                  <a:pt x="1163147" y="343233"/>
                </a:lnTo>
                <a:lnTo>
                  <a:pt x="1141772" y="303445"/>
                </a:lnTo>
                <a:lnTo>
                  <a:pt x="1117618" y="265482"/>
                </a:lnTo>
                <a:lnTo>
                  <a:pt x="1090822" y="229479"/>
                </a:lnTo>
                <a:lnTo>
                  <a:pt x="1061520" y="195574"/>
                </a:lnTo>
                <a:lnTo>
                  <a:pt x="1029848" y="163902"/>
                </a:lnTo>
                <a:lnTo>
                  <a:pt x="995943" y="134600"/>
                </a:lnTo>
                <a:lnTo>
                  <a:pt x="959940" y="107804"/>
                </a:lnTo>
                <a:lnTo>
                  <a:pt x="921977" y="83650"/>
                </a:lnTo>
                <a:lnTo>
                  <a:pt x="882189" y="62275"/>
                </a:lnTo>
                <a:lnTo>
                  <a:pt x="840713" y="43814"/>
                </a:lnTo>
                <a:lnTo>
                  <a:pt x="797685" y="28404"/>
                </a:lnTo>
                <a:lnTo>
                  <a:pt x="753240" y="16181"/>
                </a:lnTo>
                <a:lnTo>
                  <a:pt x="707516" y="7282"/>
                </a:lnTo>
                <a:lnTo>
                  <a:pt x="660649" y="1843"/>
                </a:lnTo>
                <a:lnTo>
                  <a:pt x="612775" y="0"/>
                </a:lnTo>
                <a:close/>
              </a:path>
            </a:pathLst>
          </a:custGeom>
          <a:solidFill>
            <a:srgbClr val="EEA82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52623" y="4706365"/>
            <a:ext cx="1225550" cy="1225550"/>
          </a:xfrm>
          <a:custGeom>
            <a:avLst/>
            <a:gdLst/>
            <a:ahLst/>
            <a:cxnLst/>
            <a:rect l="l" t="t" r="r" b="b"/>
            <a:pathLst>
              <a:path w="1225550" h="1225550">
                <a:moveTo>
                  <a:pt x="0" y="612647"/>
                </a:moveTo>
                <a:lnTo>
                  <a:pt x="1843" y="564773"/>
                </a:lnTo>
                <a:lnTo>
                  <a:pt x="7282" y="517906"/>
                </a:lnTo>
                <a:lnTo>
                  <a:pt x="16182" y="472182"/>
                </a:lnTo>
                <a:lnTo>
                  <a:pt x="28405" y="427737"/>
                </a:lnTo>
                <a:lnTo>
                  <a:pt x="43816" y="384709"/>
                </a:lnTo>
                <a:lnTo>
                  <a:pt x="62278" y="343233"/>
                </a:lnTo>
                <a:lnTo>
                  <a:pt x="83655" y="303445"/>
                </a:lnTo>
                <a:lnTo>
                  <a:pt x="107811" y="265482"/>
                </a:lnTo>
                <a:lnTo>
                  <a:pt x="134610" y="229479"/>
                </a:lnTo>
                <a:lnTo>
                  <a:pt x="163916" y="195574"/>
                </a:lnTo>
                <a:lnTo>
                  <a:pt x="195592" y="163902"/>
                </a:lnTo>
                <a:lnTo>
                  <a:pt x="229503" y="134600"/>
                </a:lnTo>
                <a:lnTo>
                  <a:pt x="265512" y="107804"/>
                </a:lnTo>
                <a:lnTo>
                  <a:pt x="303482" y="83650"/>
                </a:lnTo>
                <a:lnTo>
                  <a:pt x="343279" y="62275"/>
                </a:lnTo>
                <a:lnTo>
                  <a:pt x="384765" y="43814"/>
                </a:lnTo>
                <a:lnTo>
                  <a:pt x="427805" y="28404"/>
                </a:lnTo>
                <a:lnTo>
                  <a:pt x="472262" y="16181"/>
                </a:lnTo>
                <a:lnTo>
                  <a:pt x="518000" y="7282"/>
                </a:lnTo>
                <a:lnTo>
                  <a:pt x="564883" y="1843"/>
                </a:lnTo>
                <a:lnTo>
                  <a:pt x="612775" y="0"/>
                </a:lnTo>
                <a:lnTo>
                  <a:pt x="660649" y="1843"/>
                </a:lnTo>
                <a:lnTo>
                  <a:pt x="707516" y="7282"/>
                </a:lnTo>
                <a:lnTo>
                  <a:pt x="753240" y="16181"/>
                </a:lnTo>
                <a:lnTo>
                  <a:pt x="797685" y="28404"/>
                </a:lnTo>
                <a:lnTo>
                  <a:pt x="840713" y="43814"/>
                </a:lnTo>
                <a:lnTo>
                  <a:pt x="882189" y="62275"/>
                </a:lnTo>
                <a:lnTo>
                  <a:pt x="921977" y="83650"/>
                </a:lnTo>
                <a:lnTo>
                  <a:pt x="959940" y="107804"/>
                </a:lnTo>
                <a:lnTo>
                  <a:pt x="995943" y="134600"/>
                </a:lnTo>
                <a:lnTo>
                  <a:pt x="1029848" y="163902"/>
                </a:lnTo>
                <a:lnTo>
                  <a:pt x="1061520" y="195574"/>
                </a:lnTo>
                <a:lnTo>
                  <a:pt x="1090822" y="229479"/>
                </a:lnTo>
                <a:lnTo>
                  <a:pt x="1117618" y="265482"/>
                </a:lnTo>
                <a:lnTo>
                  <a:pt x="1141772" y="303445"/>
                </a:lnTo>
                <a:lnTo>
                  <a:pt x="1163147" y="343233"/>
                </a:lnTo>
                <a:lnTo>
                  <a:pt x="1181608" y="384709"/>
                </a:lnTo>
                <a:lnTo>
                  <a:pt x="1197018" y="427737"/>
                </a:lnTo>
                <a:lnTo>
                  <a:pt x="1209241" y="472182"/>
                </a:lnTo>
                <a:lnTo>
                  <a:pt x="1218140" y="517906"/>
                </a:lnTo>
                <a:lnTo>
                  <a:pt x="1223579" y="564773"/>
                </a:lnTo>
                <a:lnTo>
                  <a:pt x="1225423" y="612647"/>
                </a:lnTo>
                <a:lnTo>
                  <a:pt x="1223579" y="660530"/>
                </a:lnTo>
                <a:lnTo>
                  <a:pt x="1218140" y="707405"/>
                </a:lnTo>
                <a:lnTo>
                  <a:pt x="1209241" y="753136"/>
                </a:lnTo>
                <a:lnTo>
                  <a:pt x="1197018" y="797586"/>
                </a:lnTo>
                <a:lnTo>
                  <a:pt x="1181608" y="840620"/>
                </a:lnTo>
                <a:lnTo>
                  <a:pt x="1163147" y="882100"/>
                </a:lnTo>
                <a:lnTo>
                  <a:pt x="1141772" y="921892"/>
                </a:lnTo>
                <a:lnTo>
                  <a:pt x="1117618" y="959858"/>
                </a:lnTo>
                <a:lnTo>
                  <a:pt x="1090822" y="995862"/>
                </a:lnTo>
                <a:lnTo>
                  <a:pt x="1061520" y="1029769"/>
                </a:lnTo>
                <a:lnTo>
                  <a:pt x="1029848" y="1061443"/>
                </a:lnTo>
                <a:lnTo>
                  <a:pt x="995943" y="1090746"/>
                </a:lnTo>
                <a:lnTo>
                  <a:pt x="959940" y="1117542"/>
                </a:lnTo>
                <a:lnTo>
                  <a:pt x="921977" y="1141697"/>
                </a:lnTo>
                <a:lnTo>
                  <a:pt x="882189" y="1163072"/>
                </a:lnTo>
                <a:lnTo>
                  <a:pt x="840713" y="1181533"/>
                </a:lnTo>
                <a:lnTo>
                  <a:pt x="797685" y="1196943"/>
                </a:lnTo>
                <a:lnTo>
                  <a:pt x="753240" y="1209165"/>
                </a:lnTo>
                <a:lnTo>
                  <a:pt x="707516" y="1218064"/>
                </a:lnTo>
                <a:lnTo>
                  <a:pt x="660649" y="1223503"/>
                </a:lnTo>
                <a:lnTo>
                  <a:pt x="612775" y="1225346"/>
                </a:lnTo>
                <a:lnTo>
                  <a:pt x="564883" y="1223503"/>
                </a:lnTo>
                <a:lnTo>
                  <a:pt x="518000" y="1218064"/>
                </a:lnTo>
                <a:lnTo>
                  <a:pt x="472262" y="1209165"/>
                </a:lnTo>
                <a:lnTo>
                  <a:pt x="427805" y="1196943"/>
                </a:lnTo>
                <a:lnTo>
                  <a:pt x="384765" y="1181533"/>
                </a:lnTo>
                <a:lnTo>
                  <a:pt x="343279" y="1163072"/>
                </a:lnTo>
                <a:lnTo>
                  <a:pt x="303482" y="1141697"/>
                </a:lnTo>
                <a:lnTo>
                  <a:pt x="265512" y="1117542"/>
                </a:lnTo>
                <a:lnTo>
                  <a:pt x="229503" y="1090746"/>
                </a:lnTo>
                <a:lnTo>
                  <a:pt x="195592" y="1061443"/>
                </a:lnTo>
                <a:lnTo>
                  <a:pt x="163916" y="1029769"/>
                </a:lnTo>
                <a:lnTo>
                  <a:pt x="134610" y="995862"/>
                </a:lnTo>
                <a:lnTo>
                  <a:pt x="107811" y="959858"/>
                </a:lnTo>
                <a:lnTo>
                  <a:pt x="83655" y="921892"/>
                </a:lnTo>
                <a:lnTo>
                  <a:pt x="62278" y="882100"/>
                </a:lnTo>
                <a:lnTo>
                  <a:pt x="43816" y="840620"/>
                </a:lnTo>
                <a:lnTo>
                  <a:pt x="28405" y="797586"/>
                </a:lnTo>
                <a:lnTo>
                  <a:pt x="16182" y="753136"/>
                </a:lnTo>
                <a:lnTo>
                  <a:pt x="7282" y="707405"/>
                </a:lnTo>
                <a:lnTo>
                  <a:pt x="1843" y="660530"/>
                </a:lnTo>
                <a:lnTo>
                  <a:pt x="0" y="61264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57982" y="4914722"/>
            <a:ext cx="815340" cy="760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065" marR="5080" indent="-1270" algn="ctr">
              <a:lnSpc>
                <a:spcPct val="91500"/>
              </a:lnSpc>
              <a:spcBef>
                <a:spcPts val="280"/>
              </a:spcBef>
            </a:pPr>
            <a:r>
              <a:rPr sz="1700" b="1" spc="-5" dirty="0">
                <a:solidFill>
                  <a:srgbClr val="FFFFFF"/>
                </a:solidFill>
                <a:latin typeface="Calibri"/>
                <a:cs typeface="Calibri"/>
              </a:rPr>
              <a:t>Alcance  del  </a:t>
            </a:r>
            <a:r>
              <a:rPr sz="17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7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b="1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b="1" spc="-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7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61942" y="4023486"/>
            <a:ext cx="389890" cy="455930"/>
          </a:xfrm>
          <a:custGeom>
            <a:avLst/>
            <a:gdLst/>
            <a:ahLst/>
            <a:cxnLst/>
            <a:rect l="l" t="t" r="r" b="b"/>
            <a:pathLst>
              <a:path w="389889" h="455929">
                <a:moveTo>
                  <a:pt x="194818" y="0"/>
                </a:moveTo>
                <a:lnTo>
                  <a:pt x="194818" y="91186"/>
                </a:lnTo>
                <a:lnTo>
                  <a:pt x="0" y="91186"/>
                </a:lnTo>
                <a:lnTo>
                  <a:pt x="0" y="364744"/>
                </a:lnTo>
                <a:lnTo>
                  <a:pt x="194818" y="364744"/>
                </a:lnTo>
                <a:lnTo>
                  <a:pt x="194818" y="455930"/>
                </a:lnTo>
                <a:lnTo>
                  <a:pt x="389636" y="227964"/>
                </a:lnTo>
                <a:lnTo>
                  <a:pt x="194818" y="0"/>
                </a:lnTo>
                <a:close/>
              </a:path>
            </a:pathLst>
          </a:custGeom>
          <a:solidFill>
            <a:srgbClr val="C1D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71188" y="2782823"/>
            <a:ext cx="2935223" cy="2936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3377" y="3026029"/>
            <a:ext cx="2451100" cy="2451100"/>
          </a:xfrm>
          <a:custGeom>
            <a:avLst/>
            <a:gdLst/>
            <a:ahLst/>
            <a:cxnLst/>
            <a:rect l="l" t="t" r="r" b="b"/>
            <a:pathLst>
              <a:path w="2451100" h="2451100">
                <a:moveTo>
                  <a:pt x="1225296" y="0"/>
                </a:moveTo>
                <a:lnTo>
                  <a:pt x="1177178" y="927"/>
                </a:lnTo>
                <a:lnTo>
                  <a:pt x="1129530" y="3686"/>
                </a:lnTo>
                <a:lnTo>
                  <a:pt x="1082387" y="8244"/>
                </a:lnTo>
                <a:lnTo>
                  <a:pt x="1035782" y="14565"/>
                </a:lnTo>
                <a:lnTo>
                  <a:pt x="989750" y="22617"/>
                </a:lnTo>
                <a:lnTo>
                  <a:pt x="944324" y="32364"/>
                </a:lnTo>
                <a:lnTo>
                  <a:pt x="899539" y="43773"/>
                </a:lnTo>
                <a:lnTo>
                  <a:pt x="855428" y="56809"/>
                </a:lnTo>
                <a:lnTo>
                  <a:pt x="812026" y="71440"/>
                </a:lnTo>
                <a:lnTo>
                  <a:pt x="769366" y="87630"/>
                </a:lnTo>
                <a:lnTo>
                  <a:pt x="727483" y="105346"/>
                </a:lnTo>
                <a:lnTo>
                  <a:pt x="686410" y="124553"/>
                </a:lnTo>
                <a:lnTo>
                  <a:pt x="646183" y="145217"/>
                </a:lnTo>
                <a:lnTo>
                  <a:pt x="606834" y="167306"/>
                </a:lnTo>
                <a:lnTo>
                  <a:pt x="568397" y="190783"/>
                </a:lnTo>
                <a:lnTo>
                  <a:pt x="530908" y="215616"/>
                </a:lnTo>
                <a:lnTo>
                  <a:pt x="494399" y="241770"/>
                </a:lnTo>
                <a:lnTo>
                  <a:pt x="458906" y="269211"/>
                </a:lnTo>
                <a:lnTo>
                  <a:pt x="424461" y="297905"/>
                </a:lnTo>
                <a:lnTo>
                  <a:pt x="391099" y="327819"/>
                </a:lnTo>
                <a:lnTo>
                  <a:pt x="358854" y="358917"/>
                </a:lnTo>
                <a:lnTo>
                  <a:pt x="327760" y="391167"/>
                </a:lnTo>
                <a:lnTo>
                  <a:pt x="297851" y="424533"/>
                </a:lnTo>
                <a:lnTo>
                  <a:pt x="269161" y="458983"/>
                </a:lnTo>
                <a:lnTo>
                  <a:pt x="241724" y="494481"/>
                </a:lnTo>
                <a:lnTo>
                  <a:pt x="215574" y="530994"/>
                </a:lnTo>
                <a:lnTo>
                  <a:pt x="190746" y="568487"/>
                </a:lnTo>
                <a:lnTo>
                  <a:pt x="167273" y="606928"/>
                </a:lnTo>
                <a:lnTo>
                  <a:pt x="145188" y="646281"/>
                </a:lnTo>
                <a:lnTo>
                  <a:pt x="124528" y="686512"/>
                </a:lnTo>
                <a:lnTo>
                  <a:pt x="105324" y="727588"/>
                </a:lnTo>
                <a:lnTo>
                  <a:pt x="87612" y="769475"/>
                </a:lnTo>
                <a:lnTo>
                  <a:pt x="71425" y="812138"/>
                </a:lnTo>
                <a:lnTo>
                  <a:pt x="56797" y="855543"/>
                </a:lnTo>
                <a:lnTo>
                  <a:pt x="43763" y="899656"/>
                </a:lnTo>
                <a:lnTo>
                  <a:pt x="32357" y="944444"/>
                </a:lnTo>
                <a:lnTo>
                  <a:pt x="22612" y="989872"/>
                </a:lnTo>
                <a:lnTo>
                  <a:pt x="14562" y="1035906"/>
                </a:lnTo>
                <a:lnTo>
                  <a:pt x="8242" y="1082512"/>
                </a:lnTo>
                <a:lnTo>
                  <a:pt x="3686" y="1129656"/>
                </a:lnTo>
                <a:lnTo>
                  <a:pt x="927" y="1177304"/>
                </a:lnTo>
                <a:lnTo>
                  <a:pt x="0" y="1225423"/>
                </a:lnTo>
                <a:lnTo>
                  <a:pt x="927" y="1273541"/>
                </a:lnTo>
                <a:lnTo>
                  <a:pt x="3686" y="1321189"/>
                </a:lnTo>
                <a:lnTo>
                  <a:pt x="8242" y="1368333"/>
                </a:lnTo>
                <a:lnTo>
                  <a:pt x="14562" y="1414939"/>
                </a:lnTo>
                <a:lnTo>
                  <a:pt x="22612" y="1460973"/>
                </a:lnTo>
                <a:lnTo>
                  <a:pt x="32357" y="1506401"/>
                </a:lnTo>
                <a:lnTo>
                  <a:pt x="43763" y="1551189"/>
                </a:lnTo>
                <a:lnTo>
                  <a:pt x="56797" y="1595302"/>
                </a:lnTo>
                <a:lnTo>
                  <a:pt x="71425" y="1638707"/>
                </a:lnTo>
                <a:lnTo>
                  <a:pt x="87612" y="1681370"/>
                </a:lnTo>
                <a:lnTo>
                  <a:pt x="105324" y="1723257"/>
                </a:lnTo>
                <a:lnTo>
                  <a:pt x="124528" y="1764333"/>
                </a:lnTo>
                <a:lnTo>
                  <a:pt x="145188" y="1804564"/>
                </a:lnTo>
                <a:lnTo>
                  <a:pt x="167273" y="1843917"/>
                </a:lnTo>
                <a:lnTo>
                  <a:pt x="190746" y="1882358"/>
                </a:lnTo>
                <a:lnTo>
                  <a:pt x="215574" y="1919851"/>
                </a:lnTo>
                <a:lnTo>
                  <a:pt x="241724" y="1956364"/>
                </a:lnTo>
                <a:lnTo>
                  <a:pt x="269161" y="1991862"/>
                </a:lnTo>
                <a:lnTo>
                  <a:pt x="297851" y="2026312"/>
                </a:lnTo>
                <a:lnTo>
                  <a:pt x="327760" y="2059678"/>
                </a:lnTo>
                <a:lnTo>
                  <a:pt x="358854" y="2091928"/>
                </a:lnTo>
                <a:lnTo>
                  <a:pt x="391099" y="2123026"/>
                </a:lnTo>
                <a:lnTo>
                  <a:pt x="424461" y="2152940"/>
                </a:lnTo>
                <a:lnTo>
                  <a:pt x="458906" y="2181634"/>
                </a:lnTo>
                <a:lnTo>
                  <a:pt x="494399" y="2209075"/>
                </a:lnTo>
                <a:lnTo>
                  <a:pt x="530908" y="2235229"/>
                </a:lnTo>
                <a:lnTo>
                  <a:pt x="568397" y="2260062"/>
                </a:lnTo>
                <a:lnTo>
                  <a:pt x="606834" y="2283539"/>
                </a:lnTo>
                <a:lnTo>
                  <a:pt x="646183" y="2305628"/>
                </a:lnTo>
                <a:lnTo>
                  <a:pt x="686410" y="2326292"/>
                </a:lnTo>
                <a:lnTo>
                  <a:pt x="727483" y="2345499"/>
                </a:lnTo>
                <a:lnTo>
                  <a:pt x="769366" y="2363215"/>
                </a:lnTo>
                <a:lnTo>
                  <a:pt x="812026" y="2379405"/>
                </a:lnTo>
                <a:lnTo>
                  <a:pt x="855428" y="2394036"/>
                </a:lnTo>
                <a:lnTo>
                  <a:pt x="899539" y="2407072"/>
                </a:lnTo>
                <a:lnTo>
                  <a:pt x="944324" y="2418481"/>
                </a:lnTo>
                <a:lnTo>
                  <a:pt x="989750" y="2428228"/>
                </a:lnTo>
                <a:lnTo>
                  <a:pt x="1035782" y="2436280"/>
                </a:lnTo>
                <a:lnTo>
                  <a:pt x="1082387" y="2442601"/>
                </a:lnTo>
                <a:lnTo>
                  <a:pt x="1129530" y="2447159"/>
                </a:lnTo>
                <a:lnTo>
                  <a:pt x="1177178" y="2449918"/>
                </a:lnTo>
                <a:lnTo>
                  <a:pt x="1225296" y="2450846"/>
                </a:lnTo>
                <a:lnTo>
                  <a:pt x="1273414" y="2449918"/>
                </a:lnTo>
                <a:lnTo>
                  <a:pt x="1321062" y="2447159"/>
                </a:lnTo>
                <a:lnTo>
                  <a:pt x="1368206" y="2442601"/>
                </a:lnTo>
                <a:lnTo>
                  <a:pt x="1414812" y="2436280"/>
                </a:lnTo>
                <a:lnTo>
                  <a:pt x="1460846" y="2428228"/>
                </a:lnTo>
                <a:lnTo>
                  <a:pt x="1506274" y="2418481"/>
                </a:lnTo>
                <a:lnTo>
                  <a:pt x="1551062" y="2407072"/>
                </a:lnTo>
                <a:lnTo>
                  <a:pt x="1595175" y="2394036"/>
                </a:lnTo>
                <a:lnTo>
                  <a:pt x="1638580" y="2379405"/>
                </a:lnTo>
                <a:lnTo>
                  <a:pt x="1681243" y="2363215"/>
                </a:lnTo>
                <a:lnTo>
                  <a:pt x="1723130" y="2345499"/>
                </a:lnTo>
                <a:lnTo>
                  <a:pt x="1764206" y="2326292"/>
                </a:lnTo>
                <a:lnTo>
                  <a:pt x="1804437" y="2305628"/>
                </a:lnTo>
                <a:lnTo>
                  <a:pt x="1843790" y="2283539"/>
                </a:lnTo>
                <a:lnTo>
                  <a:pt x="1882231" y="2260062"/>
                </a:lnTo>
                <a:lnTo>
                  <a:pt x="1919724" y="2235229"/>
                </a:lnTo>
                <a:lnTo>
                  <a:pt x="1956237" y="2209075"/>
                </a:lnTo>
                <a:lnTo>
                  <a:pt x="1991735" y="2181634"/>
                </a:lnTo>
                <a:lnTo>
                  <a:pt x="2026185" y="2152940"/>
                </a:lnTo>
                <a:lnTo>
                  <a:pt x="2059551" y="2123026"/>
                </a:lnTo>
                <a:lnTo>
                  <a:pt x="2091801" y="2091928"/>
                </a:lnTo>
                <a:lnTo>
                  <a:pt x="2122899" y="2059678"/>
                </a:lnTo>
                <a:lnTo>
                  <a:pt x="2152813" y="2026312"/>
                </a:lnTo>
                <a:lnTo>
                  <a:pt x="2181507" y="1991862"/>
                </a:lnTo>
                <a:lnTo>
                  <a:pt x="2208948" y="1956364"/>
                </a:lnTo>
                <a:lnTo>
                  <a:pt x="2235102" y="1919851"/>
                </a:lnTo>
                <a:lnTo>
                  <a:pt x="2259935" y="1882358"/>
                </a:lnTo>
                <a:lnTo>
                  <a:pt x="2283412" y="1843917"/>
                </a:lnTo>
                <a:lnTo>
                  <a:pt x="2305501" y="1804564"/>
                </a:lnTo>
                <a:lnTo>
                  <a:pt x="2326165" y="1764333"/>
                </a:lnTo>
                <a:lnTo>
                  <a:pt x="2345372" y="1723257"/>
                </a:lnTo>
                <a:lnTo>
                  <a:pt x="2363088" y="1681370"/>
                </a:lnTo>
                <a:lnTo>
                  <a:pt x="2379278" y="1638707"/>
                </a:lnTo>
                <a:lnTo>
                  <a:pt x="2393909" y="1595302"/>
                </a:lnTo>
                <a:lnTo>
                  <a:pt x="2406945" y="1551189"/>
                </a:lnTo>
                <a:lnTo>
                  <a:pt x="2418354" y="1506401"/>
                </a:lnTo>
                <a:lnTo>
                  <a:pt x="2428101" y="1460973"/>
                </a:lnTo>
                <a:lnTo>
                  <a:pt x="2436153" y="1414939"/>
                </a:lnTo>
                <a:lnTo>
                  <a:pt x="2442474" y="1368333"/>
                </a:lnTo>
                <a:lnTo>
                  <a:pt x="2447032" y="1321189"/>
                </a:lnTo>
                <a:lnTo>
                  <a:pt x="2449791" y="1273541"/>
                </a:lnTo>
                <a:lnTo>
                  <a:pt x="2450719" y="1225423"/>
                </a:lnTo>
                <a:lnTo>
                  <a:pt x="2449791" y="1177304"/>
                </a:lnTo>
                <a:lnTo>
                  <a:pt x="2447032" y="1129656"/>
                </a:lnTo>
                <a:lnTo>
                  <a:pt x="2442474" y="1082512"/>
                </a:lnTo>
                <a:lnTo>
                  <a:pt x="2436153" y="1035906"/>
                </a:lnTo>
                <a:lnTo>
                  <a:pt x="2428101" y="989872"/>
                </a:lnTo>
                <a:lnTo>
                  <a:pt x="2418354" y="944444"/>
                </a:lnTo>
                <a:lnTo>
                  <a:pt x="2406945" y="899656"/>
                </a:lnTo>
                <a:lnTo>
                  <a:pt x="2393909" y="855543"/>
                </a:lnTo>
                <a:lnTo>
                  <a:pt x="2379278" y="812138"/>
                </a:lnTo>
                <a:lnTo>
                  <a:pt x="2363088" y="769475"/>
                </a:lnTo>
                <a:lnTo>
                  <a:pt x="2345372" y="727588"/>
                </a:lnTo>
                <a:lnTo>
                  <a:pt x="2326165" y="686512"/>
                </a:lnTo>
                <a:lnTo>
                  <a:pt x="2305501" y="646281"/>
                </a:lnTo>
                <a:lnTo>
                  <a:pt x="2283412" y="606928"/>
                </a:lnTo>
                <a:lnTo>
                  <a:pt x="2259935" y="568487"/>
                </a:lnTo>
                <a:lnTo>
                  <a:pt x="2235102" y="530994"/>
                </a:lnTo>
                <a:lnTo>
                  <a:pt x="2208948" y="494481"/>
                </a:lnTo>
                <a:lnTo>
                  <a:pt x="2181507" y="458983"/>
                </a:lnTo>
                <a:lnTo>
                  <a:pt x="2152813" y="424533"/>
                </a:lnTo>
                <a:lnTo>
                  <a:pt x="2122899" y="391167"/>
                </a:lnTo>
                <a:lnTo>
                  <a:pt x="2091801" y="358917"/>
                </a:lnTo>
                <a:lnTo>
                  <a:pt x="2059551" y="327819"/>
                </a:lnTo>
                <a:lnTo>
                  <a:pt x="2026185" y="297905"/>
                </a:lnTo>
                <a:lnTo>
                  <a:pt x="1991735" y="269211"/>
                </a:lnTo>
                <a:lnTo>
                  <a:pt x="1956237" y="241770"/>
                </a:lnTo>
                <a:lnTo>
                  <a:pt x="1919724" y="215616"/>
                </a:lnTo>
                <a:lnTo>
                  <a:pt x="1882231" y="190783"/>
                </a:lnTo>
                <a:lnTo>
                  <a:pt x="1843790" y="167306"/>
                </a:lnTo>
                <a:lnTo>
                  <a:pt x="1804437" y="145217"/>
                </a:lnTo>
                <a:lnTo>
                  <a:pt x="1764206" y="124553"/>
                </a:lnTo>
                <a:lnTo>
                  <a:pt x="1723130" y="105346"/>
                </a:lnTo>
                <a:lnTo>
                  <a:pt x="1681243" y="87630"/>
                </a:lnTo>
                <a:lnTo>
                  <a:pt x="1638580" y="71440"/>
                </a:lnTo>
                <a:lnTo>
                  <a:pt x="1595175" y="56809"/>
                </a:lnTo>
                <a:lnTo>
                  <a:pt x="1551062" y="43773"/>
                </a:lnTo>
                <a:lnTo>
                  <a:pt x="1506274" y="32364"/>
                </a:lnTo>
                <a:lnTo>
                  <a:pt x="1460846" y="22617"/>
                </a:lnTo>
                <a:lnTo>
                  <a:pt x="1414812" y="14565"/>
                </a:lnTo>
                <a:lnTo>
                  <a:pt x="1368206" y="8244"/>
                </a:lnTo>
                <a:lnTo>
                  <a:pt x="1321062" y="3686"/>
                </a:lnTo>
                <a:lnTo>
                  <a:pt x="1273414" y="927"/>
                </a:lnTo>
                <a:lnTo>
                  <a:pt x="1225296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3377" y="3026029"/>
            <a:ext cx="2451100" cy="2451100"/>
          </a:xfrm>
          <a:custGeom>
            <a:avLst/>
            <a:gdLst/>
            <a:ahLst/>
            <a:cxnLst/>
            <a:rect l="l" t="t" r="r" b="b"/>
            <a:pathLst>
              <a:path w="2451100" h="2451100">
                <a:moveTo>
                  <a:pt x="0" y="1225423"/>
                </a:moveTo>
                <a:lnTo>
                  <a:pt x="927" y="1177304"/>
                </a:lnTo>
                <a:lnTo>
                  <a:pt x="3686" y="1129656"/>
                </a:lnTo>
                <a:lnTo>
                  <a:pt x="8242" y="1082512"/>
                </a:lnTo>
                <a:lnTo>
                  <a:pt x="14562" y="1035906"/>
                </a:lnTo>
                <a:lnTo>
                  <a:pt x="22612" y="989872"/>
                </a:lnTo>
                <a:lnTo>
                  <a:pt x="32357" y="944444"/>
                </a:lnTo>
                <a:lnTo>
                  <a:pt x="43763" y="899656"/>
                </a:lnTo>
                <a:lnTo>
                  <a:pt x="56797" y="855543"/>
                </a:lnTo>
                <a:lnTo>
                  <a:pt x="71425" y="812138"/>
                </a:lnTo>
                <a:lnTo>
                  <a:pt x="87612" y="769475"/>
                </a:lnTo>
                <a:lnTo>
                  <a:pt x="105324" y="727588"/>
                </a:lnTo>
                <a:lnTo>
                  <a:pt x="124528" y="686512"/>
                </a:lnTo>
                <a:lnTo>
                  <a:pt x="145188" y="646281"/>
                </a:lnTo>
                <a:lnTo>
                  <a:pt x="167273" y="606928"/>
                </a:lnTo>
                <a:lnTo>
                  <a:pt x="190746" y="568487"/>
                </a:lnTo>
                <a:lnTo>
                  <a:pt x="215574" y="530994"/>
                </a:lnTo>
                <a:lnTo>
                  <a:pt x="241724" y="494481"/>
                </a:lnTo>
                <a:lnTo>
                  <a:pt x="269161" y="458983"/>
                </a:lnTo>
                <a:lnTo>
                  <a:pt x="297851" y="424533"/>
                </a:lnTo>
                <a:lnTo>
                  <a:pt x="327760" y="391167"/>
                </a:lnTo>
                <a:lnTo>
                  <a:pt x="358854" y="358917"/>
                </a:lnTo>
                <a:lnTo>
                  <a:pt x="391099" y="327819"/>
                </a:lnTo>
                <a:lnTo>
                  <a:pt x="424461" y="297905"/>
                </a:lnTo>
                <a:lnTo>
                  <a:pt x="458906" y="269211"/>
                </a:lnTo>
                <a:lnTo>
                  <a:pt x="494399" y="241770"/>
                </a:lnTo>
                <a:lnTo>
                  <a:pt x="530908" y="215616"/>
                </a:lnTo>
                <a:lnTo>
                  <a:pt x="568397" y="190783"/>
                </a:lnTo>
                <a:lnTo>
                  <a:pt x="606834" y="167306"/>
                </a:lnTo>
                <a:lnTo>
                  <a:pt x="646183" y="145217"/>
                </a:lnTo>
                <a:lnTo>
                  <a:pt x="686410" y="124553"/>
                </a:lnTo>
                <a:lnTo>
                  <a:pt x="727483" y="105346"/>
                </a:lnTo>
                <a:lnTo>
                  <a:pt x="769366" y="87630"/>
                </a:lnTo>
                <a:lnTo>
                  <a:pt x="812026" y="71440"/>
                </a:lnTo>
                <a:lnTo>
                  <a:pt x="855428" y="56809"/>
                </a:lnTo>
                <a:lnTo>
                  <a:pt x="899539" y="43773"/>
                </a:lnTo>
                <a:lnTo>
                  <a:pt x="944324" y="32364"/>
                </a:lnTo>
                <a:lnTo>
                  <a:pt x="989750" y="22617"/>
                </a:lnTo>
                <a:lnTo>
                  <a:pt x="1035782" y="14565"/>
                </a:lnTo>
                <a:lnTo>
                  <a:pt x="1082387" y="8244"/>
                </a:lnTo>
                <a:lnTo>
                  <a:pt x="1129530" y="3686"/>
                </a:lnTo>
                <a:lnTo>
                  <a:pt x="1177178" y="927"/>
                </a:lnTo>
                <a:lnTo>
                  <a:pt x="1225296" y="0"/>
                </a:lnTo>
                <a:lnTo>
                  <a:pt x="1273414" y="927"/>
                </a:lnTo>
                <a:lnTo>
                  <a:pt x="1321062" y="3686"/>
                </a:lnTo>
                <a:lnTo>
                  <a:pt x="1368206" y="8244"/>
                </a:lnTo>
                <a:lnTo>
                  <a:pt x="1414812" y="14565"/>
                </a:lnTo>
                <a:lnTo>
                  <a:pt x="1460846" y="22617"/>
                </a:lnTo>
                <a:lnTo>
                  <a:pt x="1506274" y="32364"/>
                </a:lnTo>
                <a:lnTo>
                  <a:pt x="1551062" y="43773"/>
                </a:lnTo>
                <a:lnTo>
                  <a:pt x="1595175" y="56809"/>
                </a:lnTo>
                <a:lnTo>
                  <a:pt x="1638580" y="71440"/>
                </a:lnTo>
                <a:lnTo>
                  <a:pt x="1681243" y="87630"/>
                </a:lnTo>
                <a:lnTo>
                  <a:pt x="1723130" y="105346"/>
                </a:lnTo>
                <a:lnTo>
                  <a:pt x="1764206" y="124553"/>
                </a:lnTo>
                <a:lnTo>
                  <a:pt x="1804437" y="145217"/>
                </a:lnTo>
                <a:lnTo>
                  <a:pt x="1843790" y="167306"/>
                </a:lnTo>
                <a:lnTo>
                  <a:pt x="1882231" y="190783"/>
                </a:lnTo>
                <a:lnTo>
                  <a:pt x="1919724" y="215616"/>
                </a:lnTo>
                <a:lnTo>
                  <a:pt x="1956237" y="241770"/>
                </a:lnTo>
                <a:lnTo>
                  <a:pt x="1991735" y="269211"/>
                </a:lnTo>
                <a:lnTo>
                  <a:pt x="2026185" y="297905"/>
                </a:lnTo>
                <a:lnTo>
                  <a:pt x="2059551" y="327819"/>
                </a:lnTo>
                <a:lnTo>
                  <a:pt x="2091801" y="358917"/>
                </a:lnTo>
                <a:lnTo>
                  <a:pt x="2122899" y="391167"/>
                </a:lnTo>
                <a:lnTo>
                  <a:pt x="2152813" y="424533"/>
                </a:lnTo>
                <a:lnTo>
                  <a:pt x="2181507" y="458983"/>
                </a:lnTo>
                <a:lnTo>
                  <a:pt x="2208948" y="494481"/>
                </a:lnTo>
                <a:lnTo>
                  <a:pt x="2235102" y="530994"/>
                </a:lnTo>
                <a:lnTo>
                  <a:pt x="2259935" y="568487"/>
                </a:lnTo>
                <a:lnTo>
                  <a:pt x="2283412" y="606928"/>
                </a:lnTo>
                <a:lnTo>
                  <a:pt x="2305501" y="646281"/>
                </a:lnTo>
                <a:lnTo>
                  <a:pt x="2326165" y="686512"/>
                </a:lnTo>
                <a:lnTo>
                  <a:pt x="2345372" y="727588"/>
                </a:lnTo>
                <a:lnTo>
                  <a:pt x="2363088" y="769475"/>
                </a:lnTo>
                <a:lnTo>
                  <a:pt x="2379278" y="812138"/>
                </a:lnTo>
                <a:lnTo>
                  <a:pt x="2393909" y="855543"/>
                </a:lnTo>
                <a:lnTo>
                  <a:pt x="2406945" y="899656"/>
                </a:lnTo>
                <a:lnTo>
                  <a:pt x="2418354" y="944444"/>
                </a:lnTo>
                <a:lnTo>
                  <a:pt x="2428101" y="989872"/>
                </a:lnTo>
                <a:lnTo>
                  <a:pt x="2436153" y="1035906"/>
                </a:lnTo>
                <a:lnTo>
                  <a:pt x="2442474" y="1082512"/>
                </a:lnTo>
                <a:lnTo>
                  <a:pt x="2447032" y="1129656"/>
                </a:lnTo>
                <a:lnTo>
                  <a:pt x="2449791" y="1177304"/>
                </a:lnTo>
                <a:lnTo>
                  <a:pt x="2450719" y="1225423"/>
                </a:lnTo>
                <a:lnTo>
                  <a:pt x="2449791" y="1273541"/>
                </a:lnTo>
                <a:lnTo>
                  <a:pt x="2447032" y="1321189"/>
                </a:lnTo>
                <a:lnTo>
                  <a:pt x="2442474" y="1368333"/>
                </a:lnTo>
                <a:lnTo>
                  <a:pt x="2436153" y="1414939"/>
                </a:lnTo>
                <a:lnTo>
                  <a:pt x="2428101" y="1460973"/>
                </a:lnTo>
                <a:lnTo>
                  <a:pt x="2418354" y="1506401"/>
                </a:lnTo>
                <a:lnTo>
                  <a:pt x="2406945" y="1551189"/>
                </a:lnTo>
                <a:lnTo>
                  <a:pt x="2393909" y="1595302"/>
                </a:lnTo>
                <a:lnTo>
                  <a:pt x="2379278" y="1638707"/>
                </a:lnTo>
                <a:lnTo>
                  <a:pt x="2363088" y="1681370"/>
                </a:lnTo>
                <a:lnTo>
                  <a:pt x="2345372" y="1723257"/>
                </a:lnTo>
                <a:lnTo>
                  <a:pt x="2326165" y="1764333"/>
                </a:lnTo>
                <a:lnTo>
                  <a:pt x="2305501" y="1804564"/>
                </a:lnTo>
                <a:lnTo>
                  <a:pt x="2283412" y="1843917"/>
                </a:lnTo>
                <a:lnTo>
                  <a:pt x="2259935" y="1882358"/>
                </a:lnTo>
                <a:lnTo>
                  <a:pt x="2235102" y="1919851"/>
                </a:lnTo>
                <a:lnTo>
                  <a:pt x="2208948" y="1956364"/>
                </a:lnTo>
                <a:lnTo>
                  <a:pt x="2181507" y="1991862"/>
                </a:lnTo>
                <a:lnTo>
                  <a:pt x="2152813" y="2026312"/>
                </a:lnTo>
                <a:lnTo>
                  <a:pt x="2122899" y="2059678"/>
                </a:lnTo>
                <a:lnTo>
                  <a:pt x="2091801" y="2091928"/>
                </a:lnTo>
                <a:lnTo>
                  <a:pt x="2059551" y="2123026"/>
                </a:lnTo>
                <a:lnTo>
                  <a:pt x="2026185" y="2152940"/>
                </a:lnTo>
                <a:lnTo>
                  <a:pt x="1991735" y="2181634"/>
                </a:lnTo>
                <a:lnTo>
                  <a:pt x="1956237" y="2209075"/>
                </a:lnTo>
                <a:lnTo>
                  <a:pt x="1919724" y="2235229"/>
                </a:lnTo>
                <a:lnTo>
                  <a:pt x="1882231" y="2260062"/>
                </a:lnTo>
                <a:lnTo>
                  <a:pt x="1843790" y="2283539"/>
                </a:lnTo>
                <a:lnTo>
                  <a:pt x="1804437" y="2305628"/>
                </a:lnTo>
                <a:lnTo>
                  <a:pt x="1764206" y="2326292"/>
                </a:lnTo>
                <a:lnTo>
                  <a:pt x="1723130" y="2345499"/>
                </a:lnTo>
                <a:lnTo>
                  <a:pt x="1681243" y="2363215"/>
                </a:lnTo>
                <a:lnTo>
                  <a:pt x="1638580" y="2379405"/>
                </a:lnTo>
                <a:lnTo>
                  <a:pt x="1595175" y="2394036"/>
                </a:lnTo>
                <a:lnTo>
                  <a:pt x="1551062" y="2407072"/>
                </a:lnTo>
                <a:lnTo>
                  <a:pt x="1506274" y="2418481"/>
                </a:lnTo>
                <a:lnTo>
                  <a:pt x="1460846" y="2428228"/>
                </a:lnTo>
                <a:lnTo>
                  <a:pt x="1414812" y="2436280"/>
                </a:lnTo>
                <a:lnTo>
                  <a:pt x="1368206" y="2442601"/>
                </a:lnTo>
                <a:lnTo>
                  <a:pt x="1321062" y="2447159"/>
                </a:lnTo>
                <a:lnTo>
                  <a:pt x="1273414" y="2449918"/>
                </a:lnTo>
                <a:lnTo>
                  <a:pt x="1225296" y="2450846"/>
                </a:lnTo>
                <a:lnTo>
                  <a:pt x="1177178" y="2449918"/>
                </a:lnTo>
                <a:lnTo>
                  <a:pt x="1129530" y="2447159"/>
                </a:lnTo>
                <a:lnTo>
                  <a:pt x="1082387" y="2442601"/>
                </a:lnTo>
                <a:lnTo>
                  <a:pt x="1035782" y="2436280"/>
                </a:lnTo>
                <a:lnTo>
                  <a:pt x="989750" y="2428228"/>
                </a:lnTo>
                <a:lnTo>
                  <a:pt x="944324" y="2418481"/>
                </a:lnTo>
                <a:lnTo>
                  <a:pt x="899539" y="2407072"/>
                </a:lnTo>
                <a:lnTo>
                  <a:pt x="855428" y="2394036"/>
                </a:lnTo>
                <a:lnTo>
                  <a:pt x="812026" y="2379405"/>
                </a:lnTo>
                <a:lnTo>
                  <a:pt x="769366" y="2363215"/>
                </a:lnTo>
                <a:lnTo>
                  <a:pt x="727483" y="2345499"/>
                </a:lnTo>
                <a:lnTo>
                  <a:pt x="686410" y="2326292"/>
                </a:lnTo>
                <a:lnTo>
                  <a:pt x="646183" y="2305628"/>
                </a:lnTo>
                <a:lnTo>
                  <a:pt x="606834" y="2283539"/>
                </a:lnTo>
                <a:lnTo>
                  <a:pt x="568397" y="2260062"/>
                </a:lnTo>
                <a:lnTo>
                  <a:pt x="530908" y="2235229"/>
                </a:lnTo>
                <a:lnTo>
                  <a:pt x="494399" y="2209075"/>
                </a:lnTo>
                <a:lnTo>
                  <a:pt x="458906" y="2181634"/>
                </a:lnTo>
                <a:lnTo>
                  <a:pt x="424461" y="2152940"/>
                </a:lnTo>
                <a:lnTo>
                  <a:pt x="391099" y="2123026"/>
                </a:lnTo>
                <a:lnTo>
                  <a:pt x="358854" y="2091928"/>
                </a:lnTo>
                <a:lnTo>
                  <a:pt x="327760" y="2059678"/>
                </a:lnTo>
                <a:lnTo>
                  <a:pt x="297851" y="2026312"/>
                </a:lnTo>
                <a:lnTo>
                  <a:pt x="269161" y="1991862"/>
                </a:lnTo>
                <a:lnTo>
                  <a:pt x="241724" y="1956364"/>
                </a:lnTo>
                <a:lnTo>
                  <a:pt x="215574" y="1919851"/>
                </a:lnTo>
                <a:lnTo>
                  <a:pt x="190746" y="1882358"/>
                </a:lnTo>
                <a:lnTo>
                  <a:pt x="167273" y="1843917"/>
                </a:lnTo>
                <a:lnTo>
                  <a:pt x="145188" y="1804564"/>
                </a:lnTo>
                <a:lnTo>
                  <a:pt x="124528" y="1764333"/>
                </a:lnTo>
                <a:lnTo>
                  <a:pt x="105324" y="1723257"/>
                </a:lnTo>
                <a:lnTo>
                  <a:pt x="87612" y="1681370"/>
                </a:lnTo>
                <a:lnTo>
                  <a:pt x="71425" y="1638707"/>
                </a:lnTo>
                <a:lnTo>
                  <a:pt x="56797" y="1595302"/>
                </a:lnTo>
                <a:lnTo>
                  <a:pt x="43763" y="1551189"/>
                </a:lnTo>
                <a:lnTo>
                  <a:pt x="32357" y="1506401"/>
                </a:lnTo>
                <a:lnTo>
                  <a:pt x="22612" y="1460973"/>
                </a:lnTo>
                <a:lnTo>
                  <a:pt x="14562" y="1414939"/>
                </a:lnTo>
                <a:lnTo>
                  <a:pt x="8242" y="1368333"/>
                </a:lnTo>
                <a:lnTo>
                  <a:pt x="3686" y="1321189"/>
                </a:lnTo>
                <a:lnTo>
                  <a:pt x="927" y="1273541"/>
                </a:lnTo>
                <a:lnTo>
                  <a:pt x="0" y="122542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29683" y="3339465"/>
            <a:ext cx="1617345" cy="17087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indent="635" algn="ctr">
              <a:lnSpc>
                <a:spcPct val="91600"/>
              </a:lnSpc>
              <a:spcBef>
                <a:spcPts val="490"/>
              </a:spcBef>
            </a:pPr>
            <a:r>
              <a:rPr sz="3900" b="1" spc="-5" dirty="0">
                <a:solidFill>
                  <a:srgbClr val="FFFFFF"/>
                </a:solidFill>
                <a:latin typeface="Calibri"/>
                <a:cs typeface="Calibri"/>
              </a:rPr>
              <a:t>Ge</a:t>
            </a:r>
            <a:r>
              <a:rPr sz="3900" b="1" spc="-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900" b="1" dirty="0">
                <a:solidFill>
                  <a:srgbClr val="FFFFFF"/>
                </a:solidFill>
                <a:latin typeface="Calibri"/>
                <a:cs typeface="Calibri"/>
              </a:rPr>
              <a:t>tión  del  Al</a:t>
            </a:r>
            <a:r>
              <a:rPr sz="39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9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900" b="1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900" b="1" spc="-5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endParaRPr sz="3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2791" y="4207596"/>
            <a:ext cx="4118607" cy="2432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53403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5.1 PLANIFICAR LA </a:t>
            </a:r>
            <a:r>
              <a:rPr sz="2000" spc="-5" dirty="0">
                <a:latin typeface="Arial"/>
                <a:cs typeface="Arial"/>
              </a:rPr>
              <a:t>GESTIÓN </a:t>
            </a:r>
            <a:r>
              <a:rPr sz="2000" dirty="0">
                <a:latin typeface="Arial"/>
                <a:cs typeface="Arial"/>
              </a:rPr>
              <a:t>DEL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ALCANCE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4002" y="1313280"/>
            <a:ext cx="8848921" cy="2430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355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5.2 RECOPILAR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REQUISITOS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5869" y="2036504"/>
            <a:ext cx="8836530" cy="3915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49352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TECNICAS </a:t>
            </a:r>
            <a:r>
              <a:rPr sz="2000" spc="-20" dirty="0">
                <a:latin typeface="Arial"/>
                <a:cs typeface="Arial"/>
              </a:rPr>
              <a:t>GRUPALES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CREATIVIDAD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169568"/>
            <a:ext cx="6058535" cy="35883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25" dirty="0">
                <a:solidFill>
                  <a:srgbClr val="676767"/>
                </a:solidFill>
                <a:latin typeface="Arial"/>
                <a:cs typeface="Arial"/>
              </a:rPr>
              <a:t>TORMENTA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IDEAS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TECNICAS DE GRUPOS</a:t>
            </a:r>
            <a:r>
              <a:rPr sz="1600" spc="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NOMINALES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TECNICA</a:t>
            </a:r>
            <a:r>
              <a:rPr sz="1600" spc="-10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DELPHI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30" dirty="0">
                <a:solidFill>
                  <a:srgbClr val="676767"/>
                </a:solidFill>
                <a:latin typeface="Arial"/>
                <a:cs typeface="Arial"/>
              </a:rPr>
              <a:t>MAPAS</a:t>
            </a: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676767"/>
                </a:solidFill>
                <a:latin typeface="Arial"/>
                <a:cs typeface="Arial"/>
              </a:rPr>
              <a:t>MENTALES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DIAGRAMA DE</a:t>
            </a:r>
            <a:r>
              <a:rPr sz="1600" spc="-1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AFINIDAD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EEA82E"/>
              </a:buClr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EEA82E"/>
              </a:buClr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2000" dirty="0">
                <a:solidFill>
                  <a:srgbClr val="EEA82E"/>
                </a:solidFill>
                <a:latin typeface="Arial"/>
                <a:cs typeface="Arial"/>
              </a:rPr>
              <a:t>TECNICAS </a:t>
            </a:r>
            <a:r>
              <a:rPr sz="2000" spc="-20" dirty="0">
                <a:solidFill>
                  <a:srgbClr val="EEA82E"/>
                </a:solidFill>
                <a:latin typeface="Arial"/>
                <a:cs typeface="Arial"/>
              </a:rPr>
              <a:t>GRUPALES </a:t>
            </a:r>
            <a:r>
              <a:rPr sz="2000" dirty="0">
                <a:solidFill>
                  <a:srgbClr val="EEA82E"/>
                </a:solidFill>
                <a:latin typeface="Arial"/>
                <a:cs typeface="Arial"/>
              </a:rPr>
              <a:t>DE </a:t>
            </a:r>
            <a:r>
              <a:rPr sz="2000" spc="-10" dirty="0">
                <a:solidFill>
                  <a:srgbClr val="EEA82E"/>
                </a:solidFill>
                <a:latin typeface="Arial"/>
                <a:cs typeface="Arial"/>
              </a:rPr>
              <a:t>TOMA </a:t>
            </a:r>
            <a:r>
              <a:rPr sz="2000" dirty="0">
                <a:solidFill>
                  <a:srgbClr val="EEA82E"/>
                </a:solidFill>
                <a:latin typeface="Arial"/>
                <a:cs typeface="Arial"/>
              </a:rPr>
              <a:t>DE</a:t>
            </a:r>
            <a:r>
              <a:rPr sz="2000" spc="-18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EA82E"/>
                </a:solidFill>
                <a:latin typeface="Arial"/>
                <a:cs typeface="Arial"/>
              </a:rPr>
              <a:t>DECISIONES</a:t>
            </a:r>
            <a:endParaRPr sz="2000">
              <a:latin typeface="Arial"/>
              <a:cs typeface="Arial"/>
            </a:endParaRPr>
          </a:p>
          <a:p>
            <a:pPr marL="397510" indent="-342900">
              <a:lnSpc>
                <a:spcPct val="100000"/>
              </a:lnSpc>
              <a:spcBef>
                <a:spcPts val="1265"/>
              </a:spcBef>
              <a:buClr>
                <a:srgbClr val="EEA82E"/>
              </a:buClr>
              <a:buChar char="•"/>
              <a:tabLst>
                <a:tab pos="397510" algn="l"/>
                <a:tab pos="39814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UNANIMIDAD</a:t>
            </a:r>
            <a:endParaRPr sz="1600">
              <a:latin typeface="Arial"/>
              <a:cs typeface="Arial"/>
            </a:endParaRPr>
          </a:p>
          <a:p>
            <a:pPr marL="397510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97510" algn="l"/>
                <a:tab pos="398145" algn="l"/>
              </a:tabLst>
            </a:pPr>
            <a:r>
              <a:rPr sz="1600" spc="-25" dirty="0">
                <a:solidFill>
                  <a:srgbClr val="676767"/>
                </a:solidFill>
                <a:latin typeface="Arial"/>
                <a:cs typeface="Arial"/>
              </a:rPr>
              <a:t>MAYORIA</a:t>
            </a:r>
            <a:endParaRPr sz="1600">
              <a:latin typeface="Arial"/>
              <a:cs typeface="Arial"/>
            </a:endParaRPr>
          </a:p>
          <a:p>
            <a:pPr marL="397510" indent="-342900">
              <a:lnSpc>
                <a:spcPct val="100000"/>
              </a:lnSpc>
              <a:spcBef>
                <a:spcPts val="390"/>
              </a:spcBef>
              <a:buClr>
                <a:srgbClr val="EEA82E"/>
              </a:buClr>
              <a:buChar char="•"/>
              <a:tabLst>
                <a:tab pos="397510" algn="l"/>
                <a:tab pos="39814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PLURALIDAD</a:t>
            </a:r>
            <a:endParaRPr sz="1600">
              <a:latin typeface="Arial"/>
              <a:cs typeface="Arial"/>
            </a:endParaRPr>
          </a:p>
          <a:p>
            <a:pPr marL="397510" indent="-34290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Char char="•"/>
              <a:tabLst>
                <a:tab pos="397510" algn="l"/>
                <a:tab pos="398145" algn="l"/>
              </a:tabLst>
            </a:pPr>
            <a:r>
              <a:rPr sz="1600" spc="-30" dirty="0">
                <a:solidFill>
                  <a:srgbClr val="676767"/>
                </a:solidFill>
                <a:latin typeface="Arial"/>
                <a:cs typeface="Arial"/>
              </a:rPr>
              <a:t>DICTATORIAL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3263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Arial"/>
                <a:cs typeface="Arial"/>
              </a:rPr>
              <a:t>MATRIZ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TRAZABILIDAD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28901"/>
            <a:ext cx="7743825" cy="2561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Ayuda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a asegurar que cada requisito añade valor al negocio relacionándolos a</a:t>
            </a:r>
            <a:r>
              <a:rPr sz="1600" spc="1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los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objetivos del proyecto y del negocio. Puede</a:t>
            </a:r>
            <a:r>
              <a:rPr sz="1600" spc="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incluir: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Requisitos de necesidades del negocio, oportunidades, metas y</a:t>
            </a:r>
            <a:r>
              <a:rPr sz="1600" spc="5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objetivos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Requisitos de objetivos del</a:t>
            </a:r>
            <a:r>
              <a:rPr sz="1600" spc="-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Requisitos de alcance del</a:t>
            </a:r>
            <a:r>
              <a:rPr sz="1600" spc="-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Requisitos de diseño del</a:t>
            </a: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producto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Requisitos del desarrollo del</a:t>
            </a:r>
            <a:r>
              <a:rPr sz="1600" spc="-3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producto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Requisitos de la estrategia y escenarios de</a:t>
            </a:r>
            <a:r>
              <a:rPr sz="1600" spc="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prueba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Requisitos de alto nivel con respecto a los requisitos más</a:t>
            </a:r>
            <a:r>
              <a:rPr sz="1600" spc="5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detallados.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8130" y="4573287"/>
          <a:ext cx="8979530" cy="2331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7415"/>
                <a:gridCol w="988060"/>
                <a:gridCol w="726439"/>
                <a:gridCol w="615314"/>
                <a:gridCol w="807085"/>
                <a:gridCol w="897889"/>
                <a:gridCol w="807085"/>
                <a:gridCol w="807719"/>
                <a:gridCol w="807720"/>
                <a:gridCol w="807084"/>
                <a:gridCol w="807720"/>
              </a:tblGrid>
              <a:tr h="6314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6210">
                        <a:lnSpc>
                          <a:spcPct val="100000"/>
                        </a:lnSpc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Requisito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16535" marR="105410" indent="-111125">
                        <a:lnSpc>
                          <a:spcPct val="113300"/>
                        </a:lnSpc>
                        <a:spcBef>
                          <a:spcPts val="630"/>
                        </a:spcBef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Objetivo</a:t>
                      </a:r>
                      <a:r>
                        <a:rPr sz="12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del  </a:t>
                      </a:r>
                      <a:r>
                        <a:rPr sz="1250" spc="-30" dirty="0">
                          <a:latin typeface="Calibri"/>
                          <a:cs typeface="Calibri"/>
                        </a:rPr>
                        <a:t>proyecto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Proveedor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31115" indent="-60960">
                        <a:lnSpc>
                          <a:spcPct val="113300"/>
                        </a:lnSpc>
                        <a:spcBef>
                          <a:spcPts val="63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/  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Diseño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Hito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50" spc="-30" dirty="0">
                          <a:latin typeface="Calibri"/>
                          <a:cs typeface="Calibri"/>
                        </a:rPr>
                        <a:t>Construcción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Hito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Pruebas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Hito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156845" algn="r">
                        <a:lnSpc>
                          <a:spcPct val="100000"/>
                        </a:lnSpc>
                      </a:pPr>
                      <a:r>
                        <a:rPr sz="1250" spc="-3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50" spc="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Hito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653010">
                <a:tc>
                  <a:txBody>
                    <a:bodyPr/>
                    <a:lstStyle/>
                    <a:p>
                      <a:pPr marL="55244" marR="50800" indent="201295">
                        <a:lnSpc>
                          <a:spcPct val="113300"/>
                        </a:lnSpc>
                        <a:spcBef>
                          <a:spcPts val="760"/>
                        </a:spcBef>
                      </a:pPr>
                      <a:r>
                        <a:rPr sz="1250" spc="-35" dirty="0">
                          <a:latin typeface="Calibri"/>
                          <a:cs typeface="Calibri"/>
                        </a:rPr>
                        <a:t>Pago </a:t>
                      </a:r>
                      <a:r>
                        <a:rPr sz="1250" spc="-30" dirty="0">
                          <a:latin typeface="Calibri"/>
                          <a:cs typeface="Calibri"/>
                        </a:rPr>
                        <a:t>a 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50" spc="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250" spc="35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50" spc="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marR="36830" indent="-60960">
                        <a:lnSpc>
                          <a:spcPct val="113300"/>
                        </a:lnSpc>
                        <a:spcBef>
                          <a:spcPts val="760"/>
                        </a:spcBef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facilitar </a:t>
                      </a:r>
                      <a:r>
                        <a:rPr sz="1250" spc="-35" dirty="0">
                          <a:latin typeface="Calibri"/>
                          <a:cs typeface="Calibri"/>
                        </a:rPr>
                        <a:t>pago</a:t>
                      </a:r>
                      <a:r>
                        <a:rPr sz="1250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30" dirty="0">
                          <a:latin typeface="Calibri"/>
                          <a:cs typeface="Calibri"/>
                        </a:rPr>
                        <a:t>a  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proveedores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X1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1250" spc="-50" dirty="0">
                          <a:latin typeface="Calibri"/>
                          <a:cs typeface="Calibri"/>
                        </a:rPr>
                        <a:t>DF01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50" spc="-60" dirty="0">
                          <a:latin typeface="Calibri"/>
                          <a:cs typeface="Calibri"/>
                        </a:rPr>
                        <a:t>01/01/2016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50" spc="-40" dirty="0">
                          <a:latin typeface="Calibri"/>
                          <a:cs typeface="Calibri"/>
                        </a:rPr>
                        <a:t>Prog01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50" spc="-60" dirty="0">
                          <a:latin typeface="Calibri"/>
                          <a:cs typeface="Calibri"/>
                        </a:rPr>
                        <a:t>31/01/2016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 marR="122555" indent="29845">
                        <a:lnSpc>
                          <a:spcPct val="113300"/>
                        </a:lnSpc>
                        <a:spcBef>
                          <a:spcPts val="760"/>
                        </a:spcBef>
                      </a:pPr>
                      <a:r>
                        <a:rPr sz="1250" spc="-35" dirty="0">
                          <a:latin typeface="Calibri"/>
                          <a:cs typeface="Calibri"/>
                        </a:rPr>
                        <a:t>Caso </a:t>
                      </a:r>
                      <a:r>
                        <a:rPr sz="1250" spc="-30" dirty="0">
                          <a:latin typeface="Calibri"/>
                          <a:cs typeface="Calibri"/>
                        </a:rPr>
                        <a:t>de  </a:t>
                      </a:r>
                      <a:r>
                        <a:rPr sz="1250" spc="-25" dirty="0">
                          <a:latin typeface="Calibri"/>
                          <a:cs typeface="Calibri"/>
                        </a:rPr>
                        <a:t>prueba</a:t>
                      </a:r>
                      <a:r>
                        <a:rPr sz="1250" spc="-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30" dirty="0">
                          <a:latin typeface="Calibri"/>
                          <a:cs typeface="Calibri"/>
                        </a:rPr>
                        <a:t>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50" spc="-60" dirty="0">
                          <a:latin typeface="Calibri"/>
                          <a:cs typeface="Calibri"/>
                        </a:rPr>
                        <a:t>12/02/2016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182880" algn="r">
                        <a:lnSpc>
                          <a:spcPct val="100000"/>
                        </a:lnSpc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-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-5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50" spc="-60" dirty="0">
                          <a:latin typeface="Calibri"/>
                          <a:cs typeface="Calibri"/>
                        </a:rPr>
                        <a:t>29/02/2016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1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1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1735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ACTIVIDAD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28901"/>
            <a:ext cx="66427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Identificar los campos y hacer la matriz de trazabilidad 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su</a:t>
            </a:r>
            <a:r>
              <a:rPr sz="1600" spc="9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507106"/>
            <a:ext cx="1372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J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EMPLO: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9957" y="3317621"/>
            <a:ext cx="8595744" cy="3082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3165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5.3 DEFINIR </a:t>
            </a:r>
            <a:r>
              <a:rPr sz="2000" spc="-5" dirty="0">
                <a:latin typeface="Arial"/>
                <a:cs typeface="Arial"/>
              </a:rPr>
              <a:t>EL</a:t>
            </a:r>
            <a:r>
              <a:rPr sz="2000" spc="2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ALCANCE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8364" y="1382142"/>
            <a:ext cx="8837307" cy="20348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16655" y="3313557"/>
            <a:ext cx="26396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-Tormenta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Ideas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-El </a:t>
            </a:r>
            <a:r>
              <a:rPr sz="1800" spc="-10" dirty="0">
                <a:latin typeface="Calibri"/>
                <a:cs typeface="Calibri"/>
              </a:rPr>
              <a:t>Pensamiento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Lateral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 </a:t>
            </a:r>
            <a:r>
              <a:rPr sz="1800" spc="-10" dirty="0">
                <a:latin typeface="Calibri"/>
                <a:cs typeface="Calibri"/>
              </a:rPr>
              <a:t>Pensamiento Fuera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caja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01569" y="4685017"/>
            <a:ext cx="3428237" cy="1936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6751" y="0"/>
            <a:ext cx="158495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41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2335" y="2814701"/>
            <a:ext cx="210312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1334" y="2740025"/>
            <a:ext cx="306815" cy="285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9792" y="2572053"/>
            <a:ext cx="6506845" cy="174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72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GESTIÓN DE LA INTEGRACIÓN</a:t>
            </a:r>
            <a:r>
              <a:rPr sz="3200" b="1" spc="-2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Y  GESTIÓN DEL ALCANCE DEL  </a:t>
            </a:r>
            <a:r>
              <a:rPr sz="3200" b="1" spc="-5" dirty="0">
                <a:latin typeface="Arial"/>
                <a:cs typeface="Arial"/>
              </a:rPr>
              <a:t>PROYECTO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5415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ENUNCIADO DEL ALCANCE DEL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PROYECTO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579522"/>
            <a:ext cx="3692525" cy="17818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Descripción del alcance del</a:t>
            </a:r>
            <a:r>
              <a:rPr sz="1600" spc="-3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producto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Criterios de aceptación del</a:t>
            </a:r>
            <a:r>
              <a:rPr sz="1600" spc="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producto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Los entregables del</a:t>
            </a:r>
            <a:r>
              <a:rPr sz="1600" spc="-3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Las exclusiones del</a:t>
            </a:r>
            <a:r>
              <a:rPr sz="1600" spc="-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Restricciones del</a:t>
            </a:r>
            <a:r>
              <a:rPr sz="1600" spc="-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Asunciones (supuestos del</a:t>
            </a:r>
            <a:r>
              <a:rPr sz="1600" spc="-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27343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5.4 CREAR EDT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(WBS)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2287" y="2292465"/>
            <a:ext cx="8205674" cy="2295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36690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DEFINICIÓN DE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ACTIVIDADES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579522"/>
            <a:ext cx="7984490" cy="13912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Implica identificar y documentar el trabajo que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planifica</a:t>
            </a:r>
            <a:r>
              <a:rPr sz="1600" spc="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realizar.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Identificará los productos entregables al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nivel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más bajo de la EDT (WBS) o</a:t>
            </a:r>
            <a:r>
              <a:rPr sz="1600" spc="14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paquetes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trabajo.</a:t>
            </a:r>
            <a:endParaRPr sz="1600">
              <a:latin typeface="Arial"/>
              <a:cs typeface="Arial"/>
            </a:endParaRPr>
          </a:p>
          <a:p>
            <a:pPr marL="355600" marR="19685" indent="-34290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Proporciona una base para </a:t>
            </a: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estimar,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establecer el cronograma, </a:t>
            </a: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ejecutar,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supervisar y  controlar el trabajo del</a:t>
            </a:r>
            <a:r>
              <a:rPr sz="1600" spc="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3648" y="3342449"/>
            <a:ext cx="5305425" cy="327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917752"/>
            <a:ext cx="8280400" cy="503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692200"/>
            <a:ext cx="7761351" cy="5645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107" y="854671"/>
            <a:ext cx="8414893" cy="5514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31356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DICCIONARIO DE LA</a:t>
            </a:r>
            <a:r>
              <a:rPr sz="2000" b="1" spc="-1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EDT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214" y="1543876"/>
            <a:ext cx="6537959" cy="397700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La información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del diccionario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de la EDT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incluye,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entre</a:t>
            </a:r>
            <a:r>
              <a:rPr sz="1800" spc="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otros: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el identificador del código de</a:t>
            </a:r>
            <a:r>
              <a:rPr sz="1800" spc="7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cuentas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la descripción del</a:t>
            </a:r>
            <a:r>
              <a:rPr sz="1800" spc="3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trabajo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la organización</a:t>
            </a:r>
            <a:r>
              <a:rPr sz="1800" spc="3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responsable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una lista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de hitos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del</a:t>
            </a:r>
            <a:r>
              <a:rPr sz="1800" spc="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cronograma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las actividades asociadas del</a:t>
            </a:r>
            <a:r>
              <a:rPr sz="1800" spc="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cronograma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los recursos</a:t>
            </a:r>
            <a:r>
              <a:rPr sz="1800" spc="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necesarios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los estimados de</a:t>
            </a:r>
            <a:r>
              <a:rPr sz="1800" spc="3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costo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los requisitos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800" spc="3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calidad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los criterios de</a:t>
            </a:r>
            <a:r>
              <a:rPr sz="1800" spc="3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aceptación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las referencias</a:t>
            </a:r>
            <a:r>
              <a:rPr sz="1800" spc="3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técnicas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la información del</a:t>
            </a:r>
            <a:r>
              <a:rPr sz="1800" spc="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contrato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5399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PRIMERA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LINEA: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LINEA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BASE</a:t>
            </a:r>
            <a:r>
              <a:rPr sz="2000" dirty="0">
                <a:latin typeface="Arial"/>
                <a:cs typeface="Arial"/>
              </a:rPr>
              <a:t> DEL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ALCANCE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47976" y="1949576"/>
            <a:ext cx="4122420" cy="1431925"/>
          </a:xfrm>
          <a:custGeom>
            <a:avLst/>
            <a:gdLst/>
            <a:ahLst/>
            <a:cxnLst/>
            <a:rect l="l" t="t" r="r" b="b"/>
            <a:pathLst>
              <a:path w="4122420" h="1431925">
                <a:moveTo>
                  <a:pt x="2061083" y="0"/>
                </a:moveTo>
                <a:lnTo>
                  <a:pt x="1991666" y="398"/>
                </a:lnTo>
                <a:lnTo>
                  <a:pt x="1922824" y="1584"/>
                </a:lnTo>
                <a:lnTo>
                  <a:pt x="1854593" y="3546"/>
                </a:lnTo>
                <a:lnTo>
                  <a:pt x="1787008" y="6272"/>
                </a:lnTo>
                <a:lnTo>
                  <a:pt x="1720107" y="9748"/>
                </a:lnTo>
                <a:lnTo>
                  <a:pt x="1653924" y="13962"/>
                </a:lnTo>
                <a:lnTo>
                  <a:pt x="1588496" y="18901"/>
                </a:lnTo>
                <a:lnTo>
                  <a:pt x="1523860" y="24554"/>
                </a:lnTo>
                <a:lnTo>
                  <a:pt x="1460050" y="30907"/>
                </a:lnTo>
                <a:lnTo>
                  <a:pt x="1397104" y="37949"/>
                </a:lnTo>
                <a:lnTo>
                  <a:pt x="1335057" y="45666"/>
                </a:lnTo>
                <a:lnTo>
                  <a:pt x="1273945" y="54046"/>
                </a:lnTo>
                <a:lnTo>
                  <a:pt x="1213805" y="63076"/>
                </a:lnTo>
                <a:lnTo>
                  <a:pt x="1154672" y="72744"/>
                </a:lnTo>
                <a:lnTo>
                  <a:pt x="1096583" y="83038"/>
                </a:lnTo>
                <a:lnTo>
                  <a:pt x="1039573" y="93945"/>
                </a:lnTo>
                <a:lnTo>
                  <a:pt x="983679" y="105452"/>
                </a:lnTo>
                <a:lnTo>
                  <a:pt x="928937" y="117547"/>
                </a:lnTo>
                <a:lnTo>
                  <a:pt x="875383" y="130217"/>
                </a:lnTo>
                <a:lnTo>
                  <a:pt x="823052" y="143450"/>
                </a:lnTo>
                <a:lnTo>
                  <a:pt x="771982" y="157234"/>
                </a:lnTo>
                <a:lnTo>
                  <a:pt x="722207" y="171555"/>
                </a:lnTo>
                <a:lnTo>
                  <a:pt x="673765" y="186402"/>
                </a:lnTo>
                <a:lnTo>
                  <a:pt x="626691" y="201761"/>
                </a:lnTo>
                <a:lnTo>
                  <a:pt x="581021" y="217620"/>
                </a:lnTo>
                <a:lnTo>
                  <a:pt x="536791" y="233968"/>
                </a:lnTo>
                <a:lnTo>
                  <a:pt x="494038" y="250790"/>
                </a:lnTo>
                <a:lnTo>
                  <a:pt x="452797" y="268075"/>
                </a:lnTo>
                <a:lnTo>
                  <a:pt x="413105" y="285811"/>
                </a:lnTo>
                <a:lnTo>
                  <a:pt x="374998" y="303984"/>
                </a:lnTo>
                <a:lnTo>
                  <a:pt x="338511" y="322582"/>
                </a:lnTo>
                <a:lnTo>
                  <a:pt x="303680" y="341593"/>
                </a:lnTo>
                <a:lnTo>
                  <a:pt x="270543" y="361003"/>
                </a:lnTo>
                <a:lnTo>
                  <a:pt x="209491" y="400975"/>
                </a:lnTo>
                <a:lnTo>
                  <a:pt x="155643" y="442397"/>
                </a:lnTo>
                <a:lnTo>
                  <a:pt x="109288" y="485169"/>
                </a:lnTo>
                <a:lnTo>
                  <a:pt x="70713" y="529190"/>
                </a:lnTo>
                <a:lnTo>
                  <a:pt x="40209" y="574362"/>
                </a:lnTo>
                <a:lnTo>
                  <a:pt x="18063" y="620582"/>
                </a:lnTo>
                <a:lnTo>
                  <a:pt x="4563" y="667752"/>
                </a:lnTo>
                <a:lnTo>
                  <a:pt x="0" y="715772"/>
                </a:lnTo>
                <a:lnTo>
                  <a:pt x="1146" y="739873"/>
                </a:lnTo>
                <a:lnTo>
                  <a:pt x="10214" y="787467"/>
                </a:lnTo>
                <a:lnTo>
                  <a:pt x="28073" y="834165"/>
                </a:lnTo>
                <a:lnTo>
                  <a:pt x="54434" y="879864"/>
                </a:lnTo>
                <a:lnTo>
                  <a:pt x="89010" y="924467"/>
                </a:lnTo>
                <a:lnTo>
                  <a:pt x="131511" y="967871"/>
                </a:lnTo>
                <a:lnTo>
                  <a:pt x="181648" y="1009977"/>
                </a:lnTo>
                <a:lnTo>
                  <a:pt x="239135" y="1050685"/>
                </a:lnTo>
                <a:lnTo>
                  <a:pt x="303680" y="1089894"/>
                </a:lnTo>
                <a:lnTo>
                  <a:pt x="338511" y="1108905"/>
                </a:lnTo>
                <a:lnTo>
                  <a:pt x="374998" y="1127504"/>
                </a:lnTo>
                <a:lnTo>
                  <a:pt x="413105" y="1145678"/>
                </a:lnTo>
                <a:lnTo>
                  <a:pt x="452797" y="1163414"/>
                </a:lnTo>
                <a:lnTo>
                  <a:pt x="494038" y="1180701"/>
                </a:lnTo>
                <a:lnTo>
                  <a:pt x="536791" y="1197525"/>
                </a:lnTo>
                <a:lnTo>
                  <a:pt x="581021" y="1213874"/>
                </a:lnTo>
                <a:lnTo>
                  <a:pt x="626691" y="1229736"/>
                </a:lnTo>
                <a:lnTo>
                  <a:pt x="673765" y="1245097"/>
                </a:lnTo>
                <a:lnTo>
                  <a:pt x="722207" y="1259946"/>
                </a:lnTo>
                <a:lnTo>
                  <a:pt x="771982" y="1274269"/>
                </a:lnTo>
                <a:lnTo>
                  <a:pt x="823052" y="1288055"/>
                </a:lnTo>
                <a:lnTo>
                  <a:pt x="875383" y="1301291"/>
                </a:lnTo>
                <a:lnTo>
                  <a:pt x="928937" y="1313964"/>
                </a:lnTo>
                <a:lnTo>
                  <a:pt x="983679" y="1326061"/>
                </a:lnTo>
                <a:lnTo>
                  <a:pt x="1039573" y="1337571"/>
                </a:lnTo>
                <a:lnTo>
                  <a:pt x="1096583" y="1348480"/>
                </a:lnTo>
                <a:lnTo>
                  <a:pt x="1154672" y="1358777"/>
                </a:lnTo>
                <a:lnTo>
                  <a:pt x="1213805" y="1368447"/>
                </a:lnTo>
                <a:lnTo>
                  <a:pt x="1273945" y="1377480"/>
                </a:lnTo>
                <a:lnTo>
                  <a:pt x="1335057" y="1385862"/>
                </a:lnTo>
                <a:lnTo>
                  <a:pt x="1397104" y="1393582"/>
                </a:lnTo>
                <a:lnTo>
                  <a:pt x="1460050" y="1400625"/>
                </a:lnTo>
                <a:lnTo>
                  <a:pt x="1523860" y="1406980"/>
                </a:lnTo>
                <a:lnTo>
                  <a:pt x="1588496" y="1412635"/>
                </a:lnTo>
                <a:lnTo>
                  <a:pt x="1653924" y="1417576"/>
                </a:lnTo>
                <a:lnTo>
                  <a:pt x="1720107" y="1421792"/>
                </a:lnTo>
                <a:lnTo>
                  <a:pt x="1787008" y="1425269"/>
                </a:lnTo>
                <a:lnTo>
                  <a:pt x="1854593" y="1427995"/>
                </a:lnTo>
                <a:lnTo>
                  <a:pt x="1922824" y="1429958"/>
                </a:lnTo>
                <a:lnTo>
                  <a:pt x="1991666" y="1431145"/>
                </a:lnTo>
                <a:lnTo>
                  <a:pt x="2061083" y="1431544"/>
                </a:lnTo>
                <a:lnTo>
                  <a:pt x="2130491" y="1431145"/>
                </a:lnTo>
                <a:lnTo>
                  <a:pt x="2199326" y="1429958"/>
                </a:lnTo>
                <a:lnTo>
                  <a:pt x="2267550" y="1427995"/>
                </a:lnTo>
                <a:lnTo>
                  <a:pt x="2335128" y="1425269"/>
                </a:lnTo>
                <a:lnTo>
                  <a:pt x="2402023" y="1421792"/>
                </a:lnTo>
                <a:lnTo>
                  <a:pt x="2468200" y="1417576"/>
                </a:lnTo>
                <a:lnTo>
                  <a:pt x="2533622" y="1412635"/>
                </a:lnTo>
                <a:lnTo>
                  <a:pt x="2598253" y="1406980"/>
                </a:lnTo>
                <a:lnTo>
                  <a:pt x="2662057" y="1400625"/>
                </a:lnTo>
                <a:lnTo>
                  <a:pt x="2724998" y="1393582"/>
                </a:lnTo>
                <a:lnTo>
                  <a:pt x="2787040" y="1385862"/>
                </a:lnTo>
                <a:lnTo>
                  <a:pt x="2848148" y="1377480"/>
                </a:lnTo>
                <a:lnTo>
                  <a:pt x="2908284" y="1368447"/>
                </a:lnTo>
                <a:lnTo>
                  <a:pt x="2967412" y="1358777"/>
                </a:lnTo>
                <a:lnTo>
                  <a:pt x="3025498" y="1348480"/>
                </a:lnTo>
                <a:lnTo>
                  <a:pt x="3082504" y="1337571"/>
                </a:lnTo>
                <a:lnTo>
                  <a:pt x="3138394" y="1326061"/>
                </a:lnTo>
                <a:lnTo>
                  <a:pt x="3193133" y="1313964"/>
                </a:lnTo>
                <a:lnTo>
                  <a:pt x="3246684" y="1301291"/>
                </a:lnTo>
                <a:lnTo>
                  <a:pt x="3299012" y="1288055"/>
                </a:lnTo>
                <a:lnTo>
                  <a:pt x="3350080" y="1274269"/>
                </a:lnTo>
                <a:lnTo>
                  <a:pt x="3399852" y="1259946"/>
                </a:lnTo>
                <a:lnTo>
                  <a:pt x="3448292" y="1245097"/>
                </a:lnTo>
                <a:lnTo>
                  <a:pt x="3495364" y="1229736"/>
                </a:lnTo>
                <a:lnTo>
                  <a:pt x="3541032" y="1213874"/>
                </a:lnTo>
                <a:lnTo>
                  <a:pt x="3585260" y="1197525"/>
                </a:lnTo>
                <a:lnTo>
                  <a:pt x="3628011" y="1180701"/>
                </a:lnTo>
                <a:lnTo>
                  <a:pt x="3669251" y="1163414"/>
                </a:lnTo>
                <a:lnTo>
                  <a:pt x="3708941" y="1145678"/>
                </a:lnTo>
                <a:lnTo>
                  <a:pt x="3747048" y="1127504"/>
                </a:lnTo>
                <a:lnTo>
                  <a:pt x="3783534" y="1108905"/>
                </a:lnTo>
                <a:lnTo>
                  <a:pt x="3818363" y="1089894"/>
                </a:lnTo>
                <a:lnTo>
                  <a:pt x="3851499" y="1070483"/>
                </a:lnTo>
                <a:lnTo>
                  <a:pt x="3912550" y="1030512"/>
                </a:lnTo>
                <a:lnTo>
                  <a:pt x="3966397" y="989093"/>
                </a:lnTo>
                <a:lnTo>
                  <a:pt x="4012752" y="946325"/>
                </a:lnTo>
                <a:lnTo>
                  <a:pt x="4051325" y="902309"/>
                </a:lnTo>
                <a:lnTo>
                  <a:pt x="4081829" y="857145"/>
                </a:lnTo>
                <a:lnTo>
                  <a:pt x="4103975" y="810934"/>
                </a:lnTo>
                <a:lnTo>
                  <a:pt x="4117475" y="763776"/>
                </a:lnTo>
                <a:lnTo>
                  <a:pt x="4122039" y="715772"/>
                </a:lnTo>
                <a:lnTo>
                  <a:pt x="4120892" y="691662"/>
                </a:lnTo>
                <a:lnTo>
                  <a:pt x="4111824" y="644055"/>
                </a:lnTo>
                <a:lnTo>
                  <a:pt x="4093965" y="597347"/>
                </a:lnTo>
                <a:lnTo>
                  <a:pt x="4067604" y="551639"/>
                </a:lnTo>
                <a:lnTo>
                  <a:pt x="4033029" y="507030"/>
                </a:lnTo>
                <a:lnTo>
                  <a:pt x="3990529" y="463620"/>
                </a:lnTo>
                <a:lnTo>
                  <a:pt x="3940392" y="421511"/>
                </a:lnTo>
                <a:lnTo>
                  <a:pt x="3882907" y="380802"/>
                </a:lnTo>
                <a:lnTo>
                  <a:pt x="3818363" y="341593"/>
                </a:lnTo>
                <a:lnTo>
                  <a:pt x="3783534" y="322582"/>
                </a:lnTo>
                <a:lnTo>
                  <a:pt x="3747048" y="303984"/>
                </a:lnTo>
                <a:lnTo>
                  <a:pt x="3708941" y="285811"/>
                </a:lnTo>
                <a:lnTo>
                  <a:pt x="3669251" y="268075"/>
                </a:lnTo>
                <a:lnTo>
                  <a:pt x="3628011" y="250790"/>
                </a:lnTo>
                <a:lnTo>
                  <a:pt x="3585260" y="233968"/>
                </a:lnTo>
                <a:lnTo>
                  <a:pt x="3541032" y="217620"/>
                </a:lnTo>
                <a:lnTo>
                  <a:pt x="3495364" y="201761"/>
                </a:lnTo>
                <a:lnTo>
                  <a:pt x="3448292" y="186402"/>
                </a:lnTo>
                <a:lnTo>
                  <a:pt x="3399852" y="171555"/>
                </a:lnTo>
                <a:lnTo>
                  <a:pt x="3350080" y="157234"/>
                </a:lnTo>
                <a:lnTo>
                  <a:pt x="3299012" y="143450"/>
                </a:lnTo>
                <a:lnTo>
                  <a:pt x="3246684" y="130217"/>
                </a:lnTo>
                <a:lnTo>
                  <a:pt x="3193133" y="117547"/>
                </a:lnTo>
                <a:lnTo>
                  <a:pt x="3138394" y="105452"/>
                </a:lnTo>
                <a:lnTo>
                  <a:pt x="3082504" y="93945"/>
                </a:lnTo>
                <a:lnTo>
                  <a:pt x="3025498" y="83038"/>
                </a:lnTo>
                <a:lnTo>
                  <a:pt x="2967412" y="72744"/>
                </a:lnTo>
                <a:lnTo>
                  <a:pt x="2908284" y="63076"/>
                </a:lnTo>
                <a:lnTo>
                  <a:pt x="2848148" y="54046"/>
                </a:lnTo>
                <a:lnTo>
                  <a:pt x="2787040" y="45666"/>
                </a:lnTo>
                <a:lnTo>
                  <a:pt x="2724998" y="37949"/>
                </a:lnTo>
                <a:lnTo>
                  <a:pt x="2662057" y="30907"/>
                </a:lnTo>
                <a:lnTo>
                  <a:pt x="2598253" y="24554"/>
                </a:lnTo>
                <a:lnTo>
                  <a:pt x="2533622" y="18901"/>
                </a:lnTo>
                <a:lnTo>
                  <a:pt x="2468200" y="13962"/>
                </a:lnTo>
                <a:lnTo>
                  <a:pt x="2402023" y="9748"/>
                </a:lnTo>
                <a:lnTo>
                  <a:pt x="2335128" y="6272"/>
                </a:lnTo>
                <a:lnTo>
                  <a:pt x="2267550" y="3546"/>
                </a:lnTo>
                <a:lnTo>
                  <a:pt x="2199326" y="1584"/>
                </a:lnTo>
                <a:lnTo>
                  <a:pt x="2130491" y="398"/>
                </a:lnTo>
                <a:lnTo>
                  <a:pt x="2061083" y="0"/>
                </a:lnTo>
                <a:close/>
              </a:path>
            </a:pathLst>
          </a:custGeom>
          <a:solidFill>
            <a:srgbClr val="C1DBE4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3067" y="5434584"/>
            <a:ext cx="883919" cy="597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5994" y="5454903"/>
            <a:ext cx="798829" cy="511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88235" y="6021425"/>
            <a:ext cx="405955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0F243E"/>
                </a:solidFill>
                <a:latin typeface="Calibri"/>
                <a:cs typeface="Calibri"/>
              </a:rPr>
              <a:t>Línea Base del</a:t>
            </a:r>
            <a:r>
              <a:rPr sz="3400" b="1" spc="-3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0F243E"/>
                </a:solidFill>
                <a:latin typeface="Calibri"/>
                <a:cs typeface="Calibri"/>
              </a:rPr>
              <a:t>Alcance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03903" y="3471671"/>
            <a:ext cx="1524000" cy="1524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36491" y="3881628"/>
            <a:ext cx="1306067" cy="740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6576" y="3491610"/>
            <a:ext cx="1438021" cy="14378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89908" y="3942079"/>
            <a:ext cx="94932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7325" marR="5080" indent="-175260">
              <a:lnSpc>
                <a:spcPts val="1750"/>
              </a:lnSpc>
              <a:spcBef>
                <a:spcPts val="295"/>
              </a:spcBef>
            </a:pP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onario 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EDT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75204" y="2392679"/>
            <a:ext cx="1522475" cy="152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8020" y="2915411"/>
            <a:ext cx="701040" cy="518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7748" y="2412873"/>
            <a:ext cx="1437893" cy="14378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62705" y="2974593"/>
            <a:ext cx="347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44340" y="2045207"/>
            <a:ext cx="1524000" cy="1524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70832" y="2232660"/>
            <a:ext cx="1319784" cy="11871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7646" y="2065273"/>
            <a:ext cx="1437893" cy="14378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24883" y="2292223"/>
            <a:ext cx="964565" cy="93789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-1270" algn="ctr">
              <a:lnSpc>
                <a:spcPct val="91500"/>
              </a:lnSpc>
              <a:spcBef>
                <a:spcPts val="259"/>
              </a:spcBef>
            </a:pPr>
            <a:r>
              <a:rPr sz="1600" spc="-10" dirty="0">
                <a:latin typeface="Calibri"/>
                <a:cs typeface="Calibri"/>
              </a:rPr>
              <a:t>Enunciado 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Alcance  </a:t>
            </a:r>
            <a:r>
              <a:rPr sz="1600" spc="-10" dirty="0">
                <a:latin typeface="Calibri"/>
                <a:cs typeface="Calibri"/>
              </a:rPr>
              <a:t>del    </a:t>
            </a:r>
            <a:r>
              <a:rPr sz="1600" spc="-15" dirty="0">
                <a:latin typeface="Calibri"/>
                <a:cs typeface="Calibri"/>
              </a:rPr>
              <a:t>Proyecto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24082" y="1038496"/>
            <a:ext cx="6182360" cy="5054600"/>
          </a:xfrm>
          <a:custGeom>
            <a:avLst/>
            <a:gdLst/>
            <a:ahLst/>
            <a:cxnLst/>
            <a:rect l="l" t="t" r="r" b="b"/>
            <a:pathLst>
              <a:path w="6182359" h="5054600">
                <a:moveTo>
                  <a:pt x="4172132" y="76200"/>
                </a:moveTo>
                <a:lnTo>
                  <a:pt x="2006109" y="76200"/>
                </a:lnTo>
                <a:lnTo>
                  <a:pt x="1944207" y="88900"/>
                </a:lnTo>
                <a:lnTo>
                  <a:pt x="1531491" y="177800"/>
                </a:lnTo>
                <a:lnTo>
                  <a:pt x="1260499" y="241300"/>
                </a:lnTo>
                <a:lnTo>
                  <a:pt x="1208855" y="266700"/>
                </a:lnTo>
                <a:lnTo>
                  <a:pt x="1108229" y="292100"/>
                </a:lnTo>
                <a:lnTo>
                  <a:pt x="1059273" y="317500"/>
                </a:lnTo>
                <a:lnTo>
                  <a:pt x="964143" y="342900"/>
                </a:lnTo>
                <a:lnTo>
                  <a:pt x="917995" y="368300"/>
                </a:lnTo>
                <a:lnTo>
                  <a:pt x="872810" y="381000"/>
                </a:lnTo>
                <a:lnTo>
                  <a:pt x="828602" y="406400"/>
                </a:lnTo>
                <a:lnTo>
                  <a:pt x="785383" y="419100"/>
                </a:lnTo>
                <a:lnTo>
                  <a:pt x="743167" y="444500"/>
                </a:lnTo>
                <a:lnTo>
                  <a:pt x="701967" y="469900"/>
                </a:lnTo>
                <a:lnTo>
                  <a:pt x="661797" y="482600"/>
                </a:lnTo>
                <a:lnTo>
                  <a:pt x="622670" y="508000"/>
                </a:lnTo>
                <a:lnTo>
                  <a:pt x="584599" y="520700"/>
                </a:lnTo>
                <a:lnTo>
                  <a:pt x="547598" y="546100"/>
                </a:lnTo>
                <a:lnTo>
                  <a:pt x="511680" y="571500"/>
                </a:lnTo>
                <a:lnTo>
                  <a:pt x="476859" y="596900"/>
                </a:lnTo>
                <a:lnTo>
                  <a:pt x="443148" y="609600"/>
                </a:lnTo>
                <a:lnTo>
                  <a:pt x="410559" y="635000"/>
                </a:lnTo>
                <a:lnTo>
                  <a:pt x="379108" y="660400"/>
                </a:lnTo>
                <a:lnTo>
                  <a:pt x="348806" y="685800"/>
                </a:lnTo>
                <a:lnTo>
                  <a:pt x="319668" y="711200"/>
                </a:lnTo>
                <a:lnTo>
                  <a:pt x="291706" y="723900"/>
                </a:lnTo>
                <a:lnTo>
                  <a:pt x="239367" y="774700"/>
                </a:lnTo>
                <a:lnTo>
                  <a:pt x="191894" y="825500"/>
                </a:lnTo>
                <a:lnTo>
                  <a:pt x="149396" y="876300"/>
                </a:lnTo>
                <a:lnTo>
                  <a:pt x="111978" y="927100"/>
                </a:lnTo>
                <a:lnTo>
                  <a:pt x="79749" y="977900"/>
                </a:lnTo>
                <a:lnTo>
                  <a:pt x="52814" y="1028700"/>
                </a:lnTo>
                <a:lnTo>
                  <a:pt x="31281" y="1079500"/>
                </a:lnTo>
                <a:lnTo>
                  <a:pt x="22574" y="1117600"/>
                </a:lnTo>
                <a:lnTo>
                  <a:pt x="15257" y="1143000"/>
                </a:lnTo>
                <a:lnTo>
                  <a:pt x="4849" y="1193800"/>
                </a:lnTo>
                <a:lnTo>
                  <a:pt x="163" y="1244600"/>
                </a:lnTo>
                <a:lnTo>
                  <a:pt x="0" y="1270000"/>
                </a:lnTo>
                <a:lnTo>
                  <a:pt x="1307" y="1308100"/>
                </a:lnTo>
                <a:lnTo>
                  <a:pt x="4098" y="1333500"/>
                </a:lnTo>
                <a:lnTo>
                  <a:pt x="8387" y="1358900"/>
                </a:lnTo>
                <a:lnTo>
                  <a:pt x="14186" y="1384300"/>
                </a:lnTo>
                <a:lnTo>
                  <a:pt x="21510" y="1409700"/>
                </a:lnTo>
                <a:lnTo>
                  <a:pt x="30372" y="1447800"/>
                </a:lnTo>
                <a:lnTo>
                  <a:pt x="2326024" y="4787900"/>
                </a:lnTo>
                <a:lnTo>
                  <a:pt x="2338519" y="4813300"/>
                </a:lnTo>
                <a:lnTo>
                  <a:pt x="2356629" y="4838700"/>
                </a:lnTo>
                <a:lnTo>
                  <a:pt x="2408642" y="4889500"/>
                </a:lnTo>
                <a:lnTo>
                  <a:pt x="2442022" y="4914900"/>
                </a:lnTo>
                <a:lnTo>
                  <a:pt x="2479968" y="4940300"/>
                </a:lnTo>
                <a:lnTo>
                  <a:pt x="2522219" y="4953000"/>
                </a:lnTo>
                <a:lnTo>
                  <a:pt x="2568512" y="4978400"/>
                </a:lnTo>
                <a:lnTo>
                  <a:pt x="2618586" y="4991100"/>
                </a:lnTo>
                <a:lnTo>
                  <a:pt x="2672179" y="5016500"/>
                </a:lnTo>
                <a:lnTo>
                  <a:pt x="2729028" y="5029200"/>
                </a:lnTo>
                <a:lnTo>
                  <a:pt x="2788873" y="5041900"/>
                </a:lnTo>
                <a:lnTo>
                  <a:pt x="2851450" y="5041900"/>
                </a:lnTo>
                <a:lnTo>
                  <a:pt x="2916499" y="5054600"/>
                </a:lnTo>
                <a:lnTo>
                  <a:pt x="3290093" y="5054600"/>
                </a:lnTo>
                <a:lnTo>
                  <a:pt x="3402991" y="5029200"/>
                </a:lnTo>
                <a:lnTo>
                  <a:pt x="3456477" y="5029200"/>
                </a:lnTo>
                <a:lnTo>
                  <a:pt x="3507688" y="5016500"/>
                </a:lnTo>
                <a:lnTo>
                  <a:pt x="3556400" y="4991100"/>
                </a:lnTo>
                <a:lnTo>
                  <a:pt x="3602387" y="4978400"/>
                </a:lnTo>
                <a:lnTo>
                  <a:pt x="3645426" y="4965700"/>
                </a:lnTo>
                <a:lnTo>
                  <a:pt x="3685291" y="4953000"/>
                </a:lnTo>
                <a:lnTo>
                  <a:pt x="3721758" y="4927600"/>
                </a:lnTo>
                <a:lnTo>
                  <a:pt x="3754603" y="4902200"/>
                </a:lnTo>
                <a:lnTo>
                  <a:pt x="3783601" y="4889500"/>
                </a:lnTo>
                <a:lnTo>
                  <a:pt x="3808527" y="4864100"/>
                </a:lnTo>
                <a:lnTo>
                  <a:pt x="3829156" y="4838700"/>
                </a:lnTo>
                <a:lnTo>
                  <a:pt x="3845265" y="4813300"/>
                </a:lnTo>
                <a:lnTo>
                  <a:pt x="3856628" y="4787900"/>
                </a:lnTo>
                <a:lnTo>
                  <a:pt x="5584913" y="2273300"/>
                </a:lnTo>
                <a:lnTo>
                  <a:pt x="2684018" y="2273300"/>
                </a:lnTo>
                <a:lnTo>
                  <a:pt x="2617763" y="2260600"/>
                </a:lnTo>
                <a:lnTo>
                  <a:pt x="2486817" y="2260600"/>
                </a:lnTo>
                <a:lnTo>
                  <a:pt x="2422164" y="2247900"/>
                </a:lnTo>
                <a:lnTo>
                  <a:pt x="2358081" y="2247900"/>
                </a:lnTo>
                <a:lnTo>
                  <a:pt x="2294588" y="2235200"/>
                </a:lnTo>
                <a:lnTo>
                  <a:pt x="2231703" y="2235200"/>
                </a:lnTo>
                <a:lnTo>
                  <a:pt x="2107832" y="2209800"/>
                </a:lnTo>
                <a:lnTo>
                  <a:pt x="2046883" y="2209800"/>
                </a:lnTo>
                <a:lnTo>
                  <a:pt x="1927051" y="2184400"/>
                </a:lnTo>
                <a:lnTo>
                  <a:pt x="1868205" y="2184400"/>
                </a:lnTo>
                <a:lnTo>
                  <a:pt x="1585419" y="2120900"/>
                </a:lnTo>
                <a:lnTo>
                  <a:pt x="1374039" y="2070100"/>
                </a:lnTo>
                <a:lnTo>
                  <a:pt x="1224946" y="2032000"/>
                </a:lnTo>
                <a:lnTo>
                  <a:pt x="1177146" y="2019300"/>
                </a:lnTo>
                <a:lnTo>
                  <a:pt x="1130325" y="1993900"/>
                </a:lnTo>
                <a:lnTo>
                  <a:pt x="1039698" y="1968500"/>
                </a:lnTo>
                <a:lnTo>
                  <a:pt x="995929" y="1943100"/>
                </a:lnTo>
                <a:lnTo>
                  <a:pt x="911571" y="1917700"/>
                </a:lnTo>
                <a:lnTo>
                  <a:pt x="871019" y="1892300"/>
                </a:lnTo>
                <a:lnTo>
                  <a:pt x="831578" y="1879600"/>
                </a:lnTo>
                <a:lnTo>
                  <a:pt x="793265" y="1854200"/>
                </a:lnTo>
                <a:lnTo>
                  <a:pt x="756098" y="1841500"/>
                </a:lnTo>
                <a:lnTo>
                  <a:pt x="720098" y="1816100"/>
                </a:lnTo>
                <a:lnTo>
                  <a:pt x="685281" y="1803400"/>
                </a:lnTo>
                <a:lnTo>
                  <a:pt x="651668" y="1778000"/>
                </a:lnTo>
                <a:lnTo>
                  <a:pt x="619276" y="1765300"/>
                </a:lnTo>
                <a:lnTo>
                  <a:pt x="588123" y="1739900"/>
                </a:lnTo>
                <a:lnTo>
                  <a:pt x="558229" y="1727200"/>
                </a:lnTo>
                <a:lnTo>
                  <a:pt x="529613" y="1701800"/>
                </a:lnTo>
                <a:lnTo>
                  <a:pt x="502291" y="1676400"/>
                </a:lnTo>
                <a:lnTo>
                  <a:pt x="476285" y="1663700"/>
                </a:lnTo>
                <a:lnTo>
                  <a:pt x="451611" y="1638300"/>
                </a:lnTo>
                <a:lnTo>
                  <a:pt x="428288" y="1612900"/>
                </a:lnTo>
                <a:lnTo>
                  <a:pt x="406336" y="1600200"/>
                </a:lnTo>
                <a:lnTo>
                  <a:pt x="385772" y="1574800"/>
                </a:lnTo>
                <a:lnTo>
                  <a:pt x="366615" y="1549400"/>
                </a:lnTo>
                <a:lnTo>
                  <a:pt x="348884" y="1524000"/>
                </a:lnTo>
                <a:lnTo>
                  <a:pt x="332597" y="1498600"/>
                </a:lnTo>
                <a:lnTo>
                  <a:pt x="317773" y="1485900"/>
                </a:lnTo>
                <a:lnTo>
                  <a:pt x="292589" y="1435100"/>
                </a:lnTo>
                <a:lnTo>
                  <a:pt x="273479" y="1384300"/>
                </a:lnTo>
                <a:lnTo>
                  <a:pt x="260592" y="1333500"/>
                </a:lnTo>
                <a:lnTo>
                  <a:pt x="256529" y="1320800"/>
                </a:lnTo>
                <a:lnTo>
                  <a:pt x="254078" y="1295400"/>
                </a:lnTo>
                <a:lnTo>
                  <a:pt x="253257" y="1270000"/>
                </a:lnTo>
                <a:lnTo>
                  <a:pt x="254078" y="1244600"/>
                </a:lnTo>
                <a:lnTo>
                  <a:pt x="260592" y="1193800"/>
                </a:lnTo>
                <a:lnTo>
                  <a:pt x="273479" y="1143000"/>
                </a:lnTo>
                <a:lnTo>
                  <a:pt x="292589" y="1092200"/>
                </a:lnTo>
                <a:lnTo>
                  <a:pt x="304431" y="1079500"/>
                </a:lnTo>
                <a:lnTo>
                  <a:pt x="317773" y="1054100"/>
                </a:lnTo>
                <a:lnTo>
                  <a:pt x="332597" y="1028700"/>
                </a:lnTo>
                <a:lnTo>
                  <a:pt x="348884" y="1003300"/>
                </a:lnTo>
                <a:lnTo>
                  <a:pt x="366615" y="977900"/>
                </a:lnTo>
                <a:lnTo>
                  <a:pt x="385772" y="965200"/>
                </a:lnTo>
                <a:lnTo>
                  <a:pt x="406336" y="939800"/>
                </a:lnTo>
                <a:lnTo>
                  <a:pt x="428288" y="914400"/>
                </a:lnTo>
                <a:lnTo>
                  <a:pt x="451611" y="889000"/>
                </a:lnTo>
                <a:lnTo>
                  <a:pt x="476285" y="876300"/>
                </a:lnTo>
                <a:lnTo>
                  <a:pt x="502291" y="850900"/>
                </a:lnTo>
                <a:lnTo>
                  <a:pt x="529613" y="825500"/>
                </a:lnTo>
                <a:lnTo>
                  <a:pt x="558229" y="812800"/>
                </a:lnTo>
                <a:lnTo>
                  <a:pt x="588123" y="787400"/>
                </a:lnTo>
                <a:lnTo>
                  <a:pt x="619276" y="774700"/>
                </a:lnTo>
                <a:lnTo>
                  <a:pt x="651668" y="749300"/>
                </a:lnTo>
                <a:lnTo>
                  <a:pt x="685281" y="723900"/>
                </a:lnTo>
                <a:lnTo>
                  <a:pt x="720098" y="711200"/>
                </a:lnTo>
                <a:lnTo>
                  <a:pt x="756098" y="685800"/>
                </a:lnTo>
                <a:lnTo>
                  <a:pt x="793265" y="673100"/>
                </a:lnTo>
                <a:lnTo>
                  <a:pt x="831578" y="647700"/>
                </a:lnTo>
                <a:lnTo>
                  <a:pt x="911571" y="622300"/>
                </a:lnTo>
                <a:lnTo>
                  <a:pt x="953214" y="596900"/>
                </a:lnTo>
                <a:lnTo>
                  <a:pt x="1039698" y="571500"/>
                </a:lnTo>
                <a:lnTo>
                  <a:pt x="1084504" y="546100"/>
                </a:lnTo>
                <a:lnTo>
                  <a:pt x="1224946" y="508000"/>
                </a:lnTo>
                <a:lnTo>
                  <a:pt x="1273707" y="482600"/>
                </a:lnTo>
                <a:lnTo>
                  <a:pt x="1477992" y="431800"/>
                </a:lnTo>
                <a:lnTo>
                  <a:pt x="1752746" y="368300"/>
                </a:lnTo>
                <a:lnTo>
                  <a:pt x="1810097" y="368300"/>
                </a:lnTo>
                <a:lnTo>
                  <a:pt x="1986616" y="330200"/>
                </a:lnTo>
                <a:lnTo>
                  <a:pt x="2046883" y="330200"/>
                </a:lnTo>
                <a:lnTo>
                  <a:pt x="2169445" y="304800"/>
                </a:lnTo>
                <a:lnTo>
                  <a:pt x="2231703" y="304800"/>
                </a:lnTo>
                <a:lnTo>
                  <a:pt x="2294588" y="292100"/>
                </a:lnTo>
                <a:lnTo>
                  <a:pt x="2358081" y="292100"/>
                </a:lnTo>
                <a:lnTo>
                  <a:pt x="2422164" y="279400"/>
                </a:lnTo>
                <a:lnTo>
                  <a:pt x="2486817" y="279400"/>
                </a:lnTo>
                <a:lnTo>
                  <a:pt x="2552023" y="266700"/>
                </a:lnTo>
                <a:lnTo>
                  <a:pt x="2750769" y="266700"/>
                </a:lnTo>
                <a:lnTo>
                  <a:pt x="2817999" y="254000"/>
                </a:lnTo>
                <a:lnTo>
                  <a:pt x="4951606" y="254000"/>
                </a:lnTo>
                <a:lnTo>
                  <a:pt x="4655552" y="177800"/>
                </a:lnTo>
                <a:lnTo>
                  <a:pt x="4392298" y="114300"/>
                </a:lnTo>
                <a:lnTo>
                  <a:pt x="4338011" y="114300"/>
                </a:lnTo>
                <a:lnTo>
                  <a:pt x="4172132" y="76200"/>
                </a:lnTo>
                <a:close/>
              </a:path>
              <a:path w="6182359" h="5054600">
                <a:moveTo>
                  <a:pt x="4951606" y="254000"/>
                </a:moveTo>
                <a:lnTo>
                  <a:pt x="3364653" y="254000"/>
                </a:lnTo>
                <a:lnTo>
                  <a:pt x="3431882" y="266700"/>
                </a:lnTo>
                <a:lnTo>
                  <a:pt x="3630628" y="266700"/>
                </a:lnTo>
                <a:lnTo>
                  <a:pt x="3695834" y="279400"/>
                </a:lnTo>
                <a:lnTo>
                  <a:pt x="3760488" y="279400"/>
                </a:lnTo>
                <a:lnTo>
                  <a:pt x="3824570" y="292100"/>
                </a:lnTo>
                <a:lnTo>
                  <a:pt x="3888063" y="292100"/>
                </a:lnTo>
                <a:lnTo>
                  <a:pt x="3950948" y="304800"/>
                </a:lnTo>
                <a:lnTo>
                  <a:pt x="4013206" y="304800"/>
                </a:lnTo>
                <a:lnTo>
                  <a:pt x="4135769" y="330200"/>
                </a:lnTo>
                <a:lnTo>
                  <a:pt x="4196035" y="330200"/>
                </a:lnTo>
                <a:lnTo>
                  <a:pt x="4372555" y="368300"/>
                </a:lnTo>
                <a:lnTo>
                  <a:pt x="4429906" y="368300"/>
                </a:lnTo>
                <a:lnTo>
                  <a:pt x="4704659" y="431800"/>
                </a:lnTo>
                <a:lnTo>
                  <a:pt x="4908944" y="482600"/>
                </a:lnTo>
                <a:lnTo>
                  <a:pt x="4957706" y="508000"/>
                </a:lnTo>
                <a:lnTo>
                  <a:pt x="5098148" y="546100"/>
                </a:lnTo>
                <a:lnTo>
                  <a:pt x="5142953" y="571500"/>
                </a:lnTo>
                <a:lnTo>
                  <a:pt x="5229438" y="596900"/>
                </a:lnTo>
                <a:lnTo>
                  <a:pt x="5271081" y="622300"/>
                </a:lnTo>
                <a:lnTo>
                  <a:pt x="5351074" y="647700"/>
                </a:lnTo>
                <a:lnTo>
                  <a:pt x="5389387" y="673100"/>
                </a:lnTo>
                <a:lnTo>
                  <a:pt x="5426553" y="685800"/>
                </a:lnTo>
                <a:lnTo>
                  <a:pt x="5462554" y="711200"/>
                </a:lnTo>
                <a:lnTo>
                  <a:pt x="5497370" y="723900"/>
                </a:lnTo>
                <a:lnTo>
                  <a:pt x="5530984" y="749300"/>
                </a:lnTo>
                <a:lnTo>
                  <a:pt x="5563376" y="774700"/>
                </a:lnTo>
                <a:lnTo>
                  <a:pt x="5594528" y="787400"/>
                </a:lnTo>
                <a:lnTo>
                  <a:pt x="5624422" y="812800"/>
                </a:lnTo>
                <a:lnTo>
                  <a:pt x="5653039" y="825500"/>
                </a:lnTo>
                <a:lnTo>
                  <a:pt x="5680360" y="850900"/>
                </a:lnTo>
                <a:lnTo>
                  <a:pt x="5706367" y="876300"/>
                </a:lnTo>
                <a:lnTo>
                  <a:pt x="5731041" y="889000"/>
                </a:lnTo>
                <a:lnTo>
                  <a:pt x="5754363" y="914400"/>
                </a:lnTo>
                <a:lnTo>
                  <a:pt x="5776316" y="939800"/>
                </a:lnTo>
                <a:lnTo>
                  <a:pt x="5796880" y="965200"/>
                </a:lnTo>
                <a:lnTo>
                  <a:pt x="5816037" y="977900"/>
                </a:lnTo>
                <a:lnTo>
                  <a:pt x="5833768" y="1003300"/>
                </a:lnTo>
                <a:lnTo>
                  <a:pt x="5850054" y="1028700"/>
                </a:lnTo>
                <a:lnTo>
                  <a:pt x="5864878" y="1054100"/>
                </a:lnTo>
                <a:lnTo>
                  <a:pt x="5878221" y="1079500"/>
                </a:lnTo>
                <a:lnTo>
                  <a:pt x="5890063" y="1092200"/>
                </a:lnTo>
                <a:lnTo>
                  <a:pt x="5909173" y="1143000"/>
                </a:lnTo>
                <a:lnTo>
                  <a:pt x="5922059" y="1193800"/>
                </a:lnTo>
                <a:lnTo>
                  <a:pt x="5928573" y="1244600"/>
                </a:lnTo>
                <a:lnTo>
                  <a:pt x="5929395" y="1270000"/>
                </a:lnTo>
                <a:lnTo>
                  <a:pt x="5928573" y="1295400"/>
                </a:lnTo>
                <a:lnTo>
                  <a:pt x="5926122" y="1320800"/>
                </a:lnTo>
                <a:lnTo>
                  <a:pt x="5922059" y="1333500"/>
                </a:lnTo>
                <a:lnTo>
                  <a:pt x="5916403" y="1358900"/>
                </a:lnTo>
                <a:lnTo>
                  <a:pt x="5900386" y="1409700"/>
                </a:lnTo>
                <a:lnTo>
                  <a:pt x="5878221" y="1460500"/>
                </a:lnTo>
                <a:lnTo>
                  <a:pt x="5850054" y="1498600"/>
                </a:lnTo>
                <a:lnTo>
                  <a:pt x="5833768" y="1524000"/>
                </a:lnTo>
                <a:lnTo>
                  <a:pt x="5816037" y="1549400"/>
                </a:lnTo>
                <a:lnTo>
                  <a:pt x="5796880" y="1574800"/>
                </a:lnTo>
                <a:lnTo>
                  <a:pt x="5776316" y="1600200"/>
                </a:lnTo>
                <a:lnTo>
                  <a:pt x="5754363" y="1612900"/>
                </a:lnTo>
                <a:lnTo>
                  <a:pt x="5731041" y="1638300"/>
                </a:lnTo>
                <a:lnTo>
                  <a:pt x="5706367" y="1663700"/>
                </a:lnTo>
                <a:lnTo>
                  <a:pt x="5680360" y="1676400"/>
                </a:lnTo>
                <a:lnTo>
                  <a:pt x="5653039" y="1701800"/>
                </a:lnTo>
                <a:lnTo>
                  <a:pt x="5624422" y="1727200"/>
                </a:lnTo>
                <a:lnTo>
                  <a:pt x="5594528" y="1739900"/>
                </a:lnTo>
                <a:lnTo>
                  <a:pt x="5563376" y="1765300"/>
                </a:lnTo>
                <a:lnTo>
                  <a:pt x="5530984" y="1778000"/>
                </a:lnTo>
                <a:lnTo>
                  <a:pt x="5497370" y="1803400"/>
                </a:lnTo>
                <a:lnTo>
                  <a:pt x="5462554" y="1816100"/>
                </a:lnTo>
                <a:lnTo>
                  <a:pt x="5426553" y="1841500"/>
                </a:lnTo>
                <a:lnTo>
                  <a:pt x="5389387" y="1854200"/>
                </a:lnTo>
                <a:lnTo>
                  <a:pt x="5351074" y="1879600"/>
                </a:lnTo>
                <a:lnTo>
                  <a:pt x="5311632" y="1892300"/>
                </a:lnTo>
                <a:lnTo>
                  <a:pt x="5271081" y="1917700"/>
                </a:lnTo>
                <a:lnTo>
                  <a:pt x="5186723" y="1943100"/>
                </a:lnTo>
                <a:lnTo>
                  <a:pt x="5142953" y="1968500"/>
                </a:lnTo>
                <a:lnTo>
                  <a:pt x="5052326" y="1993900"/>
                </a:lnTo>
                <a:lnTo>
                  <a:pt x="5005506" y="2019300"/>
                </a:lnTo>
                <a:lnTo>
                  <a:pt x="4957706" y="2032000"/>
                </a:lnTo>
                <a:lnTo>
                  <a:pt x="4808613" y="2070100"/>
                </a:lnTo>
                <a:lnTo>
                  <a:pt x="4597233" y="2120900"/>
                </a:lnTo>
                <a:lnTo>
                  <a:pt x="4314447" y="2184400"/>
                </a:lnTo>
                <a:lnTo>
                  <a:pt x="4255601" y="2184400"/>
                </a:lnTo>
                <a:lnTo>
                  <a:pt x="4135769" y="2209800"/>
                </a:lnTo>
                <a:lnTo>
                  <a:pt x="4074819" y="2209800"/>
                </a:lnTo>
                <a:lnTo>
                  <a:pt x="3950948" y="2235200"/>
                </a:lnTo>
                <a:lnTo>
                  <a:pt x="3888063" y="2235200"/>
                </a:lnTo>
                <a:lnTo>
                  <a:pt x="3824570" y="2247900"/>
                </a:lnTo>
                <a:lnTo>
                  <a:pt x="3760488" y="2247900"/>
                </a:lnTo>
                <a:lnTo>
                  <a:pt x="3695834" y="2260600"/>
                </a:lnTo>
                <a:lnTo>
                  <a:pt x="3564889" y="2260600"/>
                </a:lnTo>
                <a:lnTo>
                  <a:pt x="3498634" y="2273300"/>
                </a:lnTo>
                <a:lnTo>
                  <a:pt x="5584913" y="2273300"/>
                </a:lnTo>
                <a:lnTo>
                  <a:pt x="6152280" y="1447800"/>
                </a:lnTo>
                <a:lnTo>
                  <a:pt x="6167022" y="1397000"/>
                </a:lnTo>
                <a:lnTo>
                  <a:pt x="6176850" y="1346200"/>
                </a:lnTo>
                <a:lnTo>
                  <a:pt x="6181764" y="1295400"/>
                </a:lnTo>
                <a:lnTo>
                  <a:pt x="6181764" y="1244600"/>
                </a:lnTo>
                <a:lnTo>
                  <a:pt x="6176850" y="1193800"/>
                </a:lnTo>
                <a:lnTo>
                  <a:pt x="6167022" y="1143000"/>
                </a:lnTo>
                <a:lnTo>
                  <a:pt x="6152280" y="1092200"/>
                </a:lnTo>
                <a:lnTo>
                  <a:pt x="6132001" y="1041400"/>
                </a:lnTo>
                <a:lnTo>
                  <a:pt x="6106864" y="990600"/>
                </a:lnTo>
                <a:lnTo>
                  <a:pt x="6076980" y="939800"/>
                </a:lnTo>
                <a:lnTo>
                  <a:pt x="6042462" y="889000"/>
                </a:lnTo>
                <a:lnTo>
                  <a:pt x="6003423" y="838200"/>
                </a:lnTo>
                <a:lnTo>
                  <a:pt x="5959974" y="800100"/>
                </a:lnTo>
                <a:lnTo>
                  <a:pt x="5936631" y="774700"/>
                </a:lnTo>
                <a:lnTo>
                  <a:pt x="5912227" y="749300"/>
                </a:lnTo>
                <a:lnTo>
                  <a:pt x="5886778" y="723900"/>
                </a:lnTo>
                <a:lnTo>
                  <a:pt x="5860297" y="698500"/>
                </a:lnTo>
                <a:lnTo>
                  <a:pt x="5832797" y="685800"/>
                </a:lnTo>
                <a:lnTo>
                  <a:pt x="5804293" y="660400"/>
                </a:lnTo>
                <a:lnTo>
                  <a:pt x="5774800" y="635000"/>
                </a:lnTo>
                <a:lnTo>
                  <a:pt x="5744330" y="622300"/>
                </a:lnTo>
                <a:lnTo>
                  <a:pt x="5712898" y="596900"/>
                </a:lnTo>
                <a:lnTo>
                  <a:pt x="5680519" y="571500"/>
                </a:lnTo>
                <a:lnTo>
                  <a:pt x="5647206" y="558800"/>
                </a:lnTo>
                <a:lnTo>
                  <a:pt x="5612972" y="533400"/>
                </a:lnTo>
                <a:lnTo>
                  <a:pt x="5577833" y="508000"/>
                </a:lnTo>
                <a:lnTo>
                  <a:pt x="5541803" y="495300"/>
                </a:lnTo>
                <a:lnTo>
                  <a:pt x="5504894" y="469900"/>
                </a:lnTo>
                <a:lnTo>
                  <a:pt x="5467122" y="457200"/>
                </a:lnTo>
                <a:lnTo>
                  <a:pt x="5428501" y="431800"/>
                </a:lnTo>
                <a:lnTo>
                  <a:pt x="5348765" y="406400"/>
                </a:lnTo>
                <a:lnTo>
                  <a:pt x="5307679" y="381000"/>
                </a:lnTo>
                <a:lnTo>
                  <a:pt x="5223140" y="355600"/>
                </a:lnTo>
                <a:lnTo>
                  <a:pt x="5179716" y="330200"/>
                </a:lnTo>
                <a:lnTo>
                  <a:pt x="5044992" y="292100"/>
                </a:lnTo>
                <a:lnTo>
                  <a:pt x="4998646" y="266700"/>
                </a:lnTo>
                <a:lnTo>
                  <a:pt x="4951606" y="254000"/>
                </a:lnTo>
                <a:close/>
              </a:path>
              <a:path w="6182359" h="5054600">
                <a:moveTo>
                  <a:pt x="4002017" y="50800"/>
                </a:moveTo>
                <a:lnTo>
                  <a:pt x="2195935" y="50800"/>
                </a:lnTo>
                <a:lnTo>
                  <a:pt x="2068707" y="76200"/>
                </a:lnTo>
                <a:lnTo>
                  <a:pt x="4115879" y="76200"/>
                </a:lnTo>
                <a:lnTo>
                  <a:pt x="4002017" y="50800"/>
                </a:lnTo>
                <a:close/>
              </a:path>
              <a:path w="6182359" h="5054600">
                <a:moveTo>
                  <a:pt x="3886443" y="38100"/>
                </a:moveTo>
                <a:lnTo>
                  <a:pt x="2325784" y="38100"/>
                </a:lnTo>
                <a:lnTo>
                  <a:pt x="2260538" y="50800"/>
                </a:lnTo>
                <a:lnTo>
                  <a:pt x="3944437" y="50800"/>
                </a:lnTo>
                <a:lnTo>
                  <a:pt x="3886443" y="38100"/>
                </a:lnTo>
                <a:close/>
              </a:path>
              <a:path w="6182359" h="5054600">
                <a:moveTo>
                  <a:pt x="3769267" y="25400"/>
                </a:moveTo>
                <a:lnTo>
                  <a:pt x="2458149" y="25400"/>
                </a:lnTo>
                <a:lnTo>
                  <a:pt x="2391659" y="38100"/>
                </a:lnTo>
                <a:lnTo>
                  <a:pt x="3828048" y="38100"/>
                </a:lnTo>
                <a:lnTo>
                  <a:pt x="3769267" y="25400"/>
                </a:lnTo>
                <a:close/>
              </a:path>
              <a:path w="6182359" h="5054600">
                <a:moveTo>
                  <a:pt x="3590748" y="12700"/>
                </a:moveTo>
                <a:lnTo>
                  <a:pt x="2592921" y="12700"/>
                </a:lnTo>
                <a:lnTo>
                  <a:pt x="2525241" y="25400"/>
                </a:lnTo>
                <a:lnTo>
                  <a:pt x="3650603" y="25400"/>
                </a:lnTo>
                <a:lnTo>
                  <a:pt x="3590748" y="12700"/>
                </a:lnTo>
                <a:close/>
              </a:path>
              <a:path w="6182359" h="5054600">
                <a:moveTo>
                  <a:pt x="3348167" y="0"/>
                </a:moveTo>
                <a:lnTo>
                  <a:pt x="2850757" y="0"/>
                </a:lnTo>
                <a:lnTo>
                  <a:pt x="2787706" y="12700"/>
                </a:lnTo>
                <a:lnTo>
                  <a:pt x="3409258" y="12700"/>
                </a:lnTo>
                <a:lnTo>
                  <a:pt x="334816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24082" y="1033142"/>
            <a:ext cx="6182360" cy="5060315"/>
          </a:xfrm>
          <a:custGeom>
            <a:avLst/>
            <a:gdLst/>
            <a:ahLst/>
            <a:cxnLst/>
            <a:rect l="l" t="t" r="r" b="b"/>
            <a:pathLst>
              <a:path w="6182359" h="5060315">
                <a:moveTo>
                  <a:pt x="30372" y="1441198"/>
                </a:moveTo>
                <a:lnTo>
                  <a:pt x="14186" y="1385223"/>
                </a:lnTo>
                <a:lnTo>
                  <a:pt x="4098" y="1329535"/>
                </a:lnTo>
                <a:lnTo>
                  <a:pt x="0" y="1274193"/>
                </a:lnTo>
                <a:lnTo>
                  <a:pt x="163" y="1246669"/>
                </a:lnTo>
                <a:lnTo>
                  <a:pt x="4849" y="1191953"/>
                </a:lnTo>
                <a:lnTo>
                  <a:pt x="15257" y="1137728"/>
                </a:lnTo>
                <a:lnTo>
                  <a:pt x="31281" y="1084051"/>
                </a:lnTo>
                <a:lnTo>
                  <a:pt x="52814" y="1030981"/>
                </a:lnTo>
                <a:lnTo>
                  <a:pt x="79749" y="978576"/>
                </a:lnTo>
                <a:lnTo>
                  <a:pt x="111978" y="926893"/>
                </a:lnTo>
                <a:lnTo>
                  <a:pt x="149396" y="875991"/>
                </a:lnTo>
                <a:lnTo>
                  <a:pt x="191894" y="825928"/>
                </a:lnTo>
                <a:lnTo>
                  <a:pt x="239367" y="776761"/>
                </a:lnTo>
                <a:lnTo>
                  <a:pt x="291706" y="728549"/>
                </a:lnTo>
                <a:lnTo>
                  <a:pt x="348806" y="681350"/>
                </a:lnTo>
                <a:lnTo>
                  <a:pt x="379108" y="658149"/>
                </a:lnTo>
                <a:lnTo>
                  <a:pt x="410559" y="635222"/>
                </a:lnTo>
                <a:lnTo>
                  <a:pt x="443148" y="612578"/>
                </a:lnTo>
                <a:lnTo>
                  <a:pt x="476859" y="590223"/>
                </a:lnTo>
                <a:lnTo>
                  <a:pt x="511680" y="568165"/>
                </a:lnTo>
                <a:lnTo>
                  <a:pt x="547598" y="546410"/>
                </a:lnTo>
                <a:lnTo>
                  <a:pt x="584599" y="524968"/>
                </a:lnTo>
                <a:lnTo>
                  <a:pt x="622670" y="503843"/>
                </a:lnTo>
                <a:lnTo>
                  <a:pt x="661797" y="483045"/>
                </a:lnTo>
                <a:lnTo>
                  <a:pt x="701967" y="462579"/>
                </a:lnTo>
                <a:lnTo>
                  <a:pt x="743167" y="442454"/>
                </a:lnTo>
                <a:lnTo>
                  <a:pt x="785383" y="422676"/>
                </a:lnTo>
                <a:lnTo>
                  <a:pt x="828602" y="403253"/>
                </a:lnTo>
                <a:lnTo>
                  <a:pt x="872810" y="384192"/>
                </a:lnTo>
                <a:lnTo>
                  <a:pt x="917995" y="365500"/>
                </a:lnTo>
                <a:lnTo>
                  <a:pt x="964143" y="347185"/>
                </a:lnTo>
                <a:lnTo>
                  <a:pt x="1011240" y="329253"/>
                </a:lnTo>
                <a:lnTo>
                  <a:pt x="1059273" y="311713"/>
                </a:lnTo>
                <a:lnTo>
                  <a:pt x="1108229" y="294571"/>
                </a:lnTo>
                <a:lnTo>
                  <a:pt x="1158094" y="277834"/>
                </a:lnTo>
                <a:lnTo>
                  <a:pt x="1208855" y="261511"/>
                </a:lnTo>
                <a:lnTo>
                  <a:pt x="1260499" y="245607"/>
                </a:lnTo>
                <a:lnTo>
                  <a:pt x="1313012" y="230131"/>
                </a:lnTo>
                <a:lnTo>
                  <a:pt x="1366382" y="215089"/>
                </a:lnTo>
                <a:lnTo>
                  <a:pt x="1420593" y="200489"/>
                </a:lnTo>
                <a:lnTo>
                  <a:pt x="1475634" y="186338"/>
                </a:lnTo>
                <a:lnTo>
                  <a:pt x="1531491" y="172644"/>
                </a:lnTo>
                <a:lnTo>
                  <a:pt x="1588150" y="159413"/>
                </a:lnTo>
                <a:lnTo>
                  <a:pt x="1645598" y="146653"/>
                </a:lnTo>
                <a:lnTo>
                  <a:pt x="1703822" y="134371"/>
                </a:lnTo>
                <a:lnTo>
                  <a:pt x="1762808" y="122575"/>
                </a:lnTo>
                <a:lnTo>
                  <a:pt x="1822543" y="111271"/>
                </a:lnTo>
                <a:lnTo>
                  <a:pt x="1883014" y="100467"/>
                </a:lnTo>
                <a:lnTo>
                  <a:pt x="1944207" y="90170"/>
                </a:lnTo>
                <a:lnTo>
                  <a:pt x="2006109" y="80387"/>
                </a:lnTo>
                <a:lnTo>
                  <a:pt x="2068707" y="71126"/>
                </a:lnTo>
                <a:lnTo>
                  <a:pt x="2131986" y="62394"/>
                </a:lnTo>
                <a:lnTo>
                  <a:pt x="2195935" y="54198"/>
                </a:lnTo>
                <a:lnTo>
                  <a:pt x="2260538" y="46546"/>
                </a:lnTo>
                <a:lnTo>
                  <a:pt x="2325784" y="39444"/>
                </a:lnTo>
                <a:lnTo>
                  <a:pt x="2391659" y="32900"/>
                </a:lnTo>
                <a:lnTo>
                  <a:pt x="2458149" y="26921"/>
                </a:lnTo>
                <a:lnTo>
                  <a:pt x="2525241" y="21515"/>
                </a:lnTo>
                <a:lnTo>
                  <a:pt x="2592921" y="16688"/>
                </a:lnTo>
                <a:lnTo>
                  <a:pt x="2661177" y="12448"/>
                </a:lnTo>
                <a:lnTo>
                  <a:pt x="2724508" y="9076"/>
                </a:lnTo>
                <a:lnTo>
                  <a:pt x="2787706" y="6242"/>
                </a:lnTo>
                <a:lnTo>
                  <a:pt x="2850757" y="3942"/>
                </a:lnTo>
                <a:lnTo>
                  <a:pt x="2913646" y="2172"/>
                </a:lnTo>
                <a:lnTo>
                  <a:pt x="2976360" y="928"/>
                </a:lnTo>
                <a:lnTo>
                  <a:pt x="3038884" y="205"/>
                </a:lnTo>
                <a:lnTo>
                  <a:pt x="3101204" y="0"/>
                </a:lnTo>
                <a:lnTo>
                  <a:pt x="3163306" y="306"/>
                </a:lnTo>
                <a:lnTo>
                  <a:pt x="3225177" y="1121"/>
                </a:lnTo>
                <a:lnTo>
                  <a:pt x="3286802" y="2440"/>
                </a:lnTo>
                <a:lnTo>
                  <a:pt x="3348167" y="4259"/>
                </a:lnTo>
                <a:lnTo>
                  <a:pt x="3409258" y="6573"/>
                </a:lnTo>
                <a:lnTo>
                  <a:pt x="3470061" y="9378"/>
                </a:lnTo>
                <a:lnTo>
                  <a:pt x="3530563" y="12669"/>
                </a:lnTo>
                <a:lnTo>
                  <a:pt x="3590748" y="16443"/>
                </a:lnTo>
                <a:lnTo>
                  <a:pt x="3650603" y="20695"/>
                </a:lnTo>
                <a:lnTo>
                  <a:pt x="3710114" y="25421"/>
                </a:lnTo>
                <a:lnTo>
                  <a:pt x="3769267" y="30616"/>
                </a:lnTo>
                <a:lnTo>
                  <a:pt x="3828048" y="36276"/>
                </a:lnTo>
                <a:lnTo>
                  <a:pt x="3886443" y="42397"/>
                </a:lnTo>
                <a:lnTo>
                  <a:pt x="3944437" y="48974"/>
                </a:lnTo>
                <a:lnTo>
                  <a:pt x="4002017" y="56003"/>
                </a:lnTo>
                <a:lnTo>
                  <a:pt x="4059169" y="63480"/>
                </a:lnTo>
                <a:lnTo>
                  <a:pt x="4115879" y="71400"/>
                </a:lnTo>
                <a:lnTo>
                  <a:pt x="4172132" y="79759"/>
                </a:lnTo>
                <a:lnTo>
                  <a:pt x="4227914" y="88553"/>
                </a:lnTo>
                <a:lnTo>
                  <a:pt x="4283212" y="97777"/>
                </a:lnTo>
                <a:lnTo>
                  <a:pt x="4338011" y="107428"/>
                </a:lnTo>
                <a:lnTo>
                  <a:pt x="4392298" y="117500"/>
                </a:lnTo>
                <a:lnTo>
                  <a:pt x="4446058" y="127990"/>
                </a:lnTo>
                <a:lnTo>
                  <a:pt x="4499278" y="138892"/>
                </a:lnTo>
                <a:lnTo>
                  <a:pt x="4551943" y="150204"/>
                </a:lnTo>
                <a:lnTo>
                  <a:pt x="4604039" y="161920"/>
                </a:lnTo>
                <a:lnTo>
                  <a:pt x="4655552" y="174036"/>
                </a:lnTo>
                <a:lnTo>
                  <a:pt x="4706468" y="186547"/>
                </a:lnTo>
                <a:lnTo>
                  <a:pt x="4756774" y="199451"/>
                </a:lnTo>
                <a:lnTo>
                  <a:pt x="4806454" y="212741"/>
                </a:lnTo>
                <a:lnTo>
                  <a:pt x="4855496" y="226414"/>
                </a:lnTo>
                <a:lnTo>
                  <a:pt x="4903884" y="240466"/>
                </a:lnTo>
                <a:lnTo>
                  <a:pt x="4951606" y="254891"/>
                </a:lnTo>
                <a:lnTo>
                  <a:pt x="4998646" y="269687"/>
                </a:lnTo>
                <a:lnTo>
                  <a:pt x="5044992" y="284848"/>
                </a:lnTo>
                <a:lnTo>
                  <a:pt x="5090628" y="300370"/>
                </a:lnTo>
                <a:lnTo>
                  <a:pt x="5135541" y="316249"/>
                </a:lnTo>
                <a:lnTo>
                  <a:pt x="5179716" y="332481"/>
                </a:lnTo>
                <a:lnTo>
                  <a:pt x="5223140" y="349060"/>
                </a:lnTo>
                <a:lnTo>
                  <a:pt x="5265799" y="365984"/>
                </a:lnTo>
                <a:lnTo>
                  <a:pt x="5307679" y="383247"/>
                </a:lnTo>
                <a:lnTo>
                  <a:pt x="5348765" y="400845"/>
                </a:lnTo>
                <a:lnTo>
                  <a:pt x="5389044" y="418774"/>
                </a:lnTo>
                <a:lnTo>
                  <a:pt x="5428501" y="437030"/>
                </a:lnTo>
                <a:lnTo>
                  <a:pt x="5467122" y="455607"/>
                </a:lnTo>
                <a:lnTo>
                  <a:pt x="5504894" y="474503"/>
                </a:lnTo>
                <a:lnTo>
                  <a:pt x="5541803" y="493712"/>
                </a:lnTo>
                <a:lnTo>
                  <a:pt x="5577833" y="513231"/>
                </a:lnTo>
                <a:lnTo>
                  <a:pt x="5612972" y="533054"/>
                </a:lnTo>
                <a:lnTo>
                  <a:pt x="5647206" y="553178"/>
                </a:lnTo>
                <a:lnTo>
                  <a:pt x="5680519" y="573598"/>
                </a:lnTo>
                <a:lnTo>
                  <a:pt x="5712898" y="594310"/>
                </a:lnTo>
                <a:lnTo>
                  <a:pt x="5774800" y="636592"/>
                </a:lnTo>
                <a:lnTo>
                  <a:pt x="5832797" y="679990"/>
                </a:lnTo>
                <a:lnTo>
                  <a:pt x="5886778" y="724470"/>
                </a:lnTo>
                <a:lnTo>
                  <a:pt x="5936631" y="769995"/>
                </a:lnTo>
                <a:lnTo>
                  <a:pt x="5982242" y="816533"/>
                </a:lnTo>
                <a:lnTo>
                  <a:pt x="6023501" y="864047"/>
                </a:lnTo>
                <a:lnTo>
                  <a:pt x="6060293" y="912504"/>
                </a:lnTo>
                <a:lnTo>
                  <a:pt x="6092508" y="961870"/>
                </a:lnTo>
                <a:lnTo>
                  <a:pt x="6120033" y="1012108"/>
                </a:lnTo>
                <a:lnTo>
                  <a:pt x="6142755" y="1063185"/>
                </a:lnTo>
                <a:lnTo>
                  <a:pt x="6167022" y="1139193"/>
                </a:lnTo>
                <a:lnTo>
                  <a:pt x="6176850" y="1189503"/>
                </a:lnTo>
                <a:lnTo>
                  <a:pt x="6181764" y="1239900"/>
                </a:lnTo>
                <a:lnTo>
                  <a:pt x="6181764" y="1290326"/>
                </a:lnTo>
                <a:lnTo>
                  <a:pt x="6176850" y="1340723"/>
                </a:lnTo>
                <a:lnTo>
                  <a:pt x="6167022" y="1391033"/>
                </a:lnTo>
                <a:lnTo>
                  <a:pt x="6152280" y="1441198"/>
                </a:lnTo>
                <a:lnTo>
                  <a:pt x="3856628" y="4787763"/>
                </a:lnTo>
                <a:lnTo>
                  <a:pt x="3845265" y="4813302"/>
                </a:lnTo>
                <a:lnTo>
                  <a:pt x="3808527" y="4861742"/>
                </a:lnTo>
                <a:lnTo>
                  <a:pt x="3754603" y="4906204"/>
                </a:lnTo>
                <a:lnTo>
                  <a:pt x="3721758" y="4926769"/>
                </a:lnTo>
                <a:lnTo>
                  <a:pt x="3685291" y="4946133"/>
                </a:lnTo>
                <a:lnTo>
                  <a:pt x="3645426" y="4964224"/>
                </a:lnTo>
                <a:lnTo>
                  <a:pt x="3602387" y="4980974"/>
                </a:lnTo>
                <a:lnTo>
                  <a:pt x="3556400" y="4996314"/>
                </a:lnTo>
                <a:lnTo>
                  <a:pt x="3507688" y="5010175"/>
                </a:lnTo>
                <a:lnTo>
                  <a:pt x="3456477" y="5022486"/>
                </a:lnTo>
                <a:lnTo>
                  <a:pt x="3402991" y="5033180"/>
                </a:lnTo>
                <a:lnTo>
                  <a:pt x="3347455" y="5042187"/>
                </a:lnTo>
                <a:lnTo>
                  <a:pt x="3290093" y="5049437"/>
                </a:lnTo>
                <a:lnTo>
                  <a:pt x="3231129" y="5054861"/>
                </a:lnTo>
                <a:lnTo>
                  <a:pt x="3170790" y="5058390"/>
                </a:lnTo>
                <a:lnTo>
                  <a:pt x="3109298" y="5059954"/>
                </a:lnTo>
                <a:lnTo>
                  <a:pt x="3046879" y="5059486"/>
                </a:lnTo>
                <a:lnTo>
                  <a:pt x="2983757" y="5056914"/>
                </a:lnTo>
                <a:lnTo>
                  <a:pt x="2916499" y="5051803"/>
                </a:lnTo>
                <a:lnTo>
                  <a:pt x="2851450" y="5044394"/>
                </a:lnTo>
                <a:lnTo>
                  <a:pt x="2788873" y="5034795"/>
                </a:lnTo>
                <a:lnTo>
                  <a:pt x="2729028" y="5023113"/>
                </a:lnTo>
                <a:lnTo>
                  <a:pt x="2672179" y="5009455"/>
                </a:lnTo>
                <a:lnTo>
                  <a:pt x="2618586" y="4993928"/>
                </a:lnTo>
                <a:lnTo>
                  <a:pt x="2568512" y="4976639"/>
                </a:lnTo>
                <a:lnTo>
                  <a:pt x="2522219" y="4957696"/>
                </a:lnTo>
                <a:lnTo>
                  <a:pt x="2479968" y="4937205"/>
                </a:lnTo>
                <a:lnTo>
                  <a:pt x="2442022" y="4915274"/>
                </a:lnTo>
                <a:lnTo>
                  <a:pt x="2408642" y="4892010"/>
                </a:lnTo>
                <a:lnTo>
                  <a:pt x="2356629" y="4841910"/>
                </a:lnTo>
                <a:lnTo>
                  <a:pt x="2326024" y="4787763"/>
                </a:lnTo>
                <a:lnTo>
                  <a:pt x="30372" y="1441198"/>
                </a:lnTo>
                <a:close/>
              </a:path>
            </a:pathLst>
          </a:custGeom>
          <a:ln w="9525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7339" y="1286255"/>
            <a:ext cx="5676265" cy="2024380"/>
          </a:xfrm>
          <a:custGeom>
            <a:avLst/>
            <a:gdLst/>
            <a:ahLst/>
            <a:cxnLst/>
            <a:rect l="l" t="t" r="r" b="b"/>
            <a:pathLst>
              <a:path w="5676265" h="2024379">
                <a:moveTo>
                  <a:pt x="0" y="1011936"/>
                </a:moveTo>
                <a:lnTo>
                  <a:pt x="3272" y="1060969"/>
                </a:lnTo>
                <a:lnTo>
                  <a:pt x="12991" y="1109401"/>
                </a:lnTo>
                <a:lnTo>
                  <a:pt x="29008" y="1157177"/>
                </a:lnTo>
                <a:lnTo>
                  <a:pt x="51174" y="1204246"/>
                </a:lnTo>
                <a:lnTo>
                  <a:pt x="79340" y="1250553"/>
                </a:lnTo>
                <a:lnTo>
                  <a:pt x="113358" y="1296046"/>
                </a:lnTo>
                <a:lnTo>
                  <a:pt x="153078" y="1340671"/>
                </a:lnTo>
                <a:lnTo>
                  <a:pt x="198353" y="1384377"/>
                </a:lnTo>
                <a:lnTo>
                  <a:pt x="249034" y="1427109"/>
                </a:lnTo>
                <a:lnTo>
                  <a:pt x="304972" y="1468815"/>
                </a:lnTo>
                <a:lnTo>
                  <a:pt x="366018" y="1509441"/>
                </a:lnTo>
                <a:lnTo>
                  <a:pt x="432024" y="1548935"/>
                </a:lnTo>
                <a:lnTo>
                  <a:pt x="466841" y="1568241"/>
                </a:lnTo>
                <a:lnTo>
                  <a:pt x="502841" y="1587244"/>
                </a:lnTo>
                <a:lnTo>
                  <a:pt x="540007" y="1605937"/>
                </a:lnTo>
                <a:lnTo>
                  <a:pt x="578321" y="1624314"/>
                </a:lnTo>
                <a:lnTo>
                  <a:pt x="617762" y="1642368"/>
                </a:lnTo>
                <a:lnTo>
                  <a:pt x="658314" y="1660093"/>
                </a:lnTo>
                <a:lnTo>
                  <a:pt x="699956" y="1677482"/>
                </a:lnTo>
                <a:lnTo>
                  <a:pt x="742672" y="1694528"/>
                </a:lnTo>
                <a:lnTo>
                  <a:pt x="786441" y="1711224"/>
                </a:lnTo>
                <a:lnTo>
                  <a:pt x="831246" y="1727565"/>
                </a:lnTo>
                <a:lnTo>
                  <a:pt x="877068" y="1743542"/>
                </a:lnTo>
                <a:lnTo>
                  <a:pt x="923889" y="1759151"/>
                </a:lnTo>
                <a:lnTo>
                  <a:pt x="971689" y="1774384"/>
                </a:lnTo>
                <a:lnTo>
                  <a:pt x="1020450" y="1789234"/>
                </a:lnTo>
                <a:lnTo>
                  <a:pt x="1070154" y="1803695"/>
                </a:lnTo>
                <a:lnTo>
                  <a:pt x="1120782" y="1817760"/>
                </a:lnTo>
                <a:lnTo>
                  <a:pt x="1172315" y="1831423"/>
                </a:lnTo>
                <a:lnTo>
                  <a:pt x="1224735" y="1844677"/>
                </a:lnTo>
                <a:lnTo>
                  <a:pt x="1278024" y="1857516"/>
                </a:lnTo>
                <a:lnTo>
                  <a:pt x="1332162" y="1869931"/>
                </a:lnTo>
                <a:lnTo>
                  <a:pt x="1387131" y="1881919"/>
                </a:lnTo>
                <a:lnTo>
                  <a:pt x="1442913" y="1893470"/>
                </a:lnTo>
                <a:lnTo>
                  <a:pt x="1499488" y="1904579"/>
                </a:lnTo>
                <a:lnTo>
                  <a:pt x="1556839" y="1915240"/>
                </a:lnTo>
                <a:lnTo>
                  <a:pt x="1614947" y="1925445"/>
                </a:lnTo>
                <a:lnTo>
                  <a:pt x="1673793" y="1935188"/>
                </a:lnTo>
                <a:lnTo>
                  <a:pt x="1733359" y="1944463"/>
                </a:lnTo>
                <a:lnTo>
                  <a:pt x="1793626" y="1953262"/>
                </a:lnTo>
                <a:lnTo>
                  <a:pt x="1854575" y="1961579"/>
                </a:lnTo>
                <a:lnTo>
                  <a:pt x="1916188" y="1969408"/>
                </a:lnTo>
                <a:lnTo>
                  <a:pt x="1978446" y="1976741"/>
                </a:lnTo>
                <a:lnTo>
                  <a:pt x="2041331" y="1983573"/>
                </a:lnTo>
                <a:lnTo>
                  <a:pt x="2104824" y="1989896"/>
                </a:lnTo>
                <a:lnTo>
                  <a:pt x="2168907" y="1995704"/>
                </a:lnTo>
                <a:lnTo>
                  <a:pt x="2233560" y="2000991"/>
                </a:lnTo>
                <a:lnTo>
                  <a:pt x="2298766" y="2005749"/>
                </a:lnTo>
                <a:lnTo>
                  <a:pt x="2364506" y="2009972"/>
                </a:lnTo>
                <a:lnTo>
                  <a:pt x="2430761" y="2013653"/>
                </a:lnTo>
                <a:lnTo>
                  <a:pt x="2497512" y="2016787"/>
                </a:lnTo>
                <a:lnTo>
                  <a:pt x="2564742" y="2019365"/>
                </a:lnTo>
                <a:lnTo>
                  <a:pt x="2632431" y="2021382"/>
                </a:lnTo>
                <a:lnTo>
                  <a:pt x="2700561" y="2022831"/>
                </a:lnTo>
                <a:lnTo>
                  <a:pt x="2769113" y="2023706"/>
                </a:lnTo>
                <a:lnTo>
                  <a:pt x="2838069" y="2023999"/>
                </a:lnTo>
                <a:lnTo>
                  <a:pt x="2907024" y="2023706"/>
                </a:lnTo>
                <a:lnTo>
                  <a:pt x="2975576" y="2022831"/>
                </a:lnTo>
                <a:lnTo>
                  <a:pt x="3043706" y="2021382"/>
                </a:lnTo>
                <a:lnTo>
                  <a:pt x="3111395" y="2019365"/>
                </a:lnTo>
                <a:lnTo>
                  <a:pt x="3178625" y="2016787"/>
                </a:lnTo>
                <a:lnTo>
                  <a:pt x="3245376" y="2013653"/>
                </a:lnTo>
                <a:lnTo>
                  <a:pt x="3311631" y="2009972"/>
                </a:lnTo>
                <a:lnTo>
                  <a:pt x="3377371" y="2005749"/>
                </a:lnTo>
                <a:lnTo>
                  <a:pt x="3442577" y="2000991"/>
                </a:lnTo>
                <a:lnTo>
                  <a:pt x="3507230" y="1995704"/>
                </a:lnTo>
                <a:lnTo>
                  <a:pt x="3571313" y="1989896"/>
                </a:lnTo>
                <a:lnTo>
                  <a:pt x="3634806" y="1983573"/>
                </a:lnTo>
                <a:lnTo>
                  <a:pt x="3697691" y="1976741"/>
                </a:lnTo>
                <a:lnTo>
                  <a:pt x="3759949" y="1969408"/>
                </a:lnTo>
                <a:lnTo>
                  <a:pt x="3821562" y="1961579"/>
                </a:lnTo>
                <a:lnTo>
                  <a:pt x="3882511" y="1953262"/>
                </a:lnTo>
                <a:lnTo>
                  <a:pt x="3942778" y="1944463"/>
                </a:lnTo>
                <a:lnTo>
                  <a:pt x="4002344" y="1935188"/>
                </a:lnTo>
                <a:lnTo>
                  <a:pt x="4061190" y="1925445"/>
                </a:lnTo>
                <a:lnTo>
                  <a:pt x="4119298" y="1915240"/>
                </a:lnTo>
                <a:lnTo>
                  <a:pt x="4176649" y="1904579"/>
                </a:lnTo>
                <a:lnTo>
                  <a:pt x="4233224" y="1893470"/>
                </a:lnTo>
                <a:lnTo>
                  <a:pt x="4289006" y="1881919"/>
                </a:lnTo>
                <a:lnTo>
                  <a:pt x="4343975" y="1869931"/>
                </a:lnTo>
                <a:lnTo>
                  <a:pt x="4398113" y="1857516"/>
                </a:lnTo>
                <a:lnTo>
                  <a:pt x="4451402" y="1844677"/>
                </a:lnTo>
                <a:lnTo>
                  <a:pt x="4503822" y="1831423"/>
                </a:lnTo>
                <a:lnTo>
                  <a:pt x="4555355" y="1817760"/>
                </a:lnTo>
                <a:lnTo>
                  <a:pt x="4605983" y="1803695"/>
                </a:lnTo>
                <a:lnTo>
                  <a:pt x="4655687" y="1789234"/>
                </a:lnTo>
                <a:lnTo>
                  <a:pt x="4704448" y="1774384"/>
                </a:lnTo>
                <a:lnTo>
                  <a:pt x="4752248" y="1759151"/>
                </a:lnTo>
                <a:lnTo>
                  <a:pt x="4799069" y="1743542"/>
                </a:lnTo>
                <a:lnTo>
                  <a:pt x="4844891" y="1727565"/>
                </a:lnTo>
                <a:lnTo>
                  <a:pt x="4889696" y="1711224"/>
                </a:lnTo>
                <a:lnTo>
                  <a:pt x="4933465" y="1694528"/>
                </a:lnTo>
                <a:lnTo>
                  <a:pt x="4976181" y="1677482"/>
                </a:lnTo>
                <a:lnTo>
                  <a:pt x="5017823" y="1660093"/>
                </a:lnTo>
                <a:lnTo>
                  <a:pt x="5058375" y="1642368"/>
                </a:lnTo>
                <a:lnTo>
                  <a:pt x="5097816" y="1624314"/>
                </a:lnTo>
                <a:lnTo>
                  <a:pt x="5136130" y="1605937"/>
                </a:lnTo>
                <a:lnTo>
                  <a:pt x="5173296" y="1587244"/>
                </a:lnTo>
                <a:lnTo>
                  <a:pt x="5209296" y="1568241"/>
                </a:lnTo>
                <a:lnTo>
                  <a:pt x="5244113" y="1548935"/>
                </a:lnTo>
                <a:lnTo>
                  <a:pt x="5277726" y="1529333"/>
                </a:lnTo>
                <a:lnTo>
                  <a:pt x="5341271" y="1489266"/>
                </a:lnTo>
                <a:lnTo>
                  <a:pt x="5399782" y="1448093"/>
                </a:lnTo>
                <a:lnTo>
                  <a:pt x="5453110" y="1405868"/>
                </a:lnTo>
                <a:lnTo>
                  <a:pt x="5501106" y="1362642"/>
                </a:lnTo>
                <a:lnTo>
                  <a:pt x="5543623" y="1318470"/>
                </a:lnTo>
                <a:lnTo>
                  <a:pt x="5580511" y="1273404"/>
                </a:lnTo>
                <a:lnTo>
                  <a:pt x="5611621" y="1227498"/>
                </a:lnTo>
                <a:lnTo>
                  <a:pt x="5636805" y="1180803"/>
                </a:lnTo>
                <a:lnTo>
                  <a:pt x="5655915" y="1133374"/>
                </a:lnTo>
                <a:lnTo>
                  <a:pt x="5668802" y="1085264"/>
                </a:lnTo>
                <a:lnTo>
                  <a:pt x="5675316" y="1036524"/>
                </a:lnTo>
                <a:lnTo>
                  <a:pt x="5676138" y="1011936"/>
                </a:lnTo>
                <a:lnTo>
                  <a:pt x="5675316" y="987352"/>
                </a:lnTo>
                <a:lnTo>
                  <a:pt x="5668802" y="938623"/>
                </a:lnTo>
                <a:lnTo>
                  <a:pt x="5655915" y="890523"/>
                </a:lnTo>
                <a:lnTo>
                  <a:pt x="5636805" y="843103"/>
                </a:lnTo>
                <a:lnTo>
                  <a:pt x="5611621" y="796417"/>
                </a:lnTo>
                <a:lnTo>
                  <a:pt x="5580511" y="750519"/>
                </a:lnTo>
                <a:lnTo>
                  <a:pt x="5543623" y="705461"/>
                </a:lnTo>
                <a:lnTo>
                  <a:pt x="5501106" y="661296"/>
                </a:lnTo>
                <a:lnTo>
                  <a:pt x="5453110" y="618077"/>
                </a:lnTo>
                <a:lnTo>
                  <a:pt x="5399782" y="575857"/>
                </a:lnTo>
                <a:lnTo>
                  <a:pt x="5341271" y="534690"/>
                </a:lnTo>
                <a:lnTo>
                  <a:pt x="5277726" y="494628"/>
                </a:lnTo>
                <a:lnTo>
                  <a:pt x="5244113" y="475028"/>
                </a:lnTo>
                <a:lnTo>
                  <a:pt x="5209296" y="455725"/>
                </a:lnTo>
                <a:lnTo>
                  <a:pt x="5173296" y="436724"/>
                </a:lnTo>
                <a:lnTo>
                  <a:pt x="5136130" y="418033"/>
                </a:lnTo>
                <a:lnTo>
                  <a:pt x="5097816" y="399658"/>
                </a:lnTo>
                <a:lnTo>
                  <a:pt x="5058375" y="381606"/>
                </a:lnTo>
                <a:lnTo>
                  <a:pt x="5017823" y="363883"/>
                </a:lnTo>
                <a:lnTo>
                  <a:pt x="4976181" y="346496"/>
                </a:lnTo>
                <a:lnTo>
                  <a:pt x="4933465" y="329452"/>
                </a:lnTo>
                <a:lnTo>
                  <a:pt x="4889696" y="312757"/>
                </a:lnTo>
                <a:lnTo>
                  <a:pt x="4844891" y="296417"/>
                </a:lnTo>
                <a:lnTo>
                  <a:pt x="4799069" y="280441"/>
                </a:lnTo>
                <a:lnTo>
                  <a:pt x="4752248" y="264834"/>
                </a:lnTo>
                <a:lnTo>
                  <a:pt x="4704448" y="249602"/>
                </a:lnTo>
                <a:lnTo>
                  <a:pt x="4655687" y="234753"/>
                </a:lnTo>
                <a:lnTo>
                  <a:pt x="4605983" y="220293"/>
                </a:lnTo>
                <a:lnTo>
                  <a:pt x="4555355" y="206229"/>
                </a:lnTo>
                <a:lnTo>
                  <a:pt x="4503822" y="192567"/>
                </a:lnTo>
                <a:lnTo>
                  <a:pt x="4451402" y="179314"/>
                </a:lnTo>
                <a:lnTo>
                  <a:pt x="4398113" y="166476"/>
                </a:lnTo>
                <a:lnTo>
                  <a:pt x="4343975" y="154061"/>
                </a:lnTo>
                <a:lnTo>
                  <a:pt x="4289006" y="142075"/>
                </a:lnTo>
                <a:lnTo>
                  <a:pt x="4233224" y="130524"/>
                </a:lnTo>
                <a:lnTo>
                  <a:pt x="4176649" y="119415"/>
                </a:lnTo>
                <a:lnTo>
                  <a:pt x="4119298" y="108755"/>
                </a:lnTo>
                <a:lnTo>
                  <a:pt x="4061190" y="98550"/>
                </a:lnTo>
                <a:lnTo>
                  <a:pt x="4002344" y="88807"/>
                </a:lnTo>
                <a:lnTo>
                  <a:pt x="3942778" y="79533"/>
                </a:lnTo>
                <a:lnTo>
                  <a:pt x="3882511" y="70734"/>
                </a:lnTo>
                <a:lnTo>
                  <a:pt x="3821562" y="62418"/>
                </a:lnTo>
                <a:lnTo>
                  <a:pt x="3759949" y="54589"/>
                </a:lnTo>
                <a:lnTo>
                  <a:pt x="3697691" y="47256"/>
                </a:lnTo>
                <a:lnTo>
                  <a:pt x="3634806" y="40424"/>
                </a:lnTo>
                <a:lnTo>
                  <a:pt x="3571313" y="34101"/>
                </a:lnTo>
                <a:lnTo>
                  <a:pt x="3507230" y="28293"/>
                </a:lnTo>
                <a:lnTo>
                  <a:pt x="3442577" y="23007"/>
                </a:lnTo>
                <a:lnTo>
                  <a:pt x="3377371" y="18249"/>
                </a:lnTo>
                <a:lnTo>
                  <a:pt x="3311631" y="14026"/>
                </a:lnTo>
                <a:lnTo>
                  <a:pt x="3245376" y="10344"/>
                </a:lnTo>
                <a:lnTo>
                  <a:pt x="3178625" y="7211"/>
                </a:lnTo>
                <a:lnTo>
                  <a:pt x="3111395" y="4633"/>
                </a:lnTo>
                <a:lnTo>
                  <a:pt x="3043706" y="2616"/>
                </a:lnTo>
                <a:lnTo>
                  <a:pt x="2975576" y="1167"/>
                </a:lnTo>
                <a:lnTo>
                  <a:pt x="2907024" y="292"/>
                </a:lnTo>
                <a:lnTo>
                  <a:pt x="2838069" y="0"/>
                </a:lnTo>
                <a:lnTo>
                  <a:pt x="2769113" y="292"/>
                </a:lnTo>
                <a:lnTo>
                  <a:pt x="2700561" y="1167"/>
                </a:lnTo>
                <a:lnTo>
                  <a:pt x="2632431" y="2616"/>
                </a:lnTo>
                <a:lnTo>
                  <a:pt x="2564742" y="4633"/>
                </a:lnTo>
                <a:lnTo>
                  <a:pt x="2497512" y="7211"/>
                </a:lnTo>
                <a:lnTo>
                  <a:pt x="2430761" y="10344"/>
                </a:lnTo>
                <a:lnTo>
                  <a:pt x="2364506" y="14026"/>
                </a:lnTo>
                <a:lnTo>
                  <a:pt x="2298766" y="18249"/>
                </a:lnTo>
                <a:lnTo>
                  <a:pt x="2233560" y="23007"/>
                </a:lnTo>
                <a:lnTo>
                  <a:pt x="2168907" y="28293"/>
                </a:lnTo>
                <a:lnTo>
                  <a:pt x="2104824" y="34101"/>
                </a:lnTo>
                <a:lnTo>
                  <a:pt x="2041331" y="40424"/>
                </a:lnTo>
                <a:lnTo>
                  <a:pt x="1978446" y="47256"/>
                </a:lnTo>
                <a:lnTo>
                  <a:pt x="1916188" y="54589"/>
                </a:lnTo>
                <a:lnTo>
                  <a:pt x="1854575" y="62418"/>
                </a:lnTo>
                <a:lnTo>
                  <a:pt x="1793626" y="70734"/>
                </a:lnTo>
                <a:lnTo>
                  <a:pt x="1733359" y="79533"/>
                </a:lnTo>
                <a:lnTo>
                  <a:pt x="1673793" y="88807"/>
                </a:lnTo>
                <a:lnTo>
                  <a:pt x="1614947" y="98550"/>
                </a:lnTo>
                <a:lnTo>
                  <a:pt x="1556839" y="108755"/>
                </a:lnTo>
                <a:lnTo>
                  <a:pt x="1499488" y="119415"/>
                </a:lnTo>
                <a:lnTo>
                  <a:pt x="1442913" y="130524"/>
                </a:lnTo>
                <a:lnTo>
                  <a:pt x="1387131" y="142075"/>
                </a:lnTo>
                <a:lnTo>
                  <a:pt x="1332162" y="154061"/>
                </a:lnTo>
                <a:lnTo>
                  <a:pt x="1278024" y="166476"/>
                </a:lnTo>
                <a:lnTo>
                  <a:pt x="1224735" y="179314"/>
                </a:lnTo>
                <a:lnTo>
                  <a:pt x="1172315" y="192567"/>
                </a:lnTo>
                <a:lnTo>
                  <a:pt x="1120782" y="206229"/>
                </a:lnTo>
                <a:lnTo>
                  <a:pt x="1070154" y="220293"/>
                </a:lnTo>
                <a:lnTo>
                  <a:pt x="1020450" y="234753"/>
                </a:lnTo>
                <a:lnTo>
                  <a:pt x="971689" y="249602"/>
                </a:lnTo>
                <a:lnTo>
                  <a:pt x="923889" y="264834"/>
                </a:lnTo>
                <a:lnTo>
                  <a:pt x="877068" y="280441"/>
                </a:lnTo>
                <a:lnTo>
                  <a:pt x="831246" y="296417"/>
                </a:lnTo>
                <a:lnTo>
                  <a:pt x="786441" y="312757"/>
                </a:lnTo>
                <a:lnTo>
                  <a:pt x="742672" y="329452"/>
                </a:lnTo>
                <a:lnTo>
                  <a:pt x="699956" y="346496"/>
                </a:lnTo>
                <a:lnTo>
                  <a:pt x="658314" y="363883"/>
                </a:lnTo>
                <a:lnTo>
                  <a:pt x="617762" y="381606"/>
                </a:lnTo>
                <a:lnTo>
                  <a:pt x="578321" y="399658"/>
                </a:lnTo>
                <a:lnTo>
                  <a:pt x="540007" y="418033"/>
                </a:lnTo>
                <a:lnTo>
                  <a:pt x="502841" y="436724"/>
                </a:lnTo>
                <a:lnTo>
                  <a:pt x="466841" y="455725"/>
                </a:lnTo>
                <a:lnTo>
                  <a:pt x="432024" y="475028"/>
                </a:lnTo>
                <a:lnTo>
                  <a:pt x="398411" y="494628"/>
                </a:lnTo>
                <a:lnTo>
                  <a:pt x="334866" y="534690"/>
                </a:lnTo>
                <a:lnTo>
                  <a:pt x="276355" y="575857"/>
                </a:lnTo>
                <a:lnTo>
                  <a:pt x="223027" y="618077"/>
                </a:lnTo>
                <a:lnTo>
                  <a:pt x="175031" y="661296"/>
                </a:lnTo>
                <a:lnTo>
                  <a:pt x="132514" y="705461"/>
                </a:lnTo>
                <a:lnTo>
                  <a:pt x="95626" y="750519"/>
                </a:lnTo>
                <a:lnTo>
                  <a:pt x="64516" y="796417"/>
                </a:lnTo>
                <a:lnTo>
                  <a:pt x="39332" y="843103"/>
                </a:lnTo>
                <a:lnTo>
                  <a:pt x="20222" y="890523"/>
                </a:lnTo>
                <a:lnTo>
                  <a:pt x="7335" y="938623"/>
                </a:lnTo>
                <a:lnTo>
                  <a:pt x="821" y="987352"/>
                </a:lnTo>
                <a:lnTo>
                  <a:pt x="0" y="1011936"/>
                </a:lnTo>
                <a:close/>
              </a:path>
            </a:pathLst>
          </a:custGeom>
          <a:ln w="9525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698742" y="1817370"/>
            <a:ext cx="24053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Alcance del </a:t>
            </a:r>
            <a:r>
              <a:rPr sz="1800" b="1" spc="-15" dirty="0">
                <a:latin typeface="Calibri"/>
                <a:cs typeface="Calibri"/>
              </a:rPr>
              <a:t>producto,  </a:t>
            </a:r>
            <a:r>
              <a:rPr sz="1800" b="1" spc="-10" dirty="0">
                <a:latin typeface="Calibri"/>
                <a:cs typeface="Calibri"/>
              </a:rPr>
              <a:t>entregables </a:t>
            </a:r>
            <a:r>
              <a:rPr sz="1800" b="1" dirty="0">
                <a:latin typeface="Calibri"/>
                <a:cs typeface="Calibri"/>
              </a:rPr>
              <a:t>y </a:t>
            </a:r>
            <a:r>
              <a:rPr sz="1800" b="1" spc="-10" dirty="0">
                <a:latin typeface="Calibri"/>
                <a:cs typeface="Calibri"/>
              </a:rPr>
              <a:t>criterios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  </a:t>
            </a:r>
            <a:r>
              <a:rPr sz="1800" b="1" spc="-5" dirty="0">
                <a:latin typeface="Calibri"/>
                <a:cs typeface="Calibri"/>
              </a:rPr>
              <a:t>aceptación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0674" y="2740914"/>
            <a:ext cx="19259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Entregables </a:t>
            </a:r>
            <a:r>
              <a:rPr sz="1800" b="1" dirty="0">
                <a:latin typeface="Calibri"/>
                <a:cs typeface="Calibri"/>
              </a:rPr>
              <a:t>y  </a:t>
            </a:r>
            <a:r>
              <a:rPr sz="1800" b="1" spc="-5" dirty="0">
                <a:latin typeface="Calibri"/>
                <a:cs typeface="Calibri"/>
              </a:rPr>
              <a:t>descomposición </a:t>
            </a:r>
            <a:r>
              <a:rPr sz="1800" b="1" dirty="0">
                <a:latin typeface="Calibri"/>
                <a:cs typeface="Calibri"/>
              </a:rPr>
              <a:t>en  </a:t>
            </a:r>
            <a:r>
              <a:rPr sz="1800" b="1" spc="-5" dirty="0">
                <a:latin typeface="Calibri"/>
                <a:cs typeface="Calibri"/>
              </a:rPr>
              <a:t>paquetes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1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trabajo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42253" y="3735704"/>
            <a:ext cx="24066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Descripción detallada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del  </a:t>
            </a:r>
            <a:r>
              <a:rPr sz="1800" b="1" spc="-10" dirty="0">
                <a:latin typeface="Calibri"/>
                <a:cs typeface="Calibri"/>
              </a:rPr>
              <a:t>trabajo </a:t>
            </a:r>
            <a:r>
              <a:rPr sz="1800" b="1" dirty="0">
                <a:latin typeface="Calibri"/>
                <a:cs typeface="Calibri"/>
              </a:rPr>
              <a:t>y </a:t>
            </a:r>
            <a:r>
              <a:rPr sz="1800" b="1" spc="-5" dirty="0">
                <a:latin typeface="Calibri"/>
                <a:cs typeface="Calibri"/>
              </a:rPr>
              <a:t>descripción  técnica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1735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ACTIVIDAD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02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28901"/>
            <a:ext cx="2969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Hacer el EDT 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su</a:t>
            </a:r>
            <a:r>
              <a:rPr sz="1600" spc="-3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5680" y="2497582"/>
            <a:ext cx="5422138" cy="3296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3999" cy="685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29751" y="5964237"/>
            <a:ext cx="214629" cy="668655"/>
          </a:xfrm>
          <a:custGeom>
            <a:avLst/>
            <a:gdLst/>
            <a:ahLst/>
            <a:cxnLst/>
            <a:rect l="l" t="t" r="r" b="b"/>
            <a:pathLst>
              <a:path w="214629" h="668654">
                <a:moveTo>
                  <a:pt x="0" y="668337"/>
                </a:moveTo>
                <a:lnTo>
                  <a:pt x="214249" y="668337"/>
                </a:lnTo>
                <a:lnTo>
                  <a:pt x="214249" y="0"/>
                </a:lnTo>
                <a:lnTo>
                  <a:pt x="0" y="0"/>
                </a:lnTo>
                <a:lnTo>
                  <a:pt x="0" y="668337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2236" y="614005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4">
                <a:moveTo>
                  <a:pt x="0" y="476688"/>
                </a:moveTo>
                <a:lnTo>
                  <a:pt x="0" y="476688"/>
                </a:lnTo>
                <a:lnTo>
                  <a:pt x="0" y="0"/>
                </a:lnTo>
              </a:path>
            </a:pathLst>
          </a:custGeom>
          <a:ln w="317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1925" y="6138725"/>
            <a:ext cx="267970" cy="348615"/>
          </a:xfrm>
          <a:custGeom>
            <a:avLst/>
            <a:gdLst/>
            <a:ahLst/>
            <a:cxnLst/>
            <a:rect l="l" t="t" r="r" b="b"/>
            <a:pathLst>
              <a:path w="267970" h="348614">
                <a:moveTo>
                  <a:pt x="82073" y="0"/>
                </a:moveTo>
                <a:lnTo>
                  <a:pt x="0" y="0"/>
                </a:lnTo>
                <a:lnTo>
                  <a:pt x="0" y="34172"/>
                </a:lnTo>
                <a:lnTo>
                  <a:pt x="2990" y="34172"/>
                </a:lnTo>
                <a:lnTo>
                  <a:pt x="6313" y="34525"/>
                </a:lnTo>
                <a:lnTo>
                  <a:pt x="7310" y="34525"/>
                </a:lnTo>
                <a:lnTo>
                  <a:pt x="11297" y="35188"/>
                </a:lnTo>
                <a:lnTo>
                  <a:pt x="47557" y="63016"/>
                </a:lnTo>
                <a:lnTo>
                  <a:pt x="51503" y="348311"/>
                </a:lnTo>
                <a:lnTo>
                  <a:pt x="57884" y="346995"/>
                </a:lnTo>
                <a:lnTo>
                  <a:pt x="66415" y="344995"/>
                </a:lnTo>
                <a:lnTo>
                  <a:pt x="76877" y="342248"/>
                </a:lnTo>
                <a:lnTo>
                  <a:pt x="89054" y="338692"/>
                </a:lnTo>
                <a:lnTo>
                  <a:pt x="89053" y="165533"/>
                </a:lnTo>
                <a:lnTo>
                  <a:pt x="213920" y="165533"/>
                </a:lnTo>
                <a:lnTo>
                  <a:pt x="82073" y="0"/>
                </a:lnTo>
                <a:close/>
              </a:path>
              <a:path w="267970" h="348614">
                <a:moveTo>
                  <a:pt x="213920" y="165533"/>
                </a:moveTo>
                <a:lnTo>
                  <a:pt x="89053" y="165533"/>
                </a:lnTo>
                <a:lnTo>
                  <a:pt x="190066" y="294241"/>
                </a:lnTo>
                <a:lnTo>
                  <a:pt x="210018" y="281486"/>
                </a:lnTo>
                <a:lnTo>
                  <a:pt x="229814" y="267082"/>
                </a:lnTo>
                <a:lnTo>
                  <a:pt x="249176" y="250999"/>
                </a:lnTo>
                <a:lnTo>
                  <a:pt x="267821" y="233205"/>
                </a:lnTo>
                <a:lnTo>
                  <a:pt x="213920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1925" y="6485047"/>
            <a:ext cx="140557" cy="131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6612" y="613872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4">
                <a:moveTo>
                  <a:pt x="82405" y="257753"/>
                </a:moveTo>
                <a:lnTo>
                  <a:pt x="64809" y="272840"/>
                </a:lnTo>
                <a:lnTo>
                  <a:pt x="45313" y="287150"/>
                </a:lnTo>
                <a:lnTo>
                  <a:pt x="23762" y="300528"/>
                </a:lnTo>
                <a:lnTo>
                  <a:pt x="0" y="312817"/>
                </a:lnTo>
                <a:lnTo>
                  <a:pt x="129590" y="478014"/>
                </a:lnTo>
                <a:lnTo>
                  <a:pt x="180761" y="478014"/>
                </a:lnTo>
                <a:lnTo>
                  <a:pt x="180761" y="333382"/>
                </a:lnTo>
                <a:lnTo>
                  <a:pt x="142882" y="333382"/>
                </a:lnTo>
                <a:lnTo>
                  <a:pt x="82405" y="257753"/>
                </a:lnTo>
                <a:close/>
              </a:path>
              <a:path w="235584" h="478154">
                <a:moveTo>
                  <a:pt x="235253" y="0"/>
                </a:moveTo>
                <a:lnTo>
                  <a:pt x="183750" y="0"/>
                </a:lnTo>
                <a:lnTo>
                  <a:pt x="183392" y="26066"/>
                </a:lnTo>
                <a:lnTo>
                  <a:pt x="178891" y="68176"/>
                </a:lnTo>
                <a:lnTo>
                  <a:pt x="166602" y="120732"/>
                </a:lnTo>
                <a:lnTo>
                  <a:pt x="142882" y="178141"/>
                </a:lnTo>
                <a:lnTo>
                  <a:pt x="142882" y="333382"/>
                </a:lnTo>
                <a:lnTo>
                  <a:pt x="180761" y="333382"/>
                </a:lnTo>
                <a:lnTo>
                  <a:pt x="180761" y="85257"/>
                </a:lnTo>
                <a:lnTo>
                  <a:pt x="185121" y="63038"/>
                </a:lnTo>
                <a:lnTo>
                  <a:pt x="220632" y="36515"/>
                </a:lnTo>
                <a:lnTo>
                  <a:pt x="229274" y="35498"/>
                </a:lnTo>
                <a:lnTo>
                  <a:pt x="235253" y="35498"/>
                </a:lnTo>
                <a:lnTo>
                  <a:pt x="23525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07987" y="613872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55825" y="0"/>
                </a:moveTo>
                <a:lnTo>
                  <a:pt x="0" y="0"/>
                </a:lnTo>
                <a:lnTo>
                  <a:pt x="0" y="35498"/>
                </a:lnTo>
                <a:lnTo>
                  <a:pt x="5983" y="35498"/>
                </a:lnTo>
                <a:lnTo>
                  <a:pt x="6316" y="35851"/>
                </a:lnTo>
                <a:lnTo>
                  <a:pt x="42652" y="55152"/>
                </a:lnTo>
                <a:lnTo>
                  <a:pt x="49177" y="69997"/>
                </a:lnTo>
                <a:lnTo>
                  <a:pt x="53161" y="51320"/>
                </a:lnTo>
                <a:lnTo>
                  <a:pt x="55119" y="30527"/>
                </a:lnTo>
                <a:lnTo>
                  <a:pt x="55768" y="11970"/>
                </a:lnTo>
                <a:lnTo>
                  <a:pt x="558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32282" y="6398800"/>
            <a:ext cx="1559751" cy="217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7987" y="5964240"/>
            <a:ext cx="143546" cy="11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Fin de </a:t>
            </a:r>
            <a:r>
              <a:rPr dirty="0"/>
              <a:t>las</a:t>
            </a:r>
            <a:r>
              <a:rPr spc="-55" dirty="0"/>
              <a:t> </a:t>
            </a:r>
            <a:r>
              <a:rPr dirty="0"/>
              <a:t>sesión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1508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PREGUN</a:t>
            </a:r>
            <a:r>
              <a:rPr sz="2000" b="1" spc="-145" dirty="0">
                <a:latin typeface="Arial"/>
                <a:cs typeface="Arial"/>
              </a:rPr>
              <a:t>T</a:t>
            </a:r>
            <a:r>
              <a:rPr sz="2000" b="1" spc="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27378"/>
            <a:ext cx="4694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EA82E"/>
              </a:buClr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¿Cómo </a:t>
            </a:r>
            <a:r>
              <a:rPr sz="1800" spc="-5" dirty="0">
                <a:solidFill>
                  <a:srgbClr val="676767"/>
                </a:solidFill>
                <a:latin typeface="Arial"/>
                <a:cs typeface="Arial"/>
              </a:rPr>
              <a:t>determino el tamaño del</a:t>
            </a:r>
            <a:r>
              <a:rPr sz="1800" spc="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76767"/>
                </a:solidFill>
                <a:latin typeface="Arial"/>
                <a:cs typeface="Arial"/>
              </a:rPr>
              <a:t>proyecto?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2805" y="2605201"/>
            <a:ext cx="2762249" cy="312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ángulo 9"/>
          <p:cNvSpPr/>
          <p:nvPr/>
        </p:nvSpPr>
        <p:spPr>
          <a:xfrm>
            <a:off x="745490" y="5770698"/>
            <a:ext cx="725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hlinkClick r:id="rId5"/>
              </a:rPr>
              <a:t>https://www.youtube.com/watch?v=_</a:t>
            </a:r>
            <a:r>
              <a:rPr lang="es-PE" dirty="0" smtClean="0">
                <a:hlinkClick r:id="rId5"/>
              </a:rPr>
              <a:t>PWuSK2yiM0</a:t>
            </a:r>
            <a:endParaRPr lang="es-PE" dirty="0" smtClean="0"/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0942" y="1852040"/>
            <a:ext cx="3656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EEA82E"/>
                </a:solidFill>
                <a:latin typeface="Arial"/>
                <a:cs typeface="Arial"/>
              </a:rPr>
              <a:t>REFLEX</a:t>
            </a:r>
            <a:r>
              <a:rPr sz="3200" spc="-10" dirty="0">
                <a:solidFill>
                  <a:srgbClr val="EEA82E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EEA82E"/>
                </a:solidFill>
                <a:latin typeface="Arial"/>
                <a:cs typeface="Arial"/>
              </a:rPr>
              <a:t>ONEMO</a:t>
            </a:r>
            <a:r>
              <a:rPr sz="3200" spc="5" dirty="0">
                <a:solidFill>
                  <a:srgbClr val="EEA82E"/>
                </a:solidFill>
                <a:latin typeface="Arial"/>
                <a:cs typeface="Arial"/>
              </a:rPr>
              <a:t>S</a:t>
            </a:r>
            <a:r>
              <a:rPr sz="3600" dirty="0">
                <a:solidFill>
                  <a:srgbClr val="EEA82E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363" y="2949397"/>
            <a:ext cx="65544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4865" marR="5080" indent="-8128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72727"/>
                </a:solidFill>
                <a:latin typeface="Arial"/>
                <a:cs typeface="Arial"/>
              </a:rPr>
              <a:t>¿El </a:t>
            </a:r>
            <a:r>
              <a:rPr sz="3600" spc="-5" dirty="0">
                <a:solidFill>
                  <a:srgbClr val="272727"/>
                </a:solidFill>
                <a:latin typeface="Arial"/>
                <a:cs typeface="Arial"/>
              </a:rPr>
              <a:t>Project </a:t>
            </a:r>
            <a:r>
              <a:rPr sz="3600" dirty="0">
                <a:solidFill>
                  <a:srgbClr val="272727"/>
                </a:solidFill>
                <a:latin typeface="Arial"/>
                <a:cs typeface="Arial"/>
              </a:rPr>
              <a:t>Charter determina</a:t>
            </a:r>
            <a:r>
              <a:rPr sz="3600" spc="-8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272727"/>
                </a:solidFill>
                <a:latin typeface="Arial"/>
                <a:cs typeface="Arial"/>
              </a:rPr>
              <a:t>el  </a:t>
            </a:r>
            <a:r>
              <a:rPr sz="3600" spc="-5" dirty="0">
                <a:solidFill>
                  <a:srgbClr val="272727"/>
                </a:solidFill>
                <a:latin typeface="Arial"/>
                <a:cs typeface="Arial"/>
              </a:rPr>
              <a:t>tamaño de mi</a:t>
            </a:r>
            <a:r>
              <a:rPr sz="3600" spc="-1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272727"/>
                </a:solidFill>
                <a:latin typeface="Arial"/>
                <a:cs typeface="Arial"/>
              </a:rPr>
              <a:t>proyecto?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44094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LOGRO DE LA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SESIÓN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0415" y="1319783"/>
            <a:ext cx="8295132" cy="289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6797" y="2106295"/>
            <a:ext cx="732345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término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sesión los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estudiantes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podrán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determinar el tamaño 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real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proyecto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determinarán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 linea base,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manera clara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 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precisa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acuerdo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los esquemas y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procedimientos presentados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  clase.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0415" y="4340352"/>
            <a:ext cx="8295132" cy="2036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4735" y="4485894"/>
            <a:ext cx="292989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Temario: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Plan 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proyectos.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Plan de </a:t>
            </a:r>
            <a:r>
              <a:rPr sz="1800" spc="-10" dirty="0">
                <a:latin typeface="Calibri"/>
                <a:cs typeface="Calibri"/>
              </a:rPr>
              <a:t>gestión </a:t>
            </a:r>
            <a:r>
              <a:rPr sz="1800" spc="-5" dirty="0">
                <a:latin typeface="Calibri"/>
                <a:cs typeface="Calibri"/>
              </a:rPr>
              <a:t>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alcance.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Gestión de </a:t>
            </a:r>
            <a:r>
              <a:rPr sz="1800" spc="-10" dirty="0">
                <a:latin typeface="Calibri"/>
                <a:cs typeface="Calibri"/>
              </a:rPr>
              <a:t>requerimientos.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1800" spc="-10" dirty="0">
                <a:latin typeface="Calibri"/>
                <a:cs typeface="Calibri"/>
              </a:rPr>
              <a:t>Crear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EDT.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9220" y="3228213"/>
            <a:ext cx="4559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¿DÓNDE NOS ENCONTRAMOS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HOY?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983" y="643199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700" y="4329684"/>
            <a:ext cx="1616964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1180" y="4580077"/>
            <a:ext cx="88963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Lucida Sans"/>
                <a:cs typeface="Lucida Sans"/>
              </a:rPr>
              <a:t>Gestión  </a:t>
            </a:r>
            <a:r>
              <a:rPr sz="1400" b="1" spc="-10" dirty="0">
                <a:latin typeface="Lucida Sans"/>
                <a:cs typeface="Lucida Sans"/>
              </a:rPr>
              <a:t>Recursos  </a:t>
            </a:r>
            <a:r>
              <a:rPr sz="1400" b="1" spc="5" dirty="0">
                <a:latin typeface="Lucida Sans"/>
                <a:cs typeface="Lucida Sans"/>
              </a:rPr>
              <a:t>H</a:t>
            </a:r>
            <a:r>
              <a:rPr sz="1400" b="1" spc="-10" dirty="0">
                <a:latin typeface="Lucida Sans"/>
                <a:cs typeface="Lucida Sans"/>
              </a:rPr>
              <a:t>um</a:t>
            </a:r>
            <a:r>
              <a:rPr sz="1400" b="1" dirty="0">
                <a:latin typeface="Lucida Sans"/>
                <a:cs typeface="Lucida Sans"/>
              </a:rPr>
              <a:t>a</a:t>
            </a:r>
            <a:r>
              <a:rPr sz="1400" b="1" spc="-10" dirty="0">
                <a:latin typeface="Lucida Sans"/>
                <a:cs typeface="Lucida Sans"/>
              </a:rPr>
              <a:t>n</a:t>
            </a:r>
            <a:r>
              <a:rPr sz="1400" b="1" dirty="0">
                <a:latin typeface="Lucida Sans"/>
                <a:cs typeface="Lucida Sans"/>
              </a:rPr>
              <a:t>os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6322" y="1143000"/>
            <a:ext cx="3624579" cy="3352800"/>
          </a:xfrm>
          <a:custGeom>
            <a:avLst/>
            <a:gdLst/>
            <a:ahLst/>
            <a:cxnLst/>
            <a:rect l="l" t="t" r="r" b="b"/>
            <a:pathLst>
              <a:path w="3624579" h="3352800">
                <a:moveTo>
                  <a:pt x="33337" y="3276600"/>
                </a:moveTo>
                <a:lnTo>
                  <a:pt x="0" y="3276600"/>
                </a:lnTo>
                <a:lnTo>
                  <a:pt x="38100" y="3352800"/>
                </a:lnTo>
                <a:lnTo>
                  <a:pt x="69850" y="3289300"/>
                </a:lnTo>
                <a:lnTo>
                  <a:pt x="33337" y="3289300"/>
                </a:lnTo>
                <a:lnTo>
                  <a:pt x="33337" y="3276600"/>
                </a:lnTo>
                <a:close/>
              </a:path>
              <a:path w="3624579" h="3352800">
                <a:moveTo>
                  <a:pt x="3614788" y="2916174"/>
                </a:moveTo>
                <a:lnTo>
                  <a:pt x="33337" y="2916174"/>
                </a:lnTo>
                <a:lnTo>
                  <a:pt x="33337" y="3289300"/>
                </a:lnTo>
                <a:lnTo>
                  <a:pt x="42862" y="3289300"/>
                </a:lnTo>
                <a:lnTo>
                  <a:pt x="42862" y="2925699"/>
                </a:lnTo>
                <a:lnTo>
                  <a:pt x="38100" y="2925699"/>
                </a:lnTo>
                <a:lnTo>
                  <a:pt x="42862" y="2921000"/>
                </a:lnTo>
                <a:lnTo>
                  <a:pt x="3614788" y="2921000"/>
                </a:lnTo>
                <a:lnTo>
                  <a:pt x="3614788" y="2916174"/>
                </a:lnTo>
                <a:close/>
              </a:path>
              <a:path w="3624579" h="3352800">
                <a:moveTo>
                  <a:pt x="76200" y="3276600"/>
                </a:moveTo>
                <a:lnTo>
                  <a:pt x="42862" y="3276600"/>
                </a:lnTo>
                <a:lnTo>
                  <a:pt x="42862" y="3289300"/>
                </a:lnTo>
                <a:lnTo>
                  <a:pt x="69850" y="3289300"/>
                </a:lnTo>
                <a:lnTo>
                  <a:pt x="76200" y="3276600"/>
                </a:lnTo>
                <a:close/>
              </a:path>
              <a:path w="3624579" h="3352800">
                <a:moveTo>
                  <a:pt x="42862" y="2921000"/>
                </a:moveTo>
                <a:lnTo>
                  <a:pt x="38100" y="2925699"/>
                </a:lnTo>
                <a:lnTo>
                  <a:pt x="42862" y="2925699"/>
                </a:lnTo>
                <a:lnTo>
                  <a:pt x="42862" y="2921000"/>
                </a:lnTo>
                <a:close/>
              </a:path>
              <a:path w="3624579" h="3352800">
                <a:moveTo>
                  <a:pt x="3624313" y="2916174"/>
                </a:moveTo>
                <a:lnTo>
                  <a:pt x="3619487" y="2916174"/>
                </a:lnTo>
                <a:lnTo>
                  <a:pt x="3614788" y="2921000"/>
                </a:lnTo>
                <a:lnTo>
                  <a:pt x="42862" y="2921000"/>
                </a:lnTo>
                <a:lnTo>
                  <a:pt x="42862" y="2925699"/>
                </a:lnTo>
                <a:lnTo>
                  <a:pt x="3624313" y="2925699"/>
                </a:lnTo>
                <a:lnTo>
                  <a:pt x="3624313" y="2916174"/>
                </a:lnTo>
                <a:close/>
              </a:path>
              <a:path w="3624579" h="3352800">
                <a:moveTo>
                  <a:pt x="3624313" y="0"/>
                </a:moveTo>
                <a:lnTo>
                  <a:pt x="3614788" y="0"/>
                </a:lnTo>
                <a:lnTo>
                  <a:pt x="3614788" y="2921000"/>
                </a:lnTo>
                <a:lnTo>
                  <a:pt x="3619487" y="2916174"/>
                </a:lnTo>
                <a:lnTo>
                  <a:pt x="3624313" y="2916174"/>
                </a:lnTo>
                <a:lnTo>
                  <a:pt x="3624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8900" y="4253484"/>
            <a:ext cx="1616964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03322" y="4610557"/>
            <a:ext cx="13100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143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15" dirty="0">
                <a:latin typeface="Lucida Sans"/>
                <a:cs typeface="Lucida Sans"/>
              </a:rPr>
              <a:t> </a:t>
            </a:r>
            <a:r>
              <a:rPr sz="1400" b="1" spc="-5" dirty="0">
                <a:latin typeface="Lucida Sans"/>
                <a:cs typeface="Lucida Sans"/>
              </a:rPr>
              <a:t>de</a:t>
            </a:r>
            <a:endParaRPr sz="14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latin typeface="Lucida Sans"/>
                <a:cs typeface="Lucida Sans"/>
              </a:rPr>
              <a:t>Co</a:t>
            </a:r>
            <a:r>
              <a:rPr sz="1400" b="1" spc="-10" dirty="0">
                <a:latin typeface="Lucida Sans"/>
                <a:cs typeface="Lucida Sans"/>
              </a:rPr>
              <a:t>mun</a:t>
            </a:r>
            <a:r>
              <a:rPr sz="1400" b="1" spc="-15" dirty="0">
                <a:latin typeface="Lucida Sans"/>
                <a:cs typeface="Lucida Sans"/>
              </a:rPr>
              <a:t>i</a:t>
            </a:r>
            <a:r>
              <a:rPr sz="1400" b="1" spc="-5" dirty="0">
                <a:latin typeface="Lucida Sans"/>
                <a:cs typeface="Lucida Sans"/>
              </a:rPr>
              <a:t>cac</a:t>
            </a:r>
            <a:r>
              <a:rPr sz="1400" b="1" spc="-20" dirty="0">
                <a:latin typeface="Lucida Sans"/>
                <a:cs typeface="Lucida Sans"/>
              </a:rPr>
              <a:t>i</a:t>
            </a:r>
            <a:r>
              <a:rPr sz="1400" b="1" spc="10" dirty="0">
                <a:latin typeface="Lucida Sans"/>
                <a:cs typeface="Lucida Sans"/>
              </a:rPr>
              <a:t>ó</a:t>
            </a:r>
            <a:r>
              <a:rPr sz="1400" b="1" dirty="0">
                <a:latin typeface="Lucida Sans"/>
                <a:cs typeface="Lucida Sans"/>
              </a:rPr>
              <a:t>n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18509" y="1143000"/>
            <a:ext cx="1262380" cy="3276600"/>
          </a:xfrm>
          <a:custGeom>
            <a:avLst/>
            <a:gdLst/>
            <a:ahLst/>
            <a:cxnLst/>
            <a:rect l="l" t="t" r="r" b="b"/>
            <a:pathLst>
              <a:path w="1262379" h="3276600">
                <a:moveTo>
                  <a:pt x="33400" y="3200400"/>
                </a:moveTo>
                <a:lnTo>
                  <a:pt x="0" y="3200400"/>
                </a:lnTo>
                <a:lnTo>
                  <a:pt x="38100" y="3276600"/>
                </a:lnTo>
                <a:lnTo>
                  <a:pt x="69850" y="3213100"/>
                </a:lnTo>
                <a:lnTo>
                  <a:pt x="33400" y="3213100"/>
                </a:lnTo>
                <a:lnTo>
                  <a:pt x="33400" y="3200400"/>
                </a:lnTo>
                <a:close/>
              </a:path>
              <a:path w="1262379" h="3276600">
                <a:moveTo>
                  <a:pt x="1252601" y="2924175"/>
                </a:moveTo>
                <a:lnTo>
                  <a:pt x="33400" y="2924175"/>
                </a:lnTo>
                <a:lnTo>
                  <a:pt x="33400" y="3213100"/>
                </a:lnTo>
                <a:lnTo>
                  <a:pt x="42925" y="3213100"/>
                </a:lnTo>
                <a:lnTo>
                  <a:pt x="42925" y="2933700"/>
                </a:lnTo>
                <a:lnTo>
                  <a:pt x="38100" y="2933700"/>
                </a:lnTo>
                <a:lnTo>
                  <a:pt x="42925" y="2928874"/>
                </a:lnTo>
                <a:lnTo>
                  <a:pt x="1252601" y="2928874"/>
                </a:lnTo>
                <a:lnTo>
                  <a:pt x="1252601" y="2924175"/>
                </a:lnTo>
                <a:close/>
              </a:path>
              <a:path w="1262379" h="3276600">
                <a:moveTo>
                  <a:pt x="76200" y="3200400"/>
                </a:moveTo>
                <a:lnTo>
                  <a:pt x="42925" y="3200400"/>
                </a:lnTo>
                <a:lnTo>
                  <a:pt x="42925" y="3213100"/>
                </a:lnTo>
                <a:lnTo>
                  <a:pt x="69850" y="3213100"/>
                </a:lnTo>
                <a:lnTo>
                  <a:pt x="76200" y="3200400"/>
                </a:lnTo>
                <a:close/>
              </a:path>
              <a:path w="1262379" h="3276600">
                <a:moveTo>
                  <a:pt x="42925" y="2928874"/>
                </a:moveTo>
                <a:lnTo>
                  <a:pt x="38100" y="2933700"/>
                </a:lnTo>
                <a:lnTo>
                  <a:pt x="42925" y="2933700"/>
                </a:lnTo>
                <a:lnTo>
                  <a:pt x="42925" y="2928874"/>
                </a:lnTo>
                <a:close/>
              </a:path>
              <a:path w="1262379" h="3276600">
                <a:moveTo>
                  <a:pt x="1262126" y="2924175"/>
                </a:moveTo>
                <a:lnTo>
                  <a:pt x="1257300" y="2924175"/>
                </a:lnTo>
                <a:lnTo>
                  <a:pt x="1252601" y="2928874"/>
                </a:lnTo>
                <a:lnTo>
                  <a:pt x="42925" y="2928874"/>
                </a:lnTo>
                <a:lnTo>
                  <a:pt x="42925" y="2933700"/>
                </a:lnTo>
                <a:lnTo>
                  <a:pt x="1262126" y="2933700"/>
                </a:lnTo>
                <a:lnTo>
                  <a:pt x="1262126" y="2924175"/>
                </a:lnTo>
                <a:close/>
              </a:path>
              <a:path w="1262379" h="3276600">
                <a:moveTo>
                  <a:pt x="1262126" y="0"/>
                </a:moveTo>
                <a:lnTo>
                  <a:pt x="1252601" y="0"/>
                </a:lnTo>
                <a:lnTo>
                  <a:pt x="1252601" y="2928874"/>
                </a:lnTo>
                <a:lnTo>
                  <a:pt x="1257300" y="2924175"/>
                </a:lnTo>
                <a:lnTo>
                  <a:pt x="1262126" y="2924175"/>
                </a:lnTo>
                <a:lnTo>
                  <a:pt x="1262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4700" y="4177284"/>
            <a:ext cx="1616963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31177" y="4534357"/>
            <a:ext cx="14484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Lucida Sans"/>
                <a:cs typeface="Lucida Sans"/>
              </a:rPr>
              <a:t>Gestión</a:t>
            </a:r>
            <a:r>
              <a:rPr sz="1400" b="1" spc="-5" dirty="0">
                <a:latin typeface="Lucida Sans"/>
                <a:cs typeface="Lucida Sans"/>
              </a:rPr>
              <a:t> de</a:t>
            </a:r>
            <a:endParaRPr sz="14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latin typeface="Lucida Sans"/>
                <a:cs typeface="Lucida Sans"/>
              </a:rPr>
              <a:t>Abastecimiento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8700" y="4253484"/>
            <a:ext cx="1616964" cy="1008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36946" y="4610557"/>
            <a:ext cx="10033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50" dirty="0">
                <a:latin typeface="Lucida Sans"/>
                <a:cs typeface="Lucida Sans"/>
              </a:rPr>
              <a:t> </a:t>
            </a:r>
            <a:r>
              <a:rPr sz="1400" b="1" spc="-5" dirty="0">
                <a:latin typeface="Lucida Sans"/>
                <a:cs typeface="Lucida Sans"/>
              </a:rPr>
              <a:t>de</a:t>
            </a:r>
            <a:endParaRPr sz="1400">
              <a:latin typeface="Lucida Sans"/>
              <a:cs typeface="Lucida Sans"/>
            </a:endParaRPr>
          </a:p>
          <a:p>
            <a:pPr marL="60325" algn="ctr">
              <a:lnSpc>
                <a:spcPct val="100000"/>
              </a:lnSpc>
            </a:pPr>
            <a:r>
              <a:rPr sz="1400" b="1" spc="-5" dirty="0">
                <a:latin typeface="Lucida Sans"/>
                <a:cs typeface="Lucida Sans"/>
              </a:rPr>
              <a:t>Riesgos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1110" y="1143000"/>
            <a:ext cx="1033780" cy="3276600"/>
          </a:xfrm>
          <a:custGeom>
            <a:avLst/>
            <a:gdLst/>
            <a:ahLst/>
            <a:cxnLst/>
            <a:rect l="l" t="t" r="r" b="b"/>
            <a:pathLst>
              <a:path w="1033779" h="3276600">
                <a:moveTo>
                  <a:pt x="990600" y="3200400"/>
                </a:moveTo>
                <a:lnTo>
                  <a:pt x="957199" y="3200400"/>
                </a:lnTo>
                <a:lnTo>
                  <a:pt x="995299" y="3276600"/>
                </a:lnTo>
                <a:lnTo>
                  <a:pt x="1027049" y="3213100"/>
                </a:lnTo>
                <a:lnTo>
                  <a:pt x="990600" y="3213100"/>
                </a:lnTo>
                <a:lnTo>
                  <a:pt x="990600" y="3200400"/>
                </a:lnTo>
                <a:close/>
              </a:path>
              <a:path w="1033779" h="3276600">
                <a:moveTo>
                  <a:pt x="990600" y="2924048"/>
                </a:moveTo>
                <a:lnTo>
                  <a:pt x="990600" y="3213100"/>
                </a:lnTo>
                <a:lnTo>
                  <a:pt x="1000125" y="3213100"/>
                </a:lnTo>
                <a:lnTo>
                  <a:pt x="1000125" y="2928874"/>
                </a:lnTo>
                <a:lnTo>
                  <a:pt x="995299" y="2928874"/>
                </a:lnTo>
                <a:lnTo>
                  <a:pt x="990600" y="2924048"/>
                </a:lnTo>
                <a:close/>
              </a:path>
              <a:path w="1033779" h="3276600">
                <a:moveTo>
                  <a:pt x="1033399" y="3200400"/>
                </a:moveTo>
                <a:lnTo>
                  <a:pt x="1000125" y="3200400"/>
                </a:lnTo>
                <a:lnTo>
                  <a:pt x="1000125" y="3213100"/>
                </a:lnTo>
                <a:lnTo>
                  <a:pt x="1027049" y="3213100"/>
                </a:lnTo>
                <a:lnTo>
                  <a:pt x="1033399" y="3200400"/>
                </a:lnTo>
                <a:close/>
              </a:path>
              <a:path w="1033779" h="3276600">
                <a:moveTo>
                  <a:pt x="9525" y="0"/>
                </a:moveTo>
                <a:lnTo>
                  <a:pt x="0" y="0"/>
                </a:lnTo>
                <a:lnTo>
                  <a:pt x="0" y="2928874"/>
                </a:lnTo>
                <a:lnTo>
                  <a:pt x="990600" y="2928874"/>
                </a:lnTo>
                <a:lnTo>
                  <a:pt x="990600" y="2924048"/>
                </a:lnTo>
                <a:lnTo>
                  <a:pt x="9525" y="2924048"/>
                </a:lnTo>
                <a:lnTo>
                  <a:pt x="4699" y="2919349"/>
                </a:lnTo>
                <a:lnTo>
                  <a:pt x="9525" y="2919349"/>
                </a:lnTo>
                <a:lnTo>
                  <a:pt x="9525" y="0"/>
                </a:lnTo>
                <a:close/>
              </a:path>
              <a:path w="1033779" h="3276600">
                <a:moveTo>
                  <a:pt x="1000125" y="2919349"/>
                </a:moveTo>
                <a:lnTo>
                  <a:pt x="9525" y="2919349"/>
                </a:lnTo>
                <a:lnTo>
                  <a:pt x="9525" y="2924048"/>
                </a:lnTo>
                <a:lnTo>
                  <a:pt x="990600" y="2924048"/>
                </a:lnTo>
                <a:lnTo>
                  <a:pt x="995299" y="2928874"/>
                </a:lnTo>
                <a:lnTo>
                  <a:pt x="1000125" y="2928874"/>
                </a:lnTo>
                <a:lnTo>
                  <a:pt x="1000125" y="2919349"/>
                </a:lnTo>
                <a:close/>
              </a:path>
              <a:path w="1033779" h="3276600">
                <a:moveTo>
                  <a:pt x="9525" y="2919349"/>
                </a:moveTo>
                <a:lnTo>
                  <a:pt x="4699" y="2919349"/>
                </a:lnTo>
                <a:lnTo>
                  <a:pt x="9525" y="2924048"/>
                </a:lnTo>
                <a:lnTo>
                  <a:pt x="9525" y="2919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1110" y="1143000"/>
            <a:ext cx="3319779" cy="3200400"/>
          </a:xfrm>
          <a:custGeom>
            <a:avLst/>
            <a:gdLst/>
            <a:ahLst/>
            <a:cxnLst/>
            <a:rect l="l" t="t" r="r" b="b"/>
            <a:pathLst>
              <a:path w="3319779" h="3200400">
                <a:moveTo>
                  <a:pt x="3276599" y="3124200"/>
                </a:moveTo>
                <a:lnTo>
                  <a:pt x="3243198" y="3124200"/>
                </a:lnTo>
                <a:lnTo>
                  <a:pt x="3281298" y="3200400"/>
                </a:lnTo>
                <a:lnTo>
                  <a:pt x="3313048" y="3136900"/>
                </a:lnTo>
                <a:lnTo>
                  <a:pt x="3276599" y="3136900"/>
                </a:lnTo>
                <a:lnTo>
                  <a:pt x="3276599" y="3124200"/>
                </a:lnTo>
                <a:close/>
              </a:path>
              <a:path w="3319779" h="3200400">
                <a:moveTo>
                  <a:pt x="3276599" y="2919349"/>
                </a:moveTo>
                <a:lnTo>
                  <a:pt x="3276599" y="3136900"/>
                </a:lnTo>
                <a:lnTo>
                  <a:pt x="3286124" y="3136900"/>
                </a:lnTo>
                <a:lnTo>
                  <a:pt x="3286124" y="2924048"/>
                </a:lnTo>
                <a:lnTo>
                  <a:pt x="3281298" y="2924048"/>
                </a:lnTo>
                <a:lnTo>
                  <a:pt x="3276599" y="2919349"/>
                </a:lnTo>
                <a:close/>
              </a:path>
              <a:path w="3319779" h="3200400">
                <a:moveTo>
                  <a:pt x="3319398" y="3124200"/>
                </a:moveTo>
                <a:lnTo>
                  <a:pt x="3286124" y="3124200"/>
                </a:lnTo>
                <a:lnTo>
                  <a:pt x="3286124" y="3136900"/>
                </a:lnTo>
                <a:lnTo>
                  <a:pt x="3313048" y="3136900"/>
                </a:lnTo>
                <a:lnTo>
                  <a:pt x="3319398" y="3124200"/>
                </a:lnTo>
                <a:close/>
              </a:path>
              <a:path w="3319779" h="3200400">
                <a:moveTo>
                  <a:pt x="9525" y="0"/>
                </a:moveTo>
                <a:lnTo>
                  <a:pt x="0" y="0"/>
                </a:lnTo>
                <a:lnTo>
                  <a:pt x="0" y="2924048"/>
                </a:lnTo>
                <a:lnTo>
                  <a:pt x="3276599" y="2924048"/>
                </a:lnTo>
                <a:lnTo>
                  <a:pt x="3276599" y="2919349"/>
                </a:lnTo>
                <a:lnTo>
                  <a:pt x="9525" y="2919349"/>
                </a:lnTo>
                <a:lnTo>
                  <a:pt x="4699" y="2914523"/>
                </a:lnTo>
                <a:lnTo>
                  <a:pt x="9525" y="2914523"/>
                </a:lnTo>
                <a:lnTo>
                  <a:pt x="9525" y="0"/>
                </a:lnTo>
                <a:close/>
              </a:path>
              <a:path w="3319779" h="3200400">
                <a:moveTo>
                  <a:pt x="3286124" y="2914523"/>
                </a:moveTo>
                <a:lnTo>
                  <a:pt x="9525" y="2914523"/>
                </a:lnTo>
                <a:lnTo>
                  <a:pt x="9525" y="2919349"/>
                </a:lnTo>
                <a:lnTo>
                  <a:pt x="3276599" y="2919349"/>
                </a:lnTo>
                <a:lnTo>
                  <a:pt x="3281298" y="2924048"/>
                </a:lnTo>
                <a:lnTo>
                  <a:pt x="3286124" y="2924048"/>
                </a:lnTo>
                <a:lnTo>
                  <a:pt x="3286124" y="2914523"/>
                </a:lnTo>
                <a:close/>
              </a:path>
              <a:path w="3319779" h="3200400">
                <a:moveTo>
                  <a:pt x="9525" y="2914523"/>
                </a:moveTo>
                <a:lnTo>
                  <a:pt x="4699" y="2914523"/>
                </a:lnTo>
                <a:lnTo>
                  <a:pt x="9525" y="2919349"/>
                </a:lnTo>
                <a:lnTo>
                  <a:pt x="9525" y="2914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8100" y="138684"/>
            <a:ext cx="1616964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14927" y="388112"/>
            <a:ext cx="92456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Lucida Sans"/>
                <a:cs typeface="Lucida Sans"/>
              </a:rPr>
              <a:t>Dirección  </a:t>
            </a:r>
            <a:r>
              <a:rPr sz="1400" b="1" dirty="0">
                <a:solidFill>
                  <a:srgbClr val="FFFFFF"/>
                </a:solidFill>
                <a:latin typeface="Lucida Sans"/>
                <a:cs typeface="Lucida Sans"/>
              </a:rPr>
              <a:t>De   </a:t>
            </a:r>
            <a:r>
              <a:rPr sz="1400" b="1" spc="-10" dirty="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sz="1400" b="1" spc="-15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sz="1400" b="1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1400" b="1" spc="35" dirty="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sz="1400" b="1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sz="1400" b="1" spc="15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1400" b="1" dirty="0">
                <a:solidFill>
                  <a:srgbClr val="FFFFFF"/>
                </a:solidFill>
                <a:latin typeface="Lucida Sans"/>
                <a:cs typeface="Lucida Sans"/>
              </a:rPr>
              <a:t>os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19700" y="1510283"/>
            <a:ext cx="1616963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89245" y="1866722"/>
            <a:ext cx="10648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Lucida Sans"/>
                <a:cs typeface="Lucida Sans"/>
              </a:rPr>
              <a:t>Gestión</a:t>
            </a:r>
            <a:r>
              <a:rPr sz="1400" b="1" spc="-70" dirty="0">
                <a:latin typeface="Lucida Sans"/>
                <a:cs typeface="Lucida Sans"/>
              </a:rPr>
              <a:t> </a:t>
            </a:r>
            <a:r>
              <a:rPr sz="1400" b="1" dirty="0">
                <a:latin typeface="Lucida Sans"/>
                <a:cs typeface="Lucida Sans"/>
              </a:rPr>
              <a:t>del</a:t>
            </a:r>
            <a:endParaRPr sz="1400">
              <a:latin typeface="Lucida Sans"/>
              <a:cs typeface="Lucida Sans"/>
            </a:endParaRPr>
          </a:p>
          <a:p>
            <a:pPr marL="53975" algn="ctr">
              <a:lnSpc>
                <a:spcPct val="100000"/>
              </a:lnSpc>
            </a:pPr>
            <a:r>
              <a:rPr sz="1400" b="1" spc="-5" dirty="0">
                <a:latin typeface="Lucida Sans"/>
                <a:cs typeface="Lucida Sans"/>
              </a:rPr>
              <a:t>Alcance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52700" y="1510283"/>
            <a:ext cx="1616964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69794" y="1866722"/>
            <a:ext cx="12217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Lucida Sans"/>
                <a:cs typeface="Lucida Sans"/>
              </a:rPr>
              <a:t>Gestión de</a:t>
            </a:r>
            <a:r>
              <a:rPr sz="1400" b="1" spc="-50" dirty="0">
                <a:latin typeface="Lucida Sans"/>
                <a:cs typeface="Lucida Sans"/>
              </a:rPr>
              <a:t> </a:t>
            </a:r>
            <a:r>
              <a:rPr sz="1400" b="1" spc="-5" dirty="0">
                <a:latin typeface="Lucida Sans"/>
                <a:cs typeface="Lucida Sans"/>
              </a:rPr>
              <a:t>la</a:t>
            </a:r>
            <a:endParaRPr sz="1400">
              <a:latin typeface="Lucida Sans"/>
              <a:cs typeface="Lucida Sans"/>
            </a:endParaRPr>
          </a:p>
          <a:p>
            <a:pPr marL="1270" algn="ctr">
              <a:lnSpc>
                <a:spcPct val="100000"/>
              </a:lnSpc>
            </a:pPr>
            <a:r>
              <a:rPr sz="1400" b="1" spc="-5" dirty="0">
                <a:latin typeface="Lucida Sans"/>
                <a:cs typeface="Lucida Sans"/>
              </a:rPr>
              <a:t>Integración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34100" y="2805683"/>
            <a:ext cx="1616963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60033" y="3162376"/>
            <a:ext cx="10033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50" dirty="0">
                <a:latin typeface="Lucida Sans"/>
                <a:cs typeface="Lucida Sans"/>
              </a:rPr>
              <a:t> </a:t>
            </a:r>
            <a:r>
              <a:rPr sz="1400" b="1" spc="-5" dirty="0">
                <a:latin typeface="Lucida Sans"/>
                <a:cs typeface="Lucida Sans"/>
              </a:rPr>
              <a:t>de</a:t>
            </a:r>
            <a:endParaRPr sz="1400">
              <a:latin typeface="Lucida Sans"/>
              <a:cs typeface="Lucida Sans"/>
            </a:endParaRPr>
          </a:p>
          <a:p>
            <a:pPr marL="2540" algn="ctr">
              <a:lnSpc>
                <a:spcPct val="100000"/>
              </a:lnSpc>
            </a:pPr>
            <a:r>
              <a:rPr sz="1400" b="1" spc="-5" dirty="0">
                <a:latin typeface="Lucida Sans"/>
                <a:cs typeface="Lucida Sans"/>
              </a:rPr>
              <a:t>Calidad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48100" y="2881883"/>
            <a:ext cx="1616964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73778" y="3238576"/>
            <a:ext cx="10033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50" dirty="0">
                <a:latin typeface="Lucida Sans"/>
                <a:cs typeface="Lucida Sans"/>
              </a:rPr>
              <a:t> </a:t>
            </a:r>
            <a:r>
              <a:rPr sz="1400" b="1" spc="-5" dirty="0">
                <a:latin typeface="Lucida Sans"/>
                <a:cs typeface="Lucida Sans"/>
              </a:rPr>
              <a:t>de</a:t>
            </a:r>
            <a:endParaRPr sz="1400">
              <a:latin typeface="Lucida Sans"/>
              <a:cs typeface="Lucida Sans"/>
            </a:endParaRPr>
          </a:p>
          <a:p>
            <a:pPr marL="3175" algn="ctr">
              <a:lnSpc>
                <a:spcPct val="100000"/>
              </a:lnSpc>
            </a:pPr>
            <a:r>
              <a:rPr sz="1400" b="1" spc="-5" dirty="0">
                <a:latin typeface="Lucida Sans"/>
                <a:cs typeface="Lucida Sans"/>
              </a:rPr>
              <a:t>Costos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09700" y="2881883"/>
            <a:ext cx="1616964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34998" y="3238576"/>
            <a:ext cx="10058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Lucida Sans"/>
                <a:cs typeface="Lucida Sans"/>
              </a:rPr>
              <a:t>Gestión</a:t>
            </a:r>
            <a:r>
              <a:rPr sz="1400" b="1" spc="-60" dirty="0">
                <a:latin typeface="Lucida Sans"/>
                <a:cs typeface="Lucida Sans"/>
              </a:rPr>
              <a:t> </a:t>
            </a:r>
            <a:r>
              <a:rPr sz="1400" b="1" spc="-5" dirty="0">
                <a:latin typeface="Lucida Sans"/>
                <a:cs typeface="Lucida Sans"/>
              </a:rPr>
              <a:t>de</a:t>
            </a:r>
            <a:endParaRPr sz="1400">
              <a:latin typeface="Lucida Sans"/>
              <a:cs typeface="Lucida Sans"/>
            </a:endParaRPr>
          </a:p>
          <a:p>
            <a:pPr marL="1905" algn="ctr">
              <a:lnSpc>
                <a:spcPct val="100000"/>
              </a:lnSpc>
            </a:pPr>
            <a:r>
              <a:rPr sz="1400" b="1" spc="-5" dirty="0">
                <a:latin typeface="Lucida Sans"/>
                <a:cs typeface="Lucida Sans"/>
              </a:rPr>
              <a:t>Tiempos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37709" y="1143000"/>
            <a:ext cx="76200" cy="1905000"/>
          </a:xfrm>
          <a:custGeom>
            <a:avLst/>
            <a:gdLst/>
            <a:ahLst/>
            <a:cxnLst/>
            <a:rect l="l" t="t" r="r" b="b"/>
            <a:pathLst>
              <a:path w="76200" h="1905000">
                <a:moveTo>
                  <a:pt x="33400" y="1828800"/>
                </a:moveTo>
                <a:lnTo>
                  <a:pt x="0" y="1828800"/>
                </a:lnTo>
                <a:lnTo>
                  <a:pt x="38100" y="1905000"/>
                </a:lnTo>
                <a:lnTo>
                  <a:pt x="69850" y="1841500"/>
                </a:lnTo>
                <a:lnTo>
                  <a:pt x="33400" y="1841500"/>
                </a:lnTo>
                <a:lnTo>
                  <a:pt x="33400" y="1828800"/>
                </a:lnTo>
                <a:close/>
              </a:path>
              <a:path w="76200" h="1905000">
                <a:moveTo>
                  <a:pt x="42925" y="0"/>
                </a:moveTo>
                <a:lnTo>
                  <a:pt x="33400" y="0"/>
                </a:lnTo>
                <a:lnTo>
                  <a:pt x="33400" y="1841500"/>
                </a:lnTo>
                <a:lnTo>
                  <a:pt x="42925" y="1841500"/>
                </a:lnTo>
                <a:lnTo>
                  <a:pt x="42925" y="0"/>
                </a:lnTo>
                <a:close/>
              </a:path>
              <a:path w="76200" h="1905000">
                <a:moveTo>
                  <a:pt x="76200" y="1828800"/>
                </a:moveTo>
                <a:lnTo>
                  <a:pt x="42925" y="1828800"/>
                </a:lnTo>
                <a:lnTo>
                  <a:pt x="42925" y="1841500"/>
                </a:lnTo>
                <a:lnTo>
                  <a:pt x="69850" y="1841500"/>
                </a:lnTo>
                <a:lnTo>
                  <a:pt x="76200" y="1828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42310" y="1143000"/>
            <a:ext cx="1338580" cy="533400"/>
          </a:xfrm>
          <a:custGeom>
            <a:avLst/>
            <a:gdLst/>
            <a:ahLst/>
            <a:cxnLst/>
            <a:rect l="l" t="t" r="r" b="b"/>
            <a:pathLst>
              <a:path w="1338579" h="533400">
                <a:moveTo>
                  <a:pt x="33400" y="457200"/>
                </a:moveTo>
                <a:lnTo>
                  <a:pt x="0" y="457200"/>
                </a:lnTo>
                <a:lnTo>
                  <a:pt x="38100" y="533400"/>
                </a:lnTo>
                <a:lnTo>
                  <a:pt x="69850" y="469900"/>
                </a:lnTo>
                <a:lnTo>
                  <a:pt x="33400" y="469900"/>
                </a:lnTo>
                <a:lnTo>
                  <a:pt x="33400" y="457200"/>
                </a:lnTo>
                <a:close/>
              </a:path>
              <a:path w="1338579" h="533400">
                <a:moveTo>
                  <a:pt x="1328801" y="261874"/>
                </a:moveTo>
                <a:lnTo>
                  <a:pt x="33400" y="261874"/>
                </a:lnTo>
                <a:lnTo>
                  <a:pt x="33400" y="469900"/>
                </a:lnTo>
                <a:lnTo>
                  <a:pt x="42925" y="469900"/>
                </a:lnTo>
                <a:lnTo>
                  <a:pt x="42925" y="271399"/>
                </a:lnTo>
                <a:lnTo>
                  <a:pt x="38100" y="271399"/>
                </a:lnTo>
                <a:lnTo>
                  <a:pt x="42925" y="266700"/>
                </a:lnTo>
                <a:lnTo>
                  <a:pt x="1328801" y="266700"/>
                </a:lnTo>
                <a:lnTo>
                  <a:pt x="1328801" y="261874"/>
                </a:lnTo>
                <a:close/>
              </a:path>
              <a:path w="1338579" h="533400">
                <a:moveTo>
                  <a:pt x="76200" y="457200"/>
                </a:moveTo>
                <a:lnTo>
                  <a:pt x="42925" y="457200"/>
                </a:lnTo>
                <a:lnTo>
                  <a:pt x="42925" y="469900"/>
                </a:lnTo>
                <a:lnTo>
                  <a:pt x="69850" y="469900"/>
                </a:lnTo>
                <a:lnTo>
                  <a:pt x="76200" y="457200"/>
                </a:lnTo>
                <a:close/>
              </a:path>
              <a:path w="1338579" h="533400">
                <a:moveTo>
                  <a:pt x="42925" y="266700"/>
                </a:moveTo>
                <a:lnTo>
                  <a:pt x="38100" y="271399"/>
                </a:lnTo>
                <a:lnTo>
                  <a:pt x="42925" y="271399"/>
                </a:lnTo>
                <a:lnTo>
                  <a:pt x="42925" y="266700"/>
                </a:lnTo>
                <a:close/>
              </a:path>
              <a:path w="1338579" h="533400">
                <a:moveTo>
                  <a:pt x="1338326" y="261874"/>
                </a:moveTo>
                <a:lnTo>
                  <a:pt x="1333500" y="261874"/>
                </a:lnTo>
                <a:lnTo>
                  <a:pt x="1328801" y="266700"/>
                </a:lnTo>
                <a:lnTo>
                  <a:pt x="42925" y="266700"/>
                </a:lnTo>
                <a:lnTo>
                  <a:pt x="42925" y="271399"/>
                </a:lnTo>
                <a:lnTo>
                  <a:pt x="1338326" y="271399"/>
                </a:lnTo>
                <a:lnTo>
                  <a:pt x="1338326" y="261874"/>
                </a:lnTo>
                <a:close/>
              </a:path>
              <a:path w="1338579" h="533400">
                <a:moveTo>
                  <a:pt x="1338326" y="0"/>
                </a:moveTo>
                <a:lnTo>
                  <a:pt x="1328801" y="0"/>
                </a:lnTo>
                <a:lnTo>
                  <a:pt x="1328801" y="266700"/>
                </a:lnTo>
                <a:lnTo>
                  <a:pt x="1333500" y="261874"/>
                </a:lnTo>
                <a:lnTo>
                  <a:pt x="1338326" y="261874"/>
                </a:lnTo>
                <a:lnTo>
                  <a:pt x="1338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1110" y="1143000"/>
            <a:ext cx="1414780" cy="533400"/>
          </a:xfrm>
          <a:custGeom>
            <a:avLst/>
            <a:gdLst/>
            <a:ahLst/>
            <a:cxnLst/>
            <a:rect l="l" t="t" r="r" b="b"/>
            <a:pathLst>
              <a:path w="1414779" h="533400">
                <a:moveTo>
                  <a:pt x="1371600" y="457200"/>
                </a:moveTo>
                <a:lnTo>
                  <a:pt x="1338199" y="457200"/>
                </a:lnTo>
                <a:lnTo>
                  <a:pt x="1376299" y="533400"/>
                </a:lnTo>
                <a:lnTo>
                  <a:pt x="1408049" y="469900"/>
                </a:lnTo>
                <a:lnTo>
                  <a:pt x="1371600" y="469900"/>
                </a:lnTo>
                <a:lnTo>
                  <a:pt x="1371600" y="457200"/>
                </a:lnTo>
                <a:close/>
              </a:path>
              <a:path w="1414779" h="533400">
                <a:moveTo>
                  <a:pt x="1371600" y="266700"/>
                </a:moveTo>
                <a:lnTo>
                  <a:pt x="1371600" y="469900"/>
                </a:lnTo>
                <a:lnTo>
                  <a:pt x="1381125" y="469900"/>
                </a:lnTo>
                <a:lnTo>
                  <a:pt x="1381125" y="271399"/>
                </a:lnTo>
                <a:lnTo>
                  <a:pt x="1376299" y="271399"/>
                </a:lnTo>
                <a:lnTo>
                  <a:pt x="1371600" y="266700"/>
                </a:lnTo>
                <a:close/>
              </a:path>
              <a:path w="1414779" h="533400">
                <a:moveTo>
                  <a:pt x="1414399" y="457200"/>
                </a:moveTo>
                <a:lnTo>
                  <a:pt x="1381125" y="457200"/>
                </a:lnTo>
                <a:lnTo>
                  <a:pt x="1381125" y="469900"/>
                </a:lnTo>
                <a:lnTo>
                  <a:pt x="1408049" y="469900"/>
                </a:lnTo>
                <a:lnTo>
                  <a:pt x="1414399" y="457200"/>
                </a:lnTo>
                <a:close/>
              </a:path>
              <a:path w="1414779" h="533400">
                <a:moveTo>
                  <a:pt x="9525" y="0"/>
                </a:moveTo>
                <a:lnTo>
                  <a:pt x="0" y="0"/>
                </a:lnTo>
                <a:lnTo>
                  <a:pt x="0" y="271399"/>
                </a:lnTo>
                <a:lnTo>
                  <a:pt x="1371600" y="271399"/>
                </a:lnTo>
                <a:lnTo>
                  <a:pt x="1371600" y="266700"/>
                </a:lnTo>
                <a:lnTo>
                  <a:pt x="9525" y="266700"/>
                </a:lnTo>
                <a:lnTo>
                  <a:pt x="4699" y="261874"/>
                </a:lnTo>
                <a:lnTo>
                  <a:pt x="9525" y="261874"/>
                </a:lnTo>
                <a:lnTo>
                  <a:pt x="9525" y="0"/>
                </a:lnTo>
                <a:close/>
              </a:path>
              <a:path w="1414779" h="533400">
                <a:moveTo>
                  <a:pt x="1381125" y="261874"/>
                </a:moveTo>
                <a:lnTo>
                  <a:pt x="9525" y="261874"/>
                </a:lnTo>
                <a:lnTo>
                  <a:pt x="9525" y="266700"/>
                </a:lnTo>
                <a:lnTo>
                  <a:pt x="1371600" y="266700"/>
                </a:lnTo>
                <a:lnTo>
                  <a:pt x="1376299" y="271399"/>
                </a:lnTo>
                <a:lnTo>
                  <a:pt x="1381125" y="271399"/>
                </a:lnTo>
                <a:lnTo>
                  <a:pt x="1381125" y="261874"/>
                </a:lnTo>
                <a:close/>
              </a:path>
              <a:path w="1414779" h="533400">
                <a:moveTo>
                  <a:pt x="9525" y="261874"/>
                </a:moveTo>
                <a:lnTo>
                  <a:pt x="4699" y="261874"/>
                </a:lnTo>
                <a:lnTo>
                  <a:pt x="9525" y="266700"/>
                </a:lnTo>
                <a:lnTo>
                  <a:pt x="9525" y="261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99310" y="1143000"/>
            <a:ext cx="2481580" cy="1905000"/>
          </a:xfrm>
          <a:custGeom>
            <a:avLst/>
            <a:gdLst/>
            <a:ahLst/>
            <a:cxnLst/>
            <a:rect l="l" t="t" r="r" b="b"/>
            <a:pathLst>
              <a:path w="2481579" h="1905000">
                <a:moveTo>
                  <a:pt x="33400" y="1828800"/>
                </a:moveTo>
                <a:lnTo>
                  <a:pt x="0" y="1828800"/>
                </a:lnTo>
                <a:lnTo>
                  <a:pt x="38100" y="1905000"/>
                </a:lnTo>
                <a:lnTo>
                  <a:pt x="69850" y="1841500"/>
                </a:lnTo>
                <a:lnTo>
                  <a:pt x="33400" y="1841500"/>
                </a:lnTo>
                <a:lnTo>
                  <a:pt x="33400" y="1828800"/>
                </a:lnTo>
                <a:close/>
              </a:path>
              <a:path w="2481579" h="1905000">
                <a:moveTo>
                  <a:pt x="2471801" y="1598549"/>
                </a:moveTo>
                <a:lnTo>
                  <a:pt x="33400" y="1598549"/>
                </a:lnTo>
                <a:lnTo>
                  <a:pt x="33400" y="1841500"/>
                </a:lnTo>
                <a:lnTo>
                  <a:pt x="42925" y="1841500"/>
                </a:lnTo>
                <a:lnTo>
                  <a:pt x="42925" y="1608074"/>
                </a:lnTo>
                <a:lnTo>
                  <a:pt x="38100" y="1608074"/>
                </a:lnTo>
                <a:lnTo>
                  <a:pt x="42925" y="1603248"/>
                </a:lnTo>
                <a:lnTo>
                  <a:pt x="2471801" y="1603248"/>
                </a:lnTo>
                <a:lnTo>
                  <a:pt x="2471801" y="1598549"/>
                </a:lnTo>
                <a:close/>
              </a:path>
              <a:path w="2481579" h="1905000">
                <a:moveTo>
                  <a:pt x="76200" y="1828800"/>
                </a:moveTo>
                <a:lnTo>
                  <a:pt x="42925" y="1828800"/>
                </a:lnTo>
                <a:lnTo>
                  <a:pt x="42925" y="1841500"/>
                </a:lnTo>
                <a:lnTo>
                  <a:pt x="69850" y="1841500"/>
                </a:lnTo>
                <a:lnTo>
                  <a:pt x="76200" y="1828800"/>
                </a:lnTo>
                <a:close/>
              </a:path>
              <a:path w="2481579" h="1905000">
                <a:moveTo>
                  <a:pt x="42925" y="1603248"/>
                </a:moveTo>
                <a:lnTo>
                  <a:pt x="38100" y="1608074"/>
                </a:lnTo>
                <a:lnTo>
                  <a:pt x="42925" y="1608074"/>
                </a:lnTo>
                <a:lnTo>
                  <a:pt x="42925" y="1603248"/>
                </a:lnTo>
                <a:close/>
              </a:path>
              <a:path w="2481579" h="1905000">
                <a:moveTo>
                  <a:pt x="2481326" y="1598549"/>
                </a:moveTo>
                <a:lnTo>
                  <a:pt x="2476500" y="1598549"/>
                </a:lnTo>
                <a:lnTo>
                  <a:pt x="2471801" y="1603248"/>
                </a:lnTo>
                <a:lnTo>
                  <a:pt x="42925" y="1603248"/>
                </a:lnTo>
                <a:lnTo>
                  <a:pt x="42925" y="1608074"/>
                </a:lnTo>
                <a:lnTo>
                  <a:pt x="2481326" y="1608074"/>
                </a:lnTo>
                <a:lnTo>
                  <a:pt x="2481326" y="1598549"/>
                </a:lnTo>
                <a:close/>
              </a:path>
              <a:path w="2481579" h="1905000">
                <a:moveTo>
                  <a:pt x="2481326" y="0"/>
                </a:moveTo>
                <a:lnTo>
                  <a:pt x="2471801" y="0"/>
                </a:lnTo>
                <a:lnTo>
                  <a:pt x="2471801" y="1603248"/>
                </a:lnTo>
                <a:lnTo>
                  <a:pt x="2476500" y="1598549"/>
                </a:lnTo>
                <a:lnTo>
                  <a:pt x="2481326" y="1598549"/>
                </a:lnTo>
                <a:lnTo>
                  <a:pt x="2481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1110" y="1143000"/>
            <a:ext cx="2329180" cy="1828800"/>
          </a:xfrm>
          <a:custGeom>
            <a:avLst/>
            <a:gdLst/>
            <a:ahLst/>
            <a:cxnLst/>
            <a:rect l="l" t="t" r="r" b="b"/>
            <a:pathLst>
              <a:path w="2329179" h="1828800">
                <a:moveTo>
                  <a:pt x="2285999" y="1752600"/>
                </a:moveTo>
                <a:lnTo>
                  <a:pt x="2252598" y="1752600"/>
                </a:lnTo>
                <a:lnTo>
                  <a:pt x="2290698" y="1828800"/>
                </a:lnTo>
                <a:lnTo>
                  <a:pt x="2322448" y="1765300"/>
                </a:lnTo>
                <a:lnTo>
                  <a:pt x="2285999" y="1765300"/>
                </a:lnTo>
                <a:lnTo>
                  <a:pt x="2285999" y="1752600"/>
                </a:lnTo>
                <a:close/>
              </a:path>
              <a:path w="2329179" h="1828800">
                <a:moveTo>
                  <a:pt x="2285999" y="1606423"/>
                </a:moveTo>
                <a:lnTo>
                  <a:pt x="2285999" y="1765300"/>
                </a:lnTo>
                <a:lnTo>
                  <a:pt x="2295524" y="1765300"/>
                </a:lnTo>
                <a:lnTo>
                  <a:pt x="2295524" y="1611249"/>
                </a:lnTo>
                <a:lnTo>
                  <a:pt x="2290698" y="1611249"/>
                </a:lnTo>
                <a:lnTo>
                  <a:pt x="2285999" y="1606423"/>
                </a:lnTo>
                <a:close/>
              </a:path>
              <a:path w="2329179" h="1828800">
                <a:moveTo>
                  <a:pt x="2328798" y="1752600"/>
                </a:moveTo>
                <a:lnTo>
                  <a:pt x="2295524" y="1752600"/>
                </a:lnTo>
                <a:lnTo>
                  <a:pt x="2295524" y="1765300"/>
                </a:lnTo>
                <a:lnTo>
                  <a:pt x="2322448" y="1765300"/>
                </a:lnTo>
                <a:lnTo>
                  <a:pt x="2328798" y="1752600"/>
                </a:lnTo>
                <a:close/>
              </a:path>
              <a:path w="2329179" h="1828800">
                <a:moveTo>
                  <a:pt x="9525" y="0"/>
                </a:moveTo>
                <a:lnTo>
                  <a:pt x="0" y="0"/>
                </a:lnTo>
                <a:lnTo>
                  <a:pt x="0" y="1611249"/>
                </a:lnTo>
                <a:lnTo>
                  <a:pt x="2285999" y="1611249"/>
                </a:lnTo>
                <a:lnTo>
                  <a:pt x="2285999" y="1606423"/>
                </a:lnTo>
                <a:lnTo>
                  <a:pt x="9525" y="1606423"/>
                </a:lnTo>
                <a:lnTo>
                  <a:pt x="4699" y="1601724"/>
                </a:lnTo>
                <a:lnTo>
                  <a:pt x="9525" y="1601724"/>
                </a:lnTo>
                <a:lnTo>
                  <a:pt x="9525" y="0"/>
                </a:lnTo>
                <a:close/>
              </a:path>
              <a:path w="2329179" h="1828800">
                <a:moveTo>
                  <a:pt x="2295524" y="1601724"/>
                </a:moveTo>
                <a:lnTo>
                  <a:pt x="9525" y="1601724"/>
                </a:lnTo>
                <a:lnTo>
                  <a:pt x="9525" y="1606423"/>
                </a:lnTo>
                <a:lnTo>
                  <a:pt x="2285999" y="1606423"/>
                </a:lnTo>
                <a:lnTo>
                  <a:pt x="2290698" y="1611249"/>
                </a:lnTo>
                <a:lnTo>
                  <a:pt x="2295524" y="1611249"/>
                </a:lnTo>
                <a:lnTo>
                  <a:pt x="2295524" y="1601724"/>
                </a:lnTo>
                <a:close/>
              </a:path>
              <a:path w="2329179" h="1828800">
                <a:moveTo>
                  <a:pt x="9525" y="1601724"/>
                </a:moveTo>
                <a:lnTo>
                  <a:pt x="4699" y="1601724"/>
                </a:lnTo>
                <a:lnTo>
                  <a:pt x="9525" y="1606423"/>
                </a:lnTo>
                <a:lnTo>
                  <a:pt x="9525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7179" y="352043"/>
            <a:ext cx="1237488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29283" y="352043"/>
            <a:ext cx="786384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0283" y="352043"/>
            <a:ext cx="481584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7179" y="717804"/>
            <a:ext cx="2218944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10739" y="717804"/>
            <a:ext cx="481584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474370" y="427101"/>
            <a:ext cx="18389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Áreas </a:t>
            </a:r>
            <a:r>
              <a:rPr sz="24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de  </a:t>
            </a: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4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nocimiento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48100" y="5567171"/>
            <a:ext cx="1616964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55490" y="5817819"/>
            <a:ext cx="109982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826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endParaRPr sz="1400">
              <a:latin typeface="Lucida Sans"/>
              <a:cs typeface="Lucida Sans"/>
            </a:endParaRPr>
          </a:p>
          <a:p>
            <a:pPr marR="46355" algn="ctr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Lucida Sans"/>
                <a:cs typeface="Lucida Sans"/>
              </a:rPr>
              <a:t>De</a:t>
            </a:r>
            <a:r>
              <a:rPr sz="1400" b="1" spc="-20" dirty="0">
                <a:latin typeface="Lucida Sans"/>
                <a:cs typeface="Lucida Sans"/>
              </a:rPr>
              <a:t> </a:t>
            </a:r>
            <a:r>
              <a:rPr sz="1400" b="1" spc="-5" dirty="0">
                <a:latin typeface="Lucida Sans"/>
                <a:cs typeface="Lucida Sans"/>
              </a:rPr>
              <a:t>los</a:t>
            </a:r>
            <a:endParaRPr sz="14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latin typeface="Lucida Sans"/>
                <a:cs typeface="Lucida Sans"/>
              </a:rPr>
              <a:t>Interesados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33900" y="4077080"/>
            <a:ext cx="76200" cy="1512570"/>
          </a:xfrm>
          <a:custGeom>
            <a:avLst/>
            <a:gdLst/>
            <a:ahLst/>
            <a:cxnLst/>
            <a:rect l="l" t="t" r="r" b="b"/>
            <a:pathLst>
              <a:path w="76200" h="1512570">
                <a:moveTo>
                  <a:pt x="33274" y="1435989"/>
                </a:moveTo>
                <a:lnTo>
                  <a:pt x="0" y="1435989"/>
                </a:lnTo>
                <a:lnTo>
                  <a:pt x="38100" y="1512163"/>
                </a:lnTo>
                <a:lnTo>
                  <a:pt x="69847" y="1448689"/>
                </a:lnTo>
                <a:lnTo>
                  <a:pt x="33274" y="1448689"/>
                </a:lnTo>
                <a:lnTo>
                  <a:pt x="33274" y="1435989"/>
                </a:lnTo>
                <a:close/>
              </a:path>
              <a:path w="76200" h="1512570">
                <a:moveTo>
                  <a:pt x="42799" y="0"/>
                </a:moveTo>
                <a:lnTo>
                  <a:pt x="33274" y="0"/>
                </a:lnTo>
                <a:lnTo>
                  <a:pt x="33274" y="1448689"/>
                </a:lnTo>
                <a:lnTo>
                  <a:pt x="42799" y="1448689"/>
                </a:lnTo>
                <a:lnTo>
                  <a:pt x="42799" y="0"/>
                </a:lnTo>
                <a:close/>
              </a:path>
              <a:path w="76200" h="1512570">
                <a:moveTo>
                  <a:pt x="76200" y="1435989"/>
                </a:moveTo>
                <a:lnTo>
                  <a:pt x="42799" y="1435989"/>
                </a:lnTo>
                <a:lnTo>
                  <a:pt x="42799" y="1448689"/>
                </a:lnTo>
                <a:lnTo>
                  <a:pt x="69847" y="1448689"/>
                </a:lnTo>
                <a:lnTo>
                  <a:pt x="76200" y="1435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0486" y="1150619"/>
          <a:ext cx="8211815" cy="5540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664"/>
                <a:gridCol w="961389"/>
                <a:gridCol w="1592579"/>
                <a:gridCol w="1386839"/>
                <a:gridCol w="1118869"/>
                <a:gridCol w="1260475"/>
              </a:tblGrid>
              <a:tr h="283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2096770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GRUPOS DE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3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Áreas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Conocimiento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41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INICIO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PLANIFICACION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EJECUCIÓN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CONTROL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067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CIERRE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INTEGRACIÓN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3704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x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97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ALCANCE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371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x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TIEMPO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COSTOS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CALIDAD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RRHH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COMUNICACIONES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RIESGOS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ADQUISICIONES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2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STAKEHOLDERS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6760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Arial"/>
                <a:cs typeface="Arial"/>
              </a:rPr>
              <a:t>MATRIZ </a:t>
            </a:r>
            <a:r>
              <a:rPr sz="2000" b="1" dirty="0">
                <a:latin typeface="Arial"/>
                <a:cs typeface="Arial"/>
              </a:rPr>
              <a:t>DE PROCESOS VS AREAS DE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CONOCIMIENTO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7357" y="0"/>
            <a:ext cx="7176770" cy="384175"/>
          </a:xfrm>
          <a:custGeom>
            <a:avLst/>
            <a:gdLst/>
            <a:ahLst/>
            <a:cxnLst/>
            <a:rect l="l" t="t" r="r" b="b"/>
            <a:pathLst>
              <a:path w="7176770" h="384175">
                <a:moveTo>
                  <a:pt x="0" y="383552"/>
                </a:moveTo>
                <a:lnTo>
                  <a:pt x="7176643" y="383552"/>
                </a:lnTo>
                <a:lnTo>
                  <a:pt x="7176643" y="0"/>
                </a:lnTo>
                <a:lnTo>
                  <a:pt x="0" y="0"/>
                </a:lnTo>
                <a:lnTo>
                  <a:pt x="0" y="383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7357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5" h="437515">
                <a:moveTo>
                  <a:pt x="0" y="437083"/>
                </a:moveTo>
                <a:lnTo>
                  <a:pt x="1435354" y="437083"/>
                </a:lnTo>
                <a:lnTo>
                  <a:pt x="1435354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2710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5" h="437515">
                <a:moveTo>
                  <a:pt x="0" y="437083"/>
                </a:moveTo>
                <a:lnTo>
                  <a:pt x="1435353" y="437083"/>
                </a:lnTo>
                <a:lnTo>
                  <a:pt x="1435353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37938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5" h="437515">
                <a:moveTo>
                  <a:pt x="0" y="437083"/>
                </a:moveTo>
                <a:lnTo>
                  <a:pt x="1435353" y="437083"/>
                </a:lnTo>
                <a:lnTo>
                  <a:pt x="1435353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3291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4" h="437515">
                <a:moveTo>
                  <a:pt x="0" y="437083"/>
                </a:moveTo>
                <a:lnTo>
                  <a:pt x="1435354" y="437083"/>
                </a:lnTo>
                <a:lnTo>
                  <a:pt x="1435354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8645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4" h="437515">
                <a:moveTo>
                  <a:pt x="0" y="437083"/>
                </a:moveTo>
                <a:lnTo>
                  <a:pt x="1435353" y="437083"/>
                </a:lnTo>
                <a:lnTo>
                  <a:pt x="1435353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735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1007" y="383540"/>
            <a:ext cx="7183120" cy="0"/>
          </a:xfrm>
          <a:custGeom>
            <a:avLst/>
            <a:gdLst/>
            <a:ahLst/>
            <a:cxnLst/>
            <a:rect l="l" t="t" r="r" b="b"/>
            <a:pathLst>
              <a:path w="7183120">
                <a:moveTo>
                  <a:pt x="0" y="0"/>
                </a:moveTo>
                <a:lnTo>
                  <a:pt x="71829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2067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08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17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0" y="3175"/>
          <a:ext cx="9136379" cy="6860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055"/>
                <a:gridCol w="1435099"/>
                <a:gridCol w="1435100"/>
                <a:gridCol w="1435100"/>
                <a:gridCol w="1435100"/>
                <a:gridCol w="1431925"/>
              </a:tblGrid>
              <a:tr h="299682">
                <a:tc gridSpan="6">
                  <a:txBody>
                    <a:bodyPr/>
                    <a:lstStyle/>
                    <a:p>
                      <a:pPr marL="386651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GRUPOS DE PROCESOS DE GESTIÓN DE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PROYECTOS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7132">
                <a:tc>
                  <a:txBody>
                    <a:bodyPr/>
                    <a:lstStyle/>
                    <a:p>
                      <a:pPr marL="272415">
                        <a:lnSpc>
                          <a:spcPts val="1010"/>
                        </a:lnSpc>
                        <a:spcBef>
                          <a:spcPts val="204"/>
                        </a:spcBef>
                      </a:pPr>
                      <a:r>
                        <a:rPr sz="1000" b="1" spc="-15" dirty="0">
                          <a:latin typeface="Arial"/>
                          <a:cs typeface="Arial"/>
                        </a:rPr>
                        <a:t>Áreas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0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Conocimiento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50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Iniciación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Planificación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Ejecución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Seguimiento y</a:t>
                      </a:r>
                      <a:r>
                        <a:rPr sz="1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Control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Grupo de Procesos</a:t>
                      </a:r>
                      <a:r>
                        <a:rPr sz="1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Cierre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D9D9D9"/>
                    </a:solidFill>
                  </a:tcPr>
                </a:tc>
              </a:tr>
              <a:tr h="6078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10565" marR="111760" indent="-59499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 la Integración</a:t>
                      </a:r>
                      <a:r>
                        <a:rPr sz="1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del 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3975" marR="4635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7970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Desarrollar el acta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  constitución del 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4610" marR="220979" algn="just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7970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Desarrollar el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plan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para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la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dirección del 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4610" marR="12890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Dirigir y gestionar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 trabajo del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 marR="48895">
                        <a:lnSpc>
                          <a:spcPct val="100000"/>
                        </a:lnSpc>
                        <a:spcBef>
                          <a:spcPts val="969"/>
                        </a:spcBef>
                        <a:buFont typeface="Wingdings"/>
                        <a:buChar char=""/>
                        <a:tabLst>
                          <a:tab pos="14541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Supervisar y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controlar  el trabajo del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5244" marR="26035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Cerrar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proyecto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fase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2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 indent="-125095">
                        <a:lnSpc>
                          <a:spcPts val="1075"/>
                        </a:lnSpc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Realizar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Control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integrado de</a:t>
                      </a:r>
                      <a:r>
                        <a:rPr sz="1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cambios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6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070" indent="-124460">
                        <a:lnSpc>
                          <a:spcPct val="100000"/>
                        </a:lnSpc>
                        <a:spcBef>
                          <a:spcPts val="975"/>
                        </a:spcBef>
                        <a:buFont typeface="Wingdings"/>
                        <a:buChar char=""/>
                        <a:tabLst>
                          <a:tab pos="17970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Planificar la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Gestión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ts val="111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del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79705" indent="-12509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Validar el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29744"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del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Alcance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79070" indent="-12446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79705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Recopilar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Requisitos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79705" indent="-12509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Controlar el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96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9070" indent="-124460">
                        <a:lnSpc>
                          <a:spcPct val="100000"/>
                        </a:lnSpc>
                        <a:spcBef>
                          <a:spcPts val="114"/>
                        </a:spcBef>
                        <a:buFont typeface="Wingdings"/>
                        <a:buChar char=""/>
                        <a:tabLst>
                          <a:tab pos="17970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Definir el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94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 indent="-12446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Wingdings"/>
                        <a:buChar char=""/>
                        <a:tabLst>
                          <a:tab pos="17970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Crear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EDT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12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070" indent="-124460">
                        <a:lnSpc>
                          <a:spcPct val="100000"/>
                        </a:lnSpc>
                        <a:spcBef>
                          <a:spcPts val="975"/>
                        </a:spcBef>
                        <a:buFont typeface="Wingdings"/>
                        <a:buChar char=""/>
                        <a:tabLst>
                          <a:tab pos="17970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Planificar la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Gestión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del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Cronograma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51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9070" indent="-124460">
                        <a:lnSpc>
                          <a:spcPct val="100000"/>
                        </a:lnSpc>
                        <a:spcBef>
                          <a:spcPts val="540"/>
                        </a:spcBef>
                        <a:buFont typeface="Wingdings"/>
                        <a:buChar char=""/>
                        <a:tabLst>
                          <a:tab pos="17970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Definir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las 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6656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710565" marR="280670" indent="-42735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del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Tiempo</a:t>
                      </a:r>
                      <a:r>
                        <a:rPr sz="10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del 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9070" indent="-124460">
                        <a:lnSpc>
                          <a:spcPct val="100000"/>
                        </a:lnSpc>
                        <a:spcBef>
                          <a:spcPts val="160"/>
                        </a:spcBef>
                        <a:buFont typeface="Wingdings"/>
                        <a:buChar char=""/>
                        <a:tabLst>
                          <a:tab pos="179705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Secuenciar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las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54610" marR="59182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Controlar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cronograma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38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 marR="98425">
                        <a:lnSpc>
                          <a:spcPct val="100000"/>
                        </a:lnSpc>
                        <a:spcBef>
                          <a:spcPts val="210"/>
                        </a:spcBef>
                        <a:buFont typeface="Wingdings"/>
                        <a:buChar char=""/>
                        <a:tabLst>
                          <a:tab pos="17970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Estimar los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recursos  de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las 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3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 marR="164465">
                        <a:lnSpc>
                          <a:spcPct val="100000"/>
                        </a:lnSpc>
                        <a:spcBef>
                          <a:spcPts val="220"/>
                        </a:spcBef>
                        <a:buFont typeface="Wingdings"/>
                        <a:buChar char=""/>
                        <a:tabLst>
                          <a:tab pos="17970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Estimar la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duración  de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las 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69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 indent="-124460">
                        <a:lnSpc>
                          <a:spcPct val="100000"/>
                        </a:lnSpc>
                        <a:spcBef>
                          <a:spcPts val="210"/>
                        </a:spcBef>
                        <a:buFont typeface="Wingdings"/>
                        <a:buChar char=""/>
                        <a:tabLst>
                          <a:tab pos="17970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Desarrollar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cronograma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5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070" indent="-124460">
                        <a:lnSpc>
                          <a:spcPct val="100000"/>
                        </a:lnSpc>
                        <a:spcBef>
                          <a:spcPts val="980"/>
                        </a:spcBef>
                        <a:buFont typeface="Wingdings"/>
                        <a:buChar char=""/>
                        <a:tabLst>
                          <a:tab pos="179705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Planificar la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Gestión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los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Costos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41268"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 los Costes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79070" indent="-12446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7970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Estimar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los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costos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9705" indent="-125095">
                        <a:lnSpc>
                          <a:spcPct val="100000"/>
                        </a:lnSpc>
                        <a:spcBef>
                          <a:spcPts val="464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Controlar los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costos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623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 indent="-124460">
                        <a:lnSpc>
                          <a:spcPct val="100000"/>
                        </a:lnSpc>
                        <a:spcBef>
                          <a:spcPts val="160"/>
                        </a:spcBef>
                        <a:buFont typeface="Wingdings"/>
                        <a:buChar char=""/>
                        <a:tabLst>
                          <a:tab pos="17970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Determinar el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presupuesto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76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10565" marR="207010" indent="-5003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Gestión de la Calidad del 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54610" marR="123189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7970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Planificar la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Gestión  de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calidad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marR="361950">
                        <a:lnSpc>
                          <a:spcPct val="100000"/>
                        </a:lnSpc>
                        <a:spcBef>
                          <a:spcPts val="415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Realizar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 aseguramiento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  calidad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9705" indent="-12509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Controlar la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calidad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284220" y="736091"/>
            <a:ext cx="1645920" cy="2293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973</Words>
  <Application>Microsoft Office PowerPoint</Application>
  <PresentationFormat>Presentación en pantalla (4:3)</PresentationFormat>
  <Paragraphs>299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Calibri</vt:lpstr>
      <vt:lpstr>Lucida Sans</vt:lpstr>
      <vt:lpstr>Times New Roman</vt:lpstr>
      <vt:lpstr>Wingdings</vt:lpstr>
      <vt:lpstr>Office Theme</vt:lpstr>
      <vt:lpstr>Presentación de PowerPoint</vt:lpstr>
      <vt:lpstr>GESTIÓN DE LA INTEGRACIÓN Y  GESTIÓN DEL ALCANCE DEL  PROYECTO</vt:lpstr>
      <vt:lpstr>PREGUNTA:</vt:lpstr>
      <vt:lpstr>Presentación de PowerPoint</vt:lpstr>
      <vt:lpstr>LOGRO DE LA SESIÓN</vt:lpstr>
      <vt:lpstr>¿DÓNDE NOS ENCONTRAMOS HOY?</vt:lpstr>
      <vt:lpstr>Áreas de  Conocimiento</vt:lpstr>
      <vt:lpstr>MATRIZ DE PROCESOS VS AREAS DE CONOCIMIENTO</vt:lpstr>
      <vt:lpstr>Presentación de PowerPoint</vt:lpstr>
      <vt:lpstr>DESARROLLAR EL PLAN PARA LA DIRECCIÓN DEL PROYECTO</vt:lpstr>
      <vt:lpstr>Presentación de PowerPoint</vt:lpstr>
      <vt:lpstr>GESTIÓN DEL ALCANCE</vt:lpstr>
      <vt:lpstr>GESTIÓN DEL ALCANCE</vt:lpstr>
      <vt:lpstr>5.1 PLANIFICAR LA GESTIÓN DEL ALCANCE</vt:lpstr>
      <vt:lpstr>5.2 RECOPILAR REQUISITOS</vt:lpstr>
      <vt:lpstr>TECNICAS GRUPALES DE CREATIVIDAD</vt:lpstr>
      <vt:lpstr>MATRIZ DE TRAZABILIDAD</vt:lpstr>
      <vt:lpstr>ACTIVIDAD 01</vt:lpstr>
      <vt:lpstr>5.3 DEFINIR EL ALCANCE</vt:lpstr>
      <vt:lpstr>ENUNCIADO DEL ALCANCE DEL PROYECTO</vt:lpstr>
      <vt:lpstr>5.4 CREAR EDT (WBS)</vt:lpstr>
      <vt:lpstr>DEFINICIÓN DE ACTIVIDADES</vt:lpstr>
      <vt:lpstr>Presentación de PowerPoint</vt:lpstr>
      <vt:lpstr>Presentación de PowerPoint</vt:lpstr>
      <vt:lpstr>Presentación de PowerPoint</vt:lpstr>
      <vt:lpstr>DICCIONARIO DE LA EDT</vt:lpstr>
      <vt:lpstr>PRIMERA LINEA: LINEA BASE DEL ALCANCE</vt:lpstr>
      <vt:lpstr>ACTIVIDAD 02</vt:lpstr>
      <vt:lpstr>Fin de las sesión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.</dc:creator>
  <cp:lastModifiedBy>Usuario</cp:lastModifiedBy>
  <cp:revision>4</cp:revision>
  <dcterms:created xsi:type="dcterms:W3CDTF">2018-04-19T11:50:29Z</dcterms:created>
  <dcterms:modified xsi:type="dcterms:W3CDTF">2018-04-19T17:18:16Z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2018-04-19T00:00:00Z</vt:filetime>
  </property>
</Properties>
</file>