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Lst>
  <p:sldIdLst>
    <p:sldId id="256" r:id="rId3"/>
    <p:sldId id="258" r:id="rId4"/>
    <p:sldId id="257" r:id="rId5"/>
    <p:sldId id="260" r:id="rId6"/>
    <p:sldId id="259" r:id="rId7"/>
    <p:sldId id="261" r:id="rId8"/>
    <p:sldId id="262" r:id="rId9"/>
    <p:sldId id="263" r:id="rId10"/>
    <p:sldId id="264" r:id="rId11"/>
    <p:sldId id="265" r:id="rId12"/>
    <p:sldId id="268" r:id="rId13"/>
    <p:sldId id="266" r:id="rId14"/>
    <p:sldId id="267"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8997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5385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31138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14984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509449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867101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133895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491824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307609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857771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91658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015681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25945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13FFA-297C-4366-86F1-A0B9E1C86535}"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957930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13FFA-297C-4366-86F1-A0B9E1C86535}" type="datetimeFigureOut">
              <a:rPr lang="en-GB" smtClean="0"/>
              <a:t>12/11/2018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665278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C13FFA-297C-4366-86F1-A0B9E1C86535}" type="datetimeFigureOut">
              <a:rPr lang="en-GB" smtClean="0"/>
              <a:t>12/11/2018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705714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13FFA-297C-4366-86F1-A0B9E1C86535}" type="datetimeFigureOut">
              <a:rPr lang="en-GB" smtClean="0"/>
              <a:t>12/11/2018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444827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48737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8088942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367864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29170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54695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948885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3385351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528175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381414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6067566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28602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13FFA-297C-4366-86F1-A0B9E1C86535}"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93765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13FFA-297C-4366-86F1-A0B9E1C86535}" type="datetimeFigureOut">
              <a:rPr lang="en-GB" smtClean="0"/>
              <a:t>12/11/2018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90803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60906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08520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9C13FFA-297C-4366-86F1-A0B9E1C86535}" type="datetimeFigureOut">
              <a:rPr lang="en-GB" smtClean="0"/>
              <a:t>12/11/2018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84603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10606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C13FFA-297C-4366-86F1-A0B9E1C86535}" type="datetimeFigureOut">
              <a:rPr lang="en-GB" smtClean="0"/>
              <a:t>12/11/2018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77EA90-85AC-4061-9555-4C99B6B5C34C}" type="slidenum">
              <a:rPr lang="en-GB" smtClean="0"/>
              <a:t>‹#›</a:t>
            </a:fld>
            <a:endParaRPr lang="en-GB"/>
          </a:p>
        </p:txBody>
      </p:sp>
    </p:spTree>
    <p:extLst>
      <p:ext uri="{BB962C8B-B14F-4D97-AF65-F5344CB8AC3E}">
        <p14:creationId xmlns:p14="http://schemas.microsoft.com/office/powerpoint/2010/main" val="39772104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C13FFA-297C-4366-86F1-A0B9E1C86535}" type="datetimeFigureOut">
              <a:rPr lang="en-GB" smtClean="0"/>
              <a:t>12/11/2018</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77EA90-85AC-4061-9555-4C99B6B5C34C}" type="slidenum">
              <a:rPr lang="en-GB" smtClean="0"/>
              <a:t>‹#›</a:t>
            </a:fld>
            <a:endParaRPr lang="en-GB"/>
          </a:p>
        </p:txBody>
      </p:sp>
    </p:spTree>
    <p:extLst>
      <p:ext uri="{BB962C8B-B14F-4D97-AF65-F5344CB8AC3E}">
        <p14:creationId xmlns:p14="http://schemas.microsoft.com/office/powerpoint/2010/main" val="90991521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2DE8-5C84-4A4D-96B6-0A088C5EFD98}"/>
              </a:ext>
            </a:extLst>
          </p:cNvPr>
          <p:cNvSpPr>
            <a:spLocks noGrp="1"/>
          </p:cNvSpPr>
          <p:nvPr>
            <p:ph type="ctrTitle"/>
          </p:nvPr>
        </p:nvSpPr>
        <p:spPr>
          <a:xfrm>
            <a:off x="1079454" y="768292"/>
            <a:ext cx="8825658" cy="3329581"/>
          </a:xfrm>
        </p:spPr>
        <p:txBody>
          <a:bodyPr/>
          <a:lstStyle/>
          <a:p>
            <a:r>
              <a:rPr lang="en-GB" dirty="0"/>
              <a:t>Development Presentation</a:t>
            </a:r>
          </a:p>
        </p:txBody>
      </p:sp>
      <p:sp>
        <p:nvSpPr>
          <p:cNvPr id="3" name="Subtitle 2">
            <a:extLst>
              <a:ext uri="{FF2B5EF4-FFF2-40B4-BE49-F238E27FC236}">
                <a16:creationId xmlns:a16="http://schemas.microsoft.com/office/drawing/2014/main" id="{68ED4DB2-633A-4BD5-A39A-DA3A3BCF2170}"/>
              </a:ext>
            </a:extLst>
          </p:cNvPr>
          <p:cNvSpPr>
            <a:spLocks noGrp="1"/>
          </p:cNvSpPr>
          <p:nvPr>
            <p:ph type="subTitle" idx="1"/>
          </p:nvPr>
        </p:nvSpPr>
        <p:spPr>
          <a:xfrm>
            <a:off x="1138177" y="3997204"/>
            <a:ext cx="8825658" cy="861420"/>
          </a:xfrm>
        </p:spPr>
        <p:txBody>
          <a:bodyPr/>
          <a:lstStyle/>
          <a:p>
            <a:r>
              <a:rPr lang="en-GB" dirty="0"/>
              <a:t>EPQ: Develop a website to assist GCSE students with their exam revision</a:t>
            </a:r>
          </a:p>
        </p:txBody>
      </p:sp>
    </p:spTree>
    <p:extLst>
      <p:ext uri="{BB962C8B-B14F-4D97-AF65-F5344CB8AC3E}">
        <p14:creationId xmlns:p14="http://schemas.microsoft.com/office/powerpoint/2010/main" val="269544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AB93-7470-4C37-89D4-A0CA369BA6A7}"/>
              </a:ext>
            </a:extLst>
          </p:cNvPr>
          <p:cNvSpPr>
            <a:spLocks noGrp="1"/>
          </p:cNvSpPr>
          <p:nvPr>
            <p:ph type="title"/>
          </p:nvPr>
        </p:nvSpPr>
        <p:spPr/>
        <p:txBody>
          <a:bodyPr/>
          <a:lstStyle/>
          <a:p>
            <a:r>
              <a:rPr lang="en-GB" dirty="0"/>
              <a:t>Choice of images in the Materials page</a:t>
            </a:r>
          </a:p>
        </p:txBody>
      </p:sp>
      <p:sp>
        <p:nvSpPr>
          <p:cNvPr id="3" name="Content Placeholder 2">
            <a:extLst>
              <a:ext uri="{FF2B5EF4-FFF2-40B4-BE49-F238E27FC236}">
                <a16:creationId xmlns:a16="http://schemas.microsoft.com/office/drawing/2014/main" id="{14A87BBC-28CF-4310-852D-61FB2794858F}"/>
              </a:ext>
            </a:extLst>
          </p:cNvPr>
          <p:cNvSpPr>
            <a:spLocks noGrp="1"/>
          </p:cNvSpPr>
          <p:nvPr>
            <p:ph idx="1"/>
          </p:nvPr>
        </p:nvSpPr>
        <p:spPr/>
        <p:txBody>
          <a:bodyPr/>
          <a:lstStyle/>
          <a:p>
            <a:pPr marL="0" indent="0">
              <a:buNone/>
            </a:pPr>
            <a:r>
              <a:rPr lang="en-GB" dirty="0"/>
              <a:t>Bullet points (to be improved) </a:t>
            </a:r>
          </a:p>
          <a:p>
            <a:pPr marL="0" indent="0">
              <a:buNone/>
            </a:pPr>
            <a:r>
              <a:rPr lang="en-GB" dirty="0"/>
              <a:t>- Did I create them or did I get the from a third party?</a:t>
            </a:r>
          </a:p>
          <a:p>
            <a:pPr marL="0" indent="0">
              <a:buNone/>
            </a:pPr>
            <a:r>
              <a:rPr lang="en-GB" dirty="0"/>
              <a:t>- Did I meet the copyright requirements</a:t>
            </a:r>
          </a:p>
          <a:p>
            <a:pPr marL="0" indent="0">
              <a:buNone/>
            </a:pPr>
            <a:r>
              <a:rPr lang="en-GB" dirty="0"/>
              <a:t>- How do the images benefit the website</a:t>
            </a:r>
          </a:p>
          <a:p>
            <a:pPr marL="0" indent="0">
              <a:buNone/>
            </a:pPr>
            <a:r>
              <a:rPr lang="en-GB" dirty="0"/>
              <a:t>- What are the other choices of images</a:t>
            </a:r>
          </a:p>
          <a:p>
            <a:pPr marL="0" indent="0">
              <a:buNone/>
            </a:pPr>
            <a:endParaRPr lang="en-GB" dirty="0"/>
          </a:p>
        </p:txBody>
      </p:sp>
    </p:spTree>
    <p:extLst>
      <p:ext uri="{BB962C8B-B14F-4D97-AF65-F5344CB8AC3E}">
        <p14:creationId xmlns:p14="http://schemas.microsoft.com/office/powerpoint/2010/main" val="72992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D46E-51AB-49AE-B8D6-54536DC5DC56}"/>
              </a:ext>
            </a:extLst>
          </p:cNvPr>
          <p:cNvSpPr>
            <a:spLocks noGrp="1"/>
          </p:cNvSpPr>
          <p:nvPr>
            <p:ph type="title"/>
          </p:nvPr>
        </p:nvSpPr>
        <p:spPr/>
        <p:txBody>
          <a:bodyPr/>
          <a:lstStyle/>
          <a:p>
            <a:r>
              <a:rPr lang="en-GB" dirty="0"/>
              <a:t>Choice of images in the About Us page</a:t>
            </a:r>
          </a:p>
        </p:txBody>
      </p:sp>
      <p:sp>
        <p:nvSpPr>
          <p:cNvPr id="3" name="Content Placeholder 2">
            <a:extLst>
              <a:ext uri="{FF2B5EF4-FFF2-40B4-BE49-F238E27FC236}">
                <a16:creationId xmlns:a16="http://schemas.microsoft.com/office/drawing/2014/main" id="{D2AFC2CB-EA11-4F1B-8A1E-BFAF1B8F3E38}"/>
              </a:ext>
            </a:extLst>
          </p:cNvPr>
          <p:cNvSpPr>
            <a:spLocks noGrp="1"/>
          </p:cNvSpPr>
          <p:nvPr>
            <p:ph idx="1"/>
          </p:nvPr>
        </p:nvSpPr>
        <p:spPr/>
        <p:txBody>
          <a:bodyPr/>
          <a:lstStyle/>
          <a:p>
            <a:pPr marL="0" indent="0">
              <a:buNone/>
            </a:pPr>
            <a:r>
              <a:rPr lang="en-GB" dirty="0"/>
              <a:t>Bullet points (to be improved) </a:t>
            </a:r>
          </a:p>
          <a:p>
            <a:pPr marL="0" indent="0">
              <a:buNone/>
            </a:pPr>
            <a:r>
              <a:rPr lang="en-GB" dirty="0"/>
              <a:t>- Did I create them or did I get the from a third party?</a:t>
            </a:r>
          </a:p>
          <a:p>
            <a:pPr marL="0" indent="0">
              <a:buNone/>
            </a:pPr>
            <a:r>
              <a:rPr lang="en-GB" dirty="0"/>
              <a:t>- Did I meet the copyright requirements</a:t>
            </a:r>
          </a:p>
          <a:p>
            <a:pPr marL="0" indent="0">
              <a:buNone/>
            </a:pPr>
            <a:r>
              <a:rPr lang="en-GB" dirty="0"/>
              <a:t>- How do the images benefit the website</a:t>
            </a:r>
          </a:p>
          <a:p>
            <a:pPr marL="0" indent="0">
              <a:buNone/>
            </a:pPr>
            <a:r>
              <a:rPr lang="en-GB" dirty="0"/>
              <a:t>- What are the other choices of images</a:t>
            </a:r>
          </a:p>
          <a:p>
            <a:pPr marL="0" indent="0">
              <a:buNone/>
            </a:pPr>
            <a:endParaRPr lang="en-GB" dirty="0"/>
          </a:p>
        </p:txBody>
      </p:sp>
    </p:spTree>
    <p:extLst>
      <p:ext uri="{BB962C8B-B14F-4D97-AF65-F5344CB8AC3E}">
        <p14:creationId xmlns:p14="http://schemas.microsoft.com/office/powerpoint/2010/main" val="104873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A952-7F6F-4C7E-A50E-6A7F449C760E}"/>
              </a:ext>
            </a:extLst>
          </p:cNvPr>
          <p:cNvSpPr>
            <a:spLocks noGrp="1"/>
          </p:cNvSpPr>
          <p:nvPr>
            <p:ph type="title"/>
          </p:nvPr>
        </p:nvSpPr>
        <p:spPr/>
        <p:txBody>
          <a:bodyPr/>
          <a:lstStyle/>
          <a:p>
            <a:r>
              <a:rPr lang="en-GB" dirty="0"/>
              <a:t>Where did I get the content from?</a:t>
            </a:r>
          </a:p>
        </p:txBody>
      </p:sp>
      <p:sp>
        <p:nvSpPr>
          <p:cNvPr id="3" name="Content Placeholder 2">
            <a:extLst>
              <a:ext uri="{FF2B5EF4-FFF2-40B4-BE49-F238E27FC236}">
                <a16:creationId xmlns:a16="http://schemas.microsoft.com/office/drawing/2014/main" id="{700E8624-EFB3-46ED-8621-9C1EDEF81B6F}"/>
              </a:ext>
            </a:extLst>
          </p:cNvPr>
          <p:cNvSpPr>
            <a:spLocks noGrp="1"/>
          </p:cNvSpPr>
          <p:nvPr>
            <p:ph idx="1"/>
          </p:nvPr>
        </p:nvSpPr>
        <p:spPr/>
        <p:txBody>
          <a:bodyPr/>
          <a:lstStyle/>
          <a:p>
            <a:pPr marL="0" indent="0">
              <a:buNone/>
            </a:pPr>
            <a:r>
              <a:rPr lang="en-GB" dirty="0"/>
              <a:t>Bullet points (to be improved) </a:t>
            </a:r>
          </a:p>
          <a:p>
            <a:pPr>
              <a:buFontTx/>
              <a:buChar char="-"/>
            </a:pPr>
            <a:r>
              <a:rPr lang="en-GB" dirty="0"/>
              <a:t>What was the type of content that I was searching for?</a:t>
            </a:r>
          </a:p>
          <a:p>
            <a:pPr>
              <a:buFontTx/>
              <a:buChar char="-"/>
            </a:pPr>
            <a:r>
              <a:rPr lang="en-GB" dirty="0"/>
              <a:t>Where did I get the content from</a:t>
            </a:r>
          </a:p>
          <a:p>
            <a:pPr>
              <a:buFontTx/>
              <a:buChar char="-"/>
            </a:pPr>
            <a:r>
              <a:rPr lang="en-GB" dirty="0"/>
              <a:t>Any copyright issues?</a:t>
            </a:r>
          </a:p>
          <a:p>
            <a:pPr>
              <a:buFontTx/>
              <a:buChar char="-"/>
            </a:pPr>
            <a:r>
              <a:rPr lang="en-GB" dirty="0"/>
              <a:t>Other pages I could have chose from</a:t>
            </a:r>
          </a:p>
        </p:txBody>
      </p:sp>
    </p:spTree>
    <p:extLst>
      <p:ext uri="{BB962C8B-B14F-4D97-AF65-F5344CB8AC3E}">
        <p14:creationId xmlns:p14="http://schemas.microsoft.com/office/powerpoint/2010/main" val="123443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E139-EFE8-4AAE-9396-79BD0F7D1228}"/>
              </a:ext>
            </a:extLst>
          </p:cNvPr>
          <p:cNvSpPr>
            <a:spLocks noGrp="1"/>
          </p:cNvSpPr>
          <p:nvPr>
            <p:ph type="title"/>
          </p:nvPr>
        </p:nvSpPr>
        <p:spPr/>
        <p:txBody>
          <a:bodyPr/>
          <a:lstStyle/>
          <a:p>
            <a:r>
              <a:rPr lang="en-GB" dirty="0"/>
              <a:t>Logo of the Website</a:t>
            </a:r>
          </a:p>
        </p:txBody>
      </p:sp>
      <p:sp>
        <p:nvSpPr>
          <p:cNvPr id="3" name="Content Placeholder 2">
            <a:extLst>
              <a:ext uri="{FF2B5EF4-FFF2-40B4-BE49-F238E27FC236}">
                <a16:creationId xmlns:a16="http://schemas.microsoft.com/office/drawing/2014/main" id="{472B1D35-7DD5-4F3A-A983-C43FBC5BBCA8}"/>
              </a:ext>
            </a:extLst>
          </p:cNvPr>
          <p:cNvSpPr>
            <a:spLocks noGrp="1"/>
          </p:cNvSpPr>
          <p:nvPr>
            <p:ph idx="1"/>
          </p:nvPr>
        </p:nvSpPr>
        <p:spPr/>
        <p:txBody>
          <a:bodyPr/>
          <a:lstStyle/>
          <a:p>
            <a:pPr marL="0" indent="0">
              <a:buNone/>
            </a:pPr>
            <a:r>
              <a:rPr lang="en-GB" dirty="0"/>
              <a:t>Bullet points (to be improved) </a:t>
            </a:r>
          </a:p>
          <a:p>
            <a:pPr>
              <a:buFontTx/>
              <a:buChar char="-"/>
            </a:pPr>
            <a:r>
              <a:rPr lang="en-GB" dirty="0"/>
              <a:t>How did I create it?</a:t>
            </a:r>
          </a:p>
          <a:p>
            <a:pPr>
              <a:buFontTx/>
              <a:buChar char="-"/>
            </a:pPr>
            <a:r>
              <a:rPr lang="en-GB" dirty="0"/>
              <a:t>Discuss the different designs for it</a:t>
            </a:r>
          </a:p>
          <a:p>
            <a:pPr>
              <a:buFontTx/>
              <a:buChar char="-"/>
            </a:pPr>
            <a:r>
              <a:rPr lang="en-GB" dirty="0"/>
              <a:t>How does the logo fit the website</a:t>
            </a:r>
          </a:p>
          <a:p>
            <a:pPr>
              <a:buFontTx/>
              <a:buChar char="-"/>
            </a:pPr>
            <a:endParaRPr lang="en-GB" dirty="0"/>
          </a:p>
        </p:txBody>
      </p:sp>
    </p:spTree>
    <p:extLst>
      <p:ext uri="{BB962C8B-B14F-4D97-AF65-F5344CB8AC3E}">
        <p14:creationId xmlns:p14="http://schemas.microsoft.com/office/powerpoint/2010/main" val="36891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F6E7-7B5D-4DD9-93EC-586FEA848C3A}"/>
              </a:ext>
            </a:extLst>
          </p:cNvPr>
          <p:cNvSpPr>
            <a:spLocks noGrp="1"/>
          </p:cNvSpPr>
          <p:nvPr>
            <p:ph type="title"/>
          </p:nvPr>
        </p:nvSpPr>
        <p:spPr/>
        <p:txBody>
          <a:bodyPr/>
          <a:lstStyle/>
          <a:p>
            <a:r>
              <a:rPr lang="en-GB" dirty="0"/>
              <a:t>Carousel image choice</a:t>
            </a:r>
          </a:p>
        </p:txBody>
      </p:sp>
      <p:sp>
        <p:nvSpPr>
          <p:cNvPr id="3" name="Content Placeholder 2">
            <a:extLst>
              <a:ext uri="{FF2B5EF4-FFF2-40B4-BE49-F238E27FC236}">
                <a16:creationId xmlns:a16="http://schemas.microsoft.com/office/drawing/2014/main" id="{35F1012C-EAFB-47E7-AE9E-5E3CF73D41EF}"/>
              </a:ext>
            </a:extLst>
          </p:cNvPr>
          <p:cNvSpPr>
            <a:spLocks noGrp="1"/>
          </p:cNvSpPr>
          <p:nvPr>
            <p:ph idx="1"/>
          </p:nvPr>
        </p:nvSpPr>
        <p:spPr/>
        <p:txBody>
          <a:bodyPr/>
          <a:lstStyle/>
          <a:p>
            <a:pPr marL="0" indent="0">
              <a:buNone/>
            </a:pPr>
            <a:r>
              <a:rPr lang="en-GB" dirty="0"/>
              <a:t>Bullet points (to be improved) </a:t>
            </a:r>
          </a:p>
          <a:p>
            <a:pPr>
              <a:buFontTx/>
              <a:buChar char="-"/>
            </a:pPr>
            <a:r>
              <a:rPr lang="en-GB" dirty="0"/>
              <a:t>How did I create it?</a:t>
            </a:r>
          </a:p>
          <a:p>
            <a:pPr>
              <a:buFontTx/>
              <a:buChar char="-"/>
            </a:pPr>
            <a:r>
              <a:rPr lang="en-GB" dirty="0"/>
              <a:t>Discuss the different designs for it</a:t>
            </a:r>
          </a:p>
          <a:p>
            <a:pPr>
              <a:buFontTx/>
              <a:buChar char="-"/>
            </a:pPr>
            <a:r>
              <a:rPr lang="en-GB" dirty="0"/>
              <a:t>How does the image fit the carousel</a:t>
            </a:r>
          </a:p>
        </p:txBody>
      </p:sp>
    </p:spTree>
    <p:extLst>
      <p:ext uri="{BB962C8B-B14F-4D97-AF65-F5344CB8AC3E}">
        <p14:creationId xmlns:p14="http://schemas.microsoft.com/office/powerpoint/2010/main" val="70967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A671-A139-4A28-B989-4A6C0A79A580}"/>
              </a:ext>
            </a:extLst>
          </p:cNvPr>
          <p:cNvSpPr>
            <a:spLocks noGrp="1"/>
          </p:cNvSpPr>
          <p:nvPr>
            <p:ph type="title"/>
          </p:nvPr>
        </p:nvSpPr>
        <p:spPr/>
        <p:txBody>
          <a:bodyPr/>
          <a:lstStyle/>
          <a:p>
            <a:r>
              <a:rPr lang="en-GB" dirty="0"/>
              <a:t>Why did I only chose the core GCSE subjects?</a:t>
            </a:r>
          </a:p>
        </p:txBody>
      </p:sp>
      <p:sp>
        <p:nvSpPr>
          <p:cNvPr id="3" name="Content Placeholder 2">
            <a:extLst>
              <a:ext uri="{FF2B5EF4-FFF2-40B4-BE49-F238E27FC236}">
                <a16:creationId xmlns:a16="http://schemas.microsoft.com/office/drawing/2014/main" id="{CE23314E-9A9A-4424-954F-676651F9D884}"/>
              </a:ext>
            </a:extLst>
          </p:cNvPr>
          <p:cNvSpPr>
            <a:spLocks noGrp="1"/>
          </p:cNvSpPr>
          <p:nvPr>
            <p:ph idx="1"/>
          </p:nvPr>
        </p:nvSpPr>
        <p:spPr/>
        <p:txBody>
          <a:bodyPr/>
          <a:lstStyle/>
          <a:p>
            <a:pPr marL="0" indent="0">
              <a:buNone/>
            </a:pPr>
            <a:r>
              <a:rPr lang="en-GB" dirty="0"/>
              <a:t>Bullet points (to be improved) </a:t>
            </a:r>
          </a:p>
          <a:p>
            <a:pPr>
              <a:buFontTx/>
              <a:buChar char="-"/>
            </a:pPr>
            <a:r>
              <a:rPr lang="en-GB" dirty="0"/>
              <a:t>Explain timing issues</a:t>
            </a:r>
          </a:p>
          <a:p>
            <a:pPr>
              <a:buFontTx/>
              <a:buChar char="-"/>
            </a:pPr>
            <a:r>
              <a:rPr lang="en-GB" dirty="0"/>
              <a:t>What did I do to stick to the plan (to be on time for the deadline)</a:t>
            </a:r>
          </a:p>
          <a:p>
            <a:pPr>
              <a:buFontTx/>
              <a:buChar char="-"/>
            </a:pPr>
            <a:r>
              <a:rPr lang="en-GB" dirty="0"/>
              <a:t>Did it benefit/hurt the website</a:t>
            </a:r>
          </a:p>
        </p:txBody>
      </p:sp>
    </p:spTree>
    <p:extLst>
      <p:ext uri="{BB962C8B-B14F-4D97-AF65-F5344CB8AC3E}">
        <p14:creationId xmlns:p14="http://schemas.microsoft.com/office/powerpoint/2010/main" val="24079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Areas that I could improve in </a:t>
            </a:r>
          </a:p>
        </p:txBody>
      </p:sp>
      <p:sp>
        <p:nvSpPr>
          <p:cNvPr id="3" name="Content Placeholder 2"/>
          <p:cNvSpPr>
            <a:spLocks noGrp="1"/>
          </p:cNvSpPr>
          <p:nvPr>
            <p:ph idx="1"/>
          </p:nvPr>
        </p:nvSpPr>
        <p:spPr/>
        <p:txBody>
          <a:bodyPr/>
          <a:lstStyle/>
          <a:p>
            <a:pPr marL="0" indent="0">
              <a:buNone/>
            </a:pPr>
            <a:r>
              <a:rPr lang="en-GB" dirty="0"/>
              <a:t>Bullet points (to be improved) </a:t>
            </a:r>
          </a:p>
          <a:p>
            <a:pPr>
              <a:buFontTx/>
              <a:buChar char="-"/>
            </a:pPr>
            <a:r>
              <a:rPr lang="en-GB" dirty="0"/>
              <a:t>Talk about the design of the website</a:t>
            </a:r>
          </a:p>
          <a:p>
            <a:pPr>
              <a:buFontTx/>
              <a:buChar char="-"/>
            </a:pPr>
            <a:r>
              <a:rPr lang="en-GB" dirty="0"/>
              <a:t>More subjects included in the website</a:t>
            </a:r>
          </a:p>
          <a:p>
            <a:pPr>
              <a:buFontTx/>
              <a:buChar char="-"/>
            </a:pPr>
            <a:r>
              <a:rPr lang="en-GB" dirty="0"/>
              <a:t>Include a section for revision advice</a:t>
            </a:r>
          </a:p>
          <a:p>
            <a:pPr>
              <a:buFontTx/>
              <a:buChar char="-"/>
            </a:pPr>
            <a:r>
              <a:rPr lang="en-GB" dirty="0"/>
              <a:t>Add more complex scripts to the website</a:t>
            </a:r>
          </a:p>
        </p:txBody>
      </p:sp>
    </p:spTree>
    <p:extLst>
      <p:ext uri="{BB962C8B-B14F-4D97-AF65-F5344CB8AC3E}">
        <p14:creationId xmlns:p14="http://schemas.microsoft.com/office/powerpoint/2010/main" val="36752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70A3-76F5-49A0-B7DB-C1ECA7F8BDC3}"/>
              </a:ext>
            </a:extLst>
          </p:cNvPr>
          <p:cNvSpPr>
            <a:spLocks noGrp="1"/>
          </p:cNvSpPr>
          <p:nvPr>
            <p:ph type="title"/>
          </p:nvPr>
        </p:nvSpPr>
        <p:spPr>
          <a:xfrm>
            <a:off x="1162842" y="444731"/>
            <a:ext cx="10018713" cy="1752599"/>
          </a:xfrm>
        </p:spPr>
        <p:txBody>
          <a:bodyPr/>
          <a:lstStyle/>
          <a:p>
            <a:r>
              <a:rPr lang="en-GB" dirty="0"/>
              <a:t>Ideas for  the project</a:t>
            </a:r>
          </a:p>
        </p:txBody>
      </p:sp>
      <p:sp>
        <p:nvSpPr>
          <p:cNvPr id="5" name="TextBox 4"/>
          <p:cNvSpPr txBox="1"/>
          <p:nvPr/>
        </p:nvSpPr>
        <p:spPr>
          <a:xfrm>
            <a:off x="1753983" y="2089264"/>
            <a:ext cx="8836429" cy="3483033"/>
          </a:xfrm>
          <a:prstGeom prst="rect">
            <a:avLst/>
          </a:prstGeom>
          <a:noFill/>
        </p:spPr>
        <p:txBody>
          <a:bodyPr wrap="square" rtlCol="0">
            <a:spAutoFit/>
          </a:bodyPr>
          <a:lstStyle/>
          <a:p>
            <a:r>
              <a:rPr lang="en-GB" dirty="0"/>
              <a:t>The idea of making a website has always been in my head. I find them really mysterious, but interesting at the same time, which it makes it the perfect topic to do an EPQ on it.</a:t>
            </a:r>
          </a:p>
          <a:p>
            <a:r>
              <a:rPr lang="en-GB" dirty="0"/>
              <a:t>When deciding about the type of website that I was going to build, I thought about different ideas and topics that would be both easy and relatable to me as a student, such as:</a:t>
            </a:r>
          </a:p>
          <a:p>
            <a:endParaRPr lang="en-GB" sz="600" dirty="0"/>
          </a:p>
          <a:p>
            <a:pPr marL="285750" indent="-285750">
              <a:buFontTx/>
              <a:buChar char="-"/>
            </a:pPr>
            <a:r>
              <a:rPr lang="en-GB" dirty="0"/>
              <a:t>A website with simple games created by me. This idea was scrapped due to how time consuming it could have been.</a:t>
            </a:r>
          </a:p>
          <a:p>
            <a:pPr marL="285750" indent="-285750">
              <a:buFontTx/>
              <a:buChar char="-"/>
            </a:pPr>
            <a:r>
              <a:rPr lang="en-GB" dirty="0"/>
              <a:t>A website/online-shop that advertised on-demand products that are being sold in amazon or </a:t>
            </a:r>
            <a:r>
              <a:rPr lang="en-GB" dirty="0" err="1"/>
              <a:t>ebay</a:t>
            </a:r>
            <a:r>
              <a:rPr lang="en-GB" dirty="0"/>
              <a:t>. I decided not to proceed with this idea as I don’t know how to manipulate API’s at this level.</a:t>
            </a:r>
          </a:p>
          <a:p>
            <a:pPr marL="285750" indent="-285750">
              <a:buFontTx/>
              <a:buChar char="-"/>
            </a:pPr>
            <a:r>
              <a:rPr lang="en-GB" dirty="0"/>
              <a:t>A website with revision material for GCSE students. I went for this choice as it is something that I know a lot about and it’s highly relatable to me.</a:t>
            </a:r>
          </a:p>
          <a:p>
            <a:pPr marL="285750" indent="-285750">
              <a:buFontTx/>
              <a:buChar char="-"/>
            </a:pPr>
            <a:endParaRPr lang="en-GB" dirty="0"/>
          </a:p>
        </p:txBody>
      </p:sp>
    </p:spTree>
    <p:extLst>
      <p:ext uri="{BB962C8B-B14F-4D97-AF65-F5344CB8AC3E}">
        <p14:creationId xmlns:p14="http://schemas.microsoft.com/office/powerpoint/2010/main" val="231481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DEC1-0FA8-4113-8E77-E0313FAB4FA5}"/>
              </a:ext>
            </a:extLst>
          </p:cNvPr>
          <p:cNvSpPr>
            <a:spLocks noGrp="1"/>
          </p:cNvSpPr>
          <p:nvPr>
            <p:ph type="title"/>
          </p:nvPr>
        </p:nvSpPr>
        <p:spPr/>
        <p:txBody>
          <a:bodyPr/>
          <a:lstStyle/>
          <a:p>
            <a:r>
              <a:rPr lang="en-GB" dirty="0"/>
              <a:t>Choice of Programming Languages</a:t>
            </a:r>
          </a:p>
        </p:txBody>
      </p:sp>
      <p:sp>
        <p:nvSpPr>
          <p:cNvPr id="5" name="TextBox 4"/>
          <p:cNvSpPr txBox="1"/>
          <p:nvPr/>
        </p:nvSpPr>
        <p:spPr>
          <a:xfrm>
            <a:off x="1581784" y="2261059"/>
            <a:ext cx="9326880" cy="4062651"/>
          </a:xfrm>
          <a:prstGeom prst="rect">
            <a:avLst/>
          </a:prstGeom>
          <a:noFill/>
        </p:spPr>
        <p:txBody>
          <a:bodyPr wrap="square" rtlCol="0">
            <a:spAutoFit/>
          </a:bodyPr>
          <a:lstStyle/>
          <a:p>
            <a:r>
              <a:rPr lang="en-GB" dirty="0"/>
              <a:t>One of the most integral aspects of web development is web programming that is achieved with the help of programming languages. Web development languages are the platforms through which instructions are communicated to a machine and actions are pursued. The main programming languages that I chose to create my program are:</a:t>
            </a:r>
          </a:p>
          <a:p>
            <a:endParaRPr lang="en-GB" sz="600" dirty="0"/>
          </a:p>
          <a:p>
            <a:pPr marL="285750" indent="-285750">
              <a:buFont typeface="Wingdings" panose="05000000000000000000" pitchFamily="2" charset="2"/>
              <a:buChar char="§"/>
            </a:pPr>
            <a:r>
              <a:rPr lang="en-GB" dirty="0"/>
              <a:t>HTML - this is the scripting language of the web used to define structure of a website.</a:t>
            </a:r>
          </a:p>
          <a:p>
            <a:pPr marL="285750" indent="-285750">
              <a:buFont typeface="Wingdings" panose="05000000000000000000" pitchFamily="2" charset="2"/>
              <a:buChar char="§"/>
            </a:pPr>
            <a:r>
              <a:rPr lang="en-GB" dirty="0"/>
              <a:t>CSS - this is the design and layout language used on the web to turn your website from an    empty frame into something pretty and well laid out.</a:t>
            </a:r>
          </a:p>
          <a:p>
            <a:pPr marL="285750" indent="-285750">
              <a:buFont typeface="Wingdings" panose="05000000000000000000" pitchFamily="2" charset="2"/>
              <a:buChar char="§"/>
            </a:pPr>
            <a:r>
              <a:rPr lang="en-GB" dirty="0"/>
              <a:t>JavaScript/ jQuery - this adds animations, or improved user experience elements to your website. Sliders, menu navigation, animations, </a:t>
            </a:r>
            <a:r>
              <a:rPr lang="en-GB" dirty="0" err="1"/>
              <a:t>etc</a:t>
            </a:r>
            <a:r>
              <a:rPr lang="en-GB" dirty="0"/>
              <a:t> will require JavaScript. You can also use jQuery which is a library built on top of JavaScript to make a few things easier.</a:t>
            </a:r>
          </a:p>
          <a:p>
            <a:pPr marL="285750" indent="-285750">
              <a:buFont typeface="Wingdings" panose="05000000000000000000" pitchFamily="2" charset="2"/>
              <a:buChar char="§"/>
            </a:pPr>
            <a:r>
              <a:rPr lang="en-GB" dirty="0"/>
              <a:t>Bootstrap - is a framework to help you design websites faster and easier. It includes HTML and CSS based design templates for buttons, navigation, image carousels, etc. It also gives you support for JavaScript plugins.</a:t>
            </a:r>
          </a:p>
          <a:p>
            <a:endParaRPr lang="en-GB" dirty="0"/>
          </a:p>
        </p:txBody>
      </p:sp>
    </p:spTree>
    <p:extLst>
      <p:ext uri="{BB962C8B-B14F-4D97-AF65-F5344CB8AC3E}">
        <p14:creationId xmlns:p14="http://schemas.microsoft.com/office/powerpoint/2010/main" val="83346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E53-7F0D-4F50-B099-D7C8171343CF}"/>
              </a:ext>
            </a:extLst>
          </p:cNvPr>
          <p:cNvSpPr>
            <a:spLocks noGrp="1"/>
          </p:cNvSpPr>
          <p:nvPr>
            <p:ph type="title"/>
          </p:nvPr>
        </p:nvSpPr>
        <p:spPr/>
        <p:txBody>
          <a:bodyPr/>
          <a:lstStyle/>
          <a:p>
            <a:r>
              <a:rPr lang="en-GB" dirty="0"/>
              <a:t>Choice of the Text Editor</a:t>
            </a:r>
          </a:p>
        </p:txBody>
      </p:sp>
      <p:sp>
        <p:nvSpPr>
          <p:cNvPr id="4" name="TextBox 3">
            <a:extLst>
              <a:ext uri="{FF2B5EF4-FFF2-40B4-BE49-F238E27FC236}">
                <a16:creationId xmlns:a16="http://schemas.microsoft.com/office/drawing/2014/main" id="{6D267BFF-D45D-4CB5-BBE0-A619E3FFAD29}"/>
              </a:ext>
            </a:extLst>
          </p:cNvPr>
          <p:cNvSpPr txBox="1"/>
          <p:nvPr/>
        </p:nvSpPr>
        <p:spPr>
          <a:xfrm>
            <a:off x="2176144" y="2143613"/>
            <a:ext cx="9326880" cy="3847207"/>
          </a:xfrm>
          <a:prstGeom prst="rect">
            <a:avLst/>
          </a:prstGeom>
          <a:noFill/>
        </p:spPr>
        <p:txBody>
          <a:bodyPr wrap="square" rtlCol="0">
            <a:spAutoFit/>
          </a:bodyPr>
          <a:lstStyle/>
          <a:p>
            <a:r>
              <a:rPr lang="en-GB" dirty="0"/>
              <a:t>Choosing a good text editor makes a big difference on many parts of the project, such as: efficiency when writing code, compatibility of the program and make programming easier by autocompleting repeating code. This are some of the text editors that are famous for their quality and performance:</a:t>
            </a:r>
          </a:p>
          <a:p>
            <a:endParaRPr lang="en-GB" sz="600" dirty="0"/>
          </a:p>
          <a:p>
            <a:pPr marL="285750" indent="-285750">
              <a:buFont typeface="Wingdings" panose="05000000000000000000" pitchFamily="2" charset="2"/>
              <a:buChar char="§"/>
            </a:pPr>
            <a:r>
              <a:rPr lang="en-GB" dirty="0"/>
              <a:t>Sublime-Text: Its interface is friendly so it is easy to use, it has a very good number of keyboard shortcuts that allows me to quickly access any program complement or perform any operation. This helps programmers to be more efficient when writing code.</a:t>
            </a:r>
          </a:p>
          <a:p>
            <a:pPr marL="285750" indent="-285750">
              <a:buFont typeface="Wingdings" panose="05000000000000000000" pitchFamily="2" charset="2"/>
              <a:buChar char="§"/>
            </a:pPr>
            <a:r>
              <a:rPr lang="en-GB" dirty="0"/>
              <a:t>Atom: atom is a free to use text editor that’s very beginner friendly. It has a lot of features that help users to write code such as integrated Developer Tools and Ui that’s easy to customize. This text editor is also well connected to GitHub, the platform that I use in order to organise myself when doing computer science project.</a:t>
            </a:r>
          </a:p>
          <a:p>
            <a:endParaRPr lang="en-GB" sz="400" dirty="0"/>
          </a:p>
          <a:p>
            <a:r>
              <a:rPr lang="en-GB" dirty="0"/>
              <a:t>For this project I chose to use Atom as my preferred text editor as it proves to be very useful and reliable when writing code, but also very easy to use.</a:t>
            </a:r>
          </a:p>
        </p:txBody>
      </p:sp>
    </p:spTree>
    <p:extLst>
      <p:ext uri="{BB962C8B-B14F-4D97-AF65-F5344CB8AC3E}">
        <p14:creationId xmlns:p14="http://schemas.microsoft.com/office/powerpoint/2010/main" val="351179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E68B-B9F1-4D87-9664-1C049B1B46A1}"/>
              </a:ext>
            </a:extLst>
          </p:cNvPr>
          <p:cNvSpPr>
            <a:spLocks noGrp="1"/>
          </p:cNvSpPr>
          <p:nvPr>
            <p:ph type="title"/>
          </p:nvPr>
        </p:nvSpPr>
        <p:spPr/>
        <p:txBody>
          <a:bodyPr/>
          <a:lstStyle/>
          <a:p>
            <a:r>
              <a:rPr lang="en-GB" dirty="0"/>
              <a:t>Ideas for the name of the Website</a:t>
            </a:r>
          </a:p>
        </p:txBody>
      </p:sp>
      <p:sp>
        <p:nvSpPr>
          <p:cNvPr id="3" name="Content Placeholder 2">
            <a:extLst>
              <a:ext uri="{FF2B5EF4-FFF2-40B4-BE49-F238E27FC236}">
                <a16:creationId xmlns:a16="http://schemas.microsoft.com/office/drawing/2014/main" id="{5FE67C7C-FBB1-4769-9C77-24E5B6F71BB5}"/>
              </a:ext>
            </a:extLst>
          </p:cNvPr>
          <p:cNvSpPr>
            <a:spLocks noGrp="1"/>
          </p:cNvSpPr>
          <p:nvPr>
            <p:ph idx="1"/>
          </p:nvPr>
        </p:nvSpPr>
        <p:spPr>
          <a:xfrm>
            <a:off x="8338115" y="-125835"/>
            <a:ext cx="4074795" cy="2972499"/>
          </a:xfrm>
        </p:spPr>
        <p:txBody>
          <a:bodyPr/>
          <a:lstStyle/>
          <a:p>
            <a:pPr marL="0" indent="0">
              <a:buNone/>
            </a:pPr>
            <a:r>
              <a:rPr lang="en-GB" dirty="0"/>
              <a:t>Bullet points (to be improved) </a:t>
            </a:r>
          </a:p>
          <a:p>
            <a:pPr>
              <a:buFontTx/>
              <a:buChar char="-"/>
            </a:pPr>
            <a:r>
              <a:rPr lang="en-GB" dirty="0"/>
              <a:t>Initial ideas for names</a:t>
            </a:r>
          </a:p>
          <a:p>
            <a:pPr>
              <a:buFontTx/>
              <a:buChar char="-"/>
            </a:pPr>
            <a:r>
              <a:rPr lang="en-GB" dirty="0"/>
              <a:t>Why did I choose StudySesh</a:t>
            </a:r>
          </a:p>
          <a:p>
            <a:pPr>
              <a:buFontTx/>
              <a:buChar char="-"/>
            </a:pPr>
            <a:r>
              <a:rPr lang="en-GB" dirty="0"/>
              <a:t>Meaning behind the name</a:t>
            </a:r>
          </a:p>
        </p:txBody>
      </p:sp>
      <p:sp>
        <p:nvSpPr>
          <p:cNvPr id="5" name="TextBox 4">
            <a:extLst>
              <a:ext uri="{FF2B5EF4-FFF2-40B4-BE49-F238E27FC236}">
                <a16:creationId xmlns:a16="http://schemas.microsoft.com/office/drawing/2014/main" id="{9A6DC2B1-377E-422C-8BA4-C74631C3C145}"/>
              </a:ext>
            </a:extLst>
          </p:cNvPr>
          <p:cNvSpPr txBox="1"/>
          <p:nvPr/>
        </p:nvSpPr>
        <p:spPr>
          <a:xfrm>
            <a:off x="2427813" y="2722453"/>
            <a:ext cx="9326880" cy="1754326"/>
          </a:xfrm>
          <a:prstGeom prst="rect">
            <a:avLst/>
          </a:prstGeom>
          <a:noFill/>
        </p:spPr>
        <p:txBody>
          <a:bodyPr wrap="square" rtlCol="0">
            <a:spAutoFit/>
          </a:bodyPr>
          <a:lstStyle/>
          <a:p>
            <a:r>
              <a:rPr lang="en-GB" dirty="0"/>
              <a:t>When choosing a website name, a business has to be very careful by what the name represents, as they wont be able to change it in the future. The name of the website is also required to be simple and good looking, so when a user sees it in another website, he/she will be incited to click on the link.</a:t>
            </a:r>
            <a:endParaRPr lang="en-GB" sz="600" dirty="0"/>
          </a:p>
          <a:p>
            <a:r>
              <a:rPr lang="en-GB" dirty="0"/>
              <a:t>As the website is based on GCSE revision and is focused to young audiences, it means that the name of the website must contain some words that are familiar to teens. </a:t>
            </a:r>
          </a:p>
        </p:txBody>
      </p:sp>
    </p:spTree>
    <p:extLst>
      <p:ext uri="{BB962C8B-B14F-4D97-AF65-F5344CB8AC3E}">
        <p14:creationId xmlns:p14="http://schemas.microsoft.com/office/powerpoint/2010/main" val="221153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1743-89BD-4147-A1EC-ECCD39FBD4B5}"/>
              </a:ext>
            </a:extLst>
          </p:cNvPr>
          <p:cNvSpPr>
            <a:spLocks noGrp="1"/>
          </p:cNvSpPr>
          <p:nvPr>
            <p:ph type="title"/>
          </p:nvPr>
        </p:nvSpPr>
        <p:spPr/>
        <p:txBody>
          <a:bodyPr/>
          <a:lstStyle/>
          <a:p>
            <a:r>
              <a:rPr lang="en-GB" dirty="0"/>
              <a:t>Choice of the website’s base colours</a:t>
            </a:r>
          </a:p>
        </p:txBody>
      </p:sp>
      <p:sp>
        <p:nvSpPr>
          <p:cNvPr id="3" name="Content Placeholder 2">
            <a:extLst>
              <a:ext uri="{FF2B5EF4-FFF2-40B4-BE49-F238E27FC236}">
                <a16:creationId xmlns:a16="http://schemas.microsoft.com/office/drawing/2014/main" id="{0F9C36F8-25FE-4F52-86FE-A447252BD895}"/>
              </a:ext>
            </a:extLst>
          </p:cNvPr>
          <p:cNvSpPr>
            <a:spLocks noGrp="1"/>
          </p:cNvSpPr>
          <p:nvPr>
            <p:ph idx="1"/>
          </p:nvPr>
        </p:nvSpPr>
        <p:spPr/>
        <p:txBody>
          <a:bodyPr/>
          <a:lstStyle/>
          <a:p>
            <a:pPr marL="0" indent="0">
              <a:buNone/>
            </a:pPr>
            <a:r>
              <a:rPr lang="en-GB" dirty="0"/>
              <a:t>Bullet points (to be improved) </a:t>
            </a:r>
          </a:p>
          <a:p>
            <a:pPr>
              <a:buFontTx/>
              <a:buChar char="-"/>
            </a:pPr>
            <a:r>
              <a:rPr lang="en-GB" dirty="0"/>
              <a:t>Why did I used the colours that I did? Link it to the research I did on website design.</a:t>
            </a:r>
          </a:p>
        </p:txBody>
      </p:sp>
    </p:spTree>
    <p:extLst>
      <p:ext uri="{BB962C8B-B14F-4D97-AF65-F5344CB8AC3E}">
        <p14:creationId xmlns:p14="http://schemas.microsoft.com/office/powerpoint/2010/main" val="208134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6120-C698-4C6C-BADE-665B3BE367FA}"/>
              </a:ext>
            </a:extLst>
          </p:cNvPr>
          <p:cNvSpPr>
            <a:spLocks noGrp="1"/>
          </p:cNvSpPr>
          <p:nvPr>
            <p:ph type="title"/>
          </p:nvPr>
        </p:nvSpPr>
        <p:spPr/>
        <p:txBody>
          <a:bodyPr/>
          <a:lstStyle/>
          <a:p>
            <a:r>
              <a:rPr lang="en-GB" dirty="0"/>
              <a:t>Choice for the main font of the Website</a:t>
            </a:r>
          </a:p>
        </p:txBody>
      </p:sp>
      <p:sp>
        <p:nvSpPr>
          <p:cNvPr id="3" name="Content Placeholder 2">
            <a:extLst>
              <a:ext uri="{FF2B5EF4-FFF2-40B4-BE49-F238E27FC236}">
                <a16:creationId xmlns:a16="http://schemas.microsoft.com/office/drawing/2014/main" id="{D30A00C4-90B8-4A6E-861A-E1A4469F6881}"/>
              </a:ext>
            </a:extLst>
          </p:cNvPr>
          <p:cNvSpPr>
            <a:spLocks noGrp="1"/>
          </p:cNvSpPr>
          <p:nvPr>
            <p:ph idx="1"/>
          </p:nvPr>
        </p:nvSpPr>
        <p:spPr/>
        <p:txBody>
          <a:bodyPr/>
          <a:lstStyle/>
          <a:p>
            <a:pPr marL="0" indent="0">
              <a:buNone/>
            </a:pPr>
            <a:r>
              <a:rPr lang="en-GB" dirty="0"/>
              <a:t>Bullet points (to be improved) </a:t>
            </a:r>
          </a:p>
          <a:p>
            <a:pPr>
              <a:buFontTx/>
              <a:buChar char="-"/>
            </a:pPr>
            <a:r>
              <a:rPr lang="en-GB" dirty="0"/>
              <a:t>Different fonts that are acceptable for website design</a:t>
            </a:r>
          </a:p>
          <a:p>
            <a:pPr>
              <a:buFontTx/>
              <a:buChar char="-"/>
            </a:pPr>
            <a:r>
              <a:rPr lang="en-GB" dirty="0"/>
              <a:t>Why did I choose the font that I chose? Link to the research</a:t>
            </a:r>
          </a:p>
          <a:p>
            <a:pPr>
              <a:buFontTx/>
              <a:buChar char="-"/>
            </a:pPr>
            <a:r>
              <a:rPr lang="en-GB" dirty="0"/>
              <a:t>Other fonts that I used</a:t>
            </a:r>
          </a:p>
        </p:txBody>
      </p:sp>
    </p:spTree>
    <p:extLst>
      <p:ext uri="{BB962C8B-B14F-4D97-AF65-F5344CB8AC3E}">
        <p14:creationId xmlns:p14="http://schemas.microsoft.com/office/powerpoint/2010/main" val="15712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74E-E7EF-4C5E-BD3D-A3EB8AAF38DC}"/>
              </a:ext>
            </a:extLst>
          </p:cNvPr>
          <p:cNvSpPr>
            <a:spLocks noGrp="1"/>
          </p:cNvSpPr>
          <p:nvPr>
            <p:ph type="title"/>
          </p:nvPr>
        </p:nvSpPr>
        <p:spPr/>
        <p:txBody>
          <a:bodyPr/>
          <a:lstStyle/>
          <a:p>
            <a:r>
              <a:rPr lang="en-GB" dirty="0"/>
              <a:t>Content requirements</a:t>
            </a:r>
          </a:p>
        </p:txBody>
      </p:sp>
      <p:sp>
        <p:nvSpPr>
          <p:cNvPr id="3" name="Content Placeholder 2">
            <a:extLst>
              <a:ext uri="{FF2B5EF4-FFF2-40B4-BE49-F238E27FC236}">
                <a16:creationId xmlns:a16="http://schemas.microsoft.com/office/drawing/2014/main" id="{BE2F61CB-0840-4D21-BB32-2A5D48D35BB5}"/>
              </a:ext>
            </a:extLst>
          </p:cNvPr>
          <p:cNvSpPr>
            <a:spLocks noGrp="1"/>
          </p:cNvSpPr>
          <p:nvPr>
            <p:ph idx="1"/>
          </p:nvPr>
        </p:nvSpPr>
        <p:spPr/>
        <p:txBody>
          <a:bodyPr/>
          <a:lstStyle/>
          <a:p>
            <a:pPr marL="0" indent="0">
              <a:buNone/>
            </a:pPr>
            <a:r>
              <a:rPr lang="en-GB" dirty="0"/>
              <a:t>Bullet points (to be improved) </a:t>
            </a:r>
          </a:p>
          <a:p>
            <a:pPr marL="0" indent="0">
              <a:buNone/>
            </a:pPr>
            <a:r>
              <a:rPr lang="en-GB" dirty="0"/>
              <a:t>- What content is in the website</a:t>
            </a:r>
          </a:p>
          <a:p>
            <a:pPr>
              <a:buFontTx/>
              <a:buChar char="-"/>
            </a:pPr>
            <a:r>
              <a:rPr lang="en-GB" dirty="0"/>
              <a:t>Is my content acceptable for teenagers? Link to the research </a:t>
            </a:r>
          </a:p>
          <a:p>
            <a:pPr>
              <a:buFontTx/>
              <a:buChar char="-"/>
            </a:pPr>
            <a:r>
              <a:rPr lang="en-GB" dirty="0"/>
              <a:t>What content is missing because of copyright or timing issues</a:t>
            </a:r>
          </a:p>
        </p:txBody>
      </p:sp>
    </p:spTree>
    <p:extLst>
      <p:ext uri="{BB962C8B-B14F-4D97-AF65-F5344CB8AC3E}">
        <p14:creationId xmlns:p14="http://schemas.microsoft.com/office/powerpoint/2010/main" val="318650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0BD4-B745-4F5E-AFEA-151059F222CA}"/>
              </a:ext>
            </a:extLst>
          </p:cNvPr>
          <p:cNvSpPr>
            <a:spLocks noGrp="1"/>
          </p:cNvSpPr>
          <p:nvPr>
            <p:ph type="title"/>
          </p:nvPr>
        </p:nvSpPr>
        <p:spPr/>
        <p:txBody>
          <a:bodyPr/>
          <a:lstStyle/>
          <a:p>
            <a:r>
              <a:rPr lang="en-GB" dirty="0"/>
              <a:t>Choice of images in the Homepage</a:t>
            </a:r>
          </a:p>
        </p:txBody>
      </p:sp>
      <p:sp>
        <p:nvSpPr>
          <p:cNvPr id="3" name="Content Placeholder 2">
            <a:extLst>
              <a:ext uri="{FF2B5EF4-FFF2-40B4-BE49-F238E27FC236}">
                <a16:creationId xmlns:a16="http://schemas.microsoft.com/office/drawing/2014/main" id="{F0EF200B-1B05-4C6A-9A54-A8F4B5A040BB}"/>
              </a:ext>
            </a:extLst>
          </p:cNvPr>
          <p:cNvSpPr>
            <a:spLocks noGrp="1"/>
          </p:cNvSpPr>
          <p:nvPr>
            <p:ph idx="1"/>
          </p:nvPr>
        </p:nvSpPr>
        <p:spPr/>
        <p:txBody>
          <a:bodyPr/>
          <a:lstStyle/>
          <a:p>
            <a:pPr marL="0" indent="0">
              <a:buNone/>
            </a:pPr>
            <a:r>
              <a:rPr lang="en-GB" dirty="0"/>
              <a:t>Bullet points (to be improved) </a:t>
            </a:r>
          </a:p>
          <a:p>
            <a:pPr marL="0" indent="0">
              <a:buNone/>
            </a:pPr>
            <a:r>
              <a:rPr lang="en-GB" dirty="0"/>
              <a:t>- Did I create them or did I get the from a third party?</a:t>
            </a:r>
          </a:p>
          <a:p>
            <a:pPr marL="0" indent="0">
              <a:buNone/>
            </a:pPr>
            <a:r>
              <a:rPr lang="en-GB" dirty="0"/>
              <a:t>- Did I meet the copyright requirements</a:t>
            </a:r>
          </a:p>
          <a:p>
            <a:pPr marL="0" indent="0">
              <a:buNone/>
            </a:pPr>
            <a:r>
              <a:rPr lang="en-GB" dirty="0"/>
              <a:t>- How do the images benefit the website</a:t>
            </a:r>
          </a:p>
          <a:p>
            <a:pPr marL="0" indent="0">
              <a:buNone/>
            </a:pPr>
            <a:r>
              <a:rPr lang="en-GB" dirty="0"/>
              <a:t>- What are the other choices of images</a:t>
            </a:r>
          </a:p>
        </p:txBody>
      </p:sp>
    </p:spTree>
    <p:extLst>
      <p:ext uri="{BB962C8B-B14F-4D97-AF65-F5344CB8AC3E}">
        <p14:creationId xmlns:p14="http://schemas.microsoft.com/office/powerpoint/2010/main" val="136165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Ion</Template>
  <TotalTime>217</TotalTime>
  <Words>1138</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Century Gothic</vt:lpstr>
      <vt:lpstr>Corbel</vt:lpstr>
      <vt:lpstr>Wingdings</vt:lpstr>
      <vt:lpstr>Wingdings 3</vt:lpstr>
      <vt:lpstr>Ion</vt:lpstr>
      <vt:lpstr>Parallax</vt:lpstr>
      <vt:lpstr>Development Presentation</vt:lpstr>
      <vt:lpstr>Ideas for  the project</vt:lpstr>
      <vt:lpstr>Choice of Programming Languages</vt:lpstr>
      <vt:lpstr>Choice of the Text Editor</vt:lpstr>
      <vt:lpstr>Ideas for the name of the Website</vt:lpstr>
      <vt:lpstr>Choice of the website’s base colours</vt:lpstr>
      <vt:lpstr>Choice for the main font of the Website</vt:lpstr>
      <vt:lpstr>Content requirements</vt:lpstr>
      <vt:lpstr>Choice of images in the Homepage</vt:lpstr>
      <vt:lpstr>Choice of images in the Materials page</vt:lpstr>
      <vt:lpstr>Choice of images in the About Us page</vt:lpstr>
      <vt:lpstr>Where did I get the content from?</vt:lpstr>
      <vt:lpstr>Logo of the Website</vt:lpstr>
      <vt:lpstr>Carousel image choice</vt:lpstr>
      <vt:lpstr>Why did I only chose the core GCSE subjects?</vt:lpstr>
      <vt:lpstr>Areas that I could improve 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Presentation</dc:title>
  <dc:creator>Esteban Lanza</dc:creator>
  <cp:lastModifiedBy>Esteban Lanza</cp:lastModifiedBy>
  <cp:revision>18</cp:revision>
  <dcterms:created xsi:type="dcterms:W3CDTF">2018-11-07T21:55:30Z</dcterms:created>
  <dcterms:modified xsi:type="dcterms:W3CDTF">2018-11-12T21:50:22Z</dcterms:modified>
</cp:coreProperties>
</file>