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0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0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81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6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2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6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6A60-EFBC-477F-9C3E-3CD55638010A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8E09-C9A3-49F6-99B8-81B79B94D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Peter Symonds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Project by Esteban Lanza</dc:title>
  <dc:creator>Esteban Lanza-Valenciano</dc:creator>
  <cp:lastModifiedBy>Esteban Lanza-Valenciano</cp:lastModifiedBy>
  <cp:revision>3</cp:revision>
  <dcterms:created xsi:type="dcterms:W3CDTF">2018-11-01T11:00:36Z</dcterms:created>
  <dcterms:modified xsi:type="dcterms:W3CDTF">2018-11-01T11:24:45Z</dcterms:modified>
</cp:coreProperties>
</file>