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</p:sldMasterIdLst>
  <p:sldIdLst>
    <p:sldId id="256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97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3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984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49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10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9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824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09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71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5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81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4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930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7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14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827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7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894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864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70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5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885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35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75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14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56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2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5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03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06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0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03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6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10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C13FFA-297C-4366-86F1-A0B9E1C865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77EA90-85AC-4061-9555-4C99B6B5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1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2DE8-5C84-4A4D-96B6-0A088C5EF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454" y="768292"/>
            <a:ext cx="8825658" cy="3329581"/>
          </a:xfrm>
        </p:spPr>
        <p:txBody>
          <a:bodyPr/>
          <a:lstStyle/>
          <a:p>
            <a:r>
              <a:rPr lang="en-GB" dirty="0"/>
              <a:t>Development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D4DB2-633A-4BD5-A39A-DA3A3BCF2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177" y="3997204"/>
            <a:ext cx="8825658" cy="861420"/>
          </a:xfrm>
        </p:spPr>
        <p:txBody>
          <a:bodyPr/>
          <a:lstStyle/>
          <a:p>
            <a:r>
              <a:rPr lang="en-GB" dirty="0"/>
              <a:t>EPQ: Develop a website to assist GCSE students with their exam revision</a:t>
            </a:r>
          </a:p>
        </p:txBody>
      </p:sp>
    </p:spTree>
    <p:extLst>
      <p:ext uri="{BB962C8B-B14F-4D97-AF65-F5344CB8AC3E}">
        <p14:creationId xmlns:p14="http://schemas.microsoft.com/office/powerpoint/2010/main" val="269544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AB93-7470-4C37-89D4-A0CA369B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images in the Materials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7BBC-28CF-4310-852D-61FB27948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2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D46E-51AB-49AE-B8D6-54536DC5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images in the About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C2CB-EA11-4F1B-8A1E-BFAF1B8F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3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A952-7F6F-4C7E-A50E-6A7F449C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did I get the content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8624-EFB3-46ED-8621-9C1EDEF8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3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E139-EFE8-4AAE-9396-79BD0F7D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Logo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1D35-7DD5-4F3A-A983-C43FBC5B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F6E7-7B5D-4DD9-93EC-586FEA84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Carousel image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012C-EAFB-47E7-AE9E-5E3CF73D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7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A671-A139-4A28-B989-4A6C0A79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did I only chose the core GCSE subjects?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314E-9A9A-4424-954F-676651F9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70A3-76F5-49A0-B7DB-C1ECA7F8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for 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8FF6-305F-4BF4-B970-CCEA6530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8"/>
            <a:ext cx="10018713" cy="3276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Bullet points (to be improved) </a:t>
            </a:r>
          </a:p>
          <a:p>
            <a:pPr marL="0" indent="0">
              <a:buNone/>
            </a:pPr>
            <a:r>
              <a:rPr lang="en-GB" dirty="0"/>
              <a:t>- Talk about eh different project ideas</a:t>
            </a:r>
          </a:p>
          <a:p>
            <a:pPr marL="0" indent="0">
              <a:buNone/>
            </a:pPr>
            <a:r>
              <a:rPr lang="en-GB" dirty="0"/>
              <a:t>- Why a GCSE revision website?</a:t>
            </a:r>
          </a:p>
          <a:p>
            <a:pPr marL="0" indent="0">
              <a:buNone/>
            </a:pPr>
            <a:r>
              <a:rPr lang="en-GB" dirty="0"/>
              <a:t>- What other topics could have been done.</a:t>
            </a:r>
          </a:p>
        </p:txBody>
      </p:sp>
    </p:spTree>
    <p:extLst>
      <p:ext uri="{BB962C8B-B14F-4D97-AF65-F5344CB8AC3E}">
        <p14:creationId xmlns:p14="http://schemas.microsoft.com/office/powerpoint/2010/main" val="23148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DEC1-0FA8-4113-8E77-E0313FA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D554-B81D-425D-8522-463724C2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Bullet points (to be improved) </a:t>
            </a:r>
          </a:p>
          <a:p>
            <a:pPr>
              <a:buFontTx/>
              <a:buChar char="-"/>
            </a:pPr>
            <a:r>
              <a:rPr lang="en-GB" dirty="0"/>
              <a:t>HTML and CSS are obligatory </a:t>
            </a:r>
          </a:p>
          <a:p>
            <a:pPr>
              <a:buFontTx/>
              <a:buChar char="-"/>
            </a:pPr>
            <a:r>
              <a:rPr lang="en-GB" dirty="0"/>
              <a:t>Why did I use Bootstrap? Benefits and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8334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9E53-7F0D-4F50-B099-D7C81713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the 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6A2E-4994-4600-863D-55882C3D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Bullet points (to be improved) </a:t>
            </a:r>
          </a:p>
          <a:p>
            <a:pPr>
              <a:buFontTx/>
              <a:buChar char="-"/>
            </a:pPr>
            <a:r>
              <a:rPr lang="en-GB" dirty="0"/>
              <a:t>Different choices available in the market</a:t>
            </a:r>
          </a:p>
          <a:p>
            <a:pPr>
              <a:buFontTx/>
              <a:buChar char="-"/>
            </a:pPr>
            <a:r>
              <a:rPr lang="en-GB" dirty="0"/>
              <a:t>Why did I choose Atom</a:t>
            </a:r>
          </a:p>
          <a:p>
            <a:pPr>
              <a:buFontTx/>
              <a:buChar char="-"/>
            </a:pPr>
            <a:r>
              <a:rPr lang="en-GB" dirty="0"/>
              <a:t>What benefits did it bring to the table</a:t>
            </a:r>
          </a:p>
        </p:txBody>
      </p:sp>
    </p:spTree>
    <p:extLst>
      <p:ext uri="{BB962C8B-B14F-4D97-AF65-F5344CB8AC3E}">
        <p14:creationId xmlns:p14="http://schemas.microsoft.com/office/powerpoint/2010/main" val="351179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E68B-B9F1-4D87-9664-1C049B1B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for the name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7C7C-FBB1-4769-9C77-24E5B6F7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Bullet points (to be improved) </a:t>
            </a:r>
          </a:p>
          <a:p>
            <a:pPr>
              <a:buFontTx/>
              <a:buChar char="-"/>
            </a:pPr>
            <a:r>
              <a:rPr lang="en-GB" dirty="0"/>
              <a:t>Initial ideas for names</a:t>
            </a:r>
          </a:p>
          <a:p>
            <a:pPr>
              <a:buFontTx/>
              <a:buChar char="-"/>
            </a:pPr>
            <a:r>
              <a:rPr lang="en-GB" dirty="0"/>
              <a:t>Why did I choose StudySesh</a:t>
            </a:r>
          </a:p>
          <a:p>
            <a:pPr>
              <a:buFontTx/>
              <a:buChar char="-"/>
            </a:pPr>
            <a:r>
              <a:rPr lang="en-GB" dirty="0"/>
              <a:t>Meaning behind the name</a:t>
            </a:r>
          </a:p>
        </p:txBody>
      </p:sp>
    </p:spTree>
    <p:extLst>
      <p:ext uri="{BB962C8B-B14F-4D97-AF65-F5344CB8AC3E}">
        <p14:creationId xmlns:p14="http://schemas.microsoft.com/office/powerpoint/2010/main" val="221153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743-89BD-4147-A1EC-ECCD39FB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the website’s base colours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36F8-25FE-4F52-86FE-A447252B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Bullet points (to be improved) </a:t>
            </a:r>
          </a:p>
          <a:p>
            <a:pPr>
              <a:buFontTx/>
              <a:buChar char="-"/>
            </a:pPr>
            <a:r>
              <a:rPr lang="en-GB" dirty="0"/>
              <a:t>Why did I used the colours that I did? Link it to the research I did on website design.</a:t>
            </a:r>
          </a:p>
        </p:txBody>
      </p:sp>
    </p:spTree>
    <p:extLst>
      <p:ext uri="{BB962C8B-B14F-4D97-AF65-F5344CB8AC3E}">
        <p14:creationId xmlns:p14="http://schemas.microsoft.com/office/powerpoint/2010/main" val="208134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6120-C698-4C6C-BADE-665B3BE3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for the main font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0C4-90B8-4A6E-861A-E1A4469F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Bullet points (to be improved) </a:t>
            </a:r>
          </a:p>
          <a:p>
            <a:pPr>
              <a:buFontTx/>
              <a:buChar char="-"/>
            </a:pPr>
            <a:r>
              <a:rPr lang="en-GB" dirty="0"/>
              <a:t>Different fonts that are acceptable for website design</a:t>
            </a:r>
          </a:p>
          <a:p>
            <a:pPr>
              <a:buFontTx/>
              <a:buChar char="-"/>
            </a:pPr>
            <a:r>
              <a:rPr lang="en-GB" dirty="0"/>
              <a:t>Why did I choose the font that I chose? Link to the research</a:t>
            </a:r>
          </a:p>
          <a:p>
            <a:pPr>
              <a:buFontTx/>
              <a:buChar char="-"/>
            </a:pPr>
            <a:r>
              <a:rPr lang="en-GB" dirty="0"/>
              <a:t>Other fonts that I used</a:t>
            </a:r>
          </a:p>
        </p:txBody>
      </p:sp>
    </p:spTree>
    <p:extLst>
      <p:ext uri="{BB962C8B-B14F-4D97-AF65-F5344CB8AC3E}">
        <p14:creationId xmlns:p14="http://schemas.microsoft.com/office/powerpoint/2010/main" val="1571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B74E-E7EF-4C5E-BD3D-A3EB8AA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61CB-0840-4D21-BB32-2A5D48D3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Bullet points (to be improved) </a:t>
            </a:r>
          </a:p>
          <a:p>
            <a:pPr marL="0" indent="0">
              <a:buNone/>
            </a:pPr>
            <a:r>
              <a:rPr lang="en-GB" dirty="0"/>
              <a:t>- What content is in the website</a:t>
            </a:r>
          </a:p>
          <a:p>
            <a:pPr>
              <a:buFontTx/>
              <a:buChar char="-"/>
            </a:pPr>
            <a:r>
              <a:rPr lang="en-GB" dirty="0"/>
              <a:t>Is my content acceptable for teenagers? Link to the research </a:t>
            </a:r>
          </a:p>
          <a:p>
            <a:pPr>
              <a:buFontTx/>
              <a:buChar char="-"/>
            </a:pPr>
            <a:r>
              <a:rPr lang="en-GB" dirty="0"/>
              <a:t>What content is missing because of copyright or timing issues</a:t>
            </a:r>
          </a:p>
        </p:txBody>
      </p:sp>
    </p:spTree>
    <p:extLst>
      <p:ext uri="{BB962C8B-B14F-4D97-AF65-F5344CB8AC3E}">
        <p14:creationId xmlns:p14="http://schemas.microsoft.com/office/powerpoint/2010/main" val="318650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0BD4-B745-4F5E-AFEA-151059F2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images in the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200B-1B05-4C6A-9A54-A8F4B5A0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5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292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Corbel</vt:lpstr>
      <vt:lpstr>Wingdings 3</vt:lpstr>
      <vt:lpstr>Ion</vt:lpstr>
      <vt:lpstr>Parallax</vt:lpstr>
      <vt:lpstr>Development Presentation</vt:lpstr>
      <vt:lpstr>Ideas for  the project</vt:lpstr>
      <vt:lpstr>Choice of Programming Languages</vt:lpstr>
      <vt:lpstr>Choice of the Text Editor</vt:lpstr>
      <vt:lpstr>Ideas for the name of the Website</vt:lpstr>
      <vt:lpstr>Choice of the website’s base colours</vt:lpstr>
      <vt:lpstr>Choice for the main font of the Website</vt:lpstr>
      <vt:lpstr>Content requirements</vt:lpstr>
      <vt:lpstr>Choice of images in the Homepage</vt:lpstr>
      <vt:lpstr>Choice of images in the Materials page</vt:lpstr>
      <vt:lpstr>Choice of images in the About Us page</vt:lpstr>
      <vt:lpstr>Where did I get the content from?</vt:lpstr>
      <vt:lpstr>Logo of the Website</vt:lpstr>
      <vt:lpstr>Carousel image choice</vt:lpstr>
      <vt:lpstr>Why did I only chose the core GCSE subjects?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Presentation</dc:title>
  <dc:creator>Esteban Lanza</dc:creator>
  <cp:lastModifiedBy>Esteban Lanza</cp:lastModifiedBy>
  <cp:revision>4</cp:revision>
  <dcterms:created xsi:type="dcterms:W3CDTF">2018-11-07T21:55:30Z</dcterms:created>
  <dcterms:modified xsi:type="dcterms:W3CDTF">2018-11-07T22:24:42Z</dcterms:modified>
</cp:coreProperties>
</file>