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DBA9C-C523-484F-9338-23E2F35C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FC19C-A0FE-42FC-8FEC-E5E94E6D9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F879C-0DE6-456C-B0A7-7383CD1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D111C-4ADC-40F2-A110-70DFD0F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4C3C-FDED-4BB5-B211-0EC3A45F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40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86BE-710C-4D98-BE6A-7E3B2D32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1C800-7438-40E6-8D19-216364AD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5F2B5-1274-4370-B1B8-7282F94F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875BC-2337-4972-BB12-26D88367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2642F-2CF3-4BAE-B222-0099BF08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1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B2EFA3-41B2-4796-B7A2-FB1AB08B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1FFE3-4D1B-408A-99CA-5EB533B18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82029-23F8-4ED0-BF6A-545E07F3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095C4-36D5-4644-BBDF-D7A6ECE4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A9EBD-C62F-47B4-BF5D-86C8AED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7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1F2AA-CCC6-4AD9-AF50-803142FE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61FCC-167A-42FE-B4C9-9ABD0CEA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F7B98-6FE6-488E-8F7D-E7BBE42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B8F8E-99E2-45A2-AA39-94C7959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46CFC-4A84-412E-8654-2C15296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4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45B11-F01A-445F-A3D6-11196C24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B1298-ADFE-4574-8105-8FC9C750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F4AE-56B6-421A-88B1-BC3A183A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C94BF-E14D-49D3-9C03-4F79C1FF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F6447-93DA-4727-ABAD-39613BB2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28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1B22-13F8-4C18-8B3C-7E6B8ECD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C2728-3549-4A51-9FC1-219A95FF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E8E68A-C14B-47A6-B0D5-047F9405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2BBEE-08F1-459E-ACFB-0340CA9C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B2D58-6DD8-49B9-91BE-CFB4C9E1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2923F-6CC1-4F07-BEC7-5A4F655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10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50716-F5CD-47EC-8C16-F792180C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640C7-AD3A-4559-ABB6-D0D256E5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9F057C-E1AE-4BC3-BB4D-5721BAB4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D8569B-5E92-4D82-A847-95136DA8C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4D0275-559A-4A04-B3E3-17C60C1A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C71EF-A390-4757-BFDC-56C1D47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811441-48FA-4C94-AB3A-A979CA2E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77423-D7BC-4254-961A-68ACA46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3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6D6C2-DC20-4120-93AB-B271BD6E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9BC99C-375A-4DE6-9B08-29BB778E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9160DB-CB28-405C-8F21-01CC9A36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B1083B-3AFD-47D0-9272-9BFAF7E7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5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EF56A6-40EB-4C25-BE1A-B33417E1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BABD20-CE13-4C6A-980C-5A12C18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A85873-3964-461B-A2B1-977E3CB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28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0601C-AE16-4A2F-909E-E01A0204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0ABAB-F66A-4A1D-8B9E-825D07C9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BC2145-0DF9-4875-BE38-13A8F39A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D51D3A-E200-4A73-9202-CE30AFD5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2D1B7-8C28-4CCD-A99C-EF479904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3B65A-05D3-41B6-83D1-FE8D2BA3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00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5574-4910-4D90-985A-C36484FA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396BA8-3AF6-46E0-B96B-6A8A8AA6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15D251-63C8-4184-85AC-E82587CA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5B13-5DDF-444C-A73D-5198E2C5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5A5FA-5991-4407-8BEA-06F35646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C1E3B-3C92-4593-B8E3-9626A94B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7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A791EC-CF13-440E-9AD3-DAA7B21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CBA01-64F4-4208-81F3-5AE6DAFB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9D3FA-A7C8-4A9F-ACCA-D04A10A7F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7FB3-0E8B-49C7-B8D6-3E7F3E852472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40B8E-5271-4C9E-BAA6-C012F1B5D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27D59-4B03-42F5-8A01-5D2B6363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5B34-4E48-4F8F-B656-F251D753C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8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D6BB-1899-4D5A-B69E-7782F831E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199"/>
            <a:ext cx="9144000" cy="2303930"/>
          </a:xfrm>
        </p:spPr>
        <p:txBody>
          <a:bodyPr>
            <a:normAutofit/>
          </a:bodyPr>
          <a:lstStyle/>
          <a:p>
            <a:r>
              <a:rPr lang="es-MX" dirty="0"/>
              <a:t>Presentación de la Prueba Técnica Backend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443C9E-459D-4055-BE7B-9EA029569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12B2-8317-4F49-A066-6942CA56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s-CO" sz="4400" b="1" dirty="0"/>
              <a:t>1. Introducción</a:t>
            </a:r>
            <a:br>
              <a:rPr lang="es-CO" sz="4400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0F36-16BC-48A9-A772-2887803C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2441575"/>
          </a:xfrm>
        </p:spPr>
        <p:txBody>
          <a:bodyPr/>
          <a:lstStyle/>
          <a:p>
            <a:r>
              <a:rPr lang="es-MX" dirty="0"/>
              <a:t>Desarrollé una API para la gestión de reservas hoteleras, siguiendo buenas prácticas de arquitectura de software y aplicando principios de Clean Code. </a:t>
            </a:r>
          </a:p>
          <a:p>
            <a:r>
              <a:rPr lang="es-MX" dirty="0"/>
              <a:t>La solución permite administrar hoteles, habitaciones y reservas con un enfoque escalable y seguro.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81FA6A-716E-488D-B733-5921E8FA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617E1-BC15-423D-B9CD-2DE6753A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09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2. Tecnologías Utilizadas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E77E2-1799-4160-8ED9-3BCBAFA6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780059" cy="4796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Para la implementación de este sistema, utilicé las siguientes tecnologías: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Base de Datos Relacional con SQL Server</a:t>
            </a:r>
            <a:r>
              <a:rPr lang="es-MX" dirty="0"/>
              <a:t> </a:t>
            </a:r>
            <a:r>
              <a:rPr lang="es-MX" sz="2400" dirty="0"/>
              <a:t>→ Para garantizar integridad y escalabilidad de los datos.</a:t>
            </a:r>
            <a:br>
              <a:rPr lang="es-MX" sz="2000" dirty="0"/>
            </a:br>
            <a:endParaRPr lang="es-MX" sz="2000" dirty="0"/>
          </a:p>
          <a:p>
            <a:r>
              <a:rPr lang="es-CO" b="1" dirty="0"/>
              <a:t>.NET 8</a:t>
            </a:r>
            <a:r>
              <a:rPr lang="es-CO" dirty="0"/>
              <a:t> </a:t>
            </a:r>
            <a:r>
              <a:rPr lang="es-MX" sz="2400" dirty="0"/>
              <a:t>→ Framework moderno y optimizado para el desarrollo de APIs robustas.</a:t>
            </a:r>
            <a:br>
              <a:rPr lang="es-MX" sz="2400" dirty="0"/>
            </a:br>
            <a:endParaRPr lang="es-MX" sz="2400" dirty="0"/>
          </a:p>
          <a:p>
            <a:r>
              <a:rPr lang="es-MX" b="1" dirty="0"/>
              <a:t>JWT (JSON Web Token</a:t>
            </a:r>
            <a:r>
              <a:rPr lang="es-MX" sz="2400" b="1" dirty="0"/>
              <a:t>)</a:t>
            </a:r>
            <a:r>
              <a:rPr lang="es-MX" sz="2400" dirty="0"/>
              <a:t> → Autenticación segura para proteger la API.</a:t>
            </a:r>
          </a:p>
          <a:p>
            <a:endParaRPr lang="es-MX" sz="2400" dirty="0"/>
          </a:p>
          <a:p>
            <a:r>
              <a:rPr lang="es-MX" b="1" dirty="0"/>
              <a:t>Arquitectura Clean Architecture  y principios SOLID</a:t>
            </a:r>
            <a:r>
              <a:rPr lang="es-MX" sz="2400" dirty="0"/>
              <a:t> → Separación de responsabilidades y facilidad de mantenimiento.</a:t>
            </a:r>
          </a:p>
          <a:p>
            <a:pPr marL="0" indent="0">
              <a:buNone/>
            </a:pPr>
            <a:br>
              <a:rPr lang="es-CO" dirty="0"/>
            </a:br>
            <a:endParaRPr lang="es-CO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80C10A-D4AE-4F39-9B8A-C4DCD3C6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0455F-B79B-4225-9CA0-33A64934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098176"/>
            <a:ext cx="10515600" cy="4661647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Patrones de Diseño Repository y UnitOfWork</a:t>
            </a:r>
            <a:r>
              <a:rPr lang="es-MX" dirty="0"/>
              <a:t> </a:t>
            </a:r>
            <a:r>
              <a:rPr lang="es-MX" sz="2200" dirty="0"/>
              <a:t>→ Para manejar la persistencia de datos de manera eficiente.</a:t>
            </a:r>
            <a:br>
              <a:rPr lang="es-MX" sz="2200" dirty="0"/>
            </a:br>
            <a:endParaRPr lang="es-MX" sz="2200" dirty="0"/>
          </a:p>
          <a:p>
            <a:r>
              <a:rPr lang="es-CO" b="1" dirty="0"/>
              <a:t>Micro-ORM Dapper</a:t>
            </a:r>
            <a:r>
              <a:rPr lang="es-CO" dirty="0"/>
              <a:t> </a:t>
            </a:r>
            <a:r>
              <a:rPr lang="es-CO" sz="2200" dirty="0"/>
              <a:t>→ Para consultas optimizadas mediante procedimientos almacenados en SQL Server.</a:t>
            </a:r>
            <a:br>
              <a:rPr lang="es-CO" sz="2200" dirty="0"/>
            </a:br>
            <a:endParaRPr lang="es-CO" sz="2200" dirty="0"/>
          </a:p>
          <a:p>
            <a:r>
              <a:rPr lang="es-MX" b="1" dirty="0"/>
              <a:t>Implementación de CQRS y MediatR</a:t>
            </a:r>
            <a:r>
              <a:rPr lang="es-MX" dirty="0"/>
              <a:t> </a:t>
            </a:r>
            <a:r>
              <a:rPr lang="es-MX" sz="2200" dirty="0"/>
              <a:t>→ Separación de comandos y consultas para mejorar rendimiento y escalabilidad.</a:t>
            </a:r>
            <a:br>
              <a:rPr lang="es-MX" sz="2200" dirty="0"/>
            </a:br>
            <a:endParaRPr lang="es-MX" sz="2200" dirty="0"/>
          </a:p>
          <a:p>
            <a:r>
              <a:rPr lang="es-MX" b="1" dirty="0"/>
              <a:t>Middleware</a:t>
            </a:r>
            <a:r>
              <a:rPr lang="es-MX" dirty="0"/>
              <a:t> </a:t>
            </a:r>
            <a:r>
              <a:rPr lang="es-MX" sz="2200" dirty="0"/>
              <a:t>→ Para manejo de excepciones y validación de seguridad.</a:t>
            </a:r>
          </a:p>
          <a:p>
            <a:pPr marL="0" indent="0">
              <a:buNone/>
            </a:pPr>
            <a:br>
              <a:rPr lang="es-CO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27AA8-0070-4FC4-AE2C-021E96D8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9F84-0A4B-49FF-BAFC-F15FED2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</a:t>
            </a:r>
            <a:r>
              <a:rPr lang="es-MX" sz="4000" b="1" dirty="0"/>
              <a:t>Modelo</a:t>
            </a:r>
            <a:r>
              <a:rPr lang="es-MX" b="1" dirty="0"/>
              <a:t> de Base de Datos</a:t>
            </a:r>
            <a:br>
              <a:rPr lang="es-MX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4AD6A-403D-45D1-A159-1277BF9D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s-CO" dirty="0"/>
              <a:t>Tablas principales:</a:t>
            </a:r>
            <a:br>
              <a:rPr lang="es-CO" b="1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HOTELS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RESERVATIONS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GUESTS</a:t>
            </a:r>
            <a:r>
              <a:rPr lang="en-US" sz="2000" dirty="0"/>
              <a:t>.</a:t>
            </a:r>
            <a:br>
              <a:rPr lang="en-US" sz="2000" dirty="0"/>
            </a:br>
            <a:endParaRPr lang="es-CO" sz="2000" dirty="0"/>
          </a:p>
          <a:p>
            <a:r>
              <a:rPr lang="es-CO" dirty="0"/>
              <a:t>Relaciones:</a:t>
            </a:r>
            <a:br>
              <a:rPr lang="es-CO" dirty="0"/>
            </a:b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</a:t>
            </a:r>
            <a:r>
              <a:rPr lang="es-CO" sz="2000" dirty="0"/>
              <a:t> tiene un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ROLEID</a:t>
            </a:r>
            <a:r>
              <a:rPr lang="es-CO" sz="2000" dirty="0"/>
              <a:t>.</a:t>
            </a:r>
            <a:br>
              <a:rPr lang="es-CO" sz="2000" dirty="0"/>
            </a:br>
            <a:br>
              <a:rPr lang="es-CO" sz="2000" dirty="0"/>
            </a:b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HOTELS</a:t>
            </a:r>
            <a:r>
              <a:rPr lang="es-CO" sz="2000" dirty="0"/>
              <a:t> pertenece a una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CITY</a:t>
            </a:r>
            <a:r>
              <a:rPr lang="es-CO" sz="2000" dirty="0"/>
              <a:t>.</a:t>
            </a:r>
            <a:br>
              <a:rPr lang="es-CO" sz="2000" dirty="0"/>
            </a:br>
            <a:br>
              <a:rPr lang="es-CO" sz="2000" dirty="0"/>
            </a:b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ROOMS</a:t>
            </a:r>
            <a:r>
              <a:rPr lang="es-CO" sz="2000" dirty="0"/>
              <a:t> pertenece a un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HOTEL</a:t>
            </a:r>
            <a:r>
              <a:rPr lang="es-CO" sz="2000" dirty="0"/>
              <a:t>.</a:t>
            </a:r>
            <a:br>
              <a:rPr lang="es-CO" sz="2000" dirty="0"/>
            </a:br>
            <a:br>
              <a:rPr lang="es-CO" sz="2000" dirty="0"/>
            </a:b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RESERVATIONS</a:t>
            </a:r>
            <a:r>
              <a:rPr lang="es-CO" sz="2000" dirty="0"/>
              <a:t> vincula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ROOMS</a:t>
            </a:r>
            <a:r>
              <a:rPr lang="es-CO" sz="2000" dirty="0"/>
              <a:t> con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</a:t>
            </a:r>
            <a:r>
              <a:rPr lang="es-CO" sz="2000" dirty="0"/>
              <a:t>.</a:t>
            </a:r>
            <a:br>
              <a:rPr lang="es-CO" sz="2000" dirty="0"/>
            </a:br>
            <a:endParaRPr lang="es-CO" sz="2000" dirty="0"/>
          </a:p>
          <a:p>
            <a:r>
              <a:rPr lang="es-CO" dirty="0"/>
              <a:t>Optimizaciones:</a:t>
            </a:r>
            <a:br>
              <a:rPr lang="es-CO" dirty="0"/>
            </a:br>
            <a:r>
              <a:rPr lang="es-MX" sz="2000" dirty="0"/>
              <a:t>Uso de índices en consultas frecuentes.</a:t>
            </a:r>
            <a:br>
              <a:rPr lang="es-MX" sz="2000" dirty="0"/>
            </a:br>
            <a:r>
              <a:rPr lang="es-MX" sz="2000" dirty="0"/>
              <a:t>Stored Procedures para optimizar ejecución de transacciones.</a:t>
            </a:r>
          </a:p>
          <a:p>
            <a:endParaRPr lang="es-MX" sz="2000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14AF12-D671-4509-AB5D-D2DE84AF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52" y="2205605"/>
            <a:ext cx="2589119" cy="27553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4419D52-C46C-4FF7-8E1E-75E19C6E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A0D93-4D42-4063-8B35-A8E7F7CA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4. Arquitectura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FB911-887E-4F98-B83E-24AB4ACD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690689"/>
            <a:ext cx="8143240" cy="3846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Implementé Clean Architecture con las siguientes capas:</a:t>
            </a:r>
            <a:br>
              <a:rPr lang="es-MX" b="1" dirty="0"/>
            </a:br>
            <a:endParaRPr lang="es-MX" b="1" dirty="0"/>
          </a:p>
          <a:p>
            <a:r>
              <a:rPr lang="es-MX" b="1" dirty="0"/>
              <a:t>Domain</a:t>
            </a:r>
            <a:r>
              <a:rPr lang="es-MX" dirty="0"/>
              <a:t> → Entidades y reglas de negocio.</a:t>
            </a:r>
            <a:br>
              <a:rPr lang="es-MX" dirty="0"/>
            </a:br>
            <a:endParaRPr lang="es-MX" dirty="0"/>
          </a:p>
          <a:p>
            <a:r>
              <a:rPr lang="es-MX" b="1" dirty="0"/>
              <a:t>Application</a:t>
            </a:r>
            <a:r>
              <a:rPr lang="es-MX" dirty="0"/>
              <a:t> → Casos de uso y validaciones.</a:t>
            </a:r>
            <a:br>
              <a:rPr lang="es-MX" dirty="0"/>
            </a:br>
            <a:endParaRPr lang="es-MX" dirty="0"/>
          </a:p>
          <a:p>
            <a:r>
              <a:rPr lang="es-MX" b="1" dirty="0"/>
              <a:t>Infrastructure</a:t>
            </a:r>
            <a:r>
              <a:rPr lang="es-MX" dirty="0"/>
              <a:t> → Acceso a datos y servicios externos.</a:t>
            </a:r>
            <a:br>
              <a:rPr lang="es-MX" dirty="0"/>
            </a:br>
            <a:endParaRPr lang="es-MX" dirty="0"/>
          </a:p>
          <a:p>
            <a:r>
              <a:rPr lang="es-MX" b="1" dirty="0"/>
              <a:t>API</a:t>
            </a:r>
            <a:r>
              <a:rPr lang="es-MX" dirty="0"/>
              <a:t> → Controladores y exposición de endpoints.</a:t>
            </a:r>
          </a:p>
          <a:p>
            <a:pPr marL="0" indent="0">
              <a:buNone/>
            </a:pPr>
            <a:br>
              <a:rPr lang="es-MX" dirty="0"/>
            </a:br>
            <a:endParaRPr lang="es-CO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5C8B8-9F9F-4039-9FBE-7840BF1B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777338-5732-44C2-ABF3-05169BDE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1320799"/>
            <a:ext cx="3543140" cy="34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1348F-8662-4E0B-A235-7120CD4D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 Seguridad y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BC6BE-9770-4659-A046-C3DB03F1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/>
          <a:lstStyle/>
          <a:p>
            <a:r>
              <a:rPr lang="es-MX" b="1" dirty="0"/>
              <a:t>Autenticación con JWT</a:t>
            </a:r>
            <a:r>
              <a:rPr lang="es-MX" dirty="0"/>
              <a:t> </a:t>
            </a:r>
            <a:r>
              <a:rPr lang="es-MX" sz="2400" dirty="0"/>
              <a:t>→ Control de acceso basado en roles.</a:t>
            </a:r>
            <a:br>
              <a:rPr lang="es-MX" sz="2400" dirty="0"/>
            </a:br>
            <a:endParaRPr lang="es-MX" sz="2400" dirty="0"/>
          </a:p>
          <a:p>
            <a:r>
              <a:rPr lang="es-MX" b="1" dirty="0"/>
              <a:t>Endpoints </a:t>
            </a:r>
            <a:r>
              <a:rPr lang="es-MX" b="1" dirty="0" err="1"/>
              <a:t>RESTful</a:t>
            </a:r>
            <a:r>
              <a:rPr lang="es-MX" b="1" dirty="0"/>
              <a:t>:</a:t>
            </a:r>
            <a:br>
              <a:rPr lang="es-MX" b="1" dirty="0"/>
            </a:br>
            <a:r>
              <a:rPr lang="es-MX" sz="2400" dirty="0"/>
              <a:t>POST /</a:t>
            </a:r>
            <a:r>
              <a:rPr lang="es-MX" sz="2400" dirty="0" err="1"/>
              <a:t>auth</a:t>
            </a:r>
            <a:r>
              <a:rPr lang="es-MX" sz="2400" dirty="0"/>
              <a:t>/</a:t>
            </a:r>
            <a:r>
              <a:rPr lang="es-MX" sz="2400" dirty="0" err="1"/>
              <a:t>login</a:t>
            </a:r>
            <a:r>
              <a:rPr lang="es-MX" sz="2400" dirty="0"/>
              <a:t> → Genera token JWT.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GET /</a:t>
            </a:r>
            <a:r>
              <a:rPr lang="es-MX" sz="2400" dirty="0" err="1"/>
              <a:t>hotels</a:t>
            </a:r>
            <a:r>
              <a:rPr lang="es-MX" sz="2400" dirty="0"/>
              <a:t> → Lista de hoteles disponibles.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POST /</a:t>
            </a:r>
            <a:r>
              <a:rPr lang="es-MX" sz="2400" dirty="0" err="1"/>
              <a:t>reservations</a:t>
            </a:r>
            <a:r>
              <a:rPr lang="es-MX" sz="2400" dirty="0"/>
              <a:t> → Creación de una reserva.</a:t>
            </a:r>
          </a:p>
          <a:p>
            <a:endParaRPr lang="es-MX" sz="2400" dirty="0"/>
          </a:p>
          <a:p>
            <a:r>
              <a:rPr lang="es-MX" b="1" dirty="0"/>
              <a:t>Middleware de manejo de errores </a:t>
            </a:r>
            <a:r>
              <a:rPr lang="es-MX" sz="2400" dirty="0"/>
              <a:t>→ Unifica respuestas de error en formato JSON.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C36300-CBD5-49DB-A11C-1C0E2BF7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034D86-2434-4B77-A42E-03F47C3C5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1" y="2378927"/>
            <a:ext cx="3936999" cy="22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07AD-70FC-467C-A507-4EAD7BA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 Flujo de Reserva de un Hotel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2C3D5-587E-4DD5-A789-DAB6866E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798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Usuario inicia sesión y obtiene un token JWT.</a:t>
            </a:r>
            <a:br>
              <a:rPr lang="es-MX" dirty="0"/>
            </a:b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Busca hoteles disponibles mediante GET /</a:t>
            </a:r>
            <a:r>
              <a:rPr lang="es-CO" dirty="0" err="1"/>
              <a:t>hotels</a:t>
            </a:r>
            <a:r>
              <a:rPr lang="es-CO" dirty="0"/>
              <a:t>.</a:t>
            </a:r>
            <a:br>
              <a:rPr lang="es-CO" dirty="0"/>
            </a:b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Selecciona una habitación y crea una reserva con POST /</a:t>
            </a:r>
            <a:r>
              <a:rPr lang="es-MX" dirty="0" err="1"/>
              <a:t>reservations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Recibe confirmación por correo.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A7923D-A861-4646-95C0-C5E6B0B7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A1A09-B898-46F5-8131-65D60409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7. Escalabilidad y Mejoras Futuras</a:t>
            </a:r>
            <a:br>
              <a:rPr lang="es-MX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42A9E-558A-4655-A54B-45C38067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Caching</a:t>
            </a:r>
            <a:r>
              <a:rPr lang="es-MX" b="1" dirty="0"/>
              <a:t> con Redis</a:t>
            </a:r>
            <a:r>
              <a:rPr lang="es-MX" dirty="0"/>
              <a:t> para mejorar tiempos de respuesta.</a:t>
            </a:r>
          </a:p>
          <a:p>
            <a:r>
              <a:rPr lang="es-MX" b="1" dirty="0"/>
              <a:t>Mensajería con </a:t>
            </a:r>
            <a:r>
              <a:rPr lang="es-MX" b="1" dirty="0" err="1"/>
              <a:t>RabbitMQ</a:t>
            </a:r>
            <a:r>
              <a:rPr lang="es-MX" dirty="0"/>
              <a:t> para procesamiento asíncrono de notificaciones.</a:t>
            </a:r>
          </a:p>
          <a:p>
            <a:r>
              <a:rPr lang="es-MX" b="1" dirty="0"/>
              <a:t>Microservicios</a:t>
            </a:r>
            <a:r>
              <a:rPr lang="es-MX" dirty="0"/>
              <a:t> para separar módulos como autenticación y reservas.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F33CD-1D57-440D-8874-E40163B1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67" y="6060492"/>
            <a:ext cx="2862822" cy="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3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467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la Prueba Técnica Backend</vt:lpstr>
      <vt:lpstr>1. Introducción </vt:lpstr>
      <vt:lpstr>2. Tecnologías Utilizadas </vt:lpstr>
      <vt:lpstr>Presentación de PowerPoint</vt:lpstr>
      <vt:lpstr>3. Modelo de Base de Datos </vt:lpstr>
      <vt:lpstr>4. Arquitectura del Sistema</vt:lpstr>
      <vt:lpstr>5. Seguridad y API</vt:lpstr>
      <vt:lpstr>6. Flujo de Reserva de un Hotel</vt:lpstr>
      <vt:lpstr>7. Escalabilidad y Mejoras Futuras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Prueba Técnica Backend</dc:title>
  <dc:creator>Esteban Montoya Herrera</dc:creator>
  <cp:lastModifiedBy>Esteban Montoya Herrera</cp:lastModifiedBy>
  <cp:revision>16</cp:revision>
  <dcterms:created xsi:type="dcterms:W3CDTF">2025-02-12T00:17:55Z</dcterms:created>
  <dcterms:modified xsi:type="dcterms:W3CDTF">2025-02-12T03:18:20Z</dcterms:modified>
</cp:coreProperties>
</file>