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0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71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090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585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8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1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630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4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586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51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57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6A09-F9BB-4A15-A71F-3EC8305889FD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497F-C8DD-4A3E-A88A-11498413C9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23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rma libre 83"/>
          <p:cNvSpPr/>
          <p:nvPr/>
        </p:nvSpPr>
        <p:spPr>
          <a:xfrm>
            <a:off x="-8113" y="3520367"/>
            <a:ext cx="6866112" cy="5397797"/>
          </a:xfrm>
          <a:custGeom>
            <a:avLst/>
            <a:gdLst>
              <a:gd name="connsiteX0" fmla="*/ 2261351 w 6866112"/>
              <a:gd name="connsiteY0" fmla="*/ 0 h 5397797"/>
              <a:gd name="connsiteX1" fmla="*/ 3446832 w 6866112"/>
              <a:gd name="connsiteY1" fmla="*/ 1240840 h 5397797"/>
              <a:gd name="connsiteX2" fmla="*/ 4624055 w 6866112"/>
              <a:gd name="connsiteY2" fmla="*/ 8644 h 5397797"/>
              <a:gd name="connsiteX3" fmla="*/ 6591906 w 6866112"/>
              <a:gd name="connsiteY3" fmla="*/ 2068389 h 5397797"/>
              <a:gd name="connsiteX4" fmla="*/ 6866112 w 6866112"/>
              <a:gd name="connsiteY4" fmla="*/ 2068389 h 5397797"/>
              <a:gd name="connsiteX5" fmla="*/ 6866112 w 6866112"/>
              <a:gd name="connsiteY5" fmla="*/ 4699206 h 5397797"/>
              <a:gd name="connsiteX6" fmla="*/ 6060348 w 6866112"/>
              <a:gd name="connsiteY6" fmla="*/ 5397797 h 5397797"/>
              <a:gd name="connsiteX7" fmla="*/ 476622 w 6866112"/>
              <a:gd name="connsiteY7" fmla="*/ 5397797 h 5397797"/>
              <a:gd name="connsiteX8" fmla="*/ 0 w 6866112"/>
              <a:gd name="connsiteY8" fmla="*/ 5001336 h 5397797"/>
              <a:gd name="connsiteX9" fmla="*/ 0 w 6866112"/>
              <a:gd name="connsiteY9" fmla="*/ 2068389 h 5397797"/>
              <a:gd name="connsiteX10" fmla="*/ 285241 w 6866112"/>
              <a:gd name="connsiteY10" fmla="*/ 2068389 h 53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6112" h="5397797">
                <a:moveTo>
                  <a:pt x="2261351" y="0"/>
                </a:moveTo>
                <a:lnTo>
                  <a:pt x="3446832" y="1240840"/>
                </a:lnTo>
                <a:lnTo>
                  <a:pt x="4624055" y="8644"/>
                </a:lnTo>
                <a:lnTo>
                  <a:pt x="6591906" y="2068389"/>
                </a:lnTo>
                <a:lnTo>
                  <a:pt x="6866112" y="2068389"/>
                </a:lnTo>
                <a:lnTo>
                  <a:pt x="6866112" y="4699206"/>
                </a:lnTo>
                <a:lnTo>
                  <a:pt x="6060348" y="5397797"/>
                </a:lnTo>
                <a:lnTo>
                  <a:pt x="476622" y="5397797"/>
                </a:lnTo>
                <a:lnTo>
                  <a:pt x="0" y="5001336"/>
                </a:lnTo>
                <a:lnTo>
                  <a:pt x="0" y="2068389"/>
                </a:lnTo>
                <a:lnTo>
                  <a:pt x="285241" y="2068389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Forma libre 46"/>
          <p:cNvSpPr/>
          <p:nvPr/>
        </p:nvSpPr>
        <p:spPr>
          <a:xfrm rot="10800000">
            <a:off x="-1" y="0"/>
            <a:ext cx="6874732" cy="3289049"/>
          </a:xfrm>
          <a:custGeom>
            <a:avLst/>
            <a:gdLst>
              <a:gd name="connsiteX0" fmla="*/ 6874732 w 6874732"/>
              <a:gd name="connsiteY0" fmla="*/ 3289049 h 3289049"/>
              <a:gd name="connsiteX1" fmla="*/ 16732 w 6874732"/>
              <a:gd name="connsiteY1" fmla="*/ 3289049 h 3289049"/>
              <a:gd name="connsiteX2" fmla="*/ 16732 w 6874732"/>
              <a:gd name="connsiteY2" fmla="*/ 2001670 h 3289049"/>
              <a:gd name="connsiteX3" fmla="*/ 0 w 6874732"/>
              <a:gd name="connsiteY3" fmla="*/ 2001670 h 3289049"/>
              <a:gd name="connsiteX4" fmla="*/ 0 w 6874732"/>
              <a:gd name="connsiteY4" fmla="*/ 1930543 h 3289049"/>
              <a:gd name="connsiteX5" fmla="*/ 2205099 w 6874732"/>
              <a:gd name="connsiteY5" fmla="*/ 0 h 3289049"/>
              <a:gd name="connsiteX6" fmla="*/ 3424861 w 6874732"/>
              <a:gd name="connsiteY6" fmla="*/ 1067890 h 3289049"/>
              <a:gd name="connsiteX7" fmla="*/ 4674952 w 6874732"/>
              <a:gd name="connsiteY7" fmla="*/ 15201 h 3289049"/>
              <a:gd name="connsiteX8" fmla="*/ 6874732 w 6874732"/>
              <a:gd name="connsiteY8" fmla="*/ 1867615 h 3289049"/>
              <a:gd name="connsiteX9" fmla="*/ 6874732 w 6874732"/>
              <a:gd name="connsiteY9" fmla="*/ 2010562 h 3289049"/>
              <a:gd name="connsiteX10" fmla="*/ 6874732 w 6874732"/>
              <a:gd name="connsiteY10" fmla="*/ 3039435 h 328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4732" h="3289049">
                <a:moveTo>
                  <a:pt x="6874732" y="3289049"/>
                </a:moveTo>
                <a:lnTo>
                  <a:pt x="16732" y="3289049"/>
                </a:lnTo>
                <a:lnTo>
                  <a:pt x="16732" y="2001670"/>
                </a:lnTo>
                <a:lnTo>
                  <a:pt x="0" y="2001670"/>
                </a:lnTo>
                <a:lnTo>
                  <a:pt x="0" y="1930543"/>
                </a:lnTo>
                <a:lnTo>
                  <a:pt x="2205099" y="0"/>
                </a:lnTo>
                <a:lnTo>
                  <a:pt x="3424861" y="1067890"/>
                </a:lnTo>
                <a:lnTo>
                  <a:pt x="4674952" y="15201"/>
                </a:lnTo>
                <a:lnTo>
                  <a:pt x="6874732" y="1867615"/>
                </a:lnTo>
                <a:lnTo>
                  <a:pt x="6874732" y="2010562"/>
                </a:lnTo>
                <a:lnTo>
                  <a:pt x="6874732" y="3039435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orma libre 13"/>
          <p:cNvSpPr/>
          <p:nvPr/>
        </p:nvSpPr>
        <p:spPr>
          <a:xfrm>
            <a:off x="2051412" y="1905084"/>
            <a:ext cx="2836520" cy="2829688"/>
          </a:xfrm>
          <a:custGeom>
            <a:avLst/>
            <a:gdLst>
              <a:gd name="connsiteX0" fmla="*/ 1350000 w 2700000"/>
              <a:gd name="connsiteY0" fmla="*/ 3096000 h 3096000"/>
              <a:gd name="connsiteX1" fmla="*/ 0 w 2700000"/>
              <a:gd name="connsiteY1" fmla="*/ 1548000 h 3096000"/>
              <a:gd name="connsiteX2" fmla="*/ 1350000 w 2700000"/>
              <a:gd name="connsiteY2" fmla="*/ 0 h 3096000"/>
              <a:gd name="connsiteX3" fmla="*/ 2700000 w 2700000"/>
              <a:gd name="connsiteY3" fmla="*/ 1548000 h 3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000" h="3096000">
                <a:moveTo>
                  <a:pt x="1350000" y="3096000"/>
                </a:moveTo>
                <a:lnTo>
                  <a:pt x="0" y="1548000"/>
                </a:lnTo>
                <a:lnTo>
                  <a:pt x="1350000" y="0"/>
                </a:lnTo>
                <a:lnTo>
                  <a:pt x="2700000" y="154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17"/>
          </a:p>
        </p:txBody>
      </p:sp>
      <p:sp>
        <p:nvSpPr>
          <p:cNvPr id="57" name="Forma libre 56"/>
          <p:cNvSpPr/>
          <p:nvPr/>
        </p:nvSpPr>
        <p:spPr>
          <a:xfrm>
            <a:off x="4398736" y="1985751"/>
            <a:ext cx="2459264" cy="2829688"/>
          </a:xfrm>
          <a:custGeom>
            <a:avLst/>
            <a:gdLst>
              <a:gd name="connsiteX0" fmla="*/ 1418260 w 2459264"/>
              <a:gd name="connsiteY0" fmla="*/ 0 h 2829688"/>
              <a:gd name="connsiteX1" fmla="*/ 2459264 w 2459264"/>
              <a:gd name="connsiteY1" fmla="*/ 1038497 h 2829688"/>
              <a:gd name="connsiteX2" fmla="*/ 2459264 w 2459264"/>
              <a:gd name="connsiteY2" fmla="*/ 1791192 h 2829688"/>
              <a:gd name="connsiteX3" fmla="*/ 1418260 w 2459264"/>
              <a:gd name="connsiteY3" fmla="*/ 2829688 h 2829688"/>
              <a:gd name="connsiteX4" fmla="*/ 0 w 2459264"/>
              <a:gd name="connsiteY4" fmla="*/ 1414844 h 282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264" h="2829688">
                <a:moveTo>
                  <a:pt x="1418260" y="0"/>
                </a:moveTo>
                <a:lnTo>
                  <a:pt x="2459264" y="1038497"/>
                </a:lnTo>
                <a:lnTo>
                  <a:pt x="2459264" y="1791192"/>
                </a:lnTo>
                <a:lnTo>
                  <a:pt x="1418260" y="2829688"/>
                </a:lnTo>
                <a:lnTo>
                  <a:pt x="0" y="14148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sz="2817"/>
          </a:p>
        </p:txBody>
      </p:sp>
      <p:sp>
        <p:nvSpPr>
          <p:cNvPr id="45" name="Forma libre 44"/>
          <p:cNvSpPr/>
          <p:nvPr/>
        </p:nvSpPr>
        <p:spPr>
          <a:xfrm rot="2707542">
            <a:off x="-679520" y="1474990"/>
            <a:ext cx="3759829" cy="1587704"/>
          </a:xfrm>
          <a:custGeom>
            <a:avLst/>
            <a:gdLst>
              <a:gd name="connsiteX0" fmla="*/ 0 w 3759829"/>
              <a:gd name="connsiteY0" fmla="*/ 642089 h 1587704"/>
              <a:gd name="connsiteX1" fmla="*/ 3226020 w 3759829"/>
              <a:gd name="connsiteY1" fmla="*/ 642089 h 1587704"/>
              <a:gd name="connsiteX2" fmla="*/ 3227528 w 3759829"/>
              <a:gd name="connsiteY2" fmla="*/ 0 h 1587704"/>
              <a:gd name="connsiteX3" fmla="*/ 3502447 w 3759829"/>
              <a:gd name="connsiteY3" fmla="*/ 646 h 1587704"/>
              <a:gd name="connsiteX4" fmla="*/ 3500940 w 3759829"/>
              <a:gd name="connsiteY4" fmla="*/ 642089 h 1587704"/>
              <a:gd name="connsiteX5" fmla="*/ 3759829 w 3759829"/>
              <a:gd name="connsiteY5" fmla="*/ 642089 h 1587704"/>
              <a:gd name="connsiteX6" fmla="*/ 3759829 w 3759829"/>
              <a:gd name="connsiteY6" fmla="*/ 1074240 h 1587704"/>
              <a:gd name="connsiteX7" fmla="*/ 3499925 w 3759829"/>
              <a:gd name="connsiteY7" fmla="*/ 1074240 h 1587704"/>
              <a:gd name="connsiteX8" fmla="*/ 3498719 w 3759829"/>
              <a:gd name="connsiteY8" fmla="*/ 1587704 h 1587704"/>
              <a:gd name="connsiteX9" fmla="*/ 3223799 w 3759829"/>
              <a:gd name="connsiteY9" fmla="*/ 1587058 h 1587704"/>
              <a:gd name="connsiteX10" fmla="*/ 3225004 w 3759829"/>
              <a:gd name="connsiteY10" fmla="*/ 1074240 h 1587704"/>
              <a:gd name="connsiteX11" fmla="*/ 434052 w 3759829"/>
              <a:gd name="connsiteY11" fmla="*/ 1074240 h 158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59829" h="1587704">
                <a:moveTo>
                  <a:pt x="0" y="642089"/>
                </a:moveTo>
                <a:lnTo>
                  <a:pt x="3226020" y="642089"/>
                </a:lnTo>
                <a:lnTo>
                  <a:pt x="3227528" y="0"/>
                </a:lnTo>
                <a:lnTo>
                  <a:pt x="3502447" y="646"/>
                </a:lnTo>
                <a:lnTo>
                  <a:pt x="3500940" y="642089"/>
                </a:lnTo>
                <a:lnTo>
                  <a:pt x="3759829" y="642089"/>
                </a:lnTo>
                <a:lnTo>
                  <a:pt x="3759829" y="1074240"/>
                </a:lnTo>
                <a:lnTo>
                  <a:pt x="3499925" y="1074240"/>
                </a:lnTo>
                <a:lnTo>
                  <a:pt x="3498719" y="1587704"/>
                </a:lnTo>
                <a:lnTo>
                  <a:pt x="3223799" y="1587058"/>
                </a:lnTo>
                <a:lnTo>
                  <a:pt x="3225004" y="1074240"/>
                </a:lnTo>
                <a:lnTo>
                  <a:pt x="434052" y="10742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43" name="Forma libre 42"/>
          <p:cNvSpPr/>
          <p:nvPr/>
        </p:nvSpPr>
        <p:spPr>
          <a:xfrm rot="2707542">
            <a:off x="3974580" y="4436039"/>
            <a:ext cx="3580392" cy="432151"/>
          </a:xfrm>
          <a:custGeom>
            <a:avLst/>
            <a:gdLst>
              <a:gd name="connsiteX0" fmla="*/ 0 w 3580392"/>
              <a:gd name="connsiteY0" fmla="*/ 0 h 432151"/>
              <a:gd name="connsiteX1" fmla="*/ 3146340 w 3580392"/>
              <a:gd name="connsiteY1" fmla="*/ 0 h 432151"/>
              <a:gd name="connsiteX2" fmla="*/ 3580392 w 3580392"/>
              <a:gd name="connsiteY2" fmla="*/ 432151 h 432151"/>
              <a:gd name="connsiteX3" fmla="*/ 0 w 3580392"/>
              <a:gd name="connsiteY3" fmla="*/ 432151 h 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0392" h="432151">
                <a:moveTo>
                  <a:pt x="0" y="0"/>
                </a:moveTo>
                <a:lnTo>
                  <a:pt x="3146340" y="0"/>
                </a:lnTo>
                <a:lnTo>
                  <a:pt x="3580392" y="432151"/>
                </a:lnTo>
                <a:lnTo>
                  <a:pt x="0" y="43215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49" name="Forma libre 48"/>
          <p:cNvSpPr/>
          <p:nvPr/>
        </p:nvSpPr>
        <p:spPr>
          <a:xfrm rot="8173777">
            <a:off x="-649453" y="4465461"/>
            <a:ext cx="3475008" cy="432000"/>
          </a:xfrm>
          <a:custGeom>
            <a:avLst/>
            <a:gdLst>
              <a:gd name="connsiteX0" fmla="*/ 0 w 3475008"/>
              <a:gd name="connsiteY0" fmla="*/ 432000 h 432000"/>
              <a:gd name="connsiteX1" fmla="*/ 0 w 3475008"/>
              <a:gd name="connsiteY1" fmla="*/ 0 h 432000"/>
              <a:gd name="connsiteX2" fmla="*/ 3475008 w 3475008"/>
              <a:gd name="connsiteY2" fmla="*/ 0 h 432000"/>
              <a:gd name="connsiteX3" fmla="*/ 3061163 w 3475008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008" h="432000">
                <a:moveTo>
                  <a:pt x="0" y="432000"/>
                </a:moveTo>
                <a:lnTo>
                  <a:pt x="0" y="0"/>
                </a:lnTo>
                <a:lnTo>
                  <a:pt x="3475008" y="0"/>
                </a:lnTo>
                <a:lnTo>
                  <a:pt x="3061163" y="432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39" name="Forma libre 38"/>
          <p:cNvSpPr/>
          <p:nvPr/>
        </p:nvSpPr>
        <p:spPr>
          <a:xfrm rot="8173777">
            <a:off x="4833875" y="1787113"/>
            <a:ext cx="2576734" cy="432000"/>
          </a:xfrm>
          <a:custGeom>
            <a:avLst/>
            <a:gdLst>
              <a:gd name="connsiteX0" fmla="*/ 0 w 2514177"/>
              <a:gd name="connsiteY0" fmla="*/ 432000 h 432000"/>
              <a:gd name="connsiteX1" fmla="*/ 413845 w 2514177"/>
              <a:gd name="connsiteY1" fmla="*/ 0 h 432000"/>
              <a:gd name="connsiteX2" fmla="*/ 2514177 w 2514177"/>
              <a:gd name="connsiteY2" fmla="*/ 0 h 432000"/>
              <a:gd name="connsiteX3" fmla="*/ 2514177 w 2514177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177" h="432000">
                <a:moveTo>
                  <a:pt x="0" y="432000"/>
                </a:moveTo>
                <a:lnTo>
                  <a:pt x="413845" y="0"/>
                </a:lnTo>
                <a:lnTo>
                  <a:pt x="2514177" y="0"/>
                </a:lnTo>
                <a:lnTo>
                  <a:pt x="2514177" y="432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2035189" y="2066417"/>
            <a:ext cx="2836520" cy="2829688"/>
          </a:xfrm>
          <a:custGeom>
            <a:avLst/>
            <a:gdLst>
              <a:gd name="connsiteX0" fmla="*/ 1350000 w 2700000"/>
              <a:gd name="connsiteY0" fmla="*/ 3096000 h 3096000"/>
              <a:gd name="connsiteX1" fmla="*/ 0 w 2700000"/>
              <a:gd name="connsiteY1" fmla="*/ 1548000 h 3096000"/>
              <a:gd name="connsiteX2" fmla="*/ 1350000 w 2700000"/>
              <a:gd name="connsiteY2" fmla="*/ 0 h 3096000"/>
              <a:gd name="connsiteX3" fmla="*/ 2700000 w 2700000"/>
              <a:gd name="connsiteY3" fmla="*/ 1548000 h 3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000" h="3096000">
                <a:moveTo>
                  <a:pt x="1350000" y="3096000"/>
                </a:moveTo>
                <a:lnTo>
                  <a:pt x="0" y="1548000"/>
                </a:lnTo>
                <a:lnTo>
                  <a:pt x="1350000" y="0"/>
                </a:lnTo>
                <a:lnTo>
                  <a:pt x="2700000" y="15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17"/>
          </a:p>
        </p:txBody>
      </p:sp>
      <p:sp>
        <p:nvSpPr>
          <p:cNvPr id="6" name="Forma libre 5"/>
          <p:cNvSpPr/>
          <p:nvPr/>
        </p:nvSpPr>
        <p:spPr>
          <a:xfrm>
            <a:off x="2177573" y="2258148"/>
            <a:ext cx="2551752" cy="2446226"/>
          </a:xfrm>
          <a:custGeom>
            <a:avLst/>
            <a:gdLst>
              <a:gd name="connsiteX0" fmla="*/ 1350000 w 2700000"/>
              <a:gd name="connsiteY0" fmla="*/ 3096000 h 3096000"/>
              <a:gd name="connsiteX1" fmla="*/ 0 w 2700000"/>
              <a:gd name="connsiteY1" fmla="*/ 1548000 h 3096000"/>
              <a:gd name="connsiteX2" fmla="*/ 1350000 w 2700000"/>
              <a:gd name="connsiteY2" fmla="*/ 0 h 3096000"/>
              <a:gd name="connsiteX3" fmla="*/ 2700000 w 2700000"/>
              <a:gd name="connsiteY3" fmla="*/ 1548000 h 3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000" h="3096000">
                <a:moveTo>
                  <a:pt x="1350000" y="3096000"/>
                </a:moveTo>
                <a:lnTo>
                  <a:pt x="0" y="1548000"/>
                </a:lnTo>
                <a:lnTo>
                  <a:pt x="1350000" y="0"/>
                </a:lnTo>
                <a:lnTo>
                  <a:pt x="2700000" y="15480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17"/>
          </a:p>
        </p:txBody>
      </p:sp>
      <p:sp>
        <p:nvSpPr>
          <p:cNvPr id="59" name="Forma libre 58"/>
          <p:cNvSpPr/>
          <p:nvPr/>
        </p:nvSpPr>
        <p:spPr>
          <a:xfrm>
            <a:off x="4443158" y="2066417"/>
            <a:ext cx="2439685" cy="2829688"/>
          </a:xfrm>
          <a:custGeom>
            <a:avLst/>
            <a:gdLst>
              <a:gd name="connsiteX0" fmla="*/ 1463425 w 2439685"/>
              <a:gd name="connsiteY0" fmla="*/ 0 h 2829688"/>
              <a:gd name="connsiteX1" fmla="*/ 2439685 w 2439685"/>
              <a:gd name="connsiteY1" fmla="*/ 943852 h 2829688"/>
              <a:gd name="connsiteX2" fmla="*/ 2439685 w 2439685"/>
              <a:gd name="connsiteY2" fmla="*/ 1885837 h 2829688"/>
              <a:gd name="connsiteX3" fmla="*/ 1463425 w 2439685"/>
              <a:gd name="connsiteY3" fmla="*/ 2829688 h 2829688"/>
              <a:gd name="connsiteX4" fmla="*/ 0 w 2439685"/>
              <a:gd name="connsiteY4" fmla="*/ 1414844 h 282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685" h="2829688">
                <a:moveTo>
                  <a:pt x="1463425" y="0"/>
                </a:moveTo>
                <a:lnTo>
                  <a:pt x="2439685" y="943852"/>
                </a:lnTo>
                <a:lnTo>
                  <a:pt x="2439685" y="1885837"/>
                </a:lnTo>
                <a:lnTo>
                  <a:pt x="1463425" y="2829688"/>
                </a:lnTo>
                <a:lnTo>
                  <a:pt x="0" y="14148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sz="2817"/>
          </a:p>
        </p:txBody>
      </p:sp>
      <p:sp>
        <p:nvSpPr>
          <p:cNvPr id="55" name="Forma libre 54"/>
          <p:cNvSpPr/>
          <p:nvPr/>
        </p:nvSpPr>
        <p:spPr>
          <a:xfrm rot="10800000">
            <a:off x="4585542" y="2258148"/>
            <a:ext cx="2289189" cy="2446226"/>
          </a:xfrm>
          <a:custGeom>
            <a:avLst/>
            <a:gdLst>
              <a:gd name="connsiteX0" fmla="*/ 1013313 w 2289189"/>
              <a:gd name="connsiteY0" fmla="*/ 2446226 h 2446226"/>
              <a:gd name="connsiteX1" fmla="*/ 0 w 2289189"/>
              <a:gd name="connsiteY1" fmla="*/ 1474818 h 2446226"/>
              <a:gd name="connsiteX2" fmla="*/ 0 w 2289189"/>
              <a:gd name="connsiteY2" fmla="*/ 971408 h 2446226"/>
              <a:gd name="connsiteX3" fmla="*/ 1013313 w 2289189"/>
              <a:gd name="connsiteY3" fmla="*/ 0 h 2446226"/>
              <a:gd name="connsiteX4" fmla="*/ 2289189 w 2289189"/>
              <a:gd name="connsiteY4" fmla="*/ 1223113 h 244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189" h="2446226">
                <a:moveTo>
                  <a:pt x="1013313" y="2446226"/>
                </a:moveTo>
                <a:lnTo>
                  <a:pt x="0" y="1474818"/>
                </a:lnTo>
                <a:lnTo>
                  <a:pt x="0" y="971408"/>
                </a:lnTo>
                <a:lnTo>
                  <a:pt x="1013313" y="0"/>
                </a:lnTo>
                <a:lnTo>
                  <a:pt x="2289189" y="1223113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sz="2817"/>
          </a:p>
        </p:txBody>
      </p:sp>
      <p:sp>
        <p:nvSpPr>
          <p:cNvPr id="53" name="Forma libre 52"/>
          <p:cNvSpPr/>
          <p:nvPr/>
        </p:nvSpPr>
        <p:spPr>
          <a:xfrm>
            <a:off x="-8112" y="2065518"/>
            <a:ext cx="2470626" cy="2830587"/>
          </a:xfrm>
          <a:custGeom>
            <a:avLst/>
            <a:gdLst>
              <a:gd name="connsiteX0" fmla="*/ 1052891 w 2470626"/>
              <a:gd name="connsiteY0" fmla="*/ 0 h 2830587"/>
              <a:gd name="connsiteX1" fmla="*/ 2470626 w 2470626"/>
              <a:gd name="connsiteY1" fmla="*/ 1415294 h 2830587"/>
              <a:gd name="connsiteX2" fmla="*/ 1052891 w 2470626"/>
              <a:gd name="connsiteY2" fmla="*/ 2830587 h 2830587"/>
              <a:gd name="connsiteX3" fmla="*/ 0 w 2470626"/>
              <a:gd name="connsiteY3" fmla="*/ 1779509 h 2830587"/>
              <a:gd name="connsiteX4" fmla="*/ 0 w 2470626"/>
              <a:gd name="connsiteY4" fmla="*/ 1051078 h 28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626" h="2830587">
                <a:moveTo>
                  <a:pt x="1052891" y="0"/>
                </a:moveTo>
                <a:lnTo>
                  <a:pt x="2470626" y="1415294"/>
                </a:lnTo>
                <a:lnTo>
                  <a:pt x="1052891" y="2830587"/>
                </a:lnTo>
                <a:lnTo>
                  <a:pt x="0" y="1779509"/>
                </a:lnTo>
                <a:lnTo>
                  <a:pt x="0" y="10510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sz="2817"/>
          </a:p>
        </p:txBody>
      </p:sp>
      <p:sp>
        <p:nvSpPr>
          <p:cNvPr id="51" name="Forma libre 50"/>
          <p:cNvSpPr/>
          <p:nvPr/>
        </p:nvSpPr>
        <p:spPr>
          <a:xfrm>
            <a:off x="-1" y="2248936"/>
            <a:ext cx="2319957" cy="2446547"/>
          </a:xfrm>
          <a:custGeom>
            <a:avLst/>
            <a:gdLst>
              <a:gd name="connsiteX0" fmla="*/ 1044781 w 2319957"/>
              <a:gd name="connsiteY0" fmla="*/ 0 h 2446547"/>
              <a:gd name="connsiteX1" fmla="*/ 2319957 w 2319957"/>
              <a:gd name="connsiteY1" fmla="*/ 1223274 h 2446547"/>
              <a:gd name="connsiteX2" fmla="*/ 1044781 w 2319957"/>
              <a:gd name="connsiteY2" fmla="*/ 2446547 h 2446547"/>
              <a:gd name="connsiteX3" fmla="*/ 0 w 2319957"/>
              <a:gd name="connsiteY3" fmla="*/ 1444292 h 2446547"/>
              <a:gd name="connsiteX4" fmla="*/ 0 w 2319957"/>
              <a:gd name="connsiteY4" fmla="*/ 1002255 h 244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957" h="2446547">
                <a:moveTo>
                  <a:pt x="1044781" y="0"/>
                </a:moveTo>
                <a:lnTo>
                  <a:pt x="2319957" y="1223274"/>
                </a:lnTo>
                <a:lnTo>
                  <a:pt x="1044781" y="2446547"/>
                </a:lnTo>
                <a:lnTo>
                  <a:pt x="0" y="1444292"/>
                </a:lnTo>
                <a:lnTo>
                  <a:pt x="0" y="1002255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sz="2817"/>
          </a:p>
        </p:txBody>
      </p:sp>
      <p:sp>
        <p:nvSpPr>
          <p:cNvPr id="81" name="Forma libre 80"/>
          <p:cNvSpPr/>
          <p:nvPr/>
        </p:nvSpPr>
        <p:spPr>
          <a:xfrm rot="10800000">
            <a:off x="1111761" y="9420726"/>
            <a:ext cx="4327704" cy="485274"/>
          </a:xfrm>
          <a:custGeom>
            <a:avLst/>
            <a:gdLst>
              <a:gd name="connsiteX0" fmla="*/ 4327704 w 4327704"/>
              <a:gd name="connsiteY0" fmla="*/ 485274 h 485274"/>
              <a:gd name="connsiteX1" fmla="*/ 3757347 w 4327704"/>
              <a:gd name="connsiteY1" fmla="*/ 485274 h 485274"/>
              <a:gd name="connsiteX2" fmla="*/ 3180699 w 4327704"/>
              <a:gd name="connsiteY2" fmla="*/ 485274 h 485274"/>
              <a:gd name="connsiteX3" fmla="*/ 1153298 w 4327704"/>
              <a:gd name="connsiteY3" fmla="*/ 485274 h 485274"/>
              <a:gd name="connsiteX4" fmla="*/ 577789 w 4327704"/>
              <a:gd name="connsiteY4" fmla="*/ 485274 h 485274"/>
              <a:gd name="connsiteX5" fmla="*/ 0 w 4327704"/>
              <a:gd name="connsiteY5" fmla="*/ 485274 h 485274"/>
              <a:gd name="connsiteX6" fmla="*/ 576649 w 4327704"/>
              <a:gd name="connsiteY6" fmla="*/ 0 h 485274"/>
              <a:gd name="connsiteX7" fmla="*/ 577789 w 4327704"/>
              <a:gd name="connsiteY7" fmla="*/ 959 h 485274"/>
              <a:gd name="connsiteX8" fmla="*/ 577789 w 4327704"/>
              <a:gd name="connsiteY8" fmla="*/ 0 h 485274"/>
              <a:gd name="connsiteX9" fmla="*/ 3744313 w 4327704"/>
              <a:gd name="connsiteY9" fmla="*/ 0 h 4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7704" h="485274">
                <a:moveTo>
                  <a:pt x="4327704" y="485274"/>
                </a:moveTo>
                <a:lnTo>
                  <a:pt x="3757347" y="485274"/>
                </a:lnTo>
                <a:lnTo>
                  <a:pt x="3180699" y="485274"/>
                </a:lnTo>
                <a:lnTo>
                  <a:pt x="1153298" y="485274"/>
                </a:lnTo>
                <a:lnTo>
                  <a:pt x="577789" y="485274"/>
                </a:lnTo>
                <a:lnTo>
                  <a:pt x="0" y="485274"/>
                </a:lnTo>
                <a:lnTo>
                  <a:pt x="576649" y="0"/>
                </a:lnTo>
                <a:lnTo>
                  <a:pt x="577789" y="959"/>
                </a:lnTo>
                <a:lnTo>
                  <a:pt x="577789" y="0"/>
                </a:lnTo>
                <a:lnTo>
                  <a:pt x="374431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Forma libre 82"/>
          <p:cNvSpPr/>
          <p:nvPr/>
        </p:nvSpPr>
        <p:spPr>
          <a:xfrm rot="10800000">
            <a:off x="478649" y="8918164"/>
            <a:ext cx="5554975" cy="485274"/>
          </a:xfrm>
          <a:custGeom>
            <a:avLst/>
            <a:gdLst>
              <a:gd name="connsiteX0" fmla="*/ 5554975 w 5554975"/>
              <a:gd name="connsiteY0" fmla="*/ 485274 h 485274"/>
              <a:gd name="connsiteX1" fmla="*/ 4961601 w 5554975"/>
              <a:gd name="connsiteY1" fmla="*/ 485274 h 485274"/>
              <a:gd name="connsiteX2" fmla="*/ 4172061 w 5554975"/>
              <a:gd name="connsiteY2" fmla="*/ 485274 h 485274"/>
              <a:gd name="connsiteX3" fmla="*/ 1396173 w 5554975"/>
              <a:gd name="connsiteY3" fmla="*/ 485274 h 485274"/>
              <a:gd name="connsiteX4" fmla="*/ 608194 w 5554975"/>
              <a:gd name="connsiteY4" fmla="*/ 485274 h 485274"/>
              <a:gd name="connsiteX5" fmla="*/ 0 w 5554975"/>
              <a:gd name="connsiteY5" fmla="*/ 485274 h 485274"/>
              <a:gd name="connsiteX6" fmla="*/ 526979 w 5554975"/>
              <a:gd name="connsiteY6" fmla="*/ 48958 h 485274"/>
              <a:gd name="connsiteX7" fmla="*/ 606634 w 5554975"/>
              <a:gd name="connsiteY7" fmla="*/ 0 h 485274"/>
              <a:gd name="connsiteX8" fmla="*/ 608194 w 5554975"/>
              <a:gd name="connsiteY8" fmla="*/ 959 h 485274"/>
              <a:gd name="connsiteX9" fmla="*/ 608194 w 5554975"/>
              <a:gd name="connsiteY9" fmla="*/ 0 h 485274"/>
              <a:gd name="connsiteX10" fmla="*/ 4961601 w 5554975"/>
              <a:gd name="connsiteY10" fmla="*/ 0 h 485274"/>
              <a:gd name="connsiteX11" fmla="*/ 4999832 w 5554975"/>
              <a:gd name="connsiteY11" fmla="*/ 23498 h 4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54975" h="485274">
                <a:moveTo>
                  <a:pt x="5554975" y="485274"/>
                </a:moveTo>
                <a:lnTo>
                  <a:pt x="4961601" y="485274"/>
                </a:lnTo>
                <a:lnTo>
                  <a:pt x="4172061" y="485274"/>
                </a:lnTo>
                <a:lnTo>
                  <a:pt x="1396173" y="485274"/>
                </a:lnTo>
                <a:lnTo>
                  <a:pt x="608194" y="485274"/>
                </a:lnTo>
                <a:lnTo>
                  <a:pt x="0" y="485274"/>
                </a:lnTo>
                <a:lnTo>
                  <a:pt x="526979" y="48958"/>
                </a:lnTo>
                <a:lnTo>
                  <a:pt x="606634" y="0"/>
                </a:lnTo>
                <a:lnTo>
                  <a:pt x="608194" y="959"/>
                </a:lnTo>
                <a:lnTo>
                  <a:pt x="608194" y="0"/>
                </a:lnTo>
                <a:lnTo>
                  <a:pt x="4961601" y="0"/>
                </a:lnTo>
                <a:lnTo>
                  <a:pt x="4999832" y="2349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394009" y="4919714"/>
            <a:ext cx="4073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Her</a:t>
            </a:r>
            <a:r>
              <a:rPr lang="es-AR" sz="6000" dirty="0" err="1" smtClean="0">
                <a:solidFill>
                  <a:schemeClr val="accent4"/>
                </a:solidFill>
                <a:latin typeface="Bahnschrift SemiBold" panose="020B0502040204020203" pitchFamily="34" charset="0"/>
              </a:rPr>
              <a:t>Destiny</a:t>
            </a:r>
            <a:endParaRPr lang="es-AR" sz="6000" dirty="0">
              <a:solidFill>
                <a:schemeClr val="accent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56652" y="5853637"/>
            <a:ext cx="614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Bahnschrift SemiBold" panose="020B0502040204020203" pitchFamily="34" charset="0"/>
              </a:rPr>
              <a:t>Software </a:t>
            </a:r>
            <a:r>
              <a:rPr lang="es-A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de </a:t>
            </a:r>
            <a:r>
              <a:rPr lang="es-AR" dirty="0">
                <a:solidFill>
                  <a:schemeClr val="bg1"/>
                </a:solidFill>
                <a:latin typeface="Bahnschrift SemiBold" panose="020B0502040204020203" pitchFamily="34" charset="0"/>
              </a:rPr>
              <a:t>Gestión de Alquileres de </a:t>
            </a:r>
            <a:r>
              <a:rPr lang="es-A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Equipamientos de Estética y Depilación Definitiva</a:t>
            </a:r>
            <a:endParaRPr lang="es-AR" sz="1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09523" y="7561443"/>
            <a:ext cx="1794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Cálculos de importes a pagar a los empleados en base a sus trabajos desempeñados.</a:t>
            </a:r>
            <a:endParaRPr lang="es-A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384014" y="7561443"/>
            <a:ext cx="1881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Realización de cobros de manera digital y registro de deudas por parte de los clientes.</a:t>
            </a:r>
            <a:endParaRPr lang="es-A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39583" y="7188580"/>
            <a:ext cx="180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Disponibilidad</a:t>
            </a:r>
            <a:endParaRPr lang="es-AR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492308" y="7162866"/>
            <a:ext cx="179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Liquidaciones</a:t>
            </a:r>
            <a:endParaRPr lang="es-AR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637703" y="7162866"/>
            <a:ext cx="153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Cobranzas</a:t>
            </a:r>
            <a:endParaRPr lang="es-AR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73236" y="7561443"/>
            <a:ext cx="1883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Bahnschrift SemiBold" panose="020B0502040204020203" pitchFamily="34" charset="0"/>
              </a:rPr>
              <a:t>Sistema online para la visualización de equipos disponibles y solicitarlos vía web.</a:t>
            </a:r>
            <a:endParaRPr lang="es-A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8287" y="6665360"/>
            <a:ext cx="456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¿Qué beneficios obtendrás?</a:t>
            </a:r>
            <a:endParaRPr lang="es-AR" sz="28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45625" y="8857481"/>
            <a:ext cx="295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rgbClr val="FFC000"/>
                </a:solidFill>
              </a:rPr>
              <a:t>¡Contáctanos!</a:t>
            </a:r>
            <a:endParaRPr lang="es-AR" sz="3200" b="1" dirty="0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58962" y="9444335"/>
            <a:ext cx="312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https://herdestiny.com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412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71</Words>
  <Application>Microsoft Office PowerPoint</Application>
  <PresentationFormat>A4 (210 x 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79</cp:revision>
  <dcterms:created xsi:type="dcterms:W3CDTF">2021-08-29T22:42:29Z</dcterms:created>
  <dcterms:modified xsi:type="dcterms:W3CDTF">2021-09-17T11:17:05Z</dcterms:modified>
</cp:coreProperties>
</file>