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2" r:id="rId12"/>
    <p:sldId id="283" r:id="rId13"/>
    <p:sldId id="263" r:id="rId14"/>
    <p:sldId id="264" r:id="rId15"/>
    <p:sldId id="265" r:id="rId16"/>
    <p:sldId id="284" r:id="rId17"/>
    <p:sldId id="266" r:id="rId18"/>
    <p:sldId id="267" r:id="rId19"/>
    <p:sldId id="268" r:id="rId20"/>
    <p:sldId id="269" r:id="rId21"/>
    <p:sldId id="286" r:id="rId22"/>
    <p:sldId id="270" r:id="rId23"/>
    <p:sldId id="271" r:id="rId24"/>
    <p:sldId id="272" r:id="rId25"/>
    <p:sldId id="285" r:id="rId26"/>
    <p:sldId id="273" r:id="rId27"/>
    <p:sldId id="288" r:id="rId28"/>
    <p:sldId id="274" r:id="rId29"/>
    <p:sldId id="287" r:id="rId30"/>
    <p:sldId id="275" r:id="rId31"/>
    <p:sldId id="276" r:id="rId32"/>
    <p:sldId id="277" r:id="rId33"/>
    <p:sldId id="278" r:id="rId34"/>
    <p:sldId id="279" r:id="rId35"/>
    <p:sldId id="280" r:id="rId36"/>
  </p:sldIdLst>
  <p:sldSz cx="10058400" cy="7772400"/>
  <p:notesSz cx="10058400" cy="7772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C44372-7A82-4104-F289-B4566EFEE796}" name="ISABEL CRISTINA PELÁEZ OCHOA" initials="IP" userId="S::ICPELAEZ@INTERCOLOMBIA.COM::0485297b-0233-46f0-8d78-305523c5cd2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5F4E2-06E4-4721-BAD9-F50C0DDBF043}" v="4" dt="2025-05-28T13:45:25.9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52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9693" y="2830164"/>
            <a:ext cx="597662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E99F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5063" y="7058571"/>
            <a:ext cx="45592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6858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pixabay.com/es/mano-curser-sombra-haga-clic-en-308374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25.png"/><Relationship Id="rId5" Type="http://schemas.openxmlformats.org/officeDocument/2006/relationships/image" Target="../media/image43.png"/><Relationship Id="rId10" Type="http://schemas.openxmlformats.org/officeDocument/2006/relationships/slide" Target="slide2.xml"/><Relationship Id="rId4" Type="http://schemas.openxmlformats.org/officeDocument/2006/relationships/image" Target="../media/image4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26.png"/><Relationship Id="rId5" Type="http://schemas.openxmlformats.org/officeDocument/2006/relationships/image" Target="../media/image50.png"/><Relationship Id="rId10" Type="http://schemas.openxmlformats.org/officeDocument/2006/relationships/image" Target="../media/image25.png"/><Relationship Id="rId4" Type="http://schemas.openxmlformats.org/officeDocument/2006/relationships/image" Target="../media/image49.png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slide" Target="slide2.xml"/><Relationship Id="rId5" Type="http://schemas.openxmlformats.org/officeDocument/2006/relationships/image" Target="../media/image56.png"/><Relationship Id="rId10" Type="http://schemas.openxmlformats.org/officeDocument/2006/relationships/image" Target="../media/image24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hyperlink" Target="http://pixabay.com/es/mano-curser-sombra-haga-clic-en-308374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hyperlink" Target="http://pixabay.com/es/mano-curser-sombra-haga-clic-en-308374/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hyperlink" Target="https://isaempresas.sharepoint.com/sites/CONECTADOSCONLAVIDA?market=es-ES&amp;xsdata=MDV8MDJ8fDU1MzFmNzRjMWQ2YjQ1M2FiYjkwMDhkZDkzYzRmM2I3fGM5ODBlNDEwMGI1YzQ4YmNiZDFhOGI5MWNhYmM4NGJjfDB8MHw2Mzg4MjkxOTYyNjgyNTYxNDR8VW5rbm93bnxWR1ZoYlhOVFpXTjFjbWwwZVZObGNuWnBZMlY4ZXlKV0lqb2lNQzR3TGpBd01EQWlMQ0pRSWpvaVYybHVNeklpTENKQlRpSTZJazkwYUdWeUlpd2lWMVFpT2pFeGZRPT18MXxMMk5vWVhSekx6RTVPakk1TVRRek9UUXlMVE0yWWpBdE5ESTVNaTA0WWpFeExUSTNNR1V3TnpGbFpHTTVNMTlpWWpZM1pEbGlOQzFtTjJRekxUUmxOemd0WVRsak5pMWhaVEJrTldFeFpERXpZekpBZFc1eExtZGliQzV6Y0dGalpYTXZiV1Z6YzJGblpYTXZNVGMwTnpNeU1qZ3lOVGsyTUE9PXw0YjliZGFlZGQyMmQ0MDczYmI5MDA4ZGQ5M2M0ZjNiN3wzYTFjYjJjOTkxNmI0NDA5YmUwODM0ODc4M2Q3ZGZlZg%3D%3D&amp;sdata=aTd1MDM4K3M4UFZFaTBwTm9JcHBQN3VNK1d2cEtoNHNBRnRBL1VIYjNmVT0%3D&amp;ovuser=c980e410-0b5c-48bc-bd1a-8b91cabc84bc%2CRVANEGAS%40INTERCOLOMBIA.COM&amp;OR=Teams-HL&amp;CT=1747323579465&amp;clickparams=eyJBcHBOYW1lIjoiVGVhbXMtRGVza3RvcCIsIkFwcFZlcnNpb24iOiI0OS8yNTA0MTcxOTMwOSIsIkhhc0ZlZGVyYXRlZFVzZXIiOmZhbHNlfQ%3D%3D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4.png"/><Relationship Id="rId7" Type="http://schemas.openxmlformats.org/officeDocument/2006/relationships/slide" Target="slide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saempresas.sharepoint.com/sites/ISASIG/maca?xsdata=MDN8MDF8fGUxZGZjZGRlZjU1NzQ2NTY5Y2IwMGU3ZjhmNTIxMDNifGM5ODBlNDEwMGI1YzQ4YmNiZDFhOGI5MWNhYmM4NGJjfDF8MHw2Mzc2ODAwNDY0ODkxNjM0MjB8R29vZHxWR1ZoYlhOVFpXTjFjbWwwZVZObGNuWnBZMlY4ZXlKV0lqb2lNQzR3TGpBd01EQWlMQ0pRSWpvaUlpd2lRVTRpT2lJaUxDSlhWQ0k2TVRKOQ%3D%3D&amp;sdata=SlVvbjFCc3Z0QnhBSkF1Zk9rbHhINUtVOEZLclZJTnhFSDNzdEtKbE9hWT0%3D&amp;ovuser=c980e410-0b5c-48bc-bd1a-8b91cabc84bc%2cLYANEZ%40INTERCOLOMBIA.COM" TargetMode="External"/><Relationship Id="rId5" Type="http://schemas.openxmlformats.org/officeDocument/2006/relationships/image" Target="../media/image66.png"/><Relationship Id="rId10" Type="http://schemas.openxmlformats.org/officeDocument/2006/relationships/hyperlink" Target="http://pixabay.com/es/mano-curser-sombra-haga-clic-en-308374/" TargetMode="External"/><Relationship Id="rId4" Type="http://schemas.openxmlformats.org/officeDocument/2006/relationships/image" Target="../media/image65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hyperlink" Target="http://pixabay.com/es/mano-curser-sombra-haga-clic-en-308374/" TargetMode="External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2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25.png"/><Relationship Id="rId5" Type="http://schemas.openxmlformats.org/officeDocument/2006/relationships/image" Target="../media/image70.png"/><Relationship Id="rId10" Type="http://schemas.openxmlformats.org/officeDocument/2006/relationships/slide" Target="slide2.xml"/><Relationship Id="rId4" Type="http://schemas.openxmlformats.org/officeDocument/2006/relationships/image" Target="../media/image69.png"/><Relationship Id="rId9" Type="http://schemas.openxmlformats.org/officeDocument/2006/relationships/image" Target="../media/image64.png"/><Relationship Id="rId1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6.png"/><Relationship Id="rId7" Type="http://schemas.openxmlformats.org/officeDocument/2006/relationships/slide" Target="slide2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hyperlink" Target="http://pixabay.com/es/mano-curser-sombra-haga-clic-en-308374/" TargetMode="External"/><Relationship Id="rId4" Type="http://schemas.openxmlformats.org/officeDocument/2006/relationships/image" Target="../media/image77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png"/><Relationship Id="rId7" Type="http://schemas.openxmlformats.org/officeDocument/2006/relationships/image" Target="../media/image2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11" Type="http://schemas.openxmlformats.org/officeDocument/2006/relationships/image" Target="../media/image74.png"/><Relationship Id="rId5" Type="http://schemas.openxmlformats.org/officeDocument/2006/relationships/image" Target="../media/image82.png"/><Relationship Id="rId10" Type="http://schemas.openxmlformats.org/officeDocument/2006/relationships/image" Target="../media/image83.png"/><Relationship Id="rId4" Type="http://schemas.openxmlformats.org/officeDocument/2006/relationships/image" Target="../media/image81.png"/><Relationship Id="rId9" Type="http://schemas.openxmlformats.org/officeDocument/2006/relationships/hyperlink" Target="http://pixabay.com/es/mano-curser-sombra-haga-clic-en-308374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7.png"/><Relationship Id="rId3" Type="http://schemas.openxmlformats.org/officeDocument/2006/relationships/slide" Target="slide2.xml"/><Relationship Id="rId7" Type="http://schemas.openxmlformats.org/officeDocument/2006/relationships/image" Target="../media/image84.png"/><Relationship Id="rId12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ixabay.com/es/mano-curser-sombra-haga-clic-en-308374/" TargetMode="External"/><Relationship Id="rId11" Type="http://schemas.openxmlformats.org/officeDocument/2006/relationships/image" Target="../media/image70.png"/><Relationship Id="rId5" Type="http://schemas.openxmlformats.org/officeDocument/2006/relationships/image" Target="../media/image26.png"/><Relationship Id="rId10" Type="http://schemas.openxmlformats.org/officeDocument/2006/relationships/image" Target="../media/image69.png"/><Relationship Id="rId4" Type="http://schemas.openxmlformats.org/officeDocument/2006/relationships/image" Target="../media/image25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4.png"/><Relationship Id="rId7" Type="http://schemas.openxmlformats.org/officeDocument/2006/relationships/image" Target="../media/image25.png"/><Relationship Id="rId2" Type="http://schemas.openxmlformats.org/officeDocument/2006/relationships/hyperlink" Target="https://youtu.be/H7DATeQMlcI" TargetMode="Externa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88.png"/><Relationship Id="rId10" Type="http://schemas.openxmlformats.org/officeDocument/2006/relationships/hyperlink" Target="https://youtu.be/Gi2T7N6zAVM?si=gYkwjGNE2a3rJd7h" TargetMode="External"/><Relationship Id="rId4" Type="http://schemas.openxmlformats.org/officeDocument/2006/relationships/hyperlink" Target="https://youtu.be/WWQVVt80VVg?si=KsmnpeybogPI9yy" TargetMode="External"/><Relationship Id="rId9" Type="http://schemas.openxmlformats.org/officeDocument/2006/relationships/hyperlink" Target="http://pixabay.com/es/mano-curser-sombra-haga-clic-en-308374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slide" Target="slide15.xml"/><Relationship Id="rId26" Type="http://schemas.openxmlformats.org/officeDocument/2006/relationships/image" Target="../media/image19.png"/><Relationship Id="rId3" Type="http://schemas.openxmlformats.org/officeDocument/2006/relationships/image" Target="../media/image10.png"/><Relationship Id="rId21" Type="http://schemas.openxmlformats.org/officeDocument/2006/relationships/slide" Target="slide27.xml"/><Relationship Id="rId34" Type="http://schemas.openxmlformats.org/officeDocument/2006/relationships/image" Target="../media/image22.png"/><Relationship Id="rId7" Type="http://schemas.openxmlformats.org/officeDocument/2006/relationships/slide" Target="slide5.xml"/><Relationship Id="rId12" Type="http://schemas.openxmlformats.org/officeDocument/2006/relationships/image" Target="../media/image14.png"/><Relationship Id="rId17" Type="http://schemas.openxmlformats.org/officeDocument/2006/relationships/slide" Target="slide23.xml"/><Relationship Id="rId25" Type="http://schemas.openxmlformats.org/officeDocument/2006/relationships/image" Target="../media/image18.png"/><Relationship Id="rId33" Type="http://schemas.openxmlformats.org/officeDocument/2006/relationships/slide" Target="slide22.xml"/><Relationship Id="rId2" Type="http://schemas.openxmlformats.org/officeDocument/2006/relationships/image" Target="../media/image9.png"/><Relationship Id="rId16" Type="http://schemas.openxmlformats.org/officeDocument/2006/relationships/slide" Target="slide21.xml"/><Relationship Id="rId20" Type="http://schemas.openxmlformats.org/officeDocument/2006/relationships/slide" Target="slide25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11" Type="http://schemas.openxmlformats.org/officeDocument/2006/relationships/image" Target="../media/image13.png"/><Relationship Id="rId24" Type="http://schemas.openxmlformats.org/officeDocument/2006/relationships/slide" Target="slide30.xml"/><Relationship Id="rId32" Type="http://schemas.openxmlformats.org/officeDocument/2006/relationships/slide" Target="slide29.xml"/><Relationship Id="rId5" Type="http://schemas.openxmlformats.org/officeDocument/2006/relationships/slide" Target="slide4.xml"/><Relationship Id="rId15" Type="http://schemas.openxmlformats.org/officeDocument/2006/relationships/slide" Target="slide10.xml"/><Relationship Id="rId23" Type="http://schemas.openxmlformats.org/officeDocument/2006/relationships/image" Target="../media/image17.png"/><Relationship Id="rId28" Type="http://schemas.openxmlformats.org/officeDocument/2006/relationships/image" Target="../media/image20.jp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31" Type="http://schemas.openxmlformats.org/officeDocument/2006/relationships/image" Target="../media/image21.png"/><Relationship Id="rId4" Type="http://schemas.openxmlformats.org/officeDocument/2006/relationships/slide" Target="slide6.xml"/><Relationship Id="rId9" Type="http://schemas.openxmlformats.org/officeDocument/2006/relationships/image" Target="../media/image11.png"/><Relationship Id="rId14" Type="http://schemas.openxmlformats.org/officeDocument/2006/relationships/slide" Target="slide7.xml"/><Relationship Id="rId22" Type="http://schemas.openxmlformats.org/officeDocument/2006/relationships/slide" Target="slide28.xml"/><Relationship Id="rId27" Type="http://schemas.openxmlformats.org/officeDocument/2006/relationships/slide" Target="slide31.xml"/><Relationship Id="rId30" Type="http://schemas.openxmlformats.org/officeDocument/2006/relationships/slide" Target="slide32.xml"/><Relationship Id="rId8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ixabay.com/es/mano-curser-sombra-haga-clic-en-308374/" TargetMode="External"/><Relationship Id="rId3" Type="http://schemas.openxmlformats.org/officeDocument/2006/relationships/image" Target="../media/image89.png"/><Relationship Id="rId7" Type="http://schemas.openxmlformats.org/officeDocument/2006/relationships/image" Target="../media/image2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slide" Target="slide2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slide" Target="slide2.xml"/><Relationship Id="rId3" Type="http://schemas.openxmlformats.org/officeDocument/2006/relationships/image" Target="../media/image91.png"/><Relationship Id="rId21" Type="http://schemas.openxmlformats.org/officeDocument/2006/relationships/hyperlink" Target="http://pixabay.com/es/mano-curser-sombra-haga-clic-en-308374/" TargetMode="External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64.png"/><Relationship Id="rId16" Type="http://schemas.openxmlformats.org/officeDocument/2006/relationships/image" Target="../media/image10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25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hyperlink" Target="http://pixabay.com/es/mano-curser-sombra-haga-clic-en-308374/" TargetMode="External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2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25.png"/><Relationship Id="rId5" Type="http://schemas.openxmlformats.org/officeDocument/2006/relationships/image" Target="../media/image93.png"/><Relationship Id="rId10" Type="http://schemas.openxmlformats.org/officeDocument/2006/relationships/slide" Target="slide2.xml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0.png"/><Relationship Id="rId3" Type="http://schemas.openxmlformats.org/officeDocument/2006/relationships/image" Target="../media/image106.png"/><Relationship Id="rId21" Type="http://schemas.openxmlformats.org/officeDocument/2006/relationships/image" Target="../media/image2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19.png"/><Relationship Id="rId2" Type="http://schemas.openxmlformats.org/officeDocument/2006/relationships/image" Target="../media/image64.png"/><Relationship Id="rId16" Type="http://schemas.openxmlformats.org/officeDocument/2006/relationships/image" Target="../media/image1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19" Type="http://schemas.openxmlformats.org/officeDocument/2006/relationships/slide" Target="slide2.xml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hyperlink" Target="mailto:rjoven@intercolombia.com" TargetMode="External"/><Relationship Id="rId22" Type="http://schemas.openxmlformats.org/officeDocument/2006/relationships/hyperlink" Target="http://pixabay.com/es/mano-curser-sombra-haga-clic-en-308374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9.png"/><Relationship Id="rId18" Type="http://schemas.openxmlformats.org/officeDocument/2006/relationships/hyperlink" Target="http://pixabay.com/es/mano-curser-sombra-haga-clic-en-308374/" TargetMode="External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8.png"/><Relationship Id="rId17" Type="http://schemas.openxmlformats.org/officeDocument/2006/relationships/image" Target="../media/image26.png"/><Relationship Id="rId2" Type="http://schemas.openxmlformats.org/officeDocument/2006/relationships/image" Target="../media/image64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11" Type="http://schemas.openxmlformats.org/officeDocument/2006/relationships/image" Target="../media/image117.png"/><Relationship Id="rId5" Type="http://schemas.openxmlformats.org/officeDocument/2006/relationships/image" Target="../media/image108.png"/><Relationship Id="rId15" Type="http://schemas.openxmlformats.org/officeDocument/2006/relationships/slide" Target="slide2.xml"/><Relationship Id="rId10" Type="http://schemas.openxmlformats.org/officeDocument/2006/relationships/image" Target="../media/image113.png"/><Relationship Id="rId19" Type="http://schemas.openxmlformats.org/officeDocument/2006/relationships/image" Target="../media/image121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slide" Target="slide2.xml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ixabay.com/es/mano-curser-sombra-haga-clic-en-308374/" TargetMode="External"/><Relationship Id="rId11" Type="http://schemas.openxmlformats.org/officeDocument/2006/relationships/image" Target="../media/image126.png"/><Relationship Id="rId5" Type="http://schemas.openxmlformats.org/officeDocument/2006/relationships/image" Target="../media/image26.png"/><Relationship Id="rId10" Type="http://schemas.openxmlformats.org/officeDocument/2006/relationships/image" Target="../media/image125.png"/><Relationship Id="rId4" Type="http://schemas.openxmlformats.org/officeDocument/2006/relationships/image" Target="../media/image25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png"/><Relationship Id="rId11" Type="http://schemas.openxmlformats.org/officeDocument/2006/relationships/image" Target="../media/image26.png"/><Relationship Id="rId5" Type="http://schemas.openxmlformats.org/officeDocument/2006/relationships/image" Target="../media/image132.png"/><Relationship Id="rId10" Type="http://schemas.openxmlformats.org/officeDocument/2006/relationships/image" Target="../media/image25.png"/><Relationship Id="rId4" Type="http://schemas.openxmlformats.org/officeDocument/2006/relationships/image" Target="../media/image131.png"/><Relationship Id="rId9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isaempresas.sharepoint.com/sites/COPASSTINTERCOLOMBIA" TargetMode="External"/><Relationship Id="rId13" Type="http://schemas.openxmlformats.org/officeDocument/2006/relationships/slide" Target="slide2.xml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12" Type="http://schemas.openxmlformats.org/officeDocument/2006/relationships/image" Target="../media/image144.png"/><Relationship Id="rId2" Type="http://schemas.openxmlformats.org/officeDocument/2006/relationships/image" Target="../media/image24.png"/><Relationship Id="rId16" Type="http://schemas.openxmlformats.org/officeDocument/2006/relationships/hyperlink" Target="http://pixabay.com/es/mano-curser-sombra-haga-clic-en-308374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saempresas.sharepoint.com/sites/ComitedeConvivencia" TargetMode="External"/><Relationship Id="rId11" Type="http://schemas.openxmlformats.org/officeDocument/2006/relationships/image" Target="../media/image143.png"/><Relationship Id="rId5" Type="http://schemas.openxmlformats.org/officeDocument/2006/relationships/image" Target="../media/image139.png"/><Relationship Id="rId15" Type="http://schemas.openxmlformats.org/officeDocument/2006/relationships/image" Target="../media/image26.png"/><Relationship Id="rId10" Type="http://schemas.openxmlformats.org/officeDocument/2006/relationships/image" Target="../media/image142.png"/><Relationship Id="rId4" Type="http://schemas.openxmlformats.org/officeDocument/2006/relationships/image" Target="../media/image138.png"/><Relationship Id="rId9" Type="http://schemas.openxmlformats.org/officeDocument/2006/relationships/image" Target="../media/image141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hyperlink" Target="https://isaempresas.sharepoint.com/sites/ITCO-SecGeneral/Normograma" TargetMode="External"/><Relationship Id="rId7" Type="http://schemas.openxmlformats.org/officeDocument/2006/relationships/hyperlink" Target="https://app.powerbi.com/view?r=eyJrIjoiMjcyMWNhNmEtYTJlMC00NDc3LTkxZTItYTY3ZWY5MjU4MGFkIiwidCI6IjIwMmFiYjgyLTA4MGMtNDIwNC05MjM2LTQzMzc4ZmU5MzQ2ZCIsImMiOjR9" TargetMode="External"/><Relationship Id="rId12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saempresas.sharepoint.com/GestionDeActivos/SGA_ITCO/Riesgo_Revision/Requisitos_Legales/2023-08-23-Matriz-Legal-INTERCOLOMBIA-Publicar.xlsx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isaempresas.sharepoint.com/GestionDeActivos/SGA_ITCO/Recursos_Apoyo/Req_Legales/Matriz_de_Requisitos_Legales_SGSI.xls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isaempresas.sharepoint.com/sites/DireccionEstrategia/Ges_Regulatoria" TargetMode="Externa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pixabay.com/es/mano-curser-sombra-haga-clic-en-308374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pixabay.com/es/mano-curser-sombra-haga-clic-en-308374/" TargetMode="External"/><Relationship Id="rId3" Type="http://schemas.openxmlformats.org/officeDocument/2006/relationships/hyperlink" Target="https://isaempresas.sharepoint.com/sites/ISASIG/SitePages/AUDITOR%c3%8dA.aspx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slide" Target="slide2.xml"/><Relationship Id="rId4" Type="http://schemas.openxmlformats.org/officeDocument/2006/relationships/image" Target="../media/image1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saempresas.sharepoint.com/sites/ISASIG/MjCon" TargetMode="External"/><Relationship Id="rId11" Type="http://schemas.openxmlformats.org/officeDocument/2006/relationships/hyperlink" Target="http://pixabay.com/es/mano-curser-sombra-haga-clic-en-308374/" TargetMode="External"/><Relationship Id="rId5" Type="http://schemas.openxmlformats.org/officeDocument/2006/relationships/image" Target="../media/image149.png"/><Relationship Id="rId10" Type="http://schemas.openxmlformats.org/officeDocument/2006/relationships/image" Target="../media/image26.png"/><Relationship Id="rId4" Type="http://schemas.openxmlformats.org/officeDocument/2006/relationships/image" Target="../media/image148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://pixabay.com/es/mano-curser-sombra-haga-clic-en-308374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://pixabay.com/es/mano-curser-sombra-haga-clic-en-308374/" TargetMode="External"/><Relationship Id="rId2" Type="http://schemas.openxmlformats.org/officeDocument/2006/relationships/hyperlink" Target="https://isaempresas.sharepoint.com/sites/Intercolombia/direccionamientoestrategico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saempresas.sharepoint.com/:b:/r/sites/ISASIG/04_Planes_de_Activos/Control_Documentaci%C3%B3n_interna/Declaratorias/Declaratoria_Seguridad%20Operacional%20Dic%202017%20(2).pdf?csf=1&amp;web=1&amp;e=zmPLrn" TargetMode="External"/><Relationship Id="rId13" Type="http://schemas.openxmlformats.org/officeDocument/2006/relationships/slide" Target="slide2.xml"/><Relationship Id="rId3" Type="http://schemas.openxmlformats.org/officeDocument/2006/relationships/hyperlink" Target="https://isaempresas.sharepoint.com/:b:/r/sites/ITCO-SecGeneral/Normograma/Normatividad%20interna/Declaratoria_Sistema_Integrado_de_Gesti%C3%B3n.pdf?csf=1&amp;web=1&amp;e=9B9jH8" TargetMode="External"/><Relationship Id="rId7" Type="http://schemas.openxmlformats.org/officeDocument/2006/relationships/hyperlink" Target="https://www.isa.co/es/grupo-isa/gobierno-corporativo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hyperlink" Target="http://pixabay.com/es/mano-curser-sombra-haga-clic-en-308374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11" Type="http://schemas.openxmlformats.org/officeDocument/2006/relationships/hyperlink" Target="https://isaempresas.sharepoint.com/sites/CONECTADOSCONLAVIDA?market=es-ES&amp;xsdata=MDV8MDJ8fDU1MzFmNzRjMWQ2YjQ1M2FiYjkwMDhkZDkzYzRmM2I3fGM5ODBlNDEwMGI1YzQ4YmNiZDFhOGI5MWNhYmM4NGJjfDB8MHw2Mzg4MjkxOTYyNjgyNTYxNDR8VW5rbm93bnxWR1ZoYlhOVFpXTjFjbWwwZVZObGNuWnBZMlY4ZXlKV0lqb2lNQzR3TGpBd01EQWlMQ0pRSWpvaVYybHVNeklpTENKQlRpSTZJazkwYUdWeUlpd2lWMVFpT2pFeGZRPT18MXxMMk5vWVhSekx6RTVPakk1TVRRek9UUXlMVE0yWWpBdE5ESTVNaTA0WWpFeExUSTNNR1V3TnpGbFpHTTVNMTlpWWpZM1pEbGlOQzFtTjJRekxUUmxOemd0WVRsak5pMWhaVEJrTldFeFpERXpZekpBZFc1eExtZGliQzV6Y0dGalpYTXZiV1Z6YzJGblpYTXZNVGMwTnpNeU1qZ3lOVGsyTUE9PXw0YjliZGFlZGQyMmQ0MDczYmI5MDA4ZGQ5M2M0ZjNiN3wzYTFjYjJjOTkxNmI0NDA5YmUwODM0ODc4M2Q3ZGZlZg%3D%3D&amp;sdata=aTd1MDM4K3M4UFZFaTBwTm9JcHBQN3VNK1d2cEtoNHNBRnRBL1VIYjNmVT0%3D&amp;ovuser=c980e410-0b5c-48bc-bd1a-8b91cabc84bc%2CRVANEGAS%40INTERCOLOMBIA.COM&amp;OR=Teams-HL&amp;CT=1747323579465&amp;clickparams=eyJBcHBOYW1lIjoiVGVhbXMtRGVza3RvcCIsIkFwcFZlcnNpb24iOiI0OS8yNTA0MTcxOTMwOSIsIkhhc0ZlZGVyYXRlZFVzZXIiOmZhbHNlfQ%3D%3D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hyperlink" Target="https://isaempresas.sharepoint.com/:b:/r/sites/ISASIG/04_Planes_de_Activos/Control_Documentaci%C3%B3n_interna/Declaratorias/DECLARATORIA%20DEL%20SISTEMA%20INTEGRADO%20DE%20GESTI%C3%93N_.pdf?csf=1&amp;web=1&amp;e=G98P9F" TargetMode="External"/><Relationship Id="rId9" Type="http://schemas.openxmlformats.org/officeDocument/2006/relationships/image" Target="../media/image3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slide" Target="slide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svg"/><Relationship Id="rId11" Type="http://schemas.openxmlformats.org/officeDocument/2006/relationships/image" Target="../media/image35.png"/><Relationship Id="rId5" Type="http://schemas.openxmlformats.org/officeDocument/2006/relationships/image" Target="../media/image33.png"/><Relationship Id="rId10" Type="http://schemas.openxmlformats.org/officeDocument/2006/relationships/hyperlink" Target="http://pixabay.com/es/mano-curser-sombra-haga-clic-en-308374/" TargetMode="External"/><Relationship Id="rId4" Type="http://schemas.openxmlformats.org/officeDocument/2006/relationships/image" Target="../media/image29.sv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5095"/>
              </a:lnSpc>
              <a:spcBef>
                <a:spcPts val="120"/>
              </a:spcBef>
            </a:pPr>
            <a:r>
              <a:rPr spc="165"/>
              <a:t>GUÍA</a:t>
            </a:r>
          </a:p>
          <a:p>
            <a:pPr marL="12700">
              <a:lnSpc>
                <a:spcPts val="5695"/>
              </a:lnSpc>
            </a:pPr>
            <a:r>
              <a:rPr sz="4900" b="0" spc="-85">
                <a:solidFill>
                  <a:srgbClr val="F07333"/>
                </a:solidFill>
                <a:latin typeface="Tahoma"/>
                <a:cs typeface="Tahoma"/>
              </a:rPr>
              <a:t>SISTEMA</a:t>
            </a:r>
            <a:r>
              <a:rPr sz="4900" b="0" spc="-140">
                <a:solidFill>
                  <a:srgbClr val="F07333"/>
                </a:solidFill>
                <a:latin typeface="Tahoma"/>
                <a:cs typeface="Tahoma"/>
              </a:rPr>
              <a:t> </a:t>
            </a:r>
            <a:r>
              <a:rPr sz="4900" b="0" spc="-45">
                <a:solidFill>
                  <a:srgbClr val="F07333"/>
                </a:solidFill>
                <a:latin typeface="Tahoma"/>
                <a:cs typeface="Tahoma"/>
              </a:rPr>
              <a:t>INTEGRADO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16263"/>
            <a:ext cx="1888489" cy="2940050"/>
          </a:xfrm>
          <a:custGeom>
            <a:avLst/>
            <a:gdLst/>
            <a:ahLst/>
            <a:cxnLst/>
            <a:rect l="l" t="t" r="r" b="b"/>
            <a:pathLst>
              <a:path w="1888489" h="2940050">
                <a:moveTo>
                  <a:pt x="1888401" y="0"/>
                </a:moveTo>
                <a:lnTo>
                  <a:pt x="0" y="0"/>
                </a:lnTo>
                <a:lnTo>
                  <a:pt x="0" y="2939872"/>
                </a:lnTo>
                <a:lnTo>
                  <a:pt x="1888401" y="2939872"/>
                </a:lnTo>
                <a:lnTo>
                  <a:pt x="1888401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2303" y="6606946"/>
            <a:ext cx="1704780" cy="5430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426809" y="7225841"/>
            <a:ext cx="1232535" cy="120014"/>
            <a:chOff x="8426809" y="7225841"/>
            <a:chExt cx="1232535" cy="120014"/>
          </a:xfrm>
        </p:grpSpPr>
        <p:sp>
          <p:nvSpPr>
            <p:cNvPr id="6" name="object 6"/>
            <p:cNvSpPr/>
            <p:nvPr/>
          </p:nvSpPr>
          <p:spPr>
            <a:xfrm>
              <a:off x="8426806" y="7227138"/>
              <a:ext cx="10795" cy="116839"/>
            </a:xfrm>
            <a:custGeom>
              <a:avLst/>
              <a:gdLst/>
              <a:ahLst/>
              <a:cxnLst/>
              <a:rect l="l" t="t" r="r" b="b"/>
              <a:pathLst>
                <a:path w="10795" h="116840">
                  <a:moveTo>
                    <a:pt x="10274" y="1270"/>
                  </a:moveTo>
                  <a:lnTo>
                    <a:pt x="9601" y="1270"/>
                  </a:lnTo>
                  <a:lnTo>
                    <a:pt x="9601" y="0"/>
                  </a:lnTo>
                  <a:lnTo>
                    <a:pt x="533" y="0"/>
                  </a:lnTo>
                  <a:lnTo>
                    <a:pt x="533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16840"/>
                  </a:lnTo>
                  <a:lnTo>
                    <a:pt x="10274" y="116840"/>
                  </a:lnTo>
                  <a:lnTo>
                    <a:pt x="10274" y="2540"/>
                  </a:lnTo>
                  <a:lnTo>
                    <a:pt x="10274" y="1270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9127" y="7227651"/>
              <a:ext cx="85178" cy="1163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75053" y="7227138"/>
              <a:ext cx="78105" cy="116839"/>
            </a:xfrm>
            <a:custGeom>
              <a:avLst/>
              <a:gdLst/>
              <a:ahLst/>
              <a:cxnLst/>
              <a:rect l="l" t="t" r="r" b="b"/>
              <a:pathLst>
                <a:path w="78104" h="116840">
                  <a:moveTo>
                    <a:pt x="78041" y="1270"/>
                  </a:moveTo>
                  <a:lnTo>
                    <a:pt x="77482" y="1270"/>
                  </a:lnTo>
                  <a:lnTo>
                    <a:pt x="77482" y="0"/>
                  </a:lnTo>
                  <a:lnTo>
                    <a:pt x="685" y="0"/>
                  </a:lnTo>
                  <a:lnTo>
                    <a:pt x="685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190" y="8890"/>
                  </a:lnTo>
                  <a:lnTo>
                    <a:pt x="190" y="10160"/>
                  </a:lnTo>
                  <a:lnTo>
                    <a:pt x="33845" y="10160"/>
                  </a:lnTo>
                  <a:lnTo>
                    <a:pt x="33845" y="116840"/>
                  </a:lnTo>
                  <a:lnTo>
                    <a:pt x="44157" y="116840"/>
                  </a:lnTo>
                  <a:lnTo>
                    <a:pt x="44157" y="10160"/>
                  </a:lnTo>
                  <a:lnTo>
                    <a:pt x="77889" y="10160"/>
                  </a:lnTo>
                  <a:lnTo>
                    <a:pt x="77889" y="8890"/>
                  </a:lnTo>
                  <a:lnTo>
                    <a:pt x="78041" y="8890"/>
                  </a:lnTo>
                  <a:lnTo>
                    <a:pt x="78041" y="2540"/>
                  </a:lnTo>
                  <a:lnTo>
                    <a:pt x="78041" y="1270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3827" y="7227661"/>
              <a:ext cx="65912" cy="1163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4006" y="7225841"/>
              <a:ext cx="292154" cy="119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1231" y="7225841"/>
              <a:ext cx="175159" cy="1198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81467" y="7227651"/>
              <a:ext cx="100774" cy="1163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13297" y="7227655"/>
              <a:ext cx="87807" cy="11638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27629" y="7227138"/>
              <a:ext cx="10795" cy="116839"/>
            </a:xfrm>
            <a:custGeom>
              <a:avLst/>
              <a:gdLst/>
              <a:ahLst/>
              <a:cxnLst/>
              <a:rect l="l" t="t" r="r" b="b"/>
              <a:pathLst>
                <a:path w="10795" h="116840">
                  <a:moveTo>
                    <a:pt x="10325" y="1270"/>
                  </a:moveTo>
                  <a:lnTo>
                    <a:pt x="9626" y="1270"/>
                  </a:lnTo>
                  <a:lnTo>
                    <a:pt x="9626" y="0"/>
                  </a:lnTo>
                  <a:lnTo>
                    <a:pt x="584" y="0"/>
                  </a:lnTo>
                  <a:lnTo>
                    <a:pt x="584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16840"/>
                  </a:lnTo>
                  <a:lnTo>
                    <a:pt x="10325" y="116840"/>
                  </a:lnTo>
                  <a:lnTo>
                    <a:pt x="10325" y="2540"/>
                  </a:lnTo>
                  <a:lnTo>
                    <a:pt x="10325" y="1270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59207" y="7227650"/>
              <a:ext cx="99644" cy="11638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129693" y="4093852"/>
            <a:ext cx="3634104" cy="1533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b="1" spc="-245" dirty="0">
                <a:solidFill>
                  <a:srgbClr val="F07333"/>
                </a:solidFill>
                <a:latin typeface="Tahoma"/>
                <a:cs typeface="Tahoma"/>
              </a:rPr>
              <a:t>DE</a:t>
            </a:r>
            <a:r>
              <a:rPr sz="4900" b="1" spc="-20" dirty="0">
                <a:solidFill>
                  <a:srgbClr val="F07333"/>
                </a:solidFill>
                <a:latin typeface="Tahoma"/>
                <a:cs typeface="Tahoma"/>
              </a:rPr>
              <a:t> </a:t>
            </a:r>
            <a:r>
              <a:rPr sz="4900" b="1" spc="-290" dirty="0">
                <a:solidFill>
                  <a:srgbClr val="F07333"/>
                </a:solidFill>
                <a:latin typeface="Tahoma"/>
                <a:cs typeface="Tahoma"/>
              </a:rPr>
              <a:t>GESTIÓN</a:t>
            </a:r>
            <a:endParaRPr lang="es-MX" sz="4900" b="1" spc="-290" dirty="0">
              <a:solidFill>
                <a:srgbClr val="F07333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4900" b="1" spc="-290" dirty="0">
                <a:solidFill>
                  <a:srgbClr val="F07333"/>
                </a:solidFill>
                <a:latin typeface="Tahoma"/>
                <a:cs typeface="Tahoma"/>
              </a:rPr>
              <a:t>2025</a:t>
            </a:r>
            <a:endParaRPr sz="4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23539"/>
            <a:ext cx="396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6.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Cómo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contribuyes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" dirty="0" err="1">
                <a:solidFill>
                  <a:srgbClr val="FFFFFF"/>
                </a:solidFill>
                <a:latin typeface="Arial"/>
                <a:cs typeface="Arial"/>
              </a:rPr>
              <a:t>Integrado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" y="1110928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84"/>
                </a:lnTo>
                <a:lnTo>
                  <a:pt x="5568302" y="501484"/>
                </a:lnTo>
                <a:lnTo>
                  <a:pt x="5602370" y="494605"/>
                </a:lnTo>
                <a:lnTo>
                  <a:pt x="5630192" y="475845"/>
                </a:lnTo>
                <a:lnTo>
                  <a:pt x="5648951" y="448019"/>
                </a:lnTo>
                <a:lnTo>
                  <a:pt x="5655830" y="413943"/>
                </a:lnTo>
                <a:lnTo>
                  <a:pt x="5655830" y="87541"/>
                </a:lnTo>
                <a:lnTo>
                  <a:pt x="5648951" y="53465"/>
                </a:lnTo>
                <a:lnTo>
                  <a:pt x="5630192" y="25639"/>
                </a:lnTo>
                <a:lnTo>
                  <a:pt x="5602370" y="6879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890" y="1195815"/>
            <a:ext cx="508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¿Cómo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25">
                <a:solidFill>
                  <a:srgbClr val="008BFF"/>
                </a:solidFill>
                <a:latin typeface="Trebuchet MS"/>
                <a:cs typeface="Trebuchet MS"/>
              </a:rPr>
              <a:t>contribuyo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al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sistema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0">
                <a:solidFill>
                  <a:srgbClr val="008BFF"/>
                </a:solidFill>
                <a:latin typeface="Trebuchet MS"/>
                <a:cs typeface="Trebuchet MS"/>
              </a:rPr>
              <a:t>integrado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gestión?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5070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5" y="1489"/>
                </a:lnTo>
                <a:lnTo>
                  <a:pt x="662173" y="5899"/>
                </a:lnTo>
                <a:lnTo>
                  <a:pt x="615962" y="13140"/>
                </a:lnTo>
                <a:lnTo>
                  <a:pt x="570719" y="23124"/>
                </a:lnTo>
                <a:lnTo>
                  <a:pt x="526533" y="35761"/>
                </a:lnTo>
                <a:lnTo>
                  <a:pt x="483494" y="50964"/>
                </a:lnTo>
                <a:lnTo>
                  <a:pt x="441690" y="68644"/>
                </a:lnTo>
                <a:lnTo>
                  <a:pt x="401209" y="88712"/>
                </a:lnTo>
                <a:lnTo>
                  <a:pt x="362141" y="111078"/>
                </a:lnTo>
                <a:lnTo>
                  <a:pt x="324573" y="135656"/>
                </a:lnTo>
                <a:lnTo>
                  <a:pt x="288596" y="162355"/>
                </a:lnTo>
                <a:lnTo>
                  <a:pt x="254296" y="191087"/>
                </a:lnTo>
                <a:lnTo>
                  <a:pt x="221764" y="221764"/>
                </a:lnTo>
                <a:lnTo>
                  <a:pt x="191087" y="254296"/>
                </a:lnTo>
                <a:lnTo>
                  <a:pt x="162355" y="288596"/>
                </a:lnTo>
                <a:lnTo>
                  <a:pt x="135656" y="324573"/>
                </a:lnTo>
                <a:lnTo>
                  <a:pt x="111078" y="362141"/>
                </a:lnTo>
                <a:lnTo>
                  <a:pt x="88712" y="401209"/>
                </a:lnTo>
                <a:lnTo>
                  <a:pt x="68644" y="441690"/>
                </a:lnTo>
                <a:lnTo>
                  <a:pt x="50964" y="483494"/>
                </a:lnTo>
                <a:lnTo>
                  <a:pt x="35761" y="526533"/>
                </a:lnTo>
                <a:lnTo>
                  <a:pt x="23124" y="570719"/>
                </a:lnTo>
                <a:lnTo>
                  <a:pt x="13140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40" y="898335"/>
                </a:lnTo>
                <a:lnTo>
                  <a:pt x="23124" y="943577"/>
                </a:lnTo>
                <a:lnTo>
                  <a:pt x="35761" y="987763"/>
                </a:lnTo>
                <a:lnTo>
                  <a:pt x="50964" y="1030802"/>
                </a:lnTo>
                <a:lnTo>
                  <a:pt x="68644" y="1072606"/>
                </a:lnTo>
                <a:lnTo>
                  <a:pt x="88712" y="1113087"/>
                </a:lnTo>
                <a:lnTo>
                  <a:pt x="111078" y="1152155"/>
                </a:lnTo>
                <a:lnTo>
                  <a:pt x="135656" y="1189723"/>
                </a:lnTo>
                <a:lnTo>
                  <a:pt x="162355" y="1225701"/>
                </a:lnTo>
                <a:lnTo>
                  <a:pt x="191087" y="1260000"/>
                </a:lnTo>
                <a:lnTo>
                  <a:pt x="221764" y="1292532"/>
                </a:lnTo>
                <a:lnTo>
                  <a:pt x="254296" y="1323209"/>
                </a:lnTo>
                <a:lnTo>
                  <a:pt x="288596" y="1351941"/>
                </a:lnTo>
                <a:lnTo>
                  <a:pt x="324573" y="1378641"/>
                </a:lnTo>
                <a:lnTo>
                  <a:pt x="362141" y="1403218"/>
                </a:lnTo>
                <a:lnTo>
                  <a:pt x="401209" y="1425585"/>
                </a:lnTo>
                <a:lnTo>
                  <a:pt x="441690" y="1445652"/>
                </a:lnTo>
                <a:lnTo>
                  <a:pt x="483494" y="1463332"/>
                </a:lnTo>
                <a:lnTo>
                  <a:pt x="526533" y="1478535"/>
                </a:lnTo>
                <a:lnTo>
                  <a:pt x="570719" y="1491173"/>
                </a:lnTo>
                <a:lnTo>
                  <a:pt x="615962" y="1501156"/>
                </a:lnTo>
                <a:lnTo>
                  <a:pt x="662173" y="1508397"/>
                </a:lnTo>
                <a:lnTo>
                  <a:pt x="709265" y="1512807"/>
                </a:lnTo>
                <a:lnTo>
                  <a:pt x="757148" y="1514297"/>
                </a:lnTo>
                <a:lnTo>
                  <a:pt x="805031" y="1512807"/>
                </a:lnTo>
                <a:lnTo>
                  <a:pt x="852123" y="1508397"/>
                </a:lnTo>
                <a:lnTo>
                  <a:pt x="898334" y="1501156"/>
                </a:lnTo>
                <a:lnTo>
                  <a:pt x="943577" y="1491173"/>
                </a:lnTo>
                <a:lnTo>
                  <a:pt x="987761" y="1478535"/>
                </a:lnTo>
                <a:lnTo>
                  <a:pt x="1030800" y="1463332"/>
                </a:lnTo>
                <a:lnTo>
                  <a:pt x="1072604" y="1445652"/>
                </a:lnTo>
                <a:lnTo>
                  <a:pt x="1113084" y="1425585"/>
                </a:lnTo>
                <a:lnTo>
                  <a:pt x="1152152" y="1403218"/>
                </a:lnTo>
                <a:lnTo>
                  <a:pt x="1189719" y="1378641"/>
                </a:lnTo>
                <a:lnTo>
                  <a:pt x="1225696" y="1351941"/>
                </a:lnTo>
                <a:lnTo>
                  <a:pt x="1259994" y="1323209"/>
                </a:lnTo>
                <a:lnTo>
                  <a:pt x="1292526" y="1292532"/>
                </a:lnTo>
                <a:lnTo>
                  <a:pt x="1323202" y="1260000"/>
                </a:lnTo>
                <a:lnTo>
                  <a:pt x="1351934" y="1225701"/>
                </a:lnTo>
                <a:lnTo>
                  <a:pt x="1378632" y="1189723"/>
                </a:lnTo>
                <a:lnTo>
                  <a:pt x="1403209" y="1152155"/>
                </a:lnTo>
                <a:lnTo>
                  <a:pt x="1425575" y="1113087"/>
                </a:lnTo>
                <a:lnTo>
                  <a:pt x="1445642" y="1072606"/>
                </a:lnTo>
                <a:lnTo>
                  <a:pt x="1463321" y="1030802"/>
                </a:lnTo>
                <a:lnTo>
                  <a:pt x="1478523" y="987763"/>
                </a:lnTo>
                <a:lnTo>
                  <a:pt x="1491161" y="943577"/>
                </a:lnTo>
                <a:lnTo>
                  <a:pt x="1501144" y="898335"/>
                </a:lnTo>
                <a:lnTo>
                  <a:pt x="1508385" y="852123"/>
                </a:lnTo>
                <a:lnTo>
                  <a:pt x="1512794" y="805031"/>
                </a:lnTo>
                <a:lnTo>
                  <a:pt x="1514284" y="757148"/>
                </a:lnTo>
                <a:lnTo>
                  <a:pt x="1512794" y="709265"/>
                </a:lnTo>
                <a:lnTo>
                  <a:pt x="1508385" y="662173"/>
                </a:lnTo>
                <a:lnTo>
                  <a:pt x="1501144" y="615962"/>
                </a:lnTo>
                <a:lnTo>
                  <a:pt x="1491161" y="570719"/>
                </a:lnTo>
                <a:lnTo>
                  <a:pt x="1478523" y="526533"/>
                </a:lnTo>
                <a:lnTo>
                  <a:pt x="1463321" y="483494"/>
                </a:lnTo>
                <a:lnTo>
                  <a:pt x="1445642" y="441690"/>
                </a:lnTo>
                <a:lnTo>
                  <a:pt x="1425575" y="401209"/>
                </a:lnTo>
                <a:lnTo>
                  <a:pt x="1403209" y="362141"/>
                </a:lnTo>
                <a:lnTo>
                  <a:pt x="1378632" y="324573"/>
                </a:lnTo>
                <a:lnTo>
                  <a:pt x="1351934" y="288596"/>
                </a:lnTo>
                <a:lnTo>
                  <a:pt x="1323202" y="254296"/>
                </a:lnTo>
                <a:lnTo>
                  <a:pt x="1292526" y="221764"/>
                </a:lnTo>
                <a:lnTo>
                  <a:pt x="1259994" y="191087"/>
                </a:lnTo>
                <a:lnTo>
                  <a:pt x="1225696" y="162355"/>
                </a:lnTo>
                <a:lnTo>
                  <a:pt x="1189719" y="135656"/>
                </a:lnTo>
                <a:lnTo>
                  <a:pt x="1152152" y="111078"/>
                </a:lnTo>
                <a:lnTo>
                  <a:pt x="1113084" y="88712"/>
                </a:lnTo>
                <a:lnTo>
                  <a:pt x="1072604" y="68644"/>
                </a:lnTo>
                <a:lnTo>
                  <a:pt x="1030800" y="50964"/>
                </a:lnTo>
                <a:lnTo>
                  <a:pt x="987761" y="35761"/>
                </a:lnTo>
                <a:lnTo>
                  <a:pt x="943577" y="23124"/>
                </a:lnTo>
                <a:lnTo>
                  <a:pt x="898334" y="13140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6388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40"/>
                </a:lnTo>
                <a:lnTo>
                  <a:pt x="570707" y="23124"/>
                </a:lnTo>
                <a:lnTo>
                  <a:pt x="526522" y="35761"/>
                </a:lnTo>
                <a:lnTo>
                  <a:pt x="483483" y="50964"/>
                </a:lnTo>
                <a:lnTo>
                  <a:pt x="441680" y="68644"/>
                </a:lnTo>
                <a:lnTo>
                  <a:pt x="401200" y="88712"/>
                </a:lnTo>
                <a:lnTo>
                  <a:pt x="362132" y="111078"/>
                </a:lnTo>
                <a:lnTo>
                  <a:pt x="324565" y="135656"/>
                </a:lnTo>
                <a:lnTo>
                  <a:pt x="288588" y="162355"/>
                </a:lnTo>
                <a:lnTo>
                  <a:pt x="254289" y="191087"/>
                </a:lnTo>
                <a:lnTo>
                  <a:pt x="221757" y="221764"/>
                </a:lnTo>
                <a:lnTo>
                  <a:pt x="191081" y="254296"/>
                </a:lnTo>
                <a:lnTo>
                  <a:pt x="162350" y="288596"/>
                </a:lnTo>
                <a:lnTo>
                  <a:pt x="135651" y="324573"/>
                </a:lnTo>
                <a:lnTo>
                  <a:pt x="111075" y="362141"/>
                </a:lnTo>
                <a:lnTo>
                  <a:pt x="88709" y="401209"/>
                </a:lnTo>
                <a:lnTo>
                  <a:pt x="68642" y="441690"/>
                </a:lnTo>
                <a:lnTo>
                  <a:pt x="50963" y="483494"/>
                </a:lnTo>
                <a:lnTo>
                  <a:pt x="35760" y="526533"/>
                </a:lnTo>
                <a:lnTo>
                  <a:pt x="23123" y="570719"/>
                </a:lnTo>
                <a:lnTo>
                  <a:pt x="13139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39" y="898335"/>
                </a:lnTo>
                <a:lnTo>
                  <a:pt x="23123" y="943577"/>
                </a:lnTo>
                <a:lnTo>
                  <a:pt x="35760" y="987763"/>
                </a:lnTo>
                <a:lnTo>
                  <a:pt x="50963" y="1030802"/>
                </a:lnTo>
                <a:lnTo>
                  <a:pt x="68642" y="1072606"/>
                </a:lnTo>
                <a:lnTo>
                  <a:pt x="88709" y="1113087"/>
                </a:lnTo>
                <a:lnTo>
                  <a:pt x="111075" y="1152155"/>
                </a:lnTo>
                <a:lnTo>
                  <a:pt x="135651" y="1189723"/>
                </a:lnTo>
                <a:lnTo>
                  <a:pt x="162350" y="1225701"/>
                </a:lnTo>
                <a:lnTo>
                  <a:pt x="191081" y="1260000"/>
                </a:lnTo>
                <a:lnTo>
                  <a:pt x="221757" y="1292532"/>
                </a:lnTo>
                <a:lnTo>
                  <a:pt x="254289" y="1323209"/>
                </a:lnTo>
                <a:lnTo>
                  <a:pt x="288588" y="1351941"/>
                </a:lnTo>
                <a:lnTo>
                  <a:pt x="324565" y="1378641"/>
                </a:lnTo>
                <a:lnTo>
                  <a:pt x="362132" y="1403218"/>
                </a:lnTo>
                <a:lnTo>
                  <a:pt x="401200" y="1425585"/>
                </a:lnTo>
                <a:lnTo>
                  <a:pt x="441680" y="1445652"/>
                </a:lnTo>
                <a:lnTo>
                  <a:pt x="483483" y="1463332"/>
                </a:lnTo>
                <a:lnTo>
                  <a:pt x="526522" y="1478535"/>
                </a:lnTo>
                <a:lnTo>
                  <a:pt x="570707" y="1491173"/>
                </a:lnTo>
                <a:lnTo>
                  <a:pt x="615949" y="1501156"/>
                </a:lnTo>
                <a:lnTo>
                  <a:pt x="662161" y="1508397"/>
                </a:lnTo>
                <a:lnTo>
                  <a:pt x="709252" y="1512807"/>
                </a:lnTo>
                <a:lnTo>
                  <a:pt x="757135" y="1514297"/>
                </a:lnTo>
                <a:lnTo>
                  <a:pt x="805018" y="1512807"/>
                </a:lnTo>
                <a:lnTo>
                  <a:pt x="852110" y="1508397"/>
                </a:lnTo>
                <a:lnTo>
                  <a:pt x="898321" y="1501156"/>
                </a:lnTo>
                <a:lnTo>
                  <a:pt x="943564" y="1491173"/>
                </a:lnTo>
                <a:lnTo>
                  <a:pt x="987749" y="1478535"/>
                </a:lnTo>
                <a:lnTo>
                  <a:pt x="1030787" y="1463332"/>
                </a:lnTo>
                <a:lnTo>
                  <a:pt x="1072591" y="1445652"/>
                </a:lnTo>
                <a:lnTo>
                  <a:pt x="1113071" y="1425585"/>
                </a:lnTo>
                <a:lnTo>
                  <a:pt x="1152139" y="1403218"/>
                </a:lnTo>
                <a:lnTo>
                  <a:pt x="1189706" y="1378641"/>
                </a:lnTo>
                <a:lnTo>
                  <a:pt x="1225683" y="1351941"/>
                </a:lnTo>
                <a:lnTo>
                  <a:pt x="1259982" y="1323209"/>
                </a:lnTo>
                <a:lnTo>
                  <a:pt x="1292513" y="1292532"/>
                </a:lnTo>
                <a:lnTo>
                  <a:pt x="1323189" y="1260000"/>
                </a:lnTo>
                <a:lnTo>
                  <a:pt x="1351921" y="1225701"/>
                </a:lnTo>
                <a:lnTo>
                  <a:pt x="1378619" y="1189723"/>
                </a:lnTo>
                <a:lnTo>
                  <a:pt x="1403196" y="1152155"/>
                </a:lnTo>
                <a:lnTo>
                  <a:pt x="1425562" y="1113087"/>
                </a:lnTo>
                <a:lnTo>
                  <a:pt x="1445629" y="1072606"/>
                </a:lnTo>
                <a:lnTo>
                  <a:pt x="1463308" y="1030802"/>
                </a:lnTo>
                <a:lnTo>
                  <a:pt x="1478511" y="987763"/>
                </a:lnTo>
                <a:lnTo>
                  <a:pt x="1491148" y="943577"/>
                </a:lnTo>
                <a:lnTo>
                  <a:pt x="1501131" y="898335"/>
                </a:lnTo>
                <a:lnTo>
                  <a:pt x="1508372" y="852123"/>
                </a:lnTo>
                <a:lnTo>
                  <a:pt x="1512782" y="805031"/>
                </a:lnTo>
                <a:lnTo>
                  <a:pt x="1514271" y="757148"/>
                </a:lnTo>
                <a:lnTo>
                  <a:pt x="1512782" y="709265"/>
                </a:lnTo>
                <a:lnTo>
                  <a:pt x="1508372" y="662173"/>
                </a:lnTo>
                <a:lnTo>
                  <a:pt x="1501131" y="615962"/>
                </a:lnTo>
                <a:lnTo>
                  <a:pt x="1491148" y="570719"/>
                </a:lnTo>
                <a:lnTo>
                  <a:pt x="1478511" y="526533"/>
                </a:lnTo>
                <a:lnTo>
                  <a:pt x="1463308" y="483494"/>
                </a:lnTo>
                <a:lnTo>
                  <a:pt x="1445629" y="441690"/>
                </a:lnTo>
                <a:lnTo>
                  <a:pt x="1425562" y="401209"/>
                </a:lnTo>
                <a:lnTo>
                  <a:pt x="1403196" y="362141"/>
                </a:lnTo>
                <a:lnTo>
                  <a:pt x="1378619" y="324573"/>
                </a:lnTo>
                <a:lnTo>
                  <a:pt x="1351921" y="288596"/>
                </a:lnTo>
                <a:lnTo>
                  <a:pt x="1323189" y="254296"/>
                </a:lnTo>
                <a:lnTo>
                  <a:pt x="1292513" y="221764"/>
                </a:lnTo>
                <a:lnTo>
                  <a:pt x="1259982" y="191087"/>
                </a:lnTo>
                <a:lnTo>
                  <a:pt x="1225683" y="162355"/>
                </a:lnTo>
                <a:lnTo>
                  <a:pt x="1189706" y="135656"/>
                </a:lnTo>
                <a:lnTo>
                  <a:pt x="1152139" y="111078"/>
                </a:lnTo>
                <a:lnTo>
                  <a:pt x="1113071" y="88712"/>
                </a:lnTo>
                <a:lnTo>
                  <a:pt x="1072591" y="68644"/>
                </a:lnTo>
                <a:lnTo>
                  <a:pt x="1030787" y="50964"/>
                </a:lnTo>
                <a:lnTo>
                  <a:pt x="987749" y="35761"/>
                </a:lnTo>
                <a:lnTo>
                  <a:pt x="943564" y="23124"/>
                </a:lnTo>
                <a:lnTo>
                  <a:pt x="898321" y="13140"/>
                </a:lnTo>
                <a:lnTo>
                  <a:pt x="852110" y="5899"/>
                </a:lnTo>
                <a:lnTo>
                  <a:pt x="805018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6813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39"/>
                </a:lnTo>
                <a:lnTo>
                  <a:pt x="570707" y="23123"/>
                </a:lnTo>
                <a:lnTo>
                  <a:pt x="526522" y="35760"/>
                </a:lnTo>
                <a:lnTo>
                  <a:pt x="483483" y="50963"/>
                </a:lnTo>
                <a:lnTo>
                  <a:pt x="441680" y="68642"/>
                </a:lnTo>
                <a:lnTo>
                  <a:pt x="401200" y="88709"/>
                </a:lnTo>
                <a:lnTo>
                  <a:pt x="362132" y="111075"/>
                </a:lnTo>
                <a:lnTo>
                  <a:pt x="324565" y="135651"/>
                </a:lnTo>
                <a:lnTo>
                  <a:pt x="288588" y="162350"/>
                </a:lnTo>
                <a:lnTo>
                  <a:pt x="254289" y="191081"/>
                </a:lnTo>
                <a:lnTo>
                  <a:pt x="221757" y="221757"/>
                </a:lnTo>
                <a:lnTo>
                  <a:pt x="191081" y="254289"/>
                </a:lnTo>
                <a:lnTo>
                  <a:pt x="162350" y="288588"/>
                </a:lnTo>
                <a:lnTo>
                  <a:pt x="135651" y="324565"/>
                </a:lnTo>
                <a:lnTo>
                  <a:pt x="111075" y="362132"/>
                </a:lnTo>
                <a:lnTo>
                  <a:pt x="88709" y="401200"/>
                </a:lnTo>
                <a:lnTo>
                  <a:pt x="68642" y="441680"/>
                </a:lnTo>
                <a:lnTo>
                  <a:pt x="50963" y="483483"/>
                </a:lnTo>
                <a:lnTo>
                  <a:pt x="35760" y="526522"/>
                </a:lnTo>
                <a:lnTo>
                  <a:pt x="23123" y="570707"/>
                </a:lnTo>
                <a:lnTo>
                  <a:pt x="13139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39" y="898322"/>
                </a:lnTo>
                <a:lnTo>
                  <a:pt x="23123" y="943565"/>
                </a:lnTo>
                <a:lnTo>
                  <a:pt x="35760" y="987750"/>
                </a:lnTo>
                <a:lnTo>
                  <a:pt x="50963" y="1030789"/>
                </a:lnTo>
                <a:lnTo>
                  <a:pt x="68642" y="1072593"/>
                </a:lnTo>
                <a:lnTo>
                  <a:pt x="88709" y="1113074"/>
                </a:lnTo>
                <a:lnTo>
                  <a:pt x="111075" y="1152143"/>
                </a:lnTo>
                <a:lnTo>
                  <a:pt x="135651" y="1189710"/>
                </a:lnTo>
                <a:lnTo>
                  <a:pt x="162350" y="1225688"/>
                </a:lnTo>
                <a:lnTo>
                  <a:pt x="191081" y="1259987"/>
                </a:lnTo>
                <a:lnTo>
                  <a:pt x="221757" y="1292520"/>
                </a:lnTo>
                <a:lnTo>
                  <a:pt x="254289" y="1323196"/>
                </a:lnTo>
                <a:lnTo>
                  <a:pt x="288588" y="1351929"/>
                </a:lnTo>
                <a:lnTo>
                  <a:pt x="324565" y="1378628"/>
                </a:lnTo>
                <a:lnTo>
                  <a:pt x="362132" y="1403205"/>
                </a:lnTo>
                <a:lnTo>
                  <a:pt x="401200" y="1425572"/>
                </a:lnTo>
                <a:lnTo>
                  <a:pt x="441680" y="1445639"/>
                </a:lnTo>
                <a:lnTo>
                  <a:pt x="483483" y="1463319"/>
                </a:lnTo>
                <a:lnTo>
                  <a:pt x="526522" y="1478522"/>
                </a:lnTo>
                <a:lnTo>
                  <a:pt x="570707" y="1491160"/>
                </a:lnTo>
                <a:lnTo>
                  <a:pt x="615949" y="1501144"/>
                </a:lnTo>
                <a:lnTo>
                  <a:pt x="662161" y="1508385"/>
                </a:lnTo>
                <a:lnTo>
                  <a:pt x="709252" y="1512794"/>
                </a:lnTo>
                <a:lnTo>
                  <a:pt x="757135" y="1514284"/>
                </a:lnTo>
                <a:lnTo>
                  <a:pt x="805019" y="1512794"/>
                </a:lnTo>
                <a:lnTo>
                  <a:pt x="852110" y="1508385"/>
                </a:lnTo>
                <a:lnTo>
                  <a:pt x="898322" y="1501144"/>
                </a:lnTo>
                <a:lnTo>
                  <a:pt x="943565" y="1491160"/>
                </a:lnTo>
                <a:lnTo>
                  <a:pt x="987750" y="1478522"/>
                </a:lnTo>
                <a:lnTo>
                  <a:pt x="1030789" y="1463319"/>
                </a:lnTo>
                <a:lnTo>
                  <a:pt x="1072593" y="1445639"/>
                </a:lnTo>
                <a:lnTo>
                  <a:pt x="1113074" y="1425572"/>
                </a:lnTo>
                <a:lnTo>
                  <a:pt x="1152143" y="1403205"/>
                </a:lnTo>
                <a:lnTo>
                  <a:pt x="1189710" y="1378628"/>
                </a:lnTo>
                <a:lnTo>
                  <a:pt x="1225688" y="1351929"/>
                </a:lnTo>
                <a:lnTo>
                  <a:pt x="1259987" y="1323196"/>
                </a:lnTo>
                <a:lnTo>
                  <a:pt x="1292520" y="1292520"/>
                </a:lnTo>
                <a:lnTo>
                  <a:pt x="1323196" y="1259987"/>
                </a:lnTo>
                <a:lnTo>
                  <a:pt x="1351929" y="1225688"/>
                </a:lnTo>
                <a:lnTo>
                  <a:pt x="1378628" y="1189710"/>
                </a:lnTo>
                <a:lnTo>
                  <a:pt x="1403205" y="1152143"/>
                </a:lnTo>
                <a:lnTo>
                  <a:pt x="1425572" y="1113074"/>
                </a:lnTo>
                <a:lnTo>
                  <a:pt x="1445639" y="1072593"/>
                </a:lnTo>
                <a:lnTo>
                  <a:pt x="1463319" y="1030789"/>
                </a:lnTo>
                <a:lnTo>
                  <a:pt x="1478522" y="987750"/>
                </a:lnTo>
                <a:lnTo>
                  <a:pt x="1491160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0" y="570707"/>
                </a:lnTo>
                <a:lnTo>
                  <a:pt x="1478522" y="526522"/>
                </a:lnTo>
                <a:lnTo>
                  <a:pt x="1463319" y="483483"/>
                </a:lnTo>
                <a:lnTo>
                  <a:pt x="1445639" y="441680"/>
                </a:lnTo>
                <a:lnTo>
                  <a:pt x="1425572" y="401200"/>
                </a:lnTo>
                <a:lnTo>
                  <a:pt x="1403205" y="362132"/>
                </a:lnTo>
                <a:lnTo>
                  <a:pt x="1378628" y="324565"/>
                </a:lnTo>
                <a:lnTo>
                  <a:pt x="1351929" y="288588"/>
                </a:lnTo>
                <a:lnTo>
                  <a:pt x="1323196" y="254289"/>
                </a:lnTo>
                <a:lnTo>
                  <a:pt x="1292520" y="221757"/>
                </a:lnTo>
                <a:lnTo>
                  <a:pt x="1259987" y="191081"/>
                </a:lnTo>
                <a:lnTo>
                  <a:pt x="1225688" y="162350"/>
                </a:lnTo>
                <a:lnTo>
                  <a:pt x="1189710" y="135651"/>
                </a:lnTo>
                <a:lnTo>
                  <a:pt x="1152143" y="111075"/>
                </a:lnTo>
                <a:lnTo>
                  <a:pt x="1113074" y="88709"/>
                </a:lnTo>
                <a:lnTo>
                  <a:pt x="1072593" y="68642"/>
                </a:lnTo>
                <a:lnTo>
                  <a:pt x="1030789" y="50963"/>
                </a:lnTo>
                <a:lnTo>
                  <a:pt x="987750" y="35760"/>
                </a:lnTo>
                <a:lnTo>
                  <a:pt x="943565" y="23123"/>
                </a:lnTo>
                <a:lnTo>
                  <a:pt x="898322" y="13139"/>
                </a:lnTo>
                <a:lnTo>
                  <a:pt x="852110" y="5899"/>
                </a:lnTo>
                <a:lnTo>
                  <a:pt x="805019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46" y="2397086"/>
            <a:ext cx="1677402" cy="18958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8262" y="2878674"/>
            <a:ext cx="84772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1040"/>
              </a:lnSpc>
              <a:spcBef>
                <a:spcPts val="229"/>
              </a:spcBef>
            </a:pP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Identificando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la</a:t>
            </a:r>
            <a:r>
              <a:rPr sz="950" spc="-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c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ontribución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  a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objetivos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estratégicos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950" spc="-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0" dirty="0" err="1">
                <a:solidFill>
                  <a:srgbClr val="0B317D"/>
                </a:solidFill>
                <a:latin typeface="Tahoma"/>
                <a:cs typeface="Tahoma"/>
              </a:rPr>
              <a:t>PEGA</a:t>
            </a:r>
            <a:r>
              <a:rPr sz="950" spc="4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 dirty="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organización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4326" y="5198516"/>
            <a:ext cx="1319530" cy="567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algn="ctr">
              <a:lnSpc>
                <a:spcPts val="1040"/>
              </a:lnSpc>
              <a:spcBef>
                <a:spcPts val="229"/>
              </a:spcBef>
            </a:pP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Ejecutando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mis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actividades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acuerdo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con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documentación 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mis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procesos.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4916" y="4651989"/>
            <a:ext cx="1623301" cy="1953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53955" y="5051122"/>
            <a:ext cx="1109597" cy="670695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12700" marR="5080" indent="142240" algn="ctr">
              <a:lnSpc>
                <a:spcPts val="1040"/>
              </a:lnSpc>
              <a:spcBef>
                <a:spcPts val="229"/>
              </a:spcBef>
            </a:pPr>
            <a:r>
              <a:rPr sz="950" spc="30" err="1">
                <a:solidFill>
                  <a:srgbClr val="0B317D"/>
                </a:solidFill>
                <a:latin typeface="Tahoma"/>
                <a:cs typeface="Tahoma"/>
              </a:rPr>
              <a:t>Participando</a:t>
            </a:r>
            <a:r>
              <a:rPr lang="es-ES" sz="950" spc="3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err="1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ES" sz="950" spc="10">
                <a:solidFill>
                  <a:srgbClr val="0B317D"/>
                </a:solidFill>
                <a:latin typeface="Tahoma"/>
                <a:cs typeface="Tahoma"/>
              </a:rPr>
              <a:t>las </a:t>
            </a:r>
            <a:r>
              <a:rPr lang="es-ES" sz="950" spc="25">
                <a:solidFill>
                  <a:srgbClr val="0B317D"/>
                </a:solidFill>
                <a:latin typeface="Tahoma"/>
                <a:cs typeface="Tahoma"/>
              </a:rPr>
              <a:t>actividades 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lang="es-CO"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err="1">
                <a:solidFill>
                  <a:srgbClr val="0B317D"/>
                </a:solidFill>
                <a:latin typeface="Tahoma"/>
                <a:cs typeface="Tahoma"/>
              </a:rPr>
              <a:t>promoción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ES" sz="950" spc="30">
                <a:solidFill>
                  <a:srgbClr val="0B317D"/>
                </a:solidFill>
                <a:latin typeface="Tahoma"/>
                <a:cs typeface="Tahoma"/>
              </a:rPr>
              <a:t>de la salud</a:t>
            </a:r>
            <a:r>
              <a:rPr lang="es-ES" sz="9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lang="es-CO" sz="950">
                <a:latin typeface="Tahoma"/>
                <a:cs typeface="Tahoma"/>
              </a:rPr>
              <a:t> </a:t>
            </a:r>
            <a:r>
              <a:rPr lang="es-ES" sz="950" spc="10">
                <a:solidFill>
                  <a:srgbClr val="0B317D"/>
                </a:solidFill>
                <a:latin typeface="Tahoma"/>
                <a:cs typeface="Tahoma"/>
              </a:rPr>
              <a:t>prevención de la enfermedad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6231" y="4541923"/>
            <a:ext cx="1802400" cy="184342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421068" y="5252677"/>
            <a:ext cx="1091565" cy="4362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9690" marR="52069" indent="134620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Participando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programas</a:t>
            </a:r>
            <a:endParaRPr sz="950">
              <a:latin typeface="Tahoma"/>
              <a:cs typeface="Tahoma"/>
            </a:endParaRPr>
          </a:p>
          <a:p>
            <a:pPr marL="12700">
              <a:lnSpc>
                <a:spcPts val="1015"/>
              </a:lnSpc>
            </a:pP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definidos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el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SIG.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3610" y="4651989"/>
            <a:ext cx="1623301" cy="20701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127323" y="5042657"/>
            <a:ext cx="1865514" cy="879408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209550" marR="201930" indent="155575" algn="ctr">
              <a:lnSpc>
                <a:spcPct val="101800"/>
              </a:lnSpc>
              <a:spcBef>
                <a:spcPts val="85"/>
              </a:spcBef>
            </a:pPr>
            <a:r>
              <a:rPr sz="800" spc="30" err="1">
                <a:solidFill>
                  <a:srgbClr val="0B317D"/>
                </a:solidFill>
                <a:latin typeface="Tahoma"/>
                <a:cs typeface="Tahoma"/>
              </a:rPr>
              <a:t>Planeando</a:t>
            </a:r>
            <a:r>
              <a:rPr sz="80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5">
                <a:solidFill>
                  <a:srgbClr val="0B317D"/>
                </a:solidFill>
                <a:latin typeface="Tahoma"/>
                <a:cs typeface="Tahoma"/>
              </a:rPr>
              <a:t>las </a:t>
            </a:r>
            <a:r>
              <a:rPr sz="800" spc="20" err="1">
                <a:solidFill>
                  <a:srgbClr val="0B317D"/>
                </a:solidFill>
                <a:latin typeface="Tahoma"/>
                <a:cs typeface="Tahoma"/>
              </a:rPr>
              <a:t>actividades</a:t>
            </a:r>
            <a:r>
              <a:rPr sz="800" spc="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80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10" err="1">
                <a:solidFill>
                  <a:srgbClr val="0B317D"/>
                </a:solidFill>
                <a:latin typeface="Tahoma"/>
                <a:cs typeface="Tahoma"/>
              </a:rPr>
              <a:t>c</a:t>
            </a:r>
            <a:r>
              <a:rPr sz="800" spc="25" err="1">
                <a:solidFill>
                  <a:srgbClr val="0B317D"/>
                </a:solidFill>
                <a:latin typeface="Tahoma"/>
                <a:cs typeface="Tahoma"/>
              </a:rPr>
              <a:t>onsiderando</a:t>
            </a:r>
            <a:r>
              <a:rPr sz="80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15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lang="es-CO" sz="800">
                <a:latin typeface="Tahoma"/>
                <a:cs typeface="Tahoma"/>
              </a:rPr>
              <a:t> </a:t>
            </a:r>
            <a:r>
              <a:rPr sz="800" spc="15" err="1">
                <a:solidFill>
                  <a:srgbClr val="0B317D"/>
                </a:solidFill>
                <a:latin typeface="Tahoma"/>
                <a:cs typeface="Tahoma"/>
              </a:rPr>
              <a:t>peligros</a:t>
            </a:r>
            <a:r>
              <a:rPr sz="800" spc="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-1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lang="es-CO" sz="80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err="1">
                <a:solidFill>
                  <a:srgbClr val="0B317D"/>
                </a:solidFill>
                <a:latin typeface="Tahoma"/>
                <a:cs typeface="Tahoma"/>
              </a:rPr>
              <a:t>riesgos</a:t>
            </a:r>
            <a:r>
              <a:rPr sz="800">
                <a:solidFill>
                  <a:srgbClr val="0B317D"/>
                </a:solidFill>
                <a:latin typeface="Tahoma"/>
                <a:cs typeface="Tahoma"/>
              </a:rPr>
              <a:t>, </a:t>
            </a:r>
            <a:r>
              <a:rPr sz="800" spc="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20" err="1">
                <a:solidFill>
                  <a:srgbClr val="0B317D"/>
                </a:solidFill>
                <a:latin typeface="Tahoma"/>
                <a:cs typeface="Tahoma"/>
              </a:rPr>
              <a:t>aspectos</a:t>
            </a:r>
            <a:r>
              <a:rPr sz="80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sz="80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20" err="1">
                <a:solidFill>
                  <a:srgbClr val="0B317D"/>
                </a:solidFill>
                <a:latin typeface="Tahoma"/>
                <a:cs typeface="Tahoma"/>
              </a:rPr>
              <a:t>impactos</a:t>
            </a:r>
            <a:r>
              <a:rPr lang="es-MX" sz="800" spc="20">
                <a:solidFill>
                  <a:srgbClr val="0B317D"/>
                </a:solidFill>
                <a:latin typeface="Tahoma"/>
                <a:cs typeface="Tahoma"/>
              </a:rPr>
              <a:t> ambientales </a:t>
            </a:r>
            <a:r>
              <a:rPr sz="800" spc="30">
                <a:solidFill>
                  <a:srgbClr val="0B317D"/>
                </a:solidFill>
                <a:latin typeface="Tahoma"/>
                <a:cs typeface="Tahoma"/>
              </a:rPr>
              <a:t>que </a:t>
            </a:r>
            <a:r>
              <a:rPr sz="800" spc="-2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15">
                <a:solidFill>
                  <a:srgbClr val="0B317D"/>
                </a:solidFill>
                <a:latin typeface="Tahoma"/>
                <a:cs typeface="Tahoma"/>
              </a:rPr>
              <a:t>se</a:t>
            </a:r>
            <a:r>
              <a:rPr sz="80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30" err="1">
                <a:solidFill>
                  <a:srgbClr val="0B317D"/>
                </a:solidFill>
                <a:latin typeface="Tahoma"/>
                <a:cs typeface="Tahoma"/>
              </a:rPr>
              <a:t>pueden</a:t>
            </a:r>
            <a:r>
              <a:rPr sz="80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15" err="1">
                <a:solidFill>
                  <a:srgbClr val="0B317D"/>
                </a:solidFill>
                <a:latin typeface="Tahoma"/>
                <a:cs typeface="Tahoma"/>
              </a:rPr>
              <a:t>presentar</a:t>
            </a:r>
            <a:r>
              <a:rPr lang="es-CO" sz="800">
                <a:latin typeface="Tahoma"/>
                <a:cs typeface="Tahoma"/>
              </a:rPr>
              <a:t> </a:t>
            </a:r>
            <a:r>
              <a:rPr sz="800" spc="25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lang="es-CO" sz="80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25" err="1">
                <a:solidFill>
                  <a:srgbClr val="0B317D"/>
                </a:solidFill>
                <a:latin typeface="Tahoma"/>
                <a:cs typeface="Tahoma"/>
              </a:rPr>
              <a:t>implementando</a:t>
            </a:r>
            <a:r>
              <a:rPr lang="es-ES" sz="800" spc="25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80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5">
                <a:solidFill>
                  <a:srgbClr val="0B317D"/>
                </a:solidFill>
                <a:latin typeface="Tahoma"/>
                <a:cs typeface="Tahoma"/>
              </a:rPr>
              <a:t>las </a:t>
            </a:r>
            <a:r>
              <a:rPr sz="800" spc="30" err="1">
                <a:solidFill>
                  <a:srgbClr val="0B317D"/>
                </a:solidFill>
                <a:latin typeface="Tahoma"/>
                <a:cs typeface="Tahoma"/>
              </a:rPr>
              <a:t>medidas</a:t>
            </a:r>
            <a:r>
              <a:rPr lang="es-CO" sz="80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00" spc="4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lang="es-ES" sz="800" spc="4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800">
                <a:solidFill>
                  <a:srgbClr val="0B317D"/>
                </a:solidFill>
                <a:latin typeface="Tahoma"/>
                <a:cs typeface="Tahoma"/>
              </a:rPr>
              <a:t>control.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9256" y="2190476"/>
            <a:ext cx="1623301" cy="211751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2449" y="2425670"/>
            <a:ext cx="1802402" cy="184342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566523" y="3106859"/>
            <a:ext cx="1224671" cy="542455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93980" marR="86360" indent="-635" algn="ctr">
              <a:lnSpc>
                <a:spcPts val="1040"/>
              </a:lnSpc>
              <a:spcBef>
                <a:spcPts val="229"/>
              </a:spcBef>
            </a:pPr>
            <a:r>
              <a:rPr lang="es-CO" sz="950" spc="30" err="1">
                <a:solidFill>
                  <a:srgbClr val="0B317D"/>
                </a:solidFill>
                <a:latin typeface="Tahoma"/>
                <a:cs typeface="Tahoma"/>
              </a:rPr>
              <a:t>Cumpliendo</a:t>
            </a:r>
            <a:r>
              <a:rPr lang="es-ES" sz="950" spc="3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con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0">
                <a:solidFill>
                  <a:srgbClr val="0B317D"/>
                </a:solidFill>
                <a:latin typeface="Tahoma"/>
                <a:cs typeface="Tahoma"/>
              </a:rPr>
              <a:t>polí</a:t>
            </a:r>
            <a:r>
              <a:rPr sz="950" spc="20" err="1">
                <a:solidFill>
                  <a:srgbClr val="0B317D"/>
                </a:solidFill>
                <a:latin typeface="Tahoma"/>
                <a:cs typeface="Tahoma"/>
              </a:rPr>
              <a:t>ticas</a:t>
            </a:r>
            <a:r>
              <a:rPr lang="es-ES" sz="950" spc="20">
                <a:solidFill>
                  <a:srgbClr val="0B317D"/>
                </a:solidFill>
                <a:latin typeface="Tahoma"/>
                <a:cs typeface="Tahoma"/>
              </a:rPr>
              <a:t> y declaratorias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1015"/>
              </a:lnSpc>
            </a:pP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organización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8877" y="2898165"/>
            <a:ext cx="120459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57480" marR="149860" indent="113664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Reportando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accidentes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e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incidentes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trabajo</a:t>
            </a:r>
            <a:endParaRPr sz="950">
              <a:latin typeface="Tahoma"/>
              <a:cs typeface="Tahoma"/>
            </a:endParaRPr>
          </a:p>
          <a:p>
            <a:pPr marL="203200" marR="195580" algn="ctr">
              <a:lnSpc>
                <a:spcPts val="1040"/>
              </a:lnSpc>
              <a:spcBef>
                <a:spcPts val="65"/>
              </a:spcBef>
            </a:pP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accidentes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5">
                <a:solidFill>
                  <a:srgbClr val="0B317D"/>
                </a:solidFill>
                <a:latin typeface="Tahoma"/>
                <a:cs typeface="Tahoma"/>
              </a:rPr>
              <a:t>o </a:t>
            </a:r>
            <a:r>
              <a:rPr sz="950" spc="-28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incidentes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ambientales.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3470" y="2892174"/>
            <a:ext cx="918210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1040"/>
              </a:lnSpc>
              <a:spcBef>
                <a:spcPts val="229"/>
              </a:spcBef>
            </a:pP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Identificando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mejoras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950" spc="-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 err="1">
                <a:solidFill>
                  <a:srgbClr val="0B317D"/>
                </a:solidFill>
                <a:latin typeface="Tahoma"/>
                <a:cs typeface="Tahoma"/>
              </a:rPr>
              <a:t>gestionando</a:t>
            </a:r>
            <a:r>
              <a:rPr sz="950" spc="-6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planes </a:t>
            </a:r>
            <a:r>
              <a:rPr sz="950" spc="50" dirty="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5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mejoramiento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 dirty="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 err="1">
                <a:solidFill>
                  <a:srgbClr val="0B317D"/>
                </a:solidFill>
                <a:latin typeface="Tahoma"/>
                <a:cs typeface="Tahoma"/>
              </a:rPr>
              <a:t>procesos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63860" y="3014310"/>
            <a:ext cx="1298575" cy="567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1040"/>
              </a:lnSpc>
              <a:spcBef>
                <a:spcPts val="229"/>
              </a:spcBef>
            </a:pPr>
            <a:r>
              <a:rPr sz="950" spc="30" dirty="0" err="1">
                <a:solidFill>
                  <a:srgbClr val="0B317D"/>
                </a:solidFill>
                <a:latin typeface="Tahoma"/>
                <a:cs typeface="Tahoma"/>
              </a:rPr>
              <a:t>Separando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 err="1">
                <a:solidFill>
                  <a:srgbClr val="0B317D"/>
                </a:solidFill>
                <a:latin typeface="Tahoma"/>
                <a:cs typeface="Tahoma"/>
              </a:rPr>
              <a:t>residuos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, </a:t>
            </a:r>
            <a:r>
              <a:rPr sz="950" spc="4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 err="1">
                <a:solidFill>
                  <a:srgbClr val="0B317D"/>
                </a:solidFill>
                <a:latin typeface="Tahoma"/>
                <a:cs typeface="Tahoma"/>
              </a:rPr>
              <a:t>haciendo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uso</a:t>
            </a:r>
            <a:r>
              <a:rPr sz="950" spc="-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racional</a:t>
            </a:r>
            <a:r>
              <a:rPr sz="950" spc="-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sz="950" spc="-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eficiente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del</a:t>
            </a:r>
            <a:r>
              <a:rPr sz="950" spc="-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agua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 y</a:t>
            </a:r>
            <a:r>
              <a:rPr sz="950" spc="-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la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" dirty="0" err="1">
                <a:solidFill>
                  <a:srgbClr val="0B317D"/>
                </a:solidFill>
                <a:latin typeface="Tahoma"/>
                <a:cs typeface="Tahoma"/>
              </a:rPr>
              <a:t>energía</a:t>
            </a:r>
            <a:r>
              <a:rPr sz="950" spc="5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47386" y="2406620"/>
            <a:ext cx="1623695" cy="1760220"/>
            <a:chOff x="6147386" y="2406620"/>
            <a:chExt cx="1623695" cy="1760220"/>
          </a:xfrm>
        </p:grpSpPr>
        <p:sp>
          <p:nvSpPr>
            <p:cNvPr id="25" name="object 25"/>
            <p:cNvSpPr/>
            <p:nvPr/>
          </p:nvSpPr>
          <p:spPr>
            <a:xfrm>
              <a:off x="6153736" y="2549518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306"/>
                  </a:moveTo>
                  <a:lnTo>
                    <a:pt x="1609234" y="852624"/>
                  </a:lnTo>
                  <a:lnTo>
                    <a:pt x="1605183" y="899221"/>
                  </a:lnTo>
                  <a:lnTo>
                    <a:pt x="1598524" y="945023"/>
                  </a:lnTo>
                  <a:lnTo>
                    <a:pt x="1589332" y="989954"/>
                  </a:lnTo>
                  <a:lnTo>
                    <a:pt x="1577683" y="1033938"/>
                  </a:lnTo>
                  <a:lnTo>
                    <a:pt x="1563652" y="1076900"/>
                  </a:lnTo>
                  <a:lnTo>
                    <a:pt x="1547315" y="1118764"/>
                  </a:lnTo>
                  <a:lnTo>
                    <a:pt x="1528748" y="1159456"/>
                  </a:lnTo>
                  <a:lnTo>
                    <a:pt x="1508025" y="1198898"/>
                  </a:lnTo>
                  <a:lnTo>
                    <a:pt x="1485223" y="1237016"/>
                  </a:lnTo>
                  <a:lnTo>
                    <a:pt x="1460417" y="1273735"/>
                  </a:lnTo>
                  <a:lnTo>
                    <a:pt x="1433682" y="1308978"/>
                  </a:lnTo>
                  <a:lnTo>
                    <a:pt x="1405095" y="1342670"/>
                  </a:lnTo>
                  <a:lnTo>
                    <a:pt x="1374730" y="1374736"/>
                  </a:lnTo>
                  <a:lnTo>
                    <a:pt x="1342663" y="1405101"/>
                  </a:lnTo>
                  <a:lnTo>
                    <a:pt x="1308970" y="1433687"/>
                  </a:lnTo>
                  <a:lnTo>
                    <a:pt x="1273726" y="1460421"/>
                  </a:lnTo>
                  <a:lnTo>
                    <a:pt x="1237007" y="1485227"/>
                  </a:lnTo>
                  <a:lnTo>
                    <a:pt x="1198888" y="1508028"/>
                  </a:lnTo>
                  <a:lnTo>
                    <a:pt x="1159445" y="1528750"/>
                  </a:lnTo>
                  <a:lnTo>
                    <a:pt x="1118754" y="1547317"/>
                  </a:lnTo>
                  <a:lnTo>
                    <a:pt x="1076889" y="1563653"/>
                  </a:lnTo>
                  <a:lnTo>
                    <a:pt x="1033926" y="1577684"/>
                  </a:lnTo>
                  <a:lnTo>
                    <a:pt x="989942" y="1589333"/>
                  </a:lnTo>
                  <a:lnTo>
                    <a:pt x="945011" y="1598524"/>
                  </a:lnTo>
                  <a:lnTo>
                    <a:pt x="899209" y="1605183"/>
                  </a:lnTo>
                  <a:lnTo>
                    <a:pt x="852611" y="1609234"/>
                  </a:lnTo>
                  <a:lnTo>
                    <a:pt x="805294" y="1610601"/>
                  </a:lnTo>
                  <a:lnTo>
                    <a:pt x="757976" y="1609234"/>
                  </a:lnTo>
                  <a:lnTo>
                    <a:pt x="711379" y="1605183"/>
                  </a:lnTo>
                  <a:lnTo>
                    <a:pt x="665577" y="1598524"/>
                  </a:lnTo>
                  <a:lnTo>
                    <a:pt x="620647" y="1589333"/>
                  </a:lnTo>
                  <a:lnTo>
                    <a:pt x="576662" y="1577684"/>
                  </a:lnTo>
                  <a:lnTo>
                    <a:pt x="533700" y="1563653"/>
                  </a:lnTo>
                  <a:lnTo>
                    <a:pt x="491836" y="1547317"/>
                  </a:lnTo>
                  <a:lnTo>
                    <a:pt x="451145" y="1528750"/>
                  </a:lnTo>
                  <a:lnTo>
                    <a:pt x="411702" y="1508028"/>
                  </a:lnTo>
                  <a:lnTo>
                    <a:pt x="373584" y="1485227"/>
                  </a:lnTo>
                  <a:lnTo>
                    <a:pt x="336866" y="1460421"/>
                  </a:lnTo>
                  <a:lnTo>
                    <a:pt x="301622" y="1433687"/>
                  </a:lnTo>
                  <a:lnTo>
                    <a:pt x="267930" y="1405101"/>
                  </a:lnTo>
                  <a:lnTo>
                    <a:pt x="235864" y="1374736"/>
                  </a:lnTo>
                  <a:lnTo>
                    <a:pt x="205500" y="1342670"/>
                  </a:lnTo>
                  <a:lnTo>
                    <a:pt x="176913" y="1308978"/>
                  </a:lnTo>
                  <a:lnTo>
                    <a:pt x="150179" y="1273735"/>
                  </a:lnTo>
                  <a:lnTo>
                    <a:pt x="125374" y="1237016"/>
                  </a:lnTo>
                  <a:lnTo>
                    <a:pt x="102572" y="1198898"/>
                  </a:lnTo>
                  <a:lnTo>
                    <a:pt x="81850" y="1159456"/>
                  </a:lnTo>
                  <a:lnTo>
                    <a:pt x="63283" y="1118764"/>
                  </a:lnTo>
                  <a:lnTo>
                    <a:pt x="46947" y="1076900"/>
                  </a:lnTo>
                  <a:lnTo>
                    <a:pt x="32916" y="1033938"/>
                  </a:lnTo>
                  <a:lnTo>
                    <a:pt x="21268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7" y="852624"/>
                  </a:lnTo>
                  <a:lnTo>
                    <a:pt x="0" y="805306"/>
                  </a:lnTo>
                  <a:lnTo>
                    <a:pt x="1367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8" y="620658"/>
                  </a:lnTo>
                  <a:lnTo>
                    <a:pt x="32916" y="576674"/>
                  </a:lnTo>
                  <a:lnTo>
                    <a:pt x="46947" y="533712"/>
                  </a:lnTo>
                  <a:lnTo>
                    <a:pt x="63283" y="491847"/>
                  </a:lnTo>
                  <a:lnTo>
                    <a:pt x="81850" y="451155"/>
                  </a:lnTo>
                  <a:lnTo>
                    <a:pt x="102572" y="411712"/>
                  </a:lnTo>
                  <a:lnTo>
                    <a:pt x="125374" y="373593"/>
                  </a:lnTo>
                  <a:lnTo>
                    <a:pt x="150179" y="336874"/>
                  </a:lnTo>
                  <a:lnTo>
                    <a:pt x="176913" y="301630"/>
                  </a:lnTo>
                  <a:lnTo>
                    <a:pt x="205500" y="267937"/>
                  </a:lnTo>
                  <a:lnTo>
                    <a:pt x="235864" y="235870"/>
                  </a:lnTo>
                  <a:lnTo>
                    <a:pt x="267930" y="205505"/>
                  </a:lnTo>
                  <a:lnTo>
                    <a:pt x="301622" y="176918"/>
                  </a:lnTo>
                  <a:lnTo>
                    <a:pt x="336866" y="150183"/>
                  </a:lnTo>
                  <a:lnTo>
                    <a:pt x="373584" y="125377"/>
                  </a:lnTo>
                  <a:lnTo>
                    <a:pt x="411702" y="102575"/>
                  </a:lnTo>
                  <a:lnTo>
                    <a:pt x="451145" y="81853"/>
                  </a:lnTo>
                  <a:lnTo>
                    <a:pt x="491836" y="63285"/>
                  </a:lnTo>
                  <a:lnTo>
                    <a:pt x="533700" y="46948"/>
                  </a:lnTo>
                  <a:lnTo>
                    <a:pt x="576662" y="32918"/>
                  </a:lnTo>
                  <a:lnTo>
                    <a:pt x="620647" y="21268"/>
                  </a:lnTo>
                  <a:lnTo>
                    <a:pt x="665577" y="12077"/>
                  </a:lnTo>
                  <a:lnTo>
                    <a:pt x="711379" y="5417"/>
                  </a:lnTo>
                  <a:lnTo>
                    <a:pt x="757976" y="1367"/>
                  </a:lnTo>
                  <a:lnTo>
                    <a:pt x="805294" y="0"/>
                  </a:lnTo>
                  <a:lnTo>
                    <a:pt x="852611" y="1367"/>
                  </a:lnTo>
                  <a:lnTo>
                    <a:pt x="899209" y="5417"/>
                  </a:lnTo>
                  <a:lnTo>
                    <a:pt x="945011" y="12077"/>
                  </a:lnTo>
                  <a:lnTo>
                    <a:pt x="989942" y="21268"/>
                  </a:lnTo>
                  <a:lnTo>
                    <a:pt x="1033926" y="32918"/>
                  </a:lnTo>
                  <a:lnTo>
                    <a:pt x="1076889" y="46948"/>
                  </a:lnTo>
                  <a:lnTo>
                    <a:pt x="1118754" y="63285"/>
                  </a:lnTo>
                  <a:lnTo>
                    <a:pt x="1159445" y="81853"/>
                  </a:lnTo>
                  <a:lnTo>
                    <a:pt x="1198888" y="102575"/>
                  </a:lnTo>
                  <a:lnTo>
                    <a:pt x="1237007" y="125377"/>
                  </a:lnTo>
                  <a:lnTo>
                    <a:pt x="1273726" y="150183"/>
                  </a:lnTo>
                  <a:lnTo>
                    <a:pt x="1308970" y="176918"/>
                  </a:lnTo>
                  <a:lnTo>
                    <a:pt x="1342663" y="205505"/>
                  </a:lnTo>
                  <a:lnTo>
                    <a:pt x="1374730" y="235870"/>
                  </a:lnTo>
                  <a:lnTo>
                    <a:pt x="1405095" y="267937"/>
                  </a:lnTo>
                  <a:lnTo>
                    <a:pt x="1433682" y="301630"/>
                  </a:lnTo>
                  <a:lnTo>
                    <a:pt x="1460417" y="336874"/>
                  </a:lnTo>
                  <a:lnTo>
                    <a:pt x="1485223" y="373593"/>
                  </a:lnTo>
                  <a:lnTo>
                    <a:pt x="1508025" y="411712"/>
                  </a:lnTo>
                  <a:lnTo>
                    <a:pt x="1528748" y="451155"/>
                  </a:lnTo>
                  <a:lnTo>
                    <a:pt x="1547315" y="491847"/>
                  </a:lnTo>
                  <a:lnTo>
                    <a:pt x="1563652" y="533712"/>
                  </a:lnTo>
                  <a:lnTo>
                    <a:pt x="1577683" y="576674"/>
                  </a:lnTo>
                  <a:lnTo>
                    <a:pt x="1589332" y="620658"/>
                  </a:lnTo>
                  <a:lnTo>
                    <a:pt x="1598524" y="665590"/>
                  </a:lnTo>
                  <a:lnTo>
                    <a:pt x="1605183" y="711392"/>
                  </a:lnTo>
                  <a:lnTo>
                    <a:pt x="1609234" y="757989"/>
                  </a:lnTo>
                  <a:lnTo>
                    <a:pt x="1610601" y="805306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93123" y="2425670"/>
              <a:ext cx="346710" cy="259715"/>
            </a:xfrm>
            <a:custGeom>
              <a:avLst/>
              <a:gdLst/>
              <a:ahLst/>
              <a:cxnLst/>
              <a:rect l="l" t="t" r="r" b="b"/>
              <a:pathLst>
                <a:path w="346709" h="259714">
                  <a:moveTo>
                    <a:pt x="0" y="171284"/>
                  </a:moveTo>
                  <a:lnTo>
                    <a:pt x="87909" y="259194"/>
                  </a:lnTo>
                  <a:lnTo>
                    <a:pt x="346189" y="0"/>
                  </a:lnTo>
                </a:path>
              </a:pathLst>
            </a:custGeom>
            <a:ln w="38100">
              <a:solidFill>
                <a:srgbClr val="F0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081880" y="2447195"/>
            <a:ext cx="1623695" cy="1719580"/>
            <a:chOff x="8081880" y="2447195"/>
            <a:chExt cx="1623695" cy="1719580"/>
          </a:xfrm>
        </p:grpSpPr>
        <p:sp>
          <p:nvSpPr>
            <p:cNvPr id="28" name="object 28"/>
            <p:cNvSpPr/>
            <p:nvPr/>
          </p:nvSpPr>
          <p:spPr>
            <a:xfrm>
              <a:off x="8088230" y="2549518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588" y="805306"/>
                  </a:moveTo>
                  <a:lnTo>
                    <a:pt x="1609221" y="852624"/>
                  </a:lnTo>
                  <a:lnTo>
                    <a:pt x="1605170" y="899221"/>
                  </a:lnTo>
                  <a:lnTo>
                    <a:pt x="1598511" y="945023"/>
                  </a:lnTo>
                  <a:lnTo>
                    <a:pt x="1589319" y="989954"/>
                  </a:lnTo>
                  <a:lnTo>
                    <a:pt x="1577670" y="1033938"/>
                  </a:lnTo>
                  <a:lnTo>
                    <a:pt x="1563639" y="1076900"/>
                  </a:lnTo>
                  <a:lnTo>
                    <a:pt x="1547303" y="1118764"/>
                  </a:lnTo>
                  <a:lnTo>
                    <a:pt x="1528735" y="1159456"/>
                  </a:lnTo>
                  <a:lnTo>
                    <a:pt x="1508013" y="1198898"/>
                  </a:lnTo>
                  <a:lnTo>
                    <a:pt x="1485211" y="1237016"/>
                  </a:lnTo>
                  <a:lnTo>
                    <a:pt x="1460405" y="1273735"/>
                  </a:lnTo>
                  <a:lnTo>
                    <a:pt x="1433671" y="1308978"/>
                  </a:lnTo>
                  <a:lnTo>
                    <a:pt x="1405083" y="1342670"/>
                  </a:lnTo>
                  <a:lnTo>
                    <a:pt x="1374719" y="1374736"/>
                  </a:lnTo>
                  <a:lnTo>
                    <a:pt x="1342653" y="1405101"/>
                  </a:lnTo>
                  <a:lnTo>
                    <a:pt x="1308960" y="1433687"/>
                  </a:lnTo>
                  <a:lnTo>
                    <a:pt x="1273717" y="1460421"/>
                  </a:lnTo>
                  <a:lnTo>
                    <a:pt x="1236998" y="1485227"/>
                  </a:lnTo>
                  <a:lnTo>
                    <a:pt x="1198880" y="1508028"/>
                  </a:lnTo>
                  <a:lnTo>
                    <a:pt x="1159437" y="1528750"/>
                  </a:lnTo>
                  <a:lnTo>
                    <a:pt x="1118746" y="1547317"/>
                  </a:lnTo>
                  <a:lnTo>
                    <a:pt x="1076882" y="1563653"/>
                  </a:lnTo>
                  <a:lnTo>
                    <a:pt x="1033921" y="1577684"/>
                  </a:lnTo>
                  <a:lnTo>
                    <a:pt x="989937" y="1589333"/>
                  </a:lnTo>
                  <a:lnTo>
                    <a:pt x="945007" y="1598524"/>
                  </a:lnTo>
                  <a:lnTo>
                    <a:pt x="899206" y="1605183"/>
                  </a:lnTo>
                  <a:lnTo>
                    <a:pt x="852610" y="1609234"/>
                  </a:lnTo>
                  <a:lnTo>
                    <a:pt x="805294" y="1610601"/>
                  </a:lnTo>
                  <a:lnTo>
                    <a:pt x="757975" y="1609234"/>
                  </a:lnTo>
                  <a:lnTo>
                    <a:pt x="711377" y="1605183"/>
                  </a:lnTo>
                  <a:lnTo>
                    <a:pt x="665574" y="1598524"/>
                  </a:lnTo>
                  <a:lnTo>
                    <a:pt x="620643" y="1589333"/>
                  </a:lnTo>
                  <a:lnTo>
                    <a:pt x="576658" y="1577684"/>
                  </a:lnTo>
                  <a:lnTo>
                    <a:pt x="533695" y="1563653"/>
                  </a:lnTo>
                  <a:lnTo>
                    <a:pt x="491831" y="1547317"/>
                  </a:lnTo>
                  <a:lnTo>
                    <a:pt x="451139" y="1528750"/>
                  </a:lnTo>
                  <a:lnTo>
                    <a:pt x="411697" y="1508028"/>
                  </a:lnTo>
                  <a:lnTo>
                    <a:pt x="373578" y="1485227"/>
                  </a:lnTo>
                  <a:lnTo>
                    <a:pt x="336860" y="1460421"/>
                  </a:lnTo>
                  <a:lnTo>
                    <a:pt x="301617" y="1433687"/>
                  </a:lnTo>
                  <a:lnTo>
                    <a:pt x="267925" y="1405101"/>
                  </a:lnTo>
                  <a:lnTo>
                    <a:pt x="235859" y="1374736"/>
                  </a:lnTo>
                  <a:lnTo>
                    <a:pt x="205495" y="1342670"/>
                  </a:lnTo>
                  <a:lnTo>
                    <a:pt x="176909" y="1308978"/>
                  </a:lnTo>
                  <a:lnTo>
                    <a:pt x="150175" y="1273735"/>
                  </a:lnTo>
                  <a:lnTo>
                    <a:pt x="125370" y="1237016"/>
                  </a:lnTo>
                  <a:lnTo>
                    <a:pt x="102569" y="1198898"/>
                  </a:lnTo>
                  <a:lnTo>
                    <a:pt x="81848" y="1159456"/>
                  </a:lnTo>
                  <a:lnTo>
                    <a:pt x="63281" y="1118764"/>
                  </a:lnTo>
                  <a:lnTo>
                    <a:pt x="46945" y="1076900"/>
                  </a:lnTo>
                  <a:lnTo>
                    <a:pt x="32915" y="1033938"/>
                  </a:lnTo>
                  <a:lnTo>
                    <a:pt x="21267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6" y="852624"/>
                  </a:lnTo>
                  <a:lnTo>
                    <a:pt x="0" y="805306"/>
                  </a:lnTo>
                  <a:lnTo>
                    <a:pt x="1366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7" y="620658"/>
                  </a:lnTo>
                  <a:lnTo>
                    <a:pt x="32915" y="576674"/>
                  </a:lnTo>
                  <a:lnTo>
                    <a:pt x="46945" y="533712"/>
                  </a:lnTo>
                  <a:lnTo>
                    <a:pt x="63281" y="491847"/>
                  </a:lnTo>
                  <a:lnTo>
                    <a:pt x="81848" y="451155"/>
                  </a:lnTo>
                  <a:lnTo>
                    <a:pt x="102569" y="411712"/>
                  </a:lnTo>
                  <a:lnTo>
                    <a:pt x="125370" y="373593"/>
                  </a:lnTo>
                  <a:lnTo>
                    <a:pt x="150175" y="336874"/>
                  </a:lnTo>
                  <a:lnTo>
                    <a:pt x="176909" y="301630"/>
                  </a:lnTo>
                  <a:lnTo>
                    <a:pt x="205495" y="267937"/>
                  </a:lnTo>
                  <a:lnTo>
                    <a:pt x="235859" y="235870"/>
                  </a:lnTo>
                  <a:lnTo>
                    <a:pt x="267925" y="205505"/>
                  </a:lnTo>
                  <a:lnTo>
                    <a:pt x="301617" y="176918"/>
                  </a:lnTo>
                  <a:lnTo>
                    <a:pt x="336860" y="150183"/>
                  </a:lnTo>
                  <a:lnTo>
                    <a:pt x="373578" y="125377"/>
                  </a:lnTo>
                  <a:lnTo>
                    <a:pt x="411697" y="102575"/>
                  </a:lnTo>
                  <a:lnTo>
                    <a:pt x="451139" y="81853"/>
                  </a:lnTo>
                  <a:lnTo>
                    <a:pt x="491831" y="63285"/>
                  </a:lnTo>
                  <a:lnTo>
                    <a:pt x="533695" y="46948"/>
                  </a:lnTo>
                  <a:lnTo>
                    <a:pt x="576658" y="32918"/>
                  </a:lnTo>
                  <a:lnTo>
                    <a:pt x="620643" y="21268"/>
                  </a:lnTo>
                  <a:lnTo>
                    <a:pt x="665574" y="12077"/>
                  </a:lnTo>
                  <a:lnTo>
                    <a:pt x="711377" y="5417"/>
                  </a:lnTo>
                  <a:lnTo>
                    <a:pt x="757975" y="1367"/>
                  </a:lnTo>
                  <a:lnTo>
                    <a:pt x="805294" y="0"/>
                  </a:lnTo>
                  <a:lnTo>
                    <a:pt x="852610" y="1367"/>
                  </a:lnTo>
                  <a:lnTo>
                    <a:pt x="899206" y="5417"/>
                  </a:lnTo>
                  <a:lnTo>
                    <a:pt x="945007" y="12077"/>
                  </a:lnTo>
                  <a:lnTo>
                    <a:pt x="989937" y="21268"/>
                  </a:lnTo>
                  <a:lnTo>
                    <a:pt x="1033921" y="32918"/>
                  </a:lnTo>
                  <a:lnTo>
                    <a:pt x="1076882" y="46948"/>
                  </a:lnTo>
                  <a:lnTo>
                    <a:pt x="1118746" y="63285"/>
                  </a:lnTo>
                  <a:lnTo>
                    <a:pt x="1159437" y="81853"/>
                  </a:lnTo>
                  <a:lnTo>
                    <a:pt x="1198880" y="102575"/>
                  </a:lnTo>
                  <a:lnTo>
                    <a:pt x="1236998" y="125377"/>
                  </a:lnTo>
                  <a:lnTo>
                    <a:pt x="1273717" y="150183"/>
                  </a:lnTo>
                  <a:lnTo>
                    <a:pt x="1308960" y="176918"/>
                  </a:lnTo>
                  <a:lnTo>
                    <a:pt x="1342653" y="205505"/>
                  </a:lnTo>
                  <a:lnTo>
                    <a:pt x="1374719" y="235870"/>
                  </a:lnTo>
                  <a:lnTo>
                    <a:pt x="1405083" y="267937"/>
                  </a:lnTo>
                  <a:lnTo>
                    <a:pt x="1433671" y="301630"/>
                  </a:lnTo>
                  <a:lnTo>
                    <a:pt x="1460405" y="336874"/>
                  </a:lnTo>
                  <a:lnTo>
                    <a:pt x="1485211" y="373593"/>
                  </a:lnTo>
                  <a:lnTo>
                    <a:pt x="1508013" y="411712"/>
                  </a:lnTo>
                  <a:lnTo>
                    <a:pt x="1528735" y="451155"/>
                  </a:lnTo>
                  <a:lnTo>
                    <a:pt x="1547303" y="491847"/>
                  </a:lnTo>
                  <a:lnTo>
                    <a:pt x="1563639" y="533712"/>
                  </a:lnTo>
                  <a:lnTo>
                    <a:pt x="1577670" y="576674"/>
                  </a:lnTo>
                  <a:lnTo>
                    <a:pt x="1589319" y="620658"/>
                  </a:lnTo>
                  <a:lnTo>
                    <a:pt x="1598511" y="665590"/>
                  </a:lnTo>
                  <a:lnTo>
                    <a:pt x="1605170" y="711392"/>
                  </a:lnTo>
                  <a:lnTo>
                    <a:pt x="1609221" y="757989"/>
                  </a:lnTo>
                  <a:lnTo>
                    <a:pt x="1610588" y="805306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754683" y="2447195"/>
              <a:ext cx="316230" cy="309245"/>
            </a:xfrm>
            <a:custGeom>
              <a:avLst/>
              <a:gdLst/>
              <a:ahLst/>
              <a:cxnLst/>
              <a:rect l="l" t="t" r="r" b="b"/>
              <a:pathLst>
                <a:path w="316229" h="309244">
                  <a:moveTo>
                    <a:pt x="161721" y="0"/>
                  </a:moveTo>
                  <a:lnTo>
                    <a:pt x="111449" y="8100"/>
                  </a:lnTo>
                  <a:lnTo>
                    <a:pt x="68403" y="31132"/>
                  </a:lnTo>
                  <a:lnTo>
                    <a:pt x="35047" y="67192"/>
                  </a:lnTo>
                  <a:lnTo>
                    <a:pt x="13842" y="114376"/>
                  </a:lnTo>
                  <a:lnTo>
                    <a:pt x="8254" y="144564"/>
                  </a:lnTo>
                  <a:lnTo>
                    <a:pt x="7429" y="148348"/>
                  </a:lnTo>
                  <a:lnTo>
                    <a:pt x="2180" y="159330"/>
                  </a:lnTo>
                  <a:lnTo>
                    <a:pt x="0" y="171605"/>
                  </a:lnTo>
                  <a:lnTo>
                    <a:pt x="896" y="184999"/>
                  </a:lnTo>
                  <a:lnTo>
                    <a:pt x="19292" y="224585"/>
                  </a:lnTo>
                  <a:lnTo>
                    <a:pt x="68246" y="259414"/>
                  </a:lnTo>
                  <a:lnTo>
                    <a:pt x="109575" y="268936"/>
                  </a:lnTo>
                  <a:lnTo>
                    <a:pt x="118224" y="269125"/>
                  </a:lnTo>
                  <a:lnTo>
                    <a:pt x="119341" y="268363"/>
                  </a:lnTo>
                  <a:lnTo>
                    <a:pt x="120357" y="266052"/>
                  </a:lnTo>
                  <a:lnTo>
                    <a:pt x="120154" y="264718"/>
                  </a:lnTo>
                  <a:lnTo>
                    <a:pt x="119316" y="263766"/>
                  </a:lnTo>
                  <a:lnTo>
                    <a:pt x="105596" y="242483"/>
                  </a:lnTo>
                  <a:lnTo>
                    <a:pt x="100653" y="224513"/>
                  </a:lnTo>
                  <a:lnTo>
                    <a:pt x="100635" y="211863"/>
                  </a:lnTo>
                  <a:lnTo>
                    <a:pt x="101688" y="206540"/>
                  </a:lnTo>
                  <a:lnTo>
                    <a:pt x="105217" y="183667"/>
                  </a:lnTo>
                  <a:lnTo>
                    <a:pt x="85082" y="133324"/>
                  </a:lnTo>
                  <a:lnTo>
                    <a:pt x="50346" y="123245"/>
                  </a:lnTo>
                  <a:lnTo>
                    <a:pt x="43599" y="123748"/>
                  </a:lnTo>
                  <a:lnTo>
                    <a:pt x="41833" y="124066"/>
                  </a:lnTo>
                  <a:lnTo>
                    <a:pt x="40639" y="125755"/>
                  </a:lnTo>
                  <a:lnTo>
                    <a:pt x="41274" y="129298"/>
                  </a:lnTo>
                  <a:lnTo>
                    <a:pt x="42951" y="130492"/>
                  </a:lnTo>
                  <a:lnTo>
                    <a:pt x="44729" y="130174"/>
                  </a:lnTo>
                  <a:lnTo>
                    <a:pt x="50661" y="129727"/>
                  </a:lnTo>
                  <a:lnTo>
                    <a:pt x="95567" y="155930"/>
                  </a:lnTo>
                  <a:lnTo>
                    <a:pt x="98685" y="183680"/>
                  </a:lnTo>
                  <a:lnTo>
                    <a:pt x="95415" y="204774"/>
                  </a:lnTo>
                  <a:lnTo>
                    <a:pt x="94305" y="210010"/>
                  </a:lnTo>
                  <a:lnTo>
                    <a:pt x="93932" y="222661"/>
                  </a:lnTo>
                  <a:lnTo>
                    <a:pt x="97897" y="240766"/>
                  </a:lnTo>
                  <a:lnTo>
                    <a:pt x="109804" y="262369"/>
                  </a:lnTo>
                  <a:lnTo>
                    <a:pt x="98058" y="260908"/>
                  </a:lnTo>
                  <a:lnTo>
                    <a:pt x="45161" y="239776"/>
                  </a:lnTo>
                  <a:lnTo>
                    <a:pt x="16745" y="209277"/>
                  </a:lnTo>
                  <a:lnTo>
                    <a:pt x="6445" y="172058"/>
                  </a:lnTo>
                  <a:lnTo>
                    <a:pt x="8383" y="161221"/>
                  </a:lnTo>
                  <a:lnTo>
                    <a:pt x="13131" y="151549"/>
                  </a:lnTo>
                  <a:lnTo>
                    <a:pt x="14681" y="145808"/>
                  </a:lnTo>
                  <a:lnTo>
                    <a:pt x="40447" y="70899"/>
                  </a:lnTo>
                  <a:lnTo>
                    <a:pt x="72382" y="36348"/>
                  </a:lnTo>
                  <a:lnTo>
                    <a:pt x="113591" y="14278"/>
                  </a:lnTo>
                  <a:lnTo>
                    <a:pt x="161721" y="6515"/>
                  </a:lnTo>
                  <a:lnTo>
                    <a:pt x="191572" y="9495"/>
                  </a:lnTo>
                  <a:lnTo>
                    <a:pt x="245584" y="32495"/>
                  </a:lnTo>
                  <a:lnTo>
                    <a:pt x="286975" y="75552"/>
                  </a:lnTo>
                  <a:lnTo>
                    <a:pt x="307835" y="130490"/>
                  </a:lnTo>
                  <a:lnTo>
                    <a:pt x="309638" y="160502"/>
                  </a:lnTo>
                  <a:lnTo>
                    <a:pt x="301103" y="204278"/>
                  </a:lnTo>
                  <a:lnTo>
                    <a:pt x="280533" y="242525"/>
                  </a:lnTo>
                  <a:lnTo>
                    <a:pt x="250084" y="273078"/>
                  </a:lnTo>
                  <a:lnTo>
                    <a:pt x="211912" y="293775"/>
                  </a:lnTo>
                  <a:lnTo>
                    <a:pt x="168173" y="302450"/>
                  </a:lnTo>
                  <a:lnTo>
                    <a:pt x="161795" y="302583"/>
                  </a:lnTo>
                  <a:lnTo>
                    <a:pt x="155421" y="302450"/>
                  </a:lnTo>
                  <a:lnTo>
                    <a:pt x="149072" y="302050"/>
                  </a:lnTo>
                  <a:lnTo>
                    <a:pt x="140995" y="301155"/>
                  </a:lnTo>
                  <a:lnTo>
                    <a:pt x="139357" y="302425"/>
                  </a:lnTo>
                  <a:lnTo>
                    <a:pt x="138899" y="305993"/>
                  </a:lnTo>
                  <a:lnTo>
                    <a:pt x="140169" y="307619"/>
                  </a:lnTo>
                  <a:lnTo>
                    <a:pt x="148475" y="308686"/>
                  </a:lnTo>
                  <a:lnTo>
                    <a:pt x="155117" y="309105"/>
                  </a:lnTo>
                  <a:lnTo>
                    <a:pt x="161747" y="309105"/>
                  </a:lnTo>
                  <a:lnTo>
                    <a:pt x="214107" y="299903"/>
                  </a:lnTo>
                  <a:lnTo>
                    <a:pt x="253963" y="278293"/>
                  </a:lnTo>
                  <a:lnTo>
                    <a:pt x="285755" y="246393"/>
                  </a:lnTo>
                  <a:lnTo>
                    <a:pt x="307232" y="206461"/>
                  </a:lnTo>
                  <a:lnTo>
                    <a:pt x="316141" y="160756"/>
                  </a:lnTo>
                  <a:lnTo>
                    <a:pt x="314263" y="129423"/>
                  </a:lnTo>
                  <a:lnTo>
                    <a:pt x="292497" y="72066"/>
                  </a:lnTo>
                  <a:lnTo>
                    <a:pt x="249282" y="27121"/>
                  </a:lnTo>
                  <a:lnTo>
                    <a:pt x="192893" y="3111"/>
                  </a:lnTo>
                  <a:lnTo>
                    <a:pt x="16172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84541" y="2523836"/>
              <a:ext cx="130848" cy="1750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9968" y="2462310"/>
              <a:ext cx="275590" cy="293370"/>
            </a:xfrm>
            <a:custGeom>
              <a:avLst/>
              <a:gdLst/>
              <a:ahLst/>
              <a:cxnLst/>
              <a:rect l="l" t="t" r="r" b="b"/>
              <a:pathLst>
                <a:path w="275590" h="293369">
                  <a:moveTo>
                    <a:pt x="131660" y="212813"/>
                  </a:moveTo>
                  <a:lnTo>
                    <a:pt x="102743" y="278980"/>
                  </a:lnTo>
                  <a:lnTo>
                    <a:pt x="102679" y="282244"/>
                  </a:lnTo>
                  <a:lnTo>
                    <a:pt x="105029" y="288201"/>
                  </a:lnTo>
                  <a:lnTo>
                    <a:pt x="107315" y="290537"/>
                  </a:lnTo>
                  <a:lnTo>
                    <a:pt x="111785" y="292455"/>
                  </a:lnTo>
                  <a:lnTo>
                    <a:pt x="113372" y="292773"/>
                  </a:lnTo>
                  <a:lnTo>
                    <a:pt x="119519" y="292773"/>
                  </a:lnTo>
                  <a:lnTo>
                    <a:pt x="123926" y="290118"/>
                  </a:lnTo>
                  <a:lnTo>
                    <a:pt x="125798" y="285876"/>
                  </a:lnTo>
                  <a:lnTo>
                    <a:pt x="115455" y="285876"/>
                  </a:lnTo>
                  <a:lnTo>
                    <a:pt x="112115" y="284441"/>
                  </a:lnTo>
                  <a:lnTo>
                    <a:pt x="111277" y="283578"/>
                  </a:lnTo>
                  <a:lnTo>
                    <a:pt x="110388" y="281355"/>
                  </a:lnTo>
                  <a:lnTo>
                    <a:pt x="110413" y="280136"/>
                  </a:lnTo>
                  <a:lnTo>
                    <a:pt x="135432" y="222897"/>
                  </a:lnTo>
                  <a:lnTo>
                    <a:pt x="152905" y="222897"/>
                  </a:lnTo>
                  <a:lnTo>
                    <a:pt x="131660" y="212813"/>
                  </a:lnTo>
                  <a:close/>
                </a:path>
                <a:path w="275590" h="293369">
                  <a:moveTo>
                    <a:pt x="152905" y="222897"/>
                  </a:moveTo>
                  <a:lnTo>
                    <a:pt x="135432" y="222897"/>
                  </a:lnTo>
                  <a:lnTo>
                    <a:pt x="144094" y="227012"/>
                  </a:lnTo>
                  <a:lnTo>
                    <a:pt x="118059" y="284848"/>
                  </a:lnTo>
                  <a:lnTo>
                    <a:pt x="115455" y="285876"/>
                  </a:lnTo>
                  <a:lnTo>
                    <a:pt x="125798" y="285876"/>
                  </a:lnTo>
                  <a:lnTo>
                    <a:pt x="129540" y="277583"/>
                  </a:lnTo>
                  <a:lnTo>
                    <a:pt x="137895" y="277583"/>
                  </a:lnTo>
                  <a:lnTo>
                    <a:pt x="176925" y="271271"/>
                  </a:lnTo>
                  <a:lnTo>
                    <a:pt x="135229" y="271271"/>
                  </a:lnTo>
                  <a:lnTo>
                    <a:pt x="132435" y="271183"/>
                  </a:lnTo>
                  <a:lnTo>
                    <a:pt x="153949" y="223392"/>
                  </a:lnTo>
                  <a:lnTo>
                    <a:pt x="152905" y="222897"/>
                  </a:lnTo>
                  <a:close/>
                </a:path>
                <a:path w="275590" h="293369">
                  <a:moveTo>
                    <a:pt x="137895" y="277583"/>
                  </a:moveTo>
                  <a:lnTo>
                    <a:pt x="129540" y="277583"/>
                  </a:lnTo>
                  <a:lnTo>
                    <a:pt x="131914" y="277710"/>
                  </a:lnTo>
                  <a:lnTo>
                    <a:pt x="134277" y="277787"/>
                  </a:lnTo>
                  <a:lnTo>
                    <a:pt x="136639" y="277787"/>
                  </a:lnTo>
                  <a:lnTo>
                    <a:pt x="137895" y="277583"/>
                  </a:lnTo>
                  <a:close/>
                </a:path>
                <a:path w="275590" h="293369">
                  <a:moveTo>
                    <a:pt x="176926" y="6515"/>
                  </a:moveTo>
                  <a:lnTo>
                    <a:pt x="136639" y="6515"/>
                  </a:lnTo>
                  <a:lnTo>
                    <a:pt x="178439" y="13275"/>
                  </a:lnTo>
                  <a:lnTo>
                    <a:pt x="214774" y="32089"/>
                  </a:lnTo>
                  <a:lnTo>
                    <a:pt x="243448" y="60761"/>
                  </a:lnTo>
                  <a:lnTo>
                    <a:pt x="262264" y="97093"/>
                  </a:lnTo>
                  <a:lnTo>
                    <a:pt x="269024" y="138887"/>
                  </a:lnTo>
                  <a:lnTo>
                    <a:pt x="262264" y="180687"/>
                  </a:lnTo>
                  <a:lnTo>
                    <a:pt x="243448" y="217022"/>
                  </a:lnTo>
                  <a:lnTo>
                    <a:pt x="214774" y="245696"/>
                  </a:lnTo>
                  <a:lnTo>
                    <a:pt x="178439" y="264511"/>
                  </a:lnTo>
                  <a:lnTo>
                    <a:pt x="136639" y="271271"/>
                  </a:lnTo>
                  <a:lnTo>
                    <a:pt x="176925" y="271271"/>
                  </a:lnTo>
                  <a:lnTo>
                    <a:pt x="218620" y="250953"/>
                  </a:lnTo>
                  <a:lnTo>
                    <a:pt x="248705" y="220868"/>
                  </a:lnTo>
                  <a:lnTo>
                    <a:pt x="268446" y="182744"/>
                  </a:lnTo>
                  <a:lnTo>
                    <a:pt x="275539" y="138887"/>
                  </a:lnTo>
                  <a:lnTo>
                    <a:pt x="268446" y="95035"/>
                  </a:lnTo>
                  <a:lnTo>
                    <a:pt x="248705" y="56915"/>
                  </a:lnTo>
                  <a:lnTo>
                    <a:pt x="218620" y="26832"/>
                  </a:lnTo>
                  <a:lnTo>
                    <a:pt x="180496" y="7092"/>
                  </a:lnTo>
                  <a:lnTo>
                    <a:pt x="176926" y="6515"/>
                  </a:lnTo>
                  <a:close/>
                </a:path>
                <a:path w="275590" h="293369">
                  <a:moveTo>
                    <a:pt x="136639" y="0"/>
                  </a:moveTo>
                  <a:lnTo>
                    <a:pt x="92514" y="6532"/>
                  </a:lnTo>
                  <a:lnTo>
                    <a:pt x="54888" y="24900"/>
                  </a:lnTo>
                  <a:lnTo>
                    <a:pt x="25661" y="53259"/>
                  </a:lnTo>
                  <a:lnTo>
                    <a:pt x="6731" y="89765"/>
                  </a:lnTo>
                  <a:lnTo>
                    <a:pt x="0" y="132575"/>
                  </a:lnTo>
                  <a:lnTo>
                    <a:pt x="518" y="141476"/>
                  </a:lnTo>
                  <a:lnTo>
                    <a:pt x="13611" y="183708"/>
                  </a:lnTo>
                  <a:lnTo>
                    <a:pt x="26060" y="201002"/>
                  </a:lnTo>
                  <a:lnTo>
                    <a:pt x="29108" y="199085"/>
                  </a:lnTo>
                  <a:lnTo>
                    <a:pt x="29565" y="197065"/>
                  </a:lnTo>
                  <a:lnTo>
                    <a:pt x="22723" y="186306"/>
                  </a:lnTo>
                  <a:lnTo>
                    <a:pt x="19383" y="180671"/>
                  </a:lnTo>
                  <a:lnTo>
                    <a:pt x="7005" y="140906"/>
                  </a:lnTo>
                  <a:lnTo>
                    <a:pt x="6515" y="132575"/>
                  </a:lnTo>
                  <a:lnTo>
                    <a:pt x="16415" y="82558"/>
                  </a:lnTo>
                  <a:lnTo>
                    <a:pt x="43759" y="42594"/>
                  </a:lnTo>
                  <a:lnTo>
                    <a:pt x="85012" y="16105"/>
                  </a:lnTo>
                  <a:lnTo>
                    <a:pt x="136639" y="6515"/>
                  </a:lnTo>
                  <a:lnTo>
                    <a:pt x="176926" y="6515"/>
                  </a:lnTo>
                  <a:lnTo>
                    <a:pt x="136639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322304" y="4651989"/>
            <a:ext cx="1623695" cy="1765935"/>
            <a:chOff x="1322304" y="4651989"/>
            <a:chExt cx="1623695" cy="1765935"/>
          </a:xfrm>
        </p:grpSpPr>
        <p:sp>
          <p:nvSpPr>
            <p:cNvPr id="33" name="object 33"/>
            <p:cNvSpPr/>
            <p:nvPr/>
          </p:nvSpPr>
          <p:spPr>
            <a:xfrm>
              <a:off x="1328654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588" y="805294"/>
                  </a:moveTo>
                  <a:lnTo>
                    <a:pt x="1609221" y="852611"/>
                  </a:lnTo>
                  <a:lnTo>
                    <a:pt x="1605170" y="899209"/>
                  </a:lnTo>
                  <a:lnTo>
                    <a:pt x="1598511" y="945011"/>
                  </a:lnTo>
                  <a:lnTo>
                    <a:pt x="1589320" y="989942"/>
                  </a:lnTo>
                  <a:lnTo>
                    <a:pt x="1577671" y="1033926"/>
                  </a:lnTo>
                  <a:lnTo>
                    <a:pt x="1563641" y="1076889"/>
                  </a:lnTo>
                  <a:lnTo>
                    <a:pt x="1547304" y="1118754"/>
                  </a:lnTo>
                  <a:lnTo>
                    <a:pt x="1528737" y="1159445"/>
                  </a:lnTo>
                  <a:lnTo>
                    <a:pt x="1508015" y="1198888"/>
                  </a:lnTo>
                  <a:lnTo>
                    <a:pt x="1485214" y="1237007"/>
                  </a:lnTo>
                  <a:lnTo>
                    <a:pt x="1460409" y="1273726"/>
                  </a:lnTo>
                  <a:lnTo>
                    <a:pt x="1433675" y="1308970"/>
                  </a:lnTo>
                  <a:lnTo>
                    <a:pt x="1405088" y="1342663"/>
                  </a:lnTo>
                  <a:lnTo>
                    <a:pt x="1374724" y="1374730"/>
                  </a:lnTo>
                  <a:lnTo>
                    <a:pt x="1342658" y="1405095"/>
                  </a:lnTo>
                  <a:lnTo>
                    <a:pt x="1308965" y="1433682"/>
                  </a:lnTo>
                  <a:lnTo>
                    <a:pt x="1273722" y="1460417"/>
                  </a:lnTo>
                  <a:lnTo>
                    <a:pt x="1237004" y="1485223"/>
                  </a:lnTo>
                  <a:lnTo>
                    <a:pt x="1198885" y="1508025"/>
                  </a:lnTo>
                  <a:lnTo>
                    <a:pt x="1159443" y="1528748"/>
                  </a:lnTo>
                  <a:lnTo>
                    <a:pt x="1118752" y="1547315"/>
                  </a:lnTo>
                  <a:lnTo>
                    <a:pt x="1076887" y="1563652"/>
                  </a:lnTo>
                  <a:lnTo>
                    <a:pt x="1033925" y="1577683"/>
                  </a:lnTo>
                  <a:lnTo>
                    <a:pt x="989941" y="1589332"/>
                  </a:lnTo>
                  <a:lnTo>
                    <a:pt x="945010" y="1598524"/>
                  </a:lnTo>
                  <a:lnTo>
                    <a:pt x="899209" y="1605183"/>
                  </a:lnTo>
                  <a:lnTo>
                    <a:pt x="852611" y="1609234"/>
                  </a:lnTo>
                  <a:lnTo>
                    <a:pt x="805294" y="1610601"/>
                  </a:lnTo>
                  <a:lnTo>
                    <a:pt x="757976" y="1609234"/>
                  </a:lnTo>
                  <a:lnTo>
                    <a:pt x="711379" y="1605183"/>
                  </a:lnTo>
                  <a:lnTo>
                    <a:pt x="665577" y="1598524"/>
                  </a:lnTo>
                  <a:lnTo>
                    <a:pt x="620647" y="1589332"/>
                  </a:lnTo>
                  <a:lnTo>
                    <a:pt x="576662" y="1577683"/>
                  </a:lnTo>
                  <a:lnTo>
                    <a:pt x="533700" y="1563652"/>
                  </a:lnTo>
                  <a:lnTo>
                    <a:pt x="491836" y="1547315"/>
                  </a:lnTo>
                  <a:lnTo>
                    <a:pt x="451145" y="1528748"/>
                  </a:lnTo>
                  <a:lnTo>
                    <a:pt x="411702" y="1508025"/>
                  </a:lnTo>
                  <a:lnTo>
                    <a:pt x="373584" y="1485223"/>
                  </a:lnTo>
                  <a:lnTo>
                    <a:pt x="336866" y="1460417"/>
                  </a:lnTo>
                  <a:lnTo>
                    <a:pt x="301622" y="1433682"/>
                  </a:lnTo>
                  <a:lnTo>
                    <a:pt x="267930" y="1405095"/>
                  </a:lnTo>
                  <a:lnTo>
                    <a:pt x="235864" y="1374730"/>
                  </a:lnTo>
                  <a:lnTo>
                    <a:pt x="205500" y="1342663"/>
                  </a:lnTo>
                  <a:lnTo>
                    <a:pt x="176913" y="1308970"/>
                  </a:lnTo>
                  <a:lnTo>
                    <a:pt x="150179" y="1273726"/>
                  </a:lnTo>
                  <a:lnTo>
                    <a:pt x="125374" y="1237007"/>
                  </a:lnTo>
                  <a:lnTo>
                    <a:pt x="102572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6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6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2" y="411702"/>
                  </a:lnTo>
                  <a:lnTo>
                    <a:pt x="125374" y="373584"/>
                  </a:lnTo>
                  <a:lnTo>
                    <a:pt x="150179" y="336866"/>
                  </a:lnTo>
                  <a:lnTo>
                    <a:pt x="176913" y="301622"/>
                  </a:lnTo>
                  <a:lnTo>
                    <a:pt x="205500" y="267930"/>
                  </a:lnTo>
                  <a:lnTo>
                    <a:pt x="235864" y="235864"/>
                  </a:lnTo>
                  <a:lnTo>
                    <a:pt x="267930" y="205500"/>
                  </a:lnTo>
                  <a:lnTo>
                    <a:pt x="301622" y="176913"/>
                  </a:lnTo>
                  <a:lnTo>
                    <a:pt x="336866" y="150179"/>
                  </a:lnTo>
                  <a:lnTo>
                    <a:pt x="373584" y="125374"/>
                  </a:lnTo>
                  <a:lnTo>
                    <a:pt x="411702" y="102572"/>
                  </a:lnTo>
                  <a:lnTo>
                    <a:pt x="451145" y="81850"/>
                  </a:lnTo>
                  <a:lnTo>
                    <a:pt x="491836" y="63283"/>
                  </a:lnTo>
                  <a:lnTo>
                    <a:pt x="533700" y="46947"/>
                  </a:lnTo>
                  <a:lnTo>
                    <a:pt x="576662" y="32916"/>
                  </a:lnTo>
                  <a:lnTo>
                    <a:pt x="620647" y="21268"/>
                  </a:lnTo>
                  <a:lnTo>
                    <a:pt x="665577" y="12076"/>
                  </a:lnTo>
                  <a:lnTo>
                    <a:pt x="711379" y="5417"/>
                  </a:lnTo>
                  <a:lnTo>
                    <a:pt x="757976" y="1367"/>
                  </a:lnTo>
                  <a:lnTo>
                    <a:pt x="805294" y="0"/>
                  </a:lnTo>
                  <a:lnTo>
                    <a:pt x="852611" y="1367"/>
                  </a:lnTo>
                  <a:lnTo>
                    <a:pt x="899209" y="5417"/>
                  </a:lnTo>
                  <a:lnTo>
                    <a:pt x="945010" y="12076"/>
                  </a:lnTo>
                  <a:lnTo>
                    <a:pt x="989941" y="21268"/>
                  </a:lnTo>
                  <a:lnTo>
                    <a:pt x="1033925" y="32916"/>
                  </a:lnTo>
                  <a:lnTo>
                    <a:pt x="1076887" y="46947"/>
                  </a:lnTo>
                  <a:lnTo>
                    <a:pt x="1118752" y="63283"/>
                  </a:lnTo>
                  <a:lnTo>
                    <a:pt x="1159443" y="81850"/>
                  </a:lnTo>
                  <a:lnTo>
                    <a:pt x="1198885" y="102572"/>
                  </a:lnTo>
                  <a:lnTo>
                    <a:pt x="1237004" y="125374"/>
                  </a:lnTo>
                  <a:lnTo>
                    <a:pt x="1273722" y="150179"/>
                  </a:lnTo>
                  <a:lnTo>
                    <a:pt x="1308965" y="176913"/>
                  </a:lnTo>
                  <a:lnTo>
                    <a:pt x="1342658" y="205500"/>
                  </a:lnTo>
                  <a:lnTo>
                    <a:pt x="1374724" y="235864"/>
                  </a:lnTo>
                  <a:lnTo>
                    <a:pt x="1405088" y="267930"/>
                  </a:lnTo>
                  <a:lnTo>
                    <a:pt x="1433675" y="301622"/>
                  </a:lnTo>
                  <a:lnTo>
                    <a:pt x="1460409" y="336866"/>
                  </a:lnTo>
                  <a:lnTo>
                    <a:pt x="1485214" y="373584"/>
                  </a:lnTo>
                  <a:lnTo>
                    <a:pt x="1508015" y="411702"/>
                  </a:lnTo>
                  <a:lnTo>
                    <a:pt x="1528737" y="451145"/>
                  </a:lnTo>
                  <a:lnTo>
                    <a:pt x="1547304" y="491836"/>
                  </a:lnTo>
                  <a:lnTo>
                    <a:pt x="1563641" y="533700"/>
                  </a:lnTo>
                  <a:lnTo>
                    <a:pt x="1577671" y="576662"/>
                  </a:lnTo>
                  <a:lnTo>
                    <a:pt x="1589320" y="620647"/>
                  </a:lnTo>
                  <a:lnTo>
                    <a:pt x="1598511" y="665577"/>
                  </a:lnTo>
                  <a:lnTo>
                    <a:pt x="1605170" y="711379"/>
                  </a:lnTo>
                  <a:lnTo>
                    <a:pt x="1609221" y="757976"/>
                  </a:lnTo>
                  <a:lnTo>
                    <a:pt x="1610588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60848" y="6139334"/>
              <a:ext cx="346710" cy="259715"/>
            </a:xfrm>
            <a:custGeom>
              <a:avLst/>
              <a:gdLst/>
              <a:ahLst/>
              <a:cxnLst/>
              <a:rect l="l" t="t" r="r" b="b"/>
              <a:pathLst>
                <a:path w="346710" h="259714">
                  <a:moveTo>
                    <a:pt x="0" y="171284"/>
                  </a:moveTo>
                  <a:lnTo>
                    <a:pt x="87909" y="259194"/>
                  </a:lnTo>
                  <a:lnTo>
                    <a:pt x="346202" y="0"/>
                  </a:lnTo>
                </a:path>
              </a:pathLst>
            </a:custGeom>
            <a:ln w="38100">
              <a:solidFill>
                <a:srgbClr val="F0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362715" y="7083896"/>
            <a:ext cx="25907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lang="es-MX" sz="2150" b="1" spc="6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2150" dirty="0">
              <a:latin typeface="Tahoma"/>
              <a:cs typeface="Tahoma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FBB9348-6667-8CBE-6D14-741894849949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43" name="Imagen 42">
              <a:hlinkClick r:id="rId10" action="ppaction://hlinksldjump"/>
              <a:extLst>
                <a:ext uri="{FF2B5EF4-FFF2-40B4-BE49-F238E27FC236}">
                  <a16:creationId xmlns:a16="http://schemas.microsoft.com/office/drawing/2014/main" id="{7419643A-FDB2-1C62-5818-6B901B857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A373C4EA-3971-6E20-8F2D-A904AE010EC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5" name="Imagen 44" descr="Icono&#10;&#10;Descripción generada automáticamente">
              <a:extLst>
                <a:ext uri="{FF2B5EF4-FFF2-40B4-BE49-F238E27FC236}">
                  <a16:creationId xmlns:a16="http://schemas.microsoft.com/office/drawing/2014/main" id="{551C8162-A8A6-B7F6-D4B1-83D6E2A2C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1110928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84"/>
                </a:lnTo>
                <a:lnTo>
                  <a:pt x="5568302" y="501484"/>
                </a:lnTo>
                <a:lnTo>
                  <a:pt x="5602370" y="494605"/>
                </a:lnTo>
                <a:lnTo>
                  <a:pt x="5630192" y="475845"/>
                </a:lnTo>
                <a:lnTo>
                  <a:pt x="5648951" y="448019"/>
                </a:lnTo>
                <a:lnTo>
                  <a:pt x="5655830" y="413943"/>
                </a:lnTo>
                <a:lnTo>
                  <a:pt x="5655830" y="87541"/>
                </a:lnTo>
                <a:lnTo>
                  <a:pt x="5648951" y="53465"/>
                </a:lnTo>
                <a:lnTo>
                  <a:pt x="5630192" y="25639"/>
                </a:lnTo>
                <a:lnTo>
                  <a:pt x="5602370" y="6879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890" y="1195815"/>
            <a:ext cx="508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¿Cómo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25">
                <a:solidFill>
                  <a:srgbClr val="008BFF"/>
                </a:solidFill>
                <a:latin typeface="Trebuchet MS"/>
                <a:cs typeface="Trebuchet MS"/>
              </a:rPr>
              <a:t>contribuyo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al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sistema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0">
                <a:solidFill>
                  <a:srgbClr val="008BFF"/>
                </a:solidFill>
                <a:latin typeface="Trebuchet MS"/>
                <a:cs typeface="Trebuchet MS"/>
              </a:rPr>
              <a:t>integrado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gestión?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9424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4" y="1489"/>
                </a:lnTo>
                <a:lnTo>
                  <a:pt x="662171" y="5899"/>
                </a:lnTo>
                <a:lnTo>
                  <a:pt x="615958" y="13139"/>
                </a:lnTo>
                <a:lnTo>
                  <a:pt x="570715" y="23123"/>
                </a:lnTo>
                <a:lnTo>
                  <a:pt x="526529" y="35760"/>
                </a:lnTo>
                <a:lnTo>
                  <a:pt x="483489" y="50963"/>
                </a:lnTo>
                <a:lnTo>
                  <a:pt x="441685" y="68642"/>
                </a:lnTo>
                <a:lnTo>
                  <a:pt x="401204" y="88709"/>
                </a:lnTo>
                <a:lnTo>
                  <a:pt x="362135" y="111075"/>
                </a:lnTo>
                <a:lnTo>
                  <a:pt x="324568" y="135651"/>
                </a:lnTo>
                <a:lnTo>
                  <a:pt x="288590" y="162350"/>
                </a:lnTo>
                <a:lnTo>
                  <a:pt x="254291" y="191081"/>
                </a:lnTo>
                <a:lnTo>
                  <a:pt x="221759" y="221757"/>
                </a:lnTo>
                <a:lnTo>
                  <a:pt x="191083" y="254289"/>
                </a:lnTo>
                <a:lnTo>
                  <a:pt x="162351" y="288588"/>
                </a:lnTo>
                <a:lnTo>
                  <a:pt x="135652" y="324565"/>
                </a:lnTo>
                <a:lnTo>
                  <a:pt x="111075" y="362132"/>
                </a:lnTo>
                <a:lnTo>
                  <a:pt x="88709" y="401200"/>
                </a:lnTo>
                <a:lnTo>
                  <a:pt x="68642" y="441680"/>
                </a:lnTo>
                <a:lnTo>
                  <a:pt x="50963" y="483483"/>
                </a:lnTo>
                <a:lnTo>
                  <a:pt x="35760" y="526522"/>
                </a:lnTo>
                <a:lnTo>
                  <a:pt x="23123" y="570707"/>
                </a:lnTo>
                <a:lnTo>
                  <a:pt x="13139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39" y="898322"/>
                </a:lnTo>
                <a:lnTo>
                  <a:pt x="23123" y="943565"/>
                </a:lnTo>
                <a:lnTo>
                  <a:pt x="35760" y="987750"/>
                </a:lnTo>
                <a:lnTo>
                  <a:pt x="50963" y="1030789"/>
                </a:lnTo>
                <a:lnTo>
                  <a:pt x="68642" y="1072593"/>
                </a:lnTo>
                <a:lnTo>
                  <a:pt x="88709" y="1113074"/>
                </a:lnTo>
                <a:lnTo>
                  <a:pt x="111075" y="1152143"/>
                </a:lnTo>
                <a:lnTo>
                  <a:pt x="135652" y="1189710"/>
                </a:lnTo>
                <a:lnTo>
                  <a:pt x="162351" y="1225688"/>
                </a:lnTo>
                <a:lnTo>
                  <a:pt x="191083" y="1259987"/>
                </a:lnTo>
                <a:lnTo>
                  <a:pt x="221759" y="1292520"/>
                </a:lnTo>
                <a:lnTo>
                  <a:pt x="254291" y="1323196"/>
                </a:lnTo>
                <a:lnTo>
                  <a:pt x="288590" y="1351929"/>
                </a:lnTo>
                <a:lnTo>
                  <a:pt x="324568" y="1378628"/>
                </a:lnTo>
                <a:lnTo>
                  <a:pt x="362135" y="1403205"/>
                </a:lnTo>
                <a:lnTo>
                  <a:pt x="401204" y="1425572"/>
                </a:lnTo>
                <a:lnTo>
                  <a:pt x="441685" y="1445639"/>
                </a:lnTo>
                <a:lnTo>
                  <a:pt x="483489" y="1463319"/>
                </a:lnTo>
                <a:lnTo>
                  <a:pt x="526529" y="1478522"/>
                </a:lnTo>
                <a:lnTo>
                  <a:pt x="570715" y="1491160"/>
                </a:lnTo>
                <a:lnTo>
                  <a:pt x="615958" y="1501144"/>
                </a:lnTo>
                <a:lnTo>
                  <a:pt x="662171" y="1508385"/>
                </a:lnTo>
                <a:lnTo>
                  <a:pt x="709264" y="1512794"/>
                </a:lnTo>
                <a:lnTo>
                  <a:pt x="757148" y="1514284"/>
                </a:lnTo>
                <a:lnTo>
                  <a:pt x="805031" y="1512794"/>
                </a:lnTo>
                <a:lnTo>
                  <a:pt x="852123" y="1508385"/>
                </a:lnTo>
                <a:lnTo>
                  <a:pt x="898334" y="1501144"/>
                </a:lnTo>
                <a:lnTo>
                  <a:pt x="943577" y="1491160"/>
                </a:lnTo>
                <a:lnTo>
                  <a:pt x="987761" y="1478522"/>
                </a:lnTo>
                <a:lnTo>
                  <a:pt x="1030800" y="1463319"/>
                </a:lnTo>
                <a:lnTo>
                  <a:pt x="1072604" y="1445639"/>
                </a:lnTo>
                <a:lnTo>
                  <a:pt x="1113084" y="1425572"/>
                </a:lnTo>
                <a:lnTo>
                  <a:pt x="1152152" y="1403205"/>
                </a:lnTo>
                <a:lnTo>
                  <a:pt x="1189719" y="1378628"/>
                </a:lnTo>
                <a:lnTo>
                  <a:pt x="1225696" y="1351929"/>
                </a:lnTo>
                <a:lnTo>
                  <a:pt x="1259994" y="1323196"/>
                </a:lnTo>
                <a:lnTo>
                  <a:pt x="1292526" y="1292520"/>
                </a:lnTo>
                <a:lnTo>
                  <a:pt x="1323202" y="1259987"/>
                </a:lnTo>
                <a:lnTo>
                  <a:pt x="1351934" y="1225688"/>
                </a:lnTo>
                <a:lnTo>
                  <a:pt x="1378632" y="1189710"/>
                </a:lnTo>
                <a:lnTo>
                  <a:pt x="1403209" y="1152143"/>
                </a:lnTo>
                <a:lnTo>
                  <a:pt x="1425575" y="1113074"/>
                </a:lnTo>
                <a:lnTo>
                  <a:pt x="1445642" y="1072593"/>
                </a:lnTo>
                <a:lnTo>
                  <a:pt x="1463321" y="1030789"/>
                </a:lnTo>
                <a:lnTo>
                  <a:pt x="1478523" y="987750"/>
                </a:lnTo>
                <a:lnTo>
                  <a:pt x="1491161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1" y="570707"/>
                </a:lnTo>
                <a:lnTo>
                  <a:pt x="1478523" y="526522"/>
                </a:lnTo>
                <a:lnTo>
                  <a:pt x="1463321" y="483483"/>
                </a:lnTo>
                <a:lnTo>
                  <a:pt x="1445642" y="441680"/>
                </a:lnTo>
                <a:lnTo>
                  <a:pt x="1425575" y="401200"/>
                </a:lnTo>
                <a:lnTo>
                  <a:pt x="1403209" y="362132"/>
                </a:lnTo>
                <a:lnTo>
                  <a:pt x="1378632" y="324565"/>
                </a:lnTo>
                <a:lnTo>
                  <a:pt x="1351934" y="288588"/>
                </a:lnTo>
                <a:lnTo>
                  <a:pt x="1323202" y="254289"/>
                </a:lnTo>
                <a:lnTo>
                  <a:pt x="1292526" y="221757"/>
                </a:lnTo>
                <a:lnTo>
                  <a:pt x="1259994" y="191081"/>
                </a:lnTo>
                <a:lnTo>
                  <a:pt x="1225696" y="162350"/>
                </a:lnTo>
                <a:lnTo>
                  <a:pt x="1189719" y="135651"/>
                </a:lnTo>
                <a:lnTo>
                  <a:pt x="1152152" y="111075"/>
                </a:lnTo>
                <a:lnTo>
                  <a:pt x="1113084" y="88709"/>
                </a:lnTo>
                <a:lnTo>
                  <a:pt x="1072604" y="68642"/>
                </a:lnTo>
                <a:lnTo>
                  <a:pt x="1030800" y="50963"/>
                </a:lnTo>
                <a:lnTo>
                  <a:pt x="987761" y="35760"/>
                </a:lnTo>
                <a:lnTo>
                  <a:pt x="943577" y="23123"/>
                </a:lnTo>
                <a:lnTo>
                  <a:pt x="898334" y="13139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304" y="4651989"/>
            <a:ext cx="1623288" cy="199068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170729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5" y="1489"/>
                </a:lnTo>
                <a:lnTo>
                  <a:pt x="662173" y="5899"/>
                </a:lnTo>
                <a:lnTo>
                  <a:pt x="615962" y="13139"/>
                </a:lnTo>
                <a:lnTo>
                  <a:pt x="570719" y="23123"/>
                </a:lnTo>
                <a:lnTo>
                  <a:pt x="526533" y="35760"/>
                </a:lnTo>
                <a:lnTo>
                  <a:pt x="483494" y="50963"/>
                </a:lnTo>
                <a:lnTo>
                  <a:pt x="441690" y="68642"/>
                </a:lnTo>
                <a:lnTo>
                  <a:pt x="401209" y="88709"/>
                </a:lnTo>
                <a:lnTo>
                  <a:pt x="362141" y="111075"/>
                </a:lnTo>
                <a:lnTo>
                  <a:pt x="324573" y="135651"/>
                </a:lnTo>
                <a:lnTo>
                  <a:pt x="288596" y="162350"/>
                </a:lnTo>
                <a:lnTo>
                  <a:pt x="254296" y="191081"/>
                </a:lnTo>
                <a:lnTo>
                  <a:pt x="221764" y="221757"/>
                </a:lnTo>
                <a:lnTo>
                  <a:pt x="191087" y="254289"/>
                </a:lnTo>
                <a:lnTo>
                  <a:pt x="162355" y="288588"/>
                </a:lnTo>
                <a:lnTo>
                  <a:pt x="135656" y="324565"/>
                </a:lnTo>
                <a:lnTo>
                  <a:pt x="111078" y="362132"/>
                </a:lnTo>
                <a:lnTo>
                  <a:pt x="88712" y="401200"/>
                </a:lnTo>
                <a:lnTo>
                  <a:pt x="68644" y="441680"/>
                </a:lnTo>
                <a:lnTo>
                  <a:pt x="50964" y="483483"/>
                </a:lnTo>
                <a:lnTo>
                  <a:pt x="35761" y="526522"/>
                </a:lnTo>
                <a:lnTo>
                  <a:pt x="23124" y="570707"/>
                </a:lnTo>
                <a:lnTo>
                  <a:pt x="13140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40" y="898322"/>
                </a:lnTo>
                <a:lnTo>
                  <a:pt x="23124" y="943565"/>
                </a:lnTo>
                <a:lnTo>
                  <a:pt x="35761" y="987750"/>
                </a:lnTo>
                <a:lnTo>
                  <a:pt x="50964" y="1030789"/>
                </a:lnTo>
                <a:lnTo>
                  <a:pt x="68644" y="1072593"/>
                </a:lnTo>
                <a:lnTo>
                  <a:pt x="88712" y="1113074"/>
                </a:lnTo>
                <a:lnTo>
                  <a:pt x="111078" y="1152143"/>
                </a:lnTo>
                <a:lnTo>
                  <a:pt x="135656" y="1189710"/>
                </a:lnTo>
                <a:lnTo>
                  <a:pt x="162355" y="1225688"/>
                </a:lnTo>
                <a:lnTo>
                  <a:pt x="191087" y="1259987"/>
                </a:lnTo>
                <a:lnTo>
                  <a:pt x="221764" y="1292520"/>
                </a:lnTo>
                <a:lnTo>
                  <a:pt x="254296" y="1323196"/>
                </a:lnTo>
                <a:lnTo>
                  <a:pt x="288596" y="1351929"/>
                </a:lnTo>
                <a:lnTo>
                  <a:pt x="324573" y="1378628"/>
                </a:lnTo>
                <a:lnTo>
                  <a:pt x="362141" y="1403205"/>
                </a:lnTo>
                <a:lnTo>
                  <a:pt x="401209" y="1425572"/>
                </a:lnTo>
                <a:lnTo>
                  <a:pt x="441690" y="1445639"/>
                </a:lnTo>
                <a:lnTo>
                  <a:pt x="483494" y="1463319"/>
                </a:lnTo>
                <a:lnTo>
                  <a:pt x="526533" y="1478522"/>
                </a:lnTo>
                <a:lnTo>
                  <a:pt x="570719" y="1491160"/>
                </a:lnTo>
                <a:lnTo>
                  <a:pt x="615962" y="1501144"/>
                </a:lnTo>
                <a:lnTo>
                  <a:pt x="662173" y="1508385"/>
                </a:lnTo>
                <a:lnTo>
                  <a:pt x="709265" y="1512794"/>
                </a:lnTo>
                <a:lnTo>
                  <a:pt x="757148" y="1514284"/>
                </a:lnTo>
                <a:lnTo>
                  <a:pt x="805031" y="1512794"/>
                </a:lnTo>
                <a:lnTo>
                  <a:pt x="852123" y="1508385"/>
                </a:lnTo>
                <a:lnTo>
                  <a:pt x="898334" y="1501144"/>
                </a:lnTo>
                <a:lnTo>
                  <a:pt x="943577" y="1491160"/>
                </a:lnTo>
                <a:lnTo>
                  <a:pt x="987761" y="1478522"/>
                </a:lnTo>
                <a:lnTo>
                  <a:pt x="1030800" y="1463319"/>
                </a:lnTo>
                <a:lnTo>
                  <a:pt x="1072604" y="1445639"/>
                </a:lnTo>
                <a:lnTo>
                  <a:pt x="1113084" y="1425572"/>
                </a:lnTo>
                <a:lnTo>
                  <a:pt x="1152152" y="1403205"/>
                </a:lnTo>
                <a:lnTo>
                  <a:pt x="1189719" y="1378628"/>
                </a:lnTo>
                <a:lnTo>
                  <a:pt x="1225696" y="1351929"/>
                </a:lnTo>
                <a:lnTo>
                  <a:pt x="1259994" y="1323196"/>
                </a:lnTo>
                <a:lnTo>
                  <a:pt x="1292526" y="1292520"/>
                </a:lnTo>
                <a:lnTo>
                  <a:pt x="1323202" y="1259987"/>
                </a:lnTo>
                <a:lnTo>
                  <a:pt x="1351934" y="1225688"/>
                </a:lnTo>
                <a:lnTo>
                  <a:pt x="1378632" y="1189710"/>
                </a:lnTo>
                <a:lnTo>
                  <a:pt x="1403209" y="1152143"/>
                </a:lnTo>
                <a:lnTo>
                  <a:pt x="1425575" y="1113074"/>
                </a:lnTo>
                <a:lnTo>
                  <a:pt x="1445642" y="1072593"/>
                </a:lnTo>
                <a:lnTo>
                  <a:pt x="1463321" y="1030789"/>
                </a:lnTo>
                <a:lnTo>
                  <a:pt x="1478523" y="987750"/>
                </a:lnTo>
                <a:lnTo>
                  <a:pt x="1491161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1" y="570707"/>
                </a:lnTo>
                <a:lnTo>
                  <a:pt x="1478523" y="526522"/>
                </a:lnTo>
                <a:lnTo>
                  <a:pt x="1463321" y="483483"/>
                </a:lnTo>
                <a:lnTo>
                  <a:pt x="1445642" y="441680"/>
                </a:lnTo>
                <a:lnTo>
                  <a:pt x="1425575" y="401200"/>
                </a:lnTo>
                <a:lnTo>
                  <a:pt x="1403209" y="362132"/>
                </a:lnTo>
                <a:lnTo>
                  <a:pt x="1378632" y="324565"/>
                </a:lnTo>
                <a:lnTo>
                  <a:pt x="1351934" y="288588"/>
                </a:lnTo>
                <a:lnTo>
                  <a:pt x="1323202" y="254289"/>
                </a:lnTo>
                <a:lnTo>
                  <a:pt x="1292526" y="221757"/>
                </a:lnTo>
                <a:lnTo>
                  <a:pt x="1259994" y="191081"/>
                </a:lnTo>
                <a:lnTo>
                  <a:pt x="1225696" y="162350"/>
                </a:lnTo>
                <a:lnTo>
                  <a:pt x="1189719" y="135651"/>
                </a:lnTo>
                <a:lnTo>
                  <a:pt x="1152152" y="111075"/>
                </a:lnTo>
                <a:lnTo>
                  <a:pt x="1113084" y="88709"/>
                </a:lnTo>
                <a:lnTo>
                  <a:pt x="1072604" y="68642"/>
                </a:lnTo>
                <a:lnTo>
                  <a:pt x="1030800" y="50963"/>
                </a:lnTo>
                <a:lnTo>
                  <a:pt x="987761" y="35760"/>
                </a:lnTo>
                <a:lnTo>
                  <a:pt x="943577" y="23123"/>
                </a:lnTo>
                <a:lnTo>
                  <a:pt x="898334" y="13139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1043" y="5287563"/>
            <a:ext cx="1066165" cy="285975"/>
          </a:xfrm>
          <a:prstGeom prst="rect">
            <a:avLst/>
          </a:prstGeom>
        </p:spPr>
        <p:txBody>
          <a:bodyPr vert="horz" wrap="square" lIns="0" tIns="29209" rIns="0" bIns="0" rtlCol="0" anchor="t">
            <a:spAutoFit/>
          </a:bodyPr>
          <a:lstStyle/>
          <a:p>
            <a:pPr marL="81915" marR="5080" indent="-69850" algn="ctr">
              <a:lnSpc>
                <a:spcPts val="1040"/>
              </a:lnSpc>
              <a:spcBef>
                <a:spcPts val="229"/>
              </a:spcBef>
            </a:pP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Teniendo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prácticas </a:t>
            </a:r>
            <a:r>
              <a:rPr sz="950" spc="-28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autocuidado.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0665" y="4904774"/>
            <a:ext cx="1311910" cy="10947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4295" marR="67945" indent="368935">
              <a:lnSpc>
                <a:spcPts val="1040"/>
              </a:lnSpc>
              <a:spcBef>
                <a:spcPts val="229"/>
              </a:spcBef>
            </a:pPr>
            <a:r>
              <a:rPr sz="950" spc="35" dirty="0" err="1">
                <a:solidFill>
                  <a:srgbClr val="0B317D"/>
                </a:solidFill>
                <a:latin typeface="Tahoma"/>
                <a:cs typeface="Tahoma"/>
              </a:rPr>
              <a:t>Usando</a:t>
            </a:r>
            <a:r>
              <a:rPr sz="950" spc="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contraseñas</a:t>
            </a:r>
            <a:r>
              <a:rPr sz="950" spc="-6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" dirty="0" err="1">
                <a:solidFill>
                  <a:srgbClr val="0B317D"/>
                </a:solidFill>
                <a:latin typeface="Tahoma"/>
                <a:cs typeface="Tahoma"/>
              </a:rPr>
              <a:t>seguras</a:t>
            </a:r>
            <a:r>
              <a:rPr sz="950" spc="5" dirty="0">
                <a:solidFill>
                  <a:srgbClr val="0B317D"/>
                </a:solidFill>
                <a:latin typeface="Tahoma"/>
                <a:cs typeface="Tahoma"/>
              </a:rPr>
              <a:t>,</a:t>
            </a:r>
            <a:endParaRPr sz="950" dirty="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preferiblemente</a:t>
            </a:r>
            <a:r>
              <a:rPr sz="950" spc="15" dirty="0">
                <a:solidFill>
                  <a:srgbClr val="0B317D"/>
                </a:solidFill>
                <a:latin typeface="Tahoma"/>
                <a:cs typeface="Tahoma"/>
              </a:rPr>
              <a:t>,</a:t>
            </a:r>
            <a:endParaRPr sz="950" dirty="0">
              <a:latin typeface="Tahoma"/>
              <a:cs typeface="Tahoma"/>
            </a:endParaRPr>
          </a:p>
          <a:p>
            <a:pPr marL="12065" marR="5080" indent="-635" algn="ctr">
              <a:lnSpc>
                <a:spcPts val="1040"/>
              </a:lnSpc>
              <a:spcBef>
                <a:spcPts val="65"/>
              </a:spcBef>
            </a:pPr>
            <a:r>
              <a:rPr sz="950" spc="40" dirty="0">
                <a:solidFill>
                  <a:srgbClr val="0B317D"/>
                </a:solidFill>
                <a:latin typeface="Tahoma"/>
                <a:cs typeface="Tahoma"/>
              </a:rPr>
              <a:t>que </a:t>
            </a:r>
            <a:r>
              <a:rPr sz="950" spc="35" dirty="0">
                <a:solidFill>
                  <a:srgbClr val="0B317D"/>
                </a:solidFill>
                <a:latin typeface="Tahoma"/>
                <a:cs typeface="Tahoma"/>
              </a:rPr>
              <a:t>no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sean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" dirty="0" err="1">
                <a:solidFill>
                  <a:srgbClr val="0B317D"/>
                </a:solidFill>
                <a:latin typeface="Tahoma"/>
                <a:cs typeface="Tahoma"/>
              </a:rPr>
              <a:t>obvias</a:t>
            </a:r>
            <a:r>
              <a:rPr sz="950" spc="5" dirty="0">
                <a:solidFill>
                  <a:srgbClr val="0B317D"/>
                </a:solidFill>
                <a:latin typeface="Tahoma"/>
                <a:cs typeface="Tahoma"/>
              </a:rPr>
              <a:t>.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Nunca</a:t>
            </a:r>
            <a:r>
              <a:rPr sz="950" spc="-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prestes</a:t>
            </a:r>
            <a:r>
              <a:rPr sz="950" spc="-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tu</a:t>
            </a:r>
            <a:r>
              <a:rPr sz="950" spc="-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5" dirty="0">
                <a:solidFill>
                  <a:srgbClr val="0B317D"/>
                </a:solidFill>
                <a:latin typeface="Tahoma"/>
                <a:cs typeface="Tahoma"/>
              </a:rPr>
              <a:t>clave. </a:t>
            </a:r>
            <a:r>
              <a:rPr sz="950" spc="-28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Guarda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información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confidencial</a:t>
            </a:r>
            <a:r>
              <a:rPr sz="950" spc="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 dirty="0" err="1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un </a:t>
            </a:r>
            <a:r>
              <a:rPr sz="950" spc="3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lugar</a:t>
            </a:r>
            <a:r>
              <a:rPr sz="950" spc="-1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dirty="0" err="1">
                <a:solidFill>
                  <a:srgbClr val="0B317D"/>
                </a:solidFill>
                <a:latin typeface="Tahoma"/>
                <a:cs typeface="Tahoma"/>
              </a:rPr>
              <a:t>seguro</a:t>
            </a:r>
            <a:r>
              <a:rPr sz="950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53610" y="4651989"/>
            <a:ext cx="1623301" cy="20332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28707" y="5240127"/>
            <a:ext cx="1076325" cy="567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1040"/>
              </a:lnSpc>
              <a:spcBef>
                <a:spcPts val="229"/>
              </a:spcBef>
            </a:pPr>
            <a:r>
              <a:rPr lang="es-CO" sz="950" spc="25" dirty="0">
                <a:solidFill>
                  <a:srgbClr val="0B317D"/>
                </a:solidFill>
                <a:latin typeface="Tahoma"/>
                <a:cs typeface="Tahoma"/>
              </a:rPr>
              <a:t>Utilizando</a:t>
            </a:r>
            <a:r>
              <a:rPr sz="950" spc="-4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la</a:t>
            </a:r>
            <a:r>
              <a:rPr sz="950" spc="-3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0" dirty="0">
                <a:solidFill>
                  <a:srgbClr val="0B317D"/>
                </a:solidFill>
                <a:latin typeface="Tahoma"/>
                <a:cs typeface="Tahoma"/>
              </a:rPr>
              <a:t>guaya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 dirty="0">
                <a:solidFill>
                  <a:srgbClr val="0B317D"/>
                </a:solidFill>
                <a:latin typeface="Tahoma"/>
                <a:cs typeface="Tahoma"/>
              </a:rPr>
              <a:t>para</a:t>
            </a:r>
            <a:r>
              <a:rPr sz="950" spc="-1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0" dirty="0">
                <a:solidFill>
                  <a:srgbClr val="0B317D"/>
                </a:solidFill>
                <a:latin typeface="Tahoma"/>
                <a:cs typeface="Tahoma"/>
              </a:rPr>
              <a:t>proteger</a:t>
            </a:r>
            <a:endParaRPr sz="950" dirty="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lang="es-MX" sz="950" spc="20" dirty="0">
                <a:solidFill>
                  <a:srgbClr val="0B317D"/>
                </a:solidFill>
                <a:latin typeface="Tahoma"/>
                <a:cs typeface="Tahoma"/>
              </a:rPr>
              <a:t>mi</a:t>
            </a:r>
            <a:r>
              <a:rPr sz="950" spc="-4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35" dirty="0">
                <a:solidFill>
                  <a:srgbClr val="0B317D"/>
                </a:solidFill>
                <a:latin typeface="Tahoma"/>
                <a:cs typeface="Tahoma"/>
              </a:rPr>
              <a:t>computador</a:t>
            </a:r>
            <a:endParaRPr sz="950" dirty="0">
              <a:latin typeface="Tahoma"/>
              <a:cs typeface="Tahoma"/>
            </a:endParaRPr>
          </a:p>
          <a:p>
            <a:pPr algn="ctr">
              <a:lnSpc>
                <a:spcPts val="1090"/>
              </a:lnSpc>
            </a:pPr>
            <a:r>
              <a:rPr lang="es-CO" sz="950" spc="10" dirty="0">
                <a:solidFill>
                  <a:srgbClr val="0B317D"/>
                </a:solidFill>
                <a:latin typeface="Tahoma"/>
                <a:cs typeface="Tahoma"/>
              </a:rPr>
              <a:t>portátil</a:t>
            </a:r>
            <a:r>
              <a:rPr sz="950" spc="10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5684" y="5201954"/>
            <a:ext cx="1287756" cy="564385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85"/>
              </a:spcBef>
            </a:pPr>
            <a:r>
              <a:rPr sz="900" spc="25" err="1">
                <a:solidFill>
                  <a:srgbClr val="0B317D"/>
                </a:solidFill>
                <a:latin typeface="Tahoma"/>
                <a:cs typeface="Tahoma"/>
              </a:rPr>
              <a:t>Cumpliendo</a:t>
            </a:r>
            <a:r>
              <a:rPr lang="es-CO" sz="90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spc="15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lang="es-ES" sz="900" spc="15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00" spc="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spc="20" err="1">
                <a:solidFill>
                  <a:srgbClr val="0B317D"/>
                </a:solidFill>
                <a:latin typeface="Tahoma"/>
                <a:cs typeface="Tahoma"/>
              </a:rPr>
              <a:t>procedimient</a:t>
            </a:r>
            <a:r>
              <a:rPr lang="es-CO" sz="900" spc="20">
                <a:solidFill>
                  <a:srgbClr val="0B317D"/>
                </a:solidFill>
                <a:latin typeface="Tahoma"/>
                <a:cs typeface="Tahoma"/>
              </a:rPr>
              <a:t>o</a:t>
            </a:r>
            <a:r>
              <a:rPr sz="900" spc="20">
                <a:solidFill>
                  <a:srgbClr val="0B317D"/>
                </a:solidFill>
                <a:latin typeface="Tahoma"/>
                <a:cs typeface="Tahoma"/>
              </a:rPr>
              <a:t>s</a:t>
            </a:r>
            <a:r>
              <a:rPr sz="900" spc="-6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spc="4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lang="es-ES" sz="900" spc="4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00" spc="-2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spc="20" err="1">
                <a:solidFill>
                  <a:srgbClr val="0B317D"/>
                </a:solidFill>
                <a:latin typeface="Tahoma"/>
                <a:cs typeface="Tahoma"/>
              </a:rPr>
              <a:t>seguridad</a:t>
            </a:r>
            <a:r>
              <a:rPr lang="es-ES" sz="900" spc="20">
                <a:solidFill>
                  <a:srgbClr val="0B317D"/>
                </a:solidFill>
                <a:latin typeface="Tahoma"/>
                <a:cs typeface="Tahoma"/>
              </a:rPr>
              <a:t> y salud</a:t>
            </a:r>
            <a:r>
              <a:rPr sz="90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spc="25" err="1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lang="es-CO" sz="900">
                <a:latin typeface="Tahoma"/>
                <a:cs typeface="Tahoma"/>
              </a:rPr>
              <a:t> </a:t>
            </a:r>
            <a:r>
              <a:rPr sz="900" spc="25">
                <a:solidFill>
                  <a:srgbClr val="0B317D"/>
                </a:solidFill>
                <a:latin typeface="Tahoma"/>
                <a:cs typeface="Tahoma"/>
              </a:rPr>
              <a:t>mi</a:t>
            </a:r>
            <a:r>
              <a:rPr sz="90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00" err="1">
                <a:solidFill>
                  <a:srgbClr val="0B317D"/>
                </a:solidFill>
                <a:latin typeface="Tahoma"/>
                <a:cs typeface="Tahoma"/>
              </a:rPr>
              <a:t>trabajo</a:t>
            </a:r>
            <a:r>
              <a:rPr sz="90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84916" y="4651989"/>
            <a:ext cx="1623695" cy="1746885"/>
            <a:chOff x="5184916" y="4651989"/>
            <a:chExt cx="1623695" cy="1746885"/>
          </a:xfrm>
        </p:grpSpPr>
        <p:sp>
          <p:nvSpPr>
            <p:cNvPr id="13" name="object 13"/>
            <p:cNvSpPr/>
            <p:nvPr/>
          </p:nvSpPr>
          <p:spPr>
            <a:xfrm>
              <a:off x="5191266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294"/>
                  </a:moveTo>
                  <a:lnTo>
                    <a:pt x="1609234" y="852611"/>
                  </a:lnTo>
                  <a:lnTo>
                    <a:pt x="1605183" y="899209"/>
                  </a:lnTo>
                  <a:lnTo>
                    <a:pt x="1598524" y="945011"/>
                  </a:lnTo>
                  <a:lnTo>
                    <a:pt x="1589332" y="989942"/>
                  </a:lnTo>
                  <a:lnTo>
                    <a:pt x="1577683" y="1033926"/>
                  </a:lnTo>
                  <a:lnTo>
                    <a:pt x="1563652" y="1076889"/>
                  </a:lnTo>
                  <a:lnTo>
                    <a:pt x="1547315" y="1118754"/>
                  </a:lnTo>
                  <a:lnTo>
                    <a:pt x="1528748" y="1159445"/>
                  </a:lnTo>
                  <a:lnTo>
                    <a:pt x="1508026" y="1198888"/>
                  </a:lnTo>
                  <a:lnTo>
                    <a:pt x="1485224" y="1237007"/>
                  </a:lnTo>
                  <a:lnTo>
                    <a:pt x="1460418" y="1273726"/>
                  </a:lnTo>
                  <a:lnTo>
                    <a:pt x="1433683" y="1308970"/>
                  </a:lnTo>
                  <a:lnTo>
                    <a:pt x="1405096" y="1342663"/>
                  </a:lnTo>
                  <a:lnTo>
                    <a:pt x="1374732" y="1374730"/>
                  </a:lnTo>
                  <a:lnTo>
                    <a:pt x="1342665" y="1405095"/>
                  </a:lnTo>
                  <a:lnTo>
                    <a:pt x="1308973" y="1433682"/>
                  </a:lnTo>
                  <a:lnTo>
                    <a:pt x="1273729" y="1460417"/>
                  </a:lnTo>
                  <a:lnTo>
                    <a:pt x="1237011" y="1485223"/>
                  </a:lnTo>
                  <a:lnTo>
                    <a:pt x="1198892" y="1508025"/>
                  </a:lnTo>
                  <a:lnTo>
                    <a:pt x="1159450" y="1528748"/>
                  </a:lnTo>
                  <a:lnTo>
                    <a:pt x="1118759" y="1547315"/>
                  </a:lnTo>
                  <a:lnTo>
                    <a:pt x="1076895" y="1563652"/>
                  </a:lnTo>
                  <a:lnTo>
                    <a:pt x="1033933" y="1577683"/>
                  </a:lnTo>
                  <a:lnTo>
                    <a:pt x="989950" y="1589332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7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2"/>
                  </a:lnTo>
                  <a:lnTo>
                    <a:pt x="576669" y="1577683"/>
                  </a:lnTo>
                  <a:lnTo>
                    <a:pt x="533706" y="1563652"/>
                  </a:lnTo>
                  <a:lnTo>
                    <a:pt x="491841" y="1547315"/>
                  </a:lnTo>
                  <a:lnTo>
                    <a:pt x="451149" y="1528748"/>
                  </a:lnTo>
                  <a:lnTo>
                    <a:pt x="411706" y="1508025"/>
                  </a:lnTo>
                  <a:lnTo>
                    <a:pt x="373587" y="1485223"/>
                  </a:lnTo>
                  <a:lnTo>
                    <a:pt x="336868" y="1460417"/>
                  </a:lnTo>
                  <a:lnTo>
                    <a:pt x="301625" y="1433682"/>
                  </a:lnTo>
                  <a:lnTo>
                    <a:pt x="267932" y="1405095"/>
                  </a:lnTo>
                  <a:lnTo>
                    <a:pt x="235865" y="1374730"/>
                  </a:lnTo>
                  <a:lnTo>
                    <a:pt x="205501" y="1342663"/>
                  </a:lnTo>
                  <a:lnTo>
                    <a:pt x="176914" y="1308970"/>
                  </a:lnTo>
                  <a:lnTo>
                    <a:pt x="150180" y="1273726"/>
                  </a:lnTo>
                  <a:lnTo>
                    <a:pt x="125374" y="1237007"/>
                  </a:lnTo>
                  <a:lnTo>
                    <a:pt x="102573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7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7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3" y="411702"/>
                  </a:lnTo>
                  <a:lnTo>
                    <a:pt x="125374" y="373584"/>
                  </a:lnTo>
                  <a:lnTo>
                    <a:pt x="150180" y="336866"/>
                  </a:lnTo>
                  <a:lnTo>
                    <a:pt x="176914" y="301622"/>
                  </a:lnTo>
                  <a:lnTo>
                    <a:pt x="205501" y="267930"/>
                  </a:lnTo>
                  <a:lnTo>
                    <a:pt x="235865" y="235864"/>
                  </a:lnTo>
                  <a:lnTo>
                    <a:pt x="267932" y="205500"/>
                  </a:lnTo>
                  <a:lnTo>
                    <a:pt x="301625" y="176913"/>
                  </a:lnTo>
                  <a:lnTo>
                    <a:pt x="336868" y="150179"/>
                  </a:lnTo>
                  <a:lnTo>
                    <a:pt x="373587" y="125374"/>
                  </a:lnTo>
                  <a:lnTo>
                    <a:pt x="411706" y="102572"/>
                  </a:lnTo>
                  <a:lnTo>
                    <a:pt x="451149" y="81850"/>
                  </a:lnTo>
                  <a:lnTo>
                    <a:pt x="491841" y="63283"/>
                  </a:lnTo>
                  <a:lnTo>
                    <a:pt x="533706" y="46947"/>
                  </a:lnTo>
                  <a:lnTo>
                    <a:pt x="576669" y="32916"/>
                  </a:lnTo>
                  <a:lnTo>
                    <a:pt x="620654" y="21268"/>
                  </a:lnTo>
                  <a:lnTo>
                    <a:pt x="665586" y="12076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7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6"/>
                  </a:lnTo>
                  <a:lnTo>
                    <a:pt x="989950" y="21268"/>
                  </a:lnTo>
                  <a:lnTo>
                    <a:pt x="1033933" y="32916"/>
                  </a:lnTo>
                  <a:lnTo>
                    <a:pt x="1076895" y="46947"/>
                  </a:lnTo>
                  <a:lnTo>
                    <a:pt x="1118759" y="63283"/>
                  </a:lnTo>
                  <a:lnTo>
                    <a:pt x="1159450" y="81850"/>
                  </a:lnTo>
                  <a:lnTo>
                    <a:pt x="1198892" y="102572"/>
                  </a:lnTo>
                  <a:lnTo>
                    <a:pt x="1237011" y="125374"/>
                  </a:lnTo>
                  <a:lnTo>
                    <a:pt x="1273729" y="150179"/>
                  </a:lnTo>
                  <a:lnTo>
                    <a:pt x="1308973" y="176913"/>
                  </a:lnTo>
                  <a:lnTo>
                    <a:pt x="1342665" y="205500"/>
                  </a:lnTo>
                  <a:lnTo>
                    <a:pt x="1374732" y="235864"/>
                  </a:lnTo>
                  <a:lnTo>
                    <a:pt x="1405096" y="267930"/>
                  </a:lnTo>
                  <a:lnTo>
                    <a:pt x="1433683" y="301622"/>
                  </a:lnTo>
                  <a:lnTo>
                    <a:pt x="1460418" y="336866"/>
                  </a:lnTo>
                  <a:lnTo>
                    <a:pt x="1485224" y="373584"/>
                  </a:lnTo>
                  <a:lnTo>
                    <a:pt x="1508026" y="411702"/>
                  </a:lnTo>
                  <a:lnTo>
                    <a:pt x="1528748" y="451145"/>
                  </a:lnTo>
                  <a:lnTo>
                    <a:pt x="1547315" y="491836"/>
                  </a:lnTo>
                  <a:lnTo>
                    <a:pt x="1563652" y="533700"/>
                  </a:lnTo>
                  <a:lnTo>
                    <a:pt x="1577683" y="576662"/>
                  </a:lnTo>
                  <a:lnTo>
                    <a:pt x="1589332" y="620647"/>
                  </a:lnTo>
                  <a:lnTo>
                    <a:pt x="1598524" y="665577"/>
                  </a:lnTo>
                  <a:lnTo>
                    <a:pt x="1605183" y="711379"/>
                  </a:lnTo>
                  <a:lnTo>
                    <a:pt x="1609234" y="757976"/>
                  </a:lnTo>
                  <a:lnTo>
                    <a:pt x="1610601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6137" y="6113562"/>
              <a:ext cx="252095" cy="285115"/>
            </a:xfrm>
            <a:custGeom>
              <a:avLst/>
              <a:gdLst/>
              <a:ahLst/>
              <a:cxnLst/>
              <a:rect l="l" t="t" r="r" b="b"/>
              <a:pathLst>
                <a:path w="252095" h="285114">
                  <a:moveTo>
                    <a:pt x="225374" y="92443"/>
                  </a:moveTo>
                  <a:lnTo>
                    <a:pt x="26720" y="92443"/>
                  </a:lnTo>
                  <a:lnTo>
                    <a:pt x="16319" y="94541"/>
                  </a:lnTo>
                  <a:lnTo>
                    <a:pt x="7826" y="100264"/>
                  </a:lnTo>
                  <a:lnTo>
                    <a:pt x="2099" y="108757"/>
                  </a:lnTo>
                  <a:lnTo>
                    <a:pt x="0" y="119164"/>
                  </a:lnTo>
                  <a:lnTo>
                    <a:pt x="0" y="258356"/>
                  </a:lnTo>
                  <a:lnTo>
                    <a:pt x="2099" y="268757"/>
                  </a:lnTo>
                  <a:lnTo>
                    <a:pt x="7826" y="277250"/>
                  </a:lnTo>
                  <a:lnTo>
                    <a:pt x="16319" y="282977"/>
                  </a:lnTo>
                  <a:lnTo>
                    <a:pt x="26720" y="285076"/>
                  </a:lnTo>
                  <a:lnTo>
                    <a:pt x="225374" y="285076"/>
                  </a:lnTo>
                  <a:lnTo>
                    <a:pt x="235769" y="282977"/>
                  </a:lnTo>
                  <a:lnTo>
                    <a:pt x="244263" y="277250"/>
                  </a:lnTo>
                  <a:lnTo>
                    <a:pt x="249993" y="268757"/>
                  </a:lnTo>
                  <a:lnTo>
                    <a:pt x="252095" y="258356"/>
                  </a:lnTo>
                  <a:lnTo>
                    <a:pt x="252095" y="242265"/>
                  </a:lnTo>
                  <a:lnTo>
                    <a:pt x="101638" y="242265"/>
                  </a:lnTo>
                  <a:lnTo>
                    <a:pt x="110413" y="181076"/>
                  </a:lnTo>
                  <a:lnTo>
                    <a:pt x="104119" y="176563"/>
                  </a:lnTo>
                  <a:lnTo>
                    <a:pt x="99237" y="170567"/>
                  </a:lnTo>
                  <a:lnTo>
                    <a:pt x="96079" y="163399"/>
                  </a:lnTo>
                  <a:lnTo>
                    <a:pt x="94957" y="155371"/>
                  </a:lnTo>
                  <a:lnTo>
                    <a:pt x="97243" y="144049"/>
                  </a:lnTo>
                  <a:lnTo>
                    <a:pt x="103476" y="134805"/>
                  </a:lnTo>
                  <a:lnTo>
                    <a:pt x="112724" y="128573"/>
                  </a:lnTo>
                  <a:lnTo>
                    <a:pt x="124053" y="126288"/>
                  </a:lnTo>
                  <a:lnTo>
                    <a:pt x="252095" y="126288"/>
                  </a:lnTo>
                  <a:lnTo>
                    <a:pt x="252095" y="119164"/>
                  </a:lnTo>
                  <a:lnTo>
                    <a:pt x="249993" y="108757"/>
                  </a:lnTo>
                  <a:lnTo>
                    <a:pt x="244263" y="100264"/>
                  </a:lnTo>
                  <a:lnTo>
                    <a:pt x="235769" y="94541"/>
                  </a:lnTo>
                  <a:lnTo>
                    <a:pt x="225374" y="92443"/>
                  </a:lnTo>
                  <a:close/>
                </a:path>
                <a:path w="252095" h="285114">
                  <a:moveTo>
                    <a:pt x="252095" y="126288"/>
                  </a:moveTo>
                  <a:lnTo>
                    <a:pt x="124053" y="126288"/>
                  </a:lnTo>
                  <a:lnTo>
                    <a:pt x="135370" y="128573"/>
                  </a:lnTo>
                  <a:lnTo>
                    <a:pt x="144614" y="134805"/>
                  </a:lnTo>
                  <a:lnTo>
                    <a:pt x="150849" y="144049"/>
                  </a:lnTo>
                  <a:lnTo>
                    <a:pt x="153136" y="155371"/>
                  </a:lnTo>
                  <a:lnTo>
                    <a:pt x="152010" y="163406"/>
                  </a:lnTo>
                  <a:lnTo>
                    <a:pt x="148842" y="170576"/>
                  </a:lnTo>
                  <a:lnTo>
                    <a:pt x="143947" y="176570"/>
                  </a:lnTo>
                  <a:lnTo>
                    <a:pt x="137642" y="181076"/>
                  </a:lnTo>
                  <a:lnTo>
                    <a:pt x="146050" y="242265"/>
                  </a:lnTo>
                  <a:lnTo>
                    <a:pt x="252095" y="242265"/>
                  </a:lnTo>
                  <a:lnTo>
                    <a:pt x="252095" y="126288"/>
                  </a:lnTo>
                  <a:close/>
                </a:path>
                <a:path w="252095" h="285114">
                  <a:moveTo>
                    <a:pt x="124053" y="0"/>
                  </a:moveTo>
                  <a:lnTo>
                    <a:pt x="63974" y="24882"/>
                  </a:lnTo>
                  <a:lnTo>
                    <a:pt x="39170" y="84556"/>
                  </a:lnTo>
                  <a:lnTo>
                    <a:pt x="39090" y="92443"/>
                  </a:lnTo>
                  <a:lnTo>
                    <a:pt x="67017" y="92443"/>
                  </a:lnTo>
                  <a:lnTo>
                    <a:pt x="67017" y="84556"/>
                  </a:lnTo>
                  <a:lnTo>
                    <a:pt x="71498" y="62359"/>
                  </a:lnTo>
                  <a:lnTo>
                    <a:pt x="83719" y="44234"/>
                  </a:lnTo>
                  <a:lnTo>
                    <a:pt x="101849" y="32014"/>
                  </a:lnTo>
                  <a:lnTo>
                    <a:pt x="124053" y="27533"/>
                  </a:lnTo>
                  <a:lnTo>
                    <a:pt x="185897" y="27533"/>
                  </a:lnTo>
                  <a:lnTo>
                    <a:pt x="184110" y="24882"/>
                  </a:lnTo>
                  <a:lnTo>
                    <a:pt x="157111" y="6676"/>
                  </a:lnTo>
                  <a:lnTo>
                    <a:pt x="124053" y="0"/>
                  </a:lnTo>
                  <a:close/>
                </a:path>
                <a:path w="252095" h="285114">
                  <a:moveTo>
                    <a:pt x="185897" y="27533"/>
                  </a:moveTo>
                  <a:lnTo>
                    <a:pt x="124053" y="27533"/>
                  </a:lnTo>
                  <a:lnTo>
                    <a:pt x="146243" y="32014"/>
                  </a:lnTo>
                  <a:lnTo>
                    <a:pt x="164364" y="44234"/>
                  </a:lnTo>
                  <a:lnTo>
                    <a:pt x="176583" y="62359"/>
                  </a:lnTo>
                  <a:lnTo>
                    <a:pt x="181063" y="84556"/>
                  </a:lnTo>
                  <a:lnTo>
                    <a:pt x="181063" y="92443"/>
                  </a:lnTo>
                  <a:lnTo>
                    <a:pt x="208991" y="92443"/>
                  </a:lnTo>
                  <a:lnTo>
                    <a:pt x="208911" y="84556"/>
                  </a:lnTo>
                  <a:lnTo>
                    <a:pt x="202315" y="51885"/>
                  </a:lnTo>
                  <a:lnTo>
                    <a:pt x="185897" y="27533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116221" y="4651989"/>
            <a:ext cx="1623695" cy="1746885"/>
            <a:chOff x="7116221" y="4651989"/>
            <a:chExt cx="1623695" cy="1746885"/>
          </a:xfrm>
        </p:grpSpPr>
        <p:sp>
          <p:nvSpPr>
            <p:cNvPr id="16" name="object 16"/>
            <p:cNvSpPr/>
            <p:nvPr/>
          </p:nvSpPr>
          <p:spPr>
            <a:xfrm>
              <a:off x="7122571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294"/>
                  </a:moveTo>
                  <a:lnTo>
                    <a:pt x="1609234" y="852611"/>
                  </a:lnTo>
                  <a:lnTo>
                    <a:pt x="1605183" y="899209"/>
                  </a:lnTo>
                  <a:lnTo>
                    <a:pt x="1598524" y="945011"/>
                  </a:lnTo>
                  <a:lnTo>
                    <a:pt x="1589332" y="989942"/>
                  </a:lnTo>
                  <a:lnTo>
                    <a:pt x="1577683" y="1033926"/>
                  </a:lnTo>
                  <a:lnTo>
                    <a:pt x="1563652" y="1076889"/>
                  </a:lnTo>
                  <a:lnTo>
                    <a:pt x="1547315" y="1118754"/>
                  </a:lnTo>
                  <a:lnTo>
                    <a:pt x="1528748" y="1159445"/>
                  </a:lnTo>
                  <a:lnTo>
                    <a:pt x="1508026" y="1198888"/>
                  </a:lnTo>
                  <a:lnTo>
                    <a:pt x="1485224" y="1237007"/>
                  </a:lnTo>
                  <a:lnTo>
                    <a:pt x="1460418" y="1273726"/>
                  </a:lnTo>
                  <a:lnTo>
                    <a:pt x="1433683" y="1308970"/>
                  </a:lnTo>
                  <a:lnTo>
                    <a:pt x="1405096" y="1342663"/>
                  </a:lnTo>
                  <a:lnTo>
                    <a:pt x="1374732" y="1374730"/>
                  </a:lnTo>
                  <a:lnTo>
                    <a:pt x="1342665" y="1405095"/>
                  </a:lnTo>
                  <a:lnTo>
                    <a:pt x="1308973" y="1433682"/>
                  </a:lnTo>
                  <a:lnTo>
                    <a:pt x="1273729" y="1460417"/>
                  </a:lnTo>
                  <a:lnTo>
                    <a:pt x="1237011" y="1485223"/>
                  </a:lnTo>
                  <a:lnTo>
                    <a:pt x="1198892" y="1508025"/>
                  </a:lnTo>
                  <a:lnTo>
                    <a:pt x="1159450" y="1528748"/>
                  </a:lnTo>
                  <a:lnTo>
                    <a:pt x="1118759" y="1547315"/>
                  </a:lnTo>
                  <a:lnTo>
                    <a:pt x="1076895" y="1563652"/>
                  </a:lnTo>
                  <a:lnTo>
                    <a:pt x="1033933" y="1577683"/>
                  </a:lnTo>
                  <a:lnTo>
                    <a:pt x="989950" y="1589332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6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2"/>
                  </a:lnTo>
                  <a:lnTo>
                    <a:pt x="576669" y="1577683"/>
                  </a:lnTo>
                  <a:lnTo>
                    <a:pt x="533706" y="1563652"/>
                  </a:lnTo>
                  <a:lnTo>
                    <a:pt x="491841" y="1547315"/>
                  </a:lnTo>
                  <a:lnTo>
                    <a:pt x="451149" y="1528748"/>
                  </a:lnTo>
                  <a:lnTo>
                    <a:pt x="411706" y="1508025"/>
                  </a:lnTo>
                  <a:lnTo>
                    <a:pt x="373587" y="1485223"/>
                  </a:lnTo>
                  <a:lnTo>
                    <a:pt x="336868" y="1460417"/>
                  </a:lnTo>
                  <a:lnTo>
                    <a:pt x="301625" y="1433682"/>
                  </a:lnTo>
                  <a:lnTo>
                    <a:pt x="267932" y="1405095"/>
                  </a:lnTo>
                  <a:lnTo>
                    <a:pt x="235865" y="1374730"/>
                  </a:lnTo>
                  <a:lnTo>
                    <a:pt x="205501" y="1342663"/>
                  </a:lnTo>
                  <a:lnTo>
                    <a:pt x="176914" y="1308970"/>
                  </a:lnTo>
                  <a:lnTo>
                    <a:pt x="150180" y="1273726"/>
                  </a:lnTo>
                  <a:lnTo>
                    <a:pt x="125374" y="1237007"/>
                  </a:lnTo>
                  <a:lnTo>
                    <a:pt x="102573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7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7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3" y="411702"/>
                  </a:lnTo>
                  <a:lnTo>
                    <a:pt x="125374" y="373584"/>
                  </a:lnTo>
                  <a:lnTo>
                    <a:pt x="150180" y="336866"/>
                  </a:lnTo>
                  <a:lnTo>
                    <a:pt x="176914" y="301622"/>
                  </a:lnTo>
                  <a:lnTo>
                    <a:pt x="205501" y="267930"/>
                  </a:lnTo>
                  <a:lnTo>
                    <a:pt x="235865" y="235864"/>
                  </a:lnTo>
                  <a:lnTo>
                    <a:pt x="267932" y="205500"/>
                  </a:lnTo>
                  <a:lnTo>
                    <a:pt x="301625" y="176913"/>
                  </a:lnTo>
                  <a:lnTo>
                    <a:pt x="336868" y="150179"/>
                  </a:lnTo>
                  <a:lnTo>
                    <a:pt x="373587" y="125374"/>
                  </a:lnTo>
                  <a:lnTo>
                    <a:pt x="411706" y="102572"/>
                  </a:lnTo>
                  <a:lnTo>
                    <a:pt x="451149" y="81850"/>
                  </a:lnTo>
                  <a:lnTo>
                    <a:pt x="491841" y="63283"/>
                  </a:lnTo>
                  <a:lnTo>
                    <a:pt x="533706" y="46947"/>
                  </a:lnTo>
                  <a:lnTo>
                    <a:pt x="576669" y="32916"/>
                  </a:lnTo>
                  <a:lnTo>
                    <a:pt x="620654" y="21268"/>
                  </a:lnTo>
                  <a:lnTo>
                    <a:pt x="665586" y="12076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6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6"/>
                  </a:lnTo>
                  <a:lnTo>
                    <a:pt x="989950" y="21268"/>
                  </a:lnTo>
                  <a:lnTo>
                    <a:pt x="1033933" y="32916"/>
                  </a:lnTo>
                  <a:lnTo>
                    <a:pt x="1076895" y="46947"/>
                  </a:lnTo>
                  <a:lnTo>
                    <a:pt x="1118759" y="63283"/>
                  </a:lnTo>
                  <a:lnTo>
                    <a:pt x="1159450" y="81850"/>
                  </a:lnTo>
                  <a:lnTo>
                    <a:pt x="1198892" y="102572"/>
                  </a:lnTo>
                  <a:lnTo>
                    <a:pt x="1237011" y="125374"/>
                  </a:lnTo>
                  <a:lnTo>
                    <a:pt x="1273729" y="150179"/>
                  </a:lnTo>
                  <a:lnTo>
                    <a:pt x="1308973" y="176913"/>
                  </a:lnTo>
                  <a:lnTo>
                    <a:pt x="1342665" y="205500"/>
                  </a:lnTo>
                  <a:lnTo>
                    <a:pt x="1374732" y="235864"/>
                  </a:lnTo>
                  <a:lnTo>
                    <a:pt x="1405096" y="267930"/>
                  </a:lnTo>
                  <a:lnTo>
                    <a:pt x="1433683" y="301622"/>
                  </a:lnTo>
                  <a:lnTo>
                    <a:pt x="1460418" y="336866"/>
                  </a:lnTo>
                  <a:lnTo>
                    <a:pt x="1485224" y="373584"/>
                  </a:lnTo>
                  <a:lnTo>
                    <a:pt x="1508026" y="411702"/>
                  </a:lnTo>
                  <a:lnTo>
                    <a:pt x="1528748" y="451145"/>
                  </a:lnTo>
                  <a:lnTo>
                    <a:pt x="1547315" y="491836"/>
                  </a:lnTo>
                  <a:lnTo>
                    <a:pt x="1563652" y="533700"/>
                  </a:lnTo>
                  <a:lnTo>
                    <a:pt x="1577683" y="576662"/>
                  </a:lnTo>
                  <a:lnTo>
                    <a:pt x="1589332" y="620647"/>
                  </a:lnTo>
                  <a:lnTo>
                    <a:pt x="1598524" y="665577"/>
                  </a:lnTo>
                  <a:lnTo>
                    <a:pt x="1605183" y="711379"/>
                  </a:lnTo>
                  <a:lnTo>
                    <a:pt x="1609234" y="757976"/>
                  </a:lnTo>
                  <a:lnTo>
                    <a:pt x="1610601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32909" y="6113562"/>
              <a:ext cx="252095" cy="285115"/>
            </a:xfrm>
            <a:custGeom>
              <a:avLst/>
              <a:gdLst/>
              <a:ahLst/>
              <a:cxnLst/>
              <a:rect l="l" t="t" r="r" b="b"/>
              <a:pathLst>
                <a:path w="252095" h="285114">
                  <a:moveTo>
                    <a:pt x="225374" y="92443"/>
                  </a:moveTo>
                  <a:lnTo>
                    <a:pt x="26720" y="92443"/>
                  </a:lnTo>
                  <a:lnTo>
                    <a:pt x="16319" y="94541"/>
                  </a:lnTo>
                  <a:lnTo>
                    <a:pt x="7826" y="100264"/>
                  </a:lnTo>
                  <a:lnTo>
                    <a:pt x="2099" y="108757"/>
                  </a:lnTo>
                  <a:lnTo>
                    <a:pt x="0" y="119164"/>
                  </a:lnTo>
                  <a:lnTo>
                    <a:pt x="0" y="258356"/>
                  </a:lnTo>
                  <a:lnTo>
                    <a:pt x="2099" y="268757"/>
                  </a:lnTo>
                  <a:lnTo>
                    <a:pt x="7826" y="277250"/>
                  </a:lnTo>
                  <a:lnTo>
                    <a:pt x="16319" y="282977"/>
                  </a:lnTo>
                  <a:lnTo>
                    <a:pt x="26720" y="285076"/>
                  </a:lnTo>
                  <a:lnTo>
                    <a:pt x="225374" y="285076"/>
                  </a:lnTo>
                  <a:lnTo>
                    <a:pt x="235775" y="282977"/>
                  </a:lnTo>
                  <a:lnTo>
                    <a:pt x="244268" y="277250"/>
                  </a:lnTo>
                  <a:lnTo>
                    <a:pt x="249995" y="268757"/>
                  </a:lnTo>
                  <a:lnTo>
                    <a:pt x="252094" y="258356"/>
                  </a:lnTo>
                  <a:lnTo>
                    <a:pt x="252094" y="242265"/>
                  </a:lnTo>
                  <a:lnTo>
                    <a:pt x="101638" y="242265"/>
                  </a:lnTo>
                  <a:lnTo>
                    <a:pt x="110413" y="181076"/>
                  </a:lnTo>
                  <a:lnTo>
                    <a:pt x="104127" y="176563"/>
                  </a:lnTo>
                  <a:lnTo>
                    <a:pt x="99248" y="170567"/>
                  </a:lnTo>
                  <a:lnTo>
                    <a:pt x="96092" y="163399"/>
                  </a:lnTo>
                  <a:lnTo>
                    <a:pt x="94970" y="155371"/>
                  </a:lnTo>
                  <a:lnTo>
                    <a:pt x="97255" y="144049"/>
                  </a:lnTo>
                  <a:lnTo>
                    <a:pt x="103487" y="134805"/>
                  </a:lnTo>
                  <a:lnTo>
                    <a:pt x="112731" y="128573"/>
                  </a:lnTo>
                  <a:lnTo>
                    <a:pt x="124053" y="126288"/>
                  </a:lnTo>
                  <a:lnTo>
                    <a:pt x="252094" y="126288"/>
                  </a:lnTo>
                  <a:lnTo>
                    <a:pt x="252094" y="119164"/>
                  </a:lnTo>
                  <a:lnTo>
                    <a:pt x="249995" y="108757"/>
                  </a:lnTo>
                  <a:lnTo>
                    <a:pt x="244268" y="100264"/>
                  </a:lnTo>
                  <a:lnTo>
                    <a:pt x="235775" y="94541"/>
                  </a:lnTo>
                  <a:lnTo>
                    <a:pt x="225374" y="92443"/>
                  </a:lnTo>
                  <a:close/>
                </a:path>
                <a:path w="252095" h="285114">
                  <a:moveTo>
                    <a:pt x="252094" y="126288"/>
                  </a:moveTo>
                  <a:lnTo>
                    <a:pt x="124053" y="126288"/>
                  </a:lnTo>
                  <a:lnTo>
                    <a:pt x="135370" y="128573"/>
                  </a:lnTo>
                  <a:lnTo>
                    <a:pt x="144614" y="134805"/>
                  </a:lnTo>
                  <a:lnTo>
                    <a:pt x="150849" y="144049"/>
                  </a:lnTo>
                  <a:lnTo>
                    <a:pt x="153136" y="155371"/>
                  </a:lnTo>
                  <a:lnTo>
                    <a:pt x="152010" y="163406"/>
                  </a:lnTo>
                  <a:lnTo>
                    <a:pt x="148842" y="170576"/>
                  </a:lnTo>
                  <a:lnTo>
                    <a:pt x="143947" y="176570"/>
                  </a:lnTo>
                  <a:lnTo>
                    <a:pt x="137642" y="181076"/>
                  </a:lnTo>
                  <a:lnTo>
                    <a:pt x="146049" y="242265"/>
                  </a:lnTo>
                  <a:lnTo>
                    <a:pt x="252094" y="242265"/>
                  </a:lnTo>
                  <a:lnTo>
                    <a:pt x="252094" y="126288"/>
                  </a:lnTo>
                  <a:close/>
                </a:path>
                <a:path w="252095" h="285114">
                  <a:moveTo>
                    <a:pt x="124053" y="0"/>
                  </a:moveTo>
                  <a:lnTo>
                    <a:pt x="63974" y="24882"/>
                  </a:lnTo>
                  <a:lnTo>
                    <a:pt x="39170" y="84556"/>
                  </a:lnTo>
                  <a:lnTo>
                    <a:pt x="39090" y="92443"/>
                  </a:lnTo>
                  <a:lnTo>
                    <a:pt x="67017" y="92443"/>
                  </a:lnTo>
                  <a:lnTo>
                    <a:pt x="67017" y="84556"/>
                  </a:lnTo>
                  <a:lnTo>
                    <a:pt x="71500" y="62359"/>
                  </a:lnTo>
                  <a:lnTo>
                    <a:pt x="83724" y="44234"/>
                  </a:lnTo>
                  <a:lnTo>
                    <a:pt x="101854" y="32014"/>
                  </a:lnTo>
                  <a:lnTo>
                    <a:pt x="124053" y="27533"/>
                  </a:lnTo>
                  <a:lnTo>
                    <a:pt x="185902" y="27533"/>
                  </a:lnTo>
                  <a:lnTo>
                    <a:pt x="184115" y="24882"/>
                  </a:lnTo>
                  <a:lnTo>
                    <a:pt x="157116" y="6676"/>
                  </a:lnTo>
                  <a:lnTo>
                    <a:pt x="124053" y="0"/>
                  </a:lnTo>
                  <a:close/>
                </a:path>
                <a:path w="252095" h="285114">
                  <a:moveTo>
                    <a:pt x="185902" y="27533"/>
                  </a:moveTo>
                  <a:lnTo>
                    <a:pt x="124053" y="27533"/>
                  </a:lnTo>
                  <a:lnTo>
                    <a:pt x="146243" y="32014"/>
                  </a:lnTo>
                  <a:lnTo>
                    <a:pt x="164364" y="44234"/>
                  </a:lnTo>
                  <a:lnTo>
                    <a:pt x="176583" y="62359"/>
                  </a:lnTo>
                  <a:lnTo>
                    <a:pt x="181063" y="84556"/>
                  </a:lnTo>
                  <a:lnTo>
                    <a:pt x="181063" y="92443"/>
                  </a:lnTo>
                  <a:lnTo>
                    <a:pt x="208991" y="92443"/>
                  </a:lnTo>
                  <a:lnTo>
                    <a:pt x="208911" y="84556"/>
                  </a:lnTo>
                  <a:lnTo>
                    <a:pt x="202316" y="51885"/>
                  </a:lnTo>
                  <a:lnTo>
                    <a:pt x="185902" y="27533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180" y="2165331"/>
            <a:ext cx="1623301" cy="211725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54898" y="2878674"/>
            <a:ext cx="1185545" cy="937436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algn="ctr">
              <a:lnSpc>
                <a:spcPts val="1090"/>
              </a:lnSpc>
              <a:spcBef>
                <a:spcPts val="110"/>
              </a:spcBef>
            </a:pP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Verificando</a:t>
            </a:r>
            <a:endParaRPr sz="950">
              <a:latin typeface="Tahoma"/>
              <a:cs typeface="Tahoma"/>
            </a:endParaRPr>
          </a:p>
          <a:p>
            <a:pPr marL="12700" marR="5080" indent="-635" algn="ctr">
              <a:lnSpc>
                <a:spcPts val="1040"/>
              </a:lnSpc>
              <a:spcBef>
                <a:spcPts val="70"/>
              </a:spcBef>
            </a:pP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cumplimiento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lang="es-ES" sz="950" spc="5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50" spc="5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requisitos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">
                <a:solidFill>
                  <a:srgbClr val="0B317D"/>
                </a:solidFill>
                <a:latin typeface="Tahoma"/>
                <a:cs typeface="Tahoma"/>
              </a:rPr>
              <a:t>HSE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lang="es-ES" sz="950" spc="50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contratistas, </a:t>
            </a:r>
            <a:r>
              <a:rPr sz="950" spc="35" err="1">
                <a:solidFill>
                  <a:srgbClr val="0B317D"/>
                </a:solidFill>
                <a:latin typeface="Tahoma"/>
                <a:cs typeface="Tahoma"/>
              </a:rPr>
              <a:t>cuando</a:t>
            </a:r>
            <a:r>
              <a:rPr lang="es-ES" sz="950" spc="35">
                <a:solidFill>
                  <a:srgbClr val="0B317D"/>
                </a:solidFill>
                <a:latin typeface="Tahoma"/>
                <a:cs typeface="Tahoma"/>
              </a:rPr>
              <a:t> 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soy </a:t>
            </a:r>
            <a:r>
              <a:rPr lang="es-ES" sz="950" spc="25">
                <a:solidFill>
                  <a:srgbClr val="0B317D"/>
                </a:solidFill>
                <a:latin typeface="Tahoma"/>
                <a:cs typeface="Tahoma"/>
              </a:rPr>
              <a:t>administrador </a:t>
            </a:r>
            <a:r>
              <a:rPr lang="es-ES"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 err="1">
                <a:solidFill>
                  <a:srgbClr val="0B317D"/>
                </a:solidFill>
                <a:latin typeface="Tahoma"/>
                <a:cs typeface="Tahoma"/>
              </a:rPr>
              <a:t>contrato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3485" y="2273405"/>
            <a:ext cx="1623301" cy="189713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375684" y="2992496"/>
            <a:ext cx="1379220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Dando 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información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clara 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veraz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mi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estado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5">
                <a:solidFill>
                  <a:srgbClr val="0B317D"/>
                </a:solidFill>
                <a:latin typeface="Tahoma"/>
                <a:cs typeface="Tahoma"/>
              </a:rPr>
              <a:t>salud,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para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recibir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acompañamiento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por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parte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 de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Empresa.</a:t>
            </a:r>
            <a:endParaRPr sz="95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4804" y="2234417"/>
            <a:ext cx="1623288" cy="19320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12921" y="2205186"/>
            <a:ext cx="1623301" cy="196128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2593" y="2910706"/>
            <a:ext cx="1287780" cy="10682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41605" marR="133985" indent="163195">
              <a:lnSpc>
                <a:spcPts val="1040"/>
              </a:lnSpc>
              <a:spcBef>
                <a:spcPts val="229"/>
              </a:spcBef>
            </a:pPr>
            <a:r>
              <a:rPr lang="es-CO" sz="950" spc="25" err="1">
                <a:solidFill>
                  <a:srgbClr val="0B317D"/>
                </a:solidFill>
                <a:latin typeface="Tahoma"/>
                <a:cs typeface="Tahoma"/>
              </a:rPr>
              <a:t>Asistiendo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  a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las</a:t>
            </a:r>
            <a:r>
              <a:rPr sz="950" spc="-7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5" err="1">
                <a:solidFill>
                  <a:srgbClr val="0B317D"/>
                </a:solidFill>
                <a:latin typeface="Tahoma"/>
                <a:cs typeface="Tahoma"/>
              </a:rPr>
              <a:t>capacitaciones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entrenamiento</a:t>
            </a:r>
            <a:r>
              <a:rPr sz="950" spc="-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5" err="1">
                <a:solidFill>
                  <a:srgbClr val="0B317D"/>
                </a:solidFill>
                <a:latin typeface="Tahoma"/>
                <a:cs typeface="Tahoma"/>
              </a:rPr>
              <a:t>sobre</a:t>
            </a:r>
            <a:endParaRPr sz="950">
              <a:latin typeface="Tahoma"/>
              <a:cs typeface="Tahoma"/>
            </a:endParaRPr>
          </a:p>
          <a:p>
            <a:pPr marL="149225" marR="141605" algn="ctr">
              <a:lnSpc>
                <a:spcPts val="1040"/>
              </a:lnSpc>
              <a:spcBef>
                <a:spcPts val="65"/>
              </a:spcBef>
            </a:pP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el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 control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mis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0" err="1">
                <a:solidFill>
                  <a:srgbClr val="0B317D"/>
                </a:solidFill>
                <a:latin typeface="Tahoma"/>
                <a:cs typeface="Tahoma"/>
              </a:rPr>
              <a:t>peligros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5" err="1">
                <a:solidFill>
                  <a:srgbClr val="0B317D"/>
                </a:solidFill>
                <a:latin typeface="Tahoma"/>
                <a:cs typeface="Tahoma"/>
              </a:rPr>
              <a:t>riesgos</a:t>
            </a:r>
            <a:r>
              <a:rPr sz="950" spc="5">
                <a:solidFill>
                  <a:srgbClr val="0B317D"/>
                </a:solidFill>
                <a:latin typeface="Tahoma"/>
                <a:cs typeface="Tahoma"/>
              </a:rPr>
              <a:t>, </a:t>
            </a:r>
            <a:r>
              <a:rPr sz="950" spc="-28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5" err="1">
                <a:solidFill>
                  <a:srgbClr val="0B317D"/>
                </a:solidFill>
                <a:latin typeface="Tahoma"/>
                <a:cs typeface="Tahoma"/>
              </a:rPr>
              <a:t>aspectos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e 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impactos</a:t>
            </a:r>
            <a:r>
              <a:rPr lang="es-CO" sz="950" spc="15">
                <a:solidFill>
                  <a:srgbClr val="0B317D"/>
                </a:solidFill>
                <a:latin typeface="Tahoma"/>
                <a:cs typeface="Tahoma"/>
              </a:rPr>
              <a:t> ambientales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8189" y="3107785"/>
            <a:ext cx="978535" cy="4362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39700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Partcipando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simulacros </a:t>
            </a:r>
            <a:r>
              <a:rPr sz="950" spc="-29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emergencia.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362715" y="7083896"/>
            <a:ext cx="683895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lang="es-MX" sz="2150" b="1" spc="65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FD83EF4F-EFCF-11F6-293A-4A27D341CE9E}"/>
              </a:ext>
            </a:extLst>
          </p:cNvPr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634C0D7C-DF4B-CC3F-AC5A-80994E1B1A9E}"/>
              </a:ext>
            </a:extLst>
          </p:cNvPr>
          <p:cNvSpPr txBox="1"/>
          <p:nvPr/>
        </p:nvSpPr>
        <p:spPr>
          <a:xfrm>
            <a:off x="401822" y="323539"/>
            <a:ext cx="396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6.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¿Cómo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FFFFFF"/>
                </a:solidFill>
                <a:latin typeface="Tahoma"/>
                <a:cs typeface="Tahoma"/>
              </a:rPr>
              <a:t>contribuyes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5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">
                <a:solidFill>
                  <a:srgbClr val="FFFFFF"/>
                </a:solidFill>
                <a:latin typeface="Arial"/>
                <a:cs typeface="Arial"/>
              </a:rPr>
              <a:t>Integrado</a:t>
            </a:r>
            <a:r>
              <a:rPr sz="12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45FF8EE-F426-EB55-D5C0-0309E39F1FC0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36" name="Imagen 35">
              <a:hlinkClick r:id="rId9" action="ppaction://hlinksldjump"/>
              <a:extLst>
                <a:ext uri="{FF2B5EF4-FFF2-40B4-BE49-F238E27FC236}">
                  <a16:creationId xmlns:a16="http://schemas.microsoft.com/office/drawing/2014/main" id="{A8E7009C-5DDE-FEB8-1B14-11FD8835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A9632456-2A6C-251A-DCF6-0E4CB1373EE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8" name="Imagen 37" descr="Icono&#10;&#10;Descripción generada automáticamente">
              <a:extLst>
                <a:ext uri="{FF2B5EF4-FFF2-40B4-BE49-F238E27FC236}">
                  <a16:creationId xmlns:a16="http://schemas.microsoft.com/office/drawing/2014/main" id="{5777DCFA-71B7-6724-443C-86A01947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1110928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84"/>
                </a:lnTo>
                <a:lnTo>
                  <a:pt x="5568302" y="501484"/>
                </a:lnTo>
                <a:lnTo>
                  <a:pt x="5602370" y="494605"/>
                </a:lnTo>
                <a:lnTo>
                  <a:pt x="5630192" y="475845"/>
                </a:lnTo>
                <a:lnTo>
                  <a:pt x="5648951" y="448019"/>
                </a:lnTo>
                <a:lnTo>
                  <a:pt x="5655830" y="413943"/>
                </a:lnTo>
                <a:lnTo>
                  <a:pt x="5655830" y="87541"/>
                </a:lnTo>
                <a:lnTo>
                  <a:pt x="5648951" y="53465"/>
                </a:lnTo>
                <a:lnTo>
                  <a:pt x="5630192" y="25639"/>
                </a:lnTo>
                <a:lnTo>
                  <a:pt x="5602370" y="6879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890" y="1195815"/>
            <a:ext cx="5089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¿Cómo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25">
                <a:solidFill>
                  <a:srgbClr val="008BFF"/>
                </a:solidFill>
                <a:latin typeface="Trebuchet MS"/>
                <a:cs typeface="Trebuchet MS"/>
              </a:rPr>
              <a:t>contribuyo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al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sistema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0">
                <a:solidFill>
                  <a:srgbClr val="008BFF"/>
                </a:solidFill>
                <a:latin typeface="Trebuchet MS"/>
                <a:cs typeface="Trebuchet MS"/>
              </a:rPr>
              <a:t>integrado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5">
                <a:solidFill>
                  <a:srgbClr val="008BFF"/>
                </a:solidFill>
                <a:latin typeface="Trebuchet MS"/>
                <a:cs typeface="Trebuchet MS"/>
              </a:rPr>
              <a:t>gestión?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813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39"/>
                </a:lnTo>
                <a:lnTo>
                  <a:pt x="570707" y="23123"/>
                </a:lnTo>
                <a:lnTo>
                  <a:pt x="526522" y="35760"/>
                </a:lnTo>
                <a:lnTo>
                  <a:pt x="483483" y="50963"/>
                </a:lnTo>
                <a:lnTo>
                  <a:pt x="441680" y="68642"/>
                </a:lnTo>
                <a:lnTo>
                  <a:pt x="401200" y="88709"/>
                </a:lnTo>
                <a:lnTo>
                  <a:pt x="362132" y="111075"/>
                </a:lnTo>
                <a:lnTo>
                  <a:pt x="324565" y="135651"/>
                </a:lnTo>
                <a:lnTo>
                  <a:pt x="288588" y="162350"/>
                </a:lnTo>
                <a:lnTo>
                  <a:pt x="254289" y="191081"/>
                </a:lnTo>
                <a:lnTo>
                  <a:pt x="221757" y="221757"/>
                </a:lnTo>
                <a:lnTo>
                  <a:pt x="191081" y="254289"/>
                </a:lnTo>
                <a:lnTo>
                  <a:pt x="162350" y="288588"/>
                </a:lnTo>
                <a:lnTo>
                  <a:pt x="135651" y="324565"/>
                </a:lnTo>
                <a:lnTo>
                  <a:pt x="111075" y="362132"/>
                </a:lnTo>
                <a:lnTo>
                  <a:pt x="88709" y="401200"/>
                </a:lnTo>
                <a:lnTo>
                  <a:pt x="68642" y="441680"/>
                </a:lnTo>
                <a:lnTo>
                  <a:pt x="50963" y="483483"/>
                </a:lnTo>
                <a:lnTo>
                  <a:pt x="35760" y="526522"/>
                </a:lnTo>
                <a:lnTo>
                  <a:pt x="23123" y="570707"/>
                </a:lnTo>
                <a:lnTo>
                  <a:pt x="13139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39" y="898322"/>
                </a:lnTo>
                <a:lnTo>
                  <a:pt x="23123" y="943565"/>
                </a:lnTo>
                <a:lnTo>
                  <a:pt x="35760" y="987750"/>
                </a:lnTo>
                <a:lnTo>
                  <a:pt x="50963" y="1030789"/>
                </a:lnTo>
                <a:lnTo>
                  <a:pt x="68642" y="1072593"/>
                </a:lnTo>
                <a:lnTo>
                  <a:pt x="88709" y="1113074"/>
                </a:lnTo>
                <a:lnTo>
                  <a:pt x="111075" y="1152143"/>
                </a:lnTo>
                <a:lnTo>
                  <a:pt x="135651" y="1189710"/>
                </a:lnTo>
                <a:lnTo>
                  <a:pt x="162350" y="1225688"/>
                </a:lnTo>
                <a:lnTo>
                  <a:pt x="191081" y="1259987"/>
                </a:lnTo>
                <a:lnTo>
                  <a:pt x="221757" y="1292520"/>
                </a:lnTo>
                <a:lnTo>
                  <a:pt x="254289" y="1323196"/>
                </a:lnTo>
                <a:lnTo>
                  <a:pt x="288588" y="1351929"/>
                </a:lnTo>
                <a:lnTo>
                  <a:pt x="324565" y="1378628"/>
                </a:lnTo>
                <a:lnTo>
                  <a:pt x="362132" y="1403205"/>
                </a:lnTo>
                <a:lnTo>
                  <a:pt x="401200" y="1425572"/>
                </a:lnTo>
                <a:lnTo>
                  <a:pt x="441680" y="1445639"/>
                </a:lnTo>
                <a:lnTo>
                  <a:pt x="483483" y="1463319"/>
                </a:lnTo>
                <a:lnTo>
                  <a:pt x="526522" y="1478522"/>
                </a:lnTo>
                <a:lnTo>
                  <a:pt x="570707" y="1491160"/>
                </a:lnTo>
                <a:lnTo>
                  <a:pt x="615949" y="1501144"/>
                </a:lnTo>
                <a:lnTo>
                  <a:pt x="662161" y="1508385"/>
                </a:lnTo>
                <a:lnTo>
                  <a:pt x="709252" y="1512794"/>
                </a:lnTo>
                <a:lnTo>
                  <a:pt x="757135" y="1514284"/>
                </a:lnTo>
                <a:lnTo>
                  <a:pt x="805019" y="1512794"/>
                </a:lnTo>
                <a:lnTo>
                  <a:pt x="852110" y="1508385"/>
                </a:lnTo>
                <a:lnTo>
                  <a:pt x="898322" y="1501144"/>
                </a:lnTo>
                <a:lnTo>
                  <a:pt x="943565" y="1491160"/>
                </a:lnTo>
                <a:lnTo>
                  <a:pt x="987750" y="1478522"/>
                </a:lnTo>
                <a:lnTo>
                  <a:pt x="1030789" y="1463319"/>
                </a:lnTo>
                <a:lnTo>
                  <a:pt x="1072593" y="1445639"/>
                </a:lnTo>
                <a:lnTo>
                  <a:pt x="1113074" y="1425572"/>
                </a:lnTo>
                <a:lnTo>
                  <a:pt x="1152143" y="1403205"/>
                </a:lnTo>
                <a:lnTo>
                  <a:pt x="1189710" y="1378628"/>
                </a:lnTo>
                <a:lnTo>
                  <a:pt x="1225688" y="1351929"/>
                </a:lnTo>
                <a:lnTo>
                  <a:pt x="1259987" y="1323196"/>
                </a:lnTo>
                <a:lnTo>
                  <a:pt x="1292520" y="1292520"/>
                </a:lnTo>
                <a:lnTo>
                  <a:pt x="1323196" y="1259987"/>
                </a:lnTo>
                <a:lnTo>
                  <a:pt x="1351929" y="1225688"/>
                </a:lnTo>
                <a:lnTo>
                  <a:pt x="1378628" y="1189710"/>
                </a:lnTo>
                <a:lnTo>
                  <a:pt x="1403205" y="1152143"/>
                </a:lnTo>
                <a:lnTo>
                  <a:pt x="1425572" y="1113074"/>
                </a:lnTo>
                <a:lnTo>
                  <a:pt x="1445639" y="1072593"/>
                </a:lnTo>
                <a:lnTo>
                  <a:pt x="1463319" y="1030789"/>
                </a:lnTo>
                <a:lnTo>
                  <a:pt x="1478522" y="987750"/>
                </a:lnTo>
                <a:lnTo>
                  <a:pt x="1491160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0" y="570707"/>
                </a:lnTo>
                <a:lnTo>
                  <a:pt x="1478522" y="526522"/>
                </a:lnTo>
                <a:lnTo>
                  <a:pt x="1463319" y="483483"/>
                </a:lnTo>
                <a:lnTo>
                  <a:pt x="1445639" y="441680"/>
                </a:lnTo>
                <a:lnTo>
                  <a:pt x="1425572" y="401200"/>
                </a:lnTo>
                <a:lnTo>
                  <a:pt x="1403205" y="362132"/>
                </a:lnTo>
                <a:lnTo>
                  <a:pt x="1378628" y="324565"/>
                </a:lnTo>
                <a:lnTo>
                  <a:pt x="1351929" y="288588"/>
                </a:lnTo>
                <a:lnTo>
                  <a:pt x="1323196" y="254289"/>
                </a:lnTo>
                <a:lnTo>
                  <a:pt x="1292520" y="221757"/>
                </a:lnTo>
                <a:lnTo>
                  <a:pt x="1259987" y="191081"/>
                </a:lnTo>
                <a:lnTo>
                  <a:pt x="1225688" y="162350"/>
                </a:lnTo>
                <a:lnTo>
                  <a:pt x="1189710" y="135651"/>
                </a:lnTo>
                <a:lnTo>
                  <a:pt x="1152143" y="111075"/>
                </a:lnTo>
                <a:lnTo>
                  <a:pt x="1113074" y="88709"/>
                </a:lnTo>
                <a:lnTo>
                  <a:pt x="1072593" y="68642"/>
                </a:lnTo>
                <a:lnTo>
                  <a:pt x="1030789" y="50963"/>
                </a:lnTo>
                <a:lnTo>
                  <a:pt x="987750" y="35760"/>
                </a:lnTo>
                <a:lnTo>
                  <a:pt x="943565" y="23123"/>
                </a:lnTo>
                <a:lnTo>
                  <a:pt x="898322" y="13139"/>
                </a:lnTo>
                <a:lnTo>
                  <a:pt x="852110" y="5899"/>
                </a:lnTo>
                <a:lnTo>
                  <a:pt x="805019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119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39"/>
                </a:lnTo>
                <a:lnTo>
                  <a:pt x="570707" y="23123"/>
                </a:lnTo>
                <a:lnTo>
                  <a:pt x="526522" y="35760"/>
                </a:lnTo>
                <a:lnTo>
                  <a:pt x="483483" y="50963"/>
                </a:lnTo>
                <a:lnTo>
                  <a:pt x="441680" y="68642"/>
                </a:lnTo>
                <a:lnTo>
                  <a:pt x="401200" y="88709"/>
                </a:lnTo>
                <a:lnTo>
                  <a:pt x="362132" y="111075"/>
                </a:lnTo>
                <a:lnTo>
                  <a:pt x="324565" y="135651"/>
                </a:lnTo>
                <a:lnTo>
                  <a:pt x="288588" y="162350"/>
                </a:lnTo>
                <a:lnTo>
                  <a:pt x="254289" y="191081"/>
                </a:lnTo>
                <a:lnTo>
                  <a:pt x="221757" y="221757"/>
                </a:lnTo>
                <a:lnTo>
                  <a:pt x="191081" y="254289"/>
                </a:lnTo>
                <a:lnTo>
                  <a:pt x="162350" y="288588"/>
                </a:lnTo>
                <a:lnTo>
                  <a:pt x="135651" y="324565"/>
                </a:lnTo>
                <a:lnTo>
                  <a:pt x="111075" y="362132"/>
                </a:lnTo>
                <a:lnTo>
                  <a:pt x="88709" y="401200"/>
                </a:lnTo>
                <a:lnTo>
                  <a:pt x="68642" y="441680"/>
                </a:lnTo>
                <a:lnTo>
                  <a:pt x="50963" y="483483"/>
                </a:lnTo>
                <a:lnTo>
                  <a:pt x="35760" y="526522"/>
                </a:lnTo>
                <a:lnTo>
                  <a:pt x="23123" y="570707"/>
                </a:lnTo>
                <a:lnTo>
                  <a:pt x="13139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39" y="898322"/>
                </a:lnTo>
                <a:lnTo>
                  <a:pt x="23123" y="943565"/>
                </a:lnTo>
                <a:lnTo>
                  <a:pt x="35760" y="987750"/>
                </a:lnTo>
                <a:lnTo>
                  <a:pt x="50963" y="1030789"/>
                </a:lnTo>
                <a:lnTo>
                  <a:pt x="68642" y="1072593"/>
                </a:lnTo>
                <a:lnTo>
                  <a:pt x="88709" y="1113074"/>
                </a:lnTo>
                <a:lnTo>
                  <a:pt x="111075" y="1152143"/>
                </a:lnTo>
                <a:lnTo>
                  <a:pt x="135651" y="1189710"/>
                </a:lnTo>
                <a:lnTo>
                  <a:pt x="162350" y="1225688"/>
                </a:lnTo>
                <a:lnTo>
                  <a:pt x="191081" y="1259987"/>
                </a:lnTo>
                <a:lnTo>
                  <a:pt x="221757" y="1292520"/>
                </a:lnTo>
                <a:lnTo>
                  <a:pt x="254289" y="1323196"/>
                </a:lnTo>
                <a:lnTo>
                  <a:pt x="288588" y="1351929"/>
                </a:lnTo>
                <a:lnTo>
                  <a:pt x="324565" y="1378628"/>
                </a:lnTo>
                <a:lnTo>
                  <a:pt x="362132" y="1403205"/>
                </a:lnTo>
                <a:lnTo>
                  <a:pt x="401200" y="1425572"/>
                </a:lnTo>
                <a:lnTo>
                  <a:pt x="441680" y="1445639"/>
                </a:lnTo>
                <a:lnTo>
                  <a:pt x="483483" y="1463319"/>
                </a:lnTo>
                <a:lnTo>
                  <a:pt x="526522" y="1478522"/>
                </a:lnTo>
                <a:lnTo>
                  <a:pt x="570707" y="1491160"/>
                </a:lnTo>
                <a:lnTo>
                  <a:pt x="615949" y="1501144"/>
                </a:lnTo>
                <a:lnTo>
                  <a:pt x="662161" y="1508385"/>
                </a:lnTo>
                <a:lnTo>
                  <a:pt x="709252" y="1512794"/>
                </a:lnTo>
                <a:lnTo>
                  <a:pt x="757135" y="1514284"/>
                </a:lnTo>
                <a:lnTo>
                  <a:pt x="805019" y="1512794"/>
                </a:lnTo>
                <a:lnTo>
                  <a:pt x="852110" y="1508385"/>
                </a:lnTo>
                <a:lnTo>
                  <a:pt x="898322" y="1501144"/>
                </a:lnTo>
                <a:lnTo>
                  <a:pt x="943565" y="1491160"/>
                </a:lnTo>
                <a:lnTo>
                  <a:pt x="987750" y="1478522"/>
                </a:lnTo>
                <a:lnTo>
                  <a:pt x="1030789" y="1463319"/>
                </a:lnTo>
                <a:lnTo>
                  <a:pt x="1072593" y="1445639"/>
                </a:lnTo>
                <a:lnTo>
                  <a:pt x="1113074" y="1425572"/>
                </a:lnTo>
                <a:lnTo>
                  <a:pt x="1152143" y="1403205"/>
                </a:lnTo>
                <a:lnTo>
                  <a:pt x="1189710" y="1378628"/>
                </a:lnTo>
                <a:lnTo>
                  <a:pt x="1225688" y="1351929"/>
                </a:lnTo>
                <a:lnTo>
                  <a:pt x="1259987" y="1323196"/>
                </a:lnTo>
                <a:lnTo>
                  <a:pt x="1292520" y="1292520"/>
                </a:lnTo>
                <a:lnTo>
                  <a:pt x="1323196" y="1259987"/>
                </a:lnTo>
                <a:lnTo>
                  <a:pt x="1351929" y="1225688"/>
                </a:lnTo>
                <a:lnTo>
                  <a:pt x="1378628" y="1189710"/>
                </a:lnTo>
                <a:lnTo>
                  <a:pt x="1403205" y="1152143"/>
                </a:lnTo>
                <a:lnTo>
                  <a:pt x="1425572" y="1113074"/>
                </a:lnTo>
                <a:lnTo>
                  <a:pt x="1445639" y="1072593"/>
                </a:lnTo>
                <a:lnTo>
                  <a:pt x="1463319" y="1030789"/>
                </a:lnTo>
                <a:lnTo>
                  <a:pt x="1478522" y="987750"/>
                </a:lnTo>
                <a:lnTo>
                  <a:pt x="1491160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0" y="570707"/>
                </a:lnTo>
                <a:lnTo>
                  <a:pt x="1478522" y="526522"/>
                </a:lnTo>
                <a:lnTo>
                  <a:pt x="1463319" y="483483"/>
                </a:lnTo>
                <a:lnTo>
                  <a:pt x="1445639" y="441680"/>
                </a:lnTo>
                <a:lnTo>
                  <a:pt x="1425572" y="401200"/>
                </a:lnTo>
                <a:lnTo>
                  <a:pt x="1403205" y="362132"/>
                </a:lnTo>
                <a:lnTo>
                  <a:pt x="1378628" y="324565"/>
                </a:lnTo>
                <a:lnTo>
                  <a:pt x="1351929" y="288588"/>
                </a:lnTo>
                <a:lnTo>
                  <a:pt x="1323196" y="254289"/>
                </a:lnTo>
                <a:lnTo>
                  <a:pt x="1292520" y="221757"/>
                </a:lnTo>
                <a:lnTo>
                  <a:pt x="1259987" y="191081"/>
                </a:lnTo>
                <a:lnTo>
                  <a:pt x="1225688" y="162350"/>
                </a:lnTo>
                <a:lnTo>
                  <a:pt x="1189710" y="135651"/>
                </a:lnTo>
                <a:lnTo>
                  <a:pt x="1152143" y="111075"/>
                </a:lnTo>
                <a:lnTo>
                  <a:pt x="1113074" y="88709"/>
                </a:lnTo>
                <a:lnTo>
                  <a:pt x="1072593" y="68642"/>
                </a:lnTo>
                <a:lnTo>
                  <a:pt x="1030789" y="50963"/>
                </a:lnTo>
                <a:lnTo>
                  <a:pt x="987750" y="35760"/>
                </a:lnTo>
                <a:lnTo>
                  <a:pt x="943565" y="23123"/>
                </a:lnTo>
                <a:lnTo>
                  <a:pt x="898322" y="13139"/>
                </a:lnTo>
                <a:lnTo>
                  <a:pt x="852110" y="5899"/>
                </a:lnTo>
                <a:lnTo>
                  <a:pt x="805019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424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4" y="1489"/>
                </a:lnTo>
                <a:lnTo>
                  <a:pt x="662171" y="5899"/>
                </a:lnTo>
                <a:lnTo>
                  <a:pt x="615958" y="13139"/>
                </a:lnTo>
                <a:lnTo>
                  <a:pt x="570715" y="23123"/>
                </a:lnTo>
                <a:lnTo>
                  <a:pt x="526529" y="35760"/>
                </a:lnTo>
                <a:lnTo>
                  <a:pt x="483489" y="50963"/>
                </a:lnTo>
                <a:lnTo>
                  <a:pt x="441685" y="68642"/>
                </a:lnTo>
                <a:lnTo>
                  <a:pt x="401204" y="88709"/>
                </a:lnTo>
                <a:lnTo>
                  <a:pt x="362135" y="111075"/>
                </a:lnTo>
                <a:lnTo>
                  <a:pt x="324568" y="135651"/>
                </a:lnTo>
                <a:lnTo>
                  <a:pt x="288590" y="162350"/>
                </a:lnTo>
                <a:lnTo>
                  <a:pt x="254291" y="191081"/>
                </a:lnTo>
                <a:lnTo>
                  <a:pt x="221759" y="221757"/>
                </a:lnTo>
                <a:lnTo>
                  <a:pt x="191083" y="254289"/>
                </a:lnTo>
                <a:lnTo>
                  <a:pt x="162351" y="288588"/>
                </a:lnTo>
                <a:lnTo>
                  <a:pt x="135652" y="324565"/>
                </a:lnTo>
                <a:lnTo>
                  <a:pt x="111075" y="362132"/>
                </a:lnTo>
                <a:lnTo>
                  <a:pt x="88709" y="401200"/>
                </a:lnTo>
                <a:lnTo>
                  <a:pt x="68642" y="441680"/>
                </a:lnTo>
                <a:lnTo>
                  <a:pt x="50963" y="483483"/>
                </a:lnTo>
                <a:lnTo>
                  <a:pt x="35760" y="526522"/>
                </a:lnTo>
                <a:lnTo>
                  <a:pt x="23123" y="570707"/>
                </a:lnTo>
                <a:lnTo>
                  <a:pt x="13139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39" y="898322"/>
                </a:lnTo>
                <a:lnTo>
                  <a:pt x="23123" y="943565"/>
                </a:lnTo>
                <a:lnTo>
                  <a:pt x="35760" y="987750"/>
                </a:lnTo>
                <a:lnTo>
                  <a:pt x="50963" y="1030789"/>
                </a:lnTo>
                <a:lnTo>
                  <a:pt x="68642" y="1072593"/>
                </a:lnTo>
                <a:lnTo>
                  <a:pt x="88709" y="1113074"/>
                </a:lnTo>
                <a:lnTo>
                  <a:pt x="111075" y="1152143"/>
                </a:lnTo>
                <a:lnTo>
                  <a:pt x="135652" y="1189710"/>
                </a:lnTo>
                <a:lnTo>
                  <a:pt x="162351" y="1225688"/>
                </a:lnTo>
                <a:lnTo>
                  <a:pt x="191083" y="1259987"/>
                </a:lnTo>
                <a:lnTo>
                  <a:pt x="221759" y="1292520"/>
                </a:lnTo>
                <a:lnTo>
                  <a:pt x="254291" y="1323196"/>
                </a:lnTo>
                <a:lnTo>
                  <a:pt x="288590" y="1351929"/>
                </a:lnTo>
                <a:lnTo>
                  <a:pt x="324568" y="1378628"/>
                </a:lnTo>
                <a:lnTo>
                  <a:pt x="362135" y="1403205"/>
                </a:lnTo>
                <a:lnTo>
                  <a:pt x="401204" y="1425572"/>
                </a:lnTo>
                <a:lnTo>
                  <a:pt x="441685" y="1445639"/>
                </a:lnTo>
                <a:lnTo>
                  <a:pt x="483489" y="1463319"/>
                </a:lnTo>
                <a:lnTo>
                  <a:pt x="526529" y="1478522"/>
                </a:lnTo>
                <a:lnTo>
                  <a:pt x="570715" y="1491160"/>
                </a:lnTo>
                <a:lnTo>
                  <a:pt x="615958" y="1501144"/>
                </a:lnTo>
                <a:lnTo>
                  <a:pt x="662171" y="1508385"/>
                </a:lnTo>
                <a:lnTo>
                  <a:pt x="709264" y="1512794"/>
                </a:lnTo>
                <a:lnTo>
                  <a:pt x="757148" y="1514284"/>
                </a:lnTo>
                <a:lnTo>
                  <a:pt x="805031" y="1512794"/>
                </a:lnTo>
                <a:lnTo>
                  <a:pt x="852123" y="1508385"/>
                </a:lnTo>
                <a:lnTo>
                  <a:pt x="898334" y="1501144"/>
                </a:lnTo>
                <a:lnTo>
                  <a:pt x="943577" y="1491160"/>
                </a:lnTo>
                <a:lnTo>
                  <a:pt x="987761" y="1478522"/>
                </a:lnTo>
                <a:lnTo>
                  <a:pt x="1030800" y="1463319"/>
                </a:lnTo>
                <a:lnTo>
                  <a:pt x="1072604" y="1445639"/>
                </a:lnTo>
                <a:lnTo>
                  <a:pt x="1113084" y="1425572"/>
                </a:lnTo>
                <a:lnTo>
                  <a:pt x="1152152" y="1403205"/>
                </a:lnTo>
                <a:lnTo>
                  <a:pt x="1189719" y="1378628"/>
                </a:lnTo>
                <a:lnTo>
                  <a:pt x="1225696" y="1351929"/>
                </a:lnTo>
                <a:lnTo>
                  <a:pt x="1259994" y="1323196"/>
                </a:lnTo>
                <a:lnTo>
                  <a:pt x="1292526" y="1292520"/>
                </a:lnTo>
                <a:lnTo>
                  <a:pt x="1323202" y="1259987"/>
                </a:lnTo>
                <a:lnTo>
                  <a:pt x="1351934" y="1225688"/>
                </a:lnTo>
                <a:lnTo>
                  <a:pt x="1378632" y="1189710"/>
                </a:lnTo>
                <a:lnTo>
                  <a:pt x="1403209" y="1152143"/>
                </a:lnTo>
                <a:lnTo>
                  <a:pt x="1425575" y="1113074"/>
                </a:lnTo>
                <a:lnTo>
                  <a:pt x="1445642" y="1072593"/>
                </a:lnTo>
                <a:lnTo>
                  <a:pt x="1463321" y="1030789"/>
                </a:lnTo>
                <a:lnTo>
                  <a:pt x="1478523" y="987750"/>
                </a:lnTo>
                <a:lnTo>
                  <a:pt x="1491161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1" y="570707"/>
                </a:lnTo>
                <a:lnTo>
                  <a:pt x="1478523" y="526522"/>
                </a:lnTo>
                <a:lnTo>
                  <a:pt x="1463321" y="483483"/>
                </a:lnTo>
                <a:lnTo>
                  <a:pt x="1445642" y="441680"/>
                </a:lnTo>
                <a:lnTo>
                  <a:pt x="1425575" y="401200"/>
                </a:lnTo>
                <a:lnTo>
                  <a:pt x="1403209" y="362132"/>
                </a:lnTo>
                <a:lnTo>
                  <a:pt x="1378632" y="324565"/>
                </a:lnTo>
                <a:lnTo>
                  <a:pt x="1351934" y="288588"/>
                </a:lnTo>
                <a:lnTo>
                  <a:pt x="1323202" y="254289"/>
                </a:lnTo>
                <a:lnTo>
                  <a:pt x="1292526" y="221757"/>
                </a:lnTo>
                <a:lnTo>
                  <a:pt x="1259994" y="191081"/>
                </a:lnTo>
                <a:lnTo>
                  <a:pt x="1225696" y="162350"/>
                </a:lnTo>
                <a:lnTo>
                  <a:pt x="1189719" y="135651"/>
                </a:lnTo>
                <a:lnTo>
                  <a:pt x="1152152" y="111075"/>
                </a:lnTo>
                <a:lnTo>
                  <a:pt x="1113084" y="88709"/>
                </a:lnTo>
                <a:lnTo>
                  <a:pt x="1072604" y="68642"/>
                </a:lnTo>
                <a:lnTo>
                  <a:pt x="1030800" y="50963"/>
                </a:lnTo>
                <a:lnTo>
                  <a:pt x="987761" y="35760"/>
                </a:lnTo>
                <a:lnTo>
                  <a:pt x="943577" y="23123"/>
                </a:lnTo>
                <a:lnTo>
                  <a:pt x="898334" y="13139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0729" y="4706497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5" y="1489"/>
                </a:lnTo>
                <a:lnTo>
                  <a:pt x="662173" y="5899"/>
                </a:lnTo>
                <a:lnTo>
                  <a:pt x="615962" y="13139"/>
                </a:lnTo>
                <a:lnTo>
                  <a:pt x="570719" y="23123"/>
                </a:lnTo>
                <a:lnTo>
                  <a:pt x="526533" y="35760"/>
                </a:lnTo>
                <a:lnTo>
                  <a:pt x="483494" y="50963"/>
                </a:lnTo>
                <a:lnTo>
                  <a:pt x="441690" y="68642"/>
                </a:lnTo>
                <a:lnTo>
                  <a:pt x="401209" y="88709"/>
                </a:lnTo>
                <a:lnTo>
                  <a:pt x="362141" y="111075"/>
                </a:lnTo>
                <a:lnTo>
                  <a:pt x="324573" y="135651"/>
                </a:lnTo>
                <a:lnTo>
                  <a:pt x="288596" y="162350"/>
                </a:lnTo>
                <a:lnTo>
                  <a:pt x="254296" y="191081"/>
                </a:lnTo>
                <a:lnTo>
                  <a:pt x="221764" y="221757"/>
                </a:lnTo>
                <a:lnTo>
                  <a:pt x="191087" y="254289"/>
                </a:lnTo>
                <a:lnTo>
                  <a:pt x="162355" y="288588"/>
                </a:lnTo>
                <a:lnTo>
                  <a:pt x="135656" y="324565"/>
                </a:lnTo>
                <a:lnTo>
                  <a:pt x="111078" y="362132"/>
                </a:lnTo>
                <a:lnTo>
                  <a:pt x="88712" y="401200"/>
                </a:lnTo>
                <a:lnTo>
                  <a:pt x="68644" y="441680"/>
                </a:lnTo>
                <a:lnTo>
                  <a:pt x="50964" y="483483"/>
                </a:lnTo>
                <a:lnTo>
                  <a:pt x="35761" y="526522"/>
                </a:lnTo>
                <a:lnTo>
                  <a:pt x="23124" y="570707"/>
                </a:lnTo>
                <a:lnTo>
                  <a:pt x="13140" y="615949"/>
                </a:lnTo>
                <a:lnTo>
                  <a:pt x="5899" y="662161"/>
                </a:lnTo>
                <a:lnTo>
                  <a:pt x="1489" y="709252"/>
                </a:lnTo>
                <a:lnTo>
                  <a:pt x="0" y="757135"/>
                </a:lnTo>
                <a:lnTo>
                  <a:pt x="1489" y="805019"/>
                </a:lnTo>
                <a:lnTo>
                  <a:pt x="5899" y="852110"/>
                </a:lnTo>
                <a:lnTo>
                  <a:pt x="13140" y="898322"/>
                </a:lnTo>
                <a:lnTo>
                  <a:pt x="23124" y="943565"/>
                </a:lnTo>
                <a:lnTo>
                  <a:pt x="35761" y="987750"/>
                </a:lnTo>
                <a:lnTo>
                  <a:pt x="50964" y="1030789"/>
                </a:lnTo>
                <a:lnTo>
                  <a:pt x="68644" y="1072593"/>
                </a:lnTo>
                <a:lnTo>
                  <a:pt x="88712" y="1113074"/>
                </a:lnTo>
                <a:lnTo>
                  <a:pt x="111078" y="1152143"/>
                </a:lnTo>
                <a:lnTo>
                  <a:pt x="135656" y="1189710"/>
                </a:lnTo>
                <a:lnTo>
                  <a:pt x="162355" y="1225688"/>
                </a:lnTo>
                <a:lnTo>
                  <a:pt x="191087" y="1259987"/>
                </a:lnTo>
                <a:lnTo>
                  <a:pt x="221764" y="1292520"/>
                </a:lnTo>
                <a:lnTo>
                  <a:pt x="254296" y="1323196"/>
                </a:lnTo>
                <a:lnTo>
                  <a:pt x="288596" y="1351929"/>
                </a:lnTo>
                <a:lnTo>
                  <a:pt x="324573" y="1378628"/>
                </a:lnTo>
                <a:lnTo>
                  <a:pt x="362141" y="1403205"/>
                </a:lnTo>
                <a:lnTo>
                  <a:pt x="401209" y="1425572"/>
                </a:lnTo>
                <a:lnTo>
                  <a:pt x="441690" y="1445639"/>
                </a:lnTo>
                <a:lnTo>
                  <a:pt x="483494" y="1463319"/>
                </a:lnTo>
                <a:lnTo>
                  <a:pt x="526533" y="1478522"/>
                </a:lnTo>
                <a:lnTo>
                  <a:pt x="570719" y="1491160"/>
                </a:lnTo>
                <a:lnTo>
                  <a:pt x="615962" y="1501144"/>
                </a:lnTo>
                <a:lnTo>
                  <a:pt x="662173" y="1508385"/>
                </a:lnTo>
                <a:lnTo>
                  <a:pt x="709265" y="1512794"/>
                </a:lnTo>
                <a:lnTo>
                  <a:pt x="757148" y="1514284"/>
                </a:lnTo>
                <a:lnTo>
                  <a:pt x="805031" y="1512794"/>
                </a:lnTo>
                <a:lnTo>
                  <a:pt x="852123" y="1508385"/>
                </a:lnTo>
                <a:lnTo>
                  <a:pt x="898334" y="1501144"/>
                </a:lnTo>
                <a:lnTo>
                  <a:pt x="943577" y="1491160"/>
                </a:lnTo>
                <a:lnTo>
                  <a:pt x="987761" y="1478522"/>
                </a:lnTo>
                <a:lnTo>
                  <a:pt x="1030800" y="1463319"/>
                </a:lnTo>
                <a:lnTo>
                  <a:pt x="1072604" y="1445639"/>
                </a:lnTo>
                <a:lnTo>
                  <a:pt x="1113084" y="1425572"/>
                </a:lnTo>
                <a:lnTo>
                  <a:pt x="1152152" y="1403205"/>
                </a:lnTo>
                <a:lnTo>
                  <a:pt x="1189719" y="1378628"/>
                </a:lnTo>
                <a:lnTo>
                  <a:pt x="1225696" y="1351929"/>
                </a:lnTo>
                <a:lnTo>
                  <a:pt x="1259994" y="1323196"/>
                </a:lnTo>
                <a:lnTo>
                  <a:pt x="1292526" y="1292520"/>
                </a:lnTo>
                <a:lnTo>
                  <a:pt x="1323202" y="1259987"/>
                </a:lnTo>
                <a:lnTo>
                  <a:pt x="1351934" y="1225688"/>
                </a:lnTo>
                <a:lnTo>
                  <a:pt x="1378632" y="1189710"/>
                </a:lnTo>
                <a:lnTo>
                  <a:pt x="1403209" y="1152143"/>
                </a:lnTo>
                <a:lnTo>
                  <a:pt x="1425575" y="1113074"/>
                </a:lnTo>
                <a:lnTo>
                  <a:pt x="1445642" y="1072593"/>
                </a:lnTo>
                <a:lnTo>
                  <a:pt x="1463321" y="1030789"/>
                </a:lnTo>
                <a:lnTo>
                  <a:pt x="1478523" y="987750"/>
                </a:lnTo>
                <a:lnTo>
                  <a:pt x="1491161" y="943565"/>
                </a:lnTo>
                <a:lnTo>
                  <a:pt x="1501144" y="898322"/>
                </a:lnTo>
                <a:lnTo>
                  <a:pt x="1508385" y="852110"/>
                </a:lnTo>
                <a:lnTo>
                  <a:pt x="1512794" y="805019"/>
                </a:lnTo>
                <a:lnTo>
                  <a:pt x="1514284" y="757135"/>
                </a:lnTo>
                <a:lnTo>
                  <a:pt x="1512794" y="709252"/>
                </a:lnTo>
                <a:lnTo>
                  <a:pt x="1508385" y="662161"/>
                </a:lnTo>
                <a:lnTo>
                  <a:pt x="1501144" y="615949"/>
                </a:lnTo>
                <a:lnTo>
                  <a:pt x="1491161" y="570707"/>
                </a:lnTo>
                <a:lnTo>
                  <a:pt x="1478523" y="526522"/>
                </a:lnTo>
                <a:lnTo>
                  <a:pt x="1463321" y="483483"/>
                </a:lnTo>
                <a:lnTo>
                  <a:pt x="1445642" y="441680"/>
                </a:lnTo>
                <a:lnTo>
                  <a:pt x="1425575" y="401200"/>
                </a:lnTo>
                <a:lnTo>
                  <a:pt x="1403209" y="362132"/>
                </a:lnTo>
                <a:lnTo>
                  <a:pt x="1378632" y="324565"/>
                </a:lnTo>
                <a:lnTo>
                  <a:pt x="1351934" y="288588"/>
                </a:lnTo>
                <a:lnTo>
                  <a:pt x="1323202" y="254289"/>
                </a:lnTo>
                <a:lnTo>
                  <a:pt x="1292526" y="221757"/>
                </a:lnTo>
                <a:lnTo>
                  <a:pt x="1259994" y="191081"/>
                </a:lnTo>
                <a:lnTo>
                  <a:pt x="1225696" y="162350"/>
                </a:lnTo>
                <a:lnTo>
                  <a:pt x="1189719" y="135651"/>
                </a:lnTo>
                <a:lnTo>
                  <a:pt x="1152152" y="111075"/>
                </a:lnTo>
                <a:lnTo>
                  <a:pt x="1113084" y="88709"/>
                </a:lnTo>
                <a:lnTo>
                  <a:pt x="1072604" y="68642"/>
                </a:lnTo>
                <a:lnTo>
                  <a:pt x="1030800" y="50963"/>
                </a:lnTo>
                <a:lnTo>
                  <a:pt x="987761" y="35760"/>
                </a:lnTo>
                <a:lnTo>
                  <a:pt x="943577" y="23123"/>
                </a:lnTo>
                <a:lnTo>
                  <a:pt x="898334" y="13139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2233" y="5198663"/>
            <a:ext cx="1283970" cy="567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090"/>
              </a:lnSpc>
              <a:spcBef>
                <a:spcPts val="110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Priorizando</a:t>
            </a:r>
            <a:endParaRPr sz="950">
              <a:latin typeface="Tahoma"/>
              <a:cs typeface="Tahoma"/>
            </a:endParaRPr>
          </a:p>
          <a:p>
            <a:pPr marL="12700" marR="5080" algn="ctr">
              <a:lnSpc>
                <a:spcPts val="1040"/>
              </a:lnSpc>
              <a:spcBef>
                <a:spcPts val="70"/>
              </a:spcBef>
            </a:pP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las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actividades</a:t>
            </a:r>
            <a:r>
              <a:rPr sz="950" spc="-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basado </a:t>
            </a:r>
            <a:r>
              <a:rPr sz="950" spc="-28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metodologías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1015"/>
              </a:lnSpc>
            </a:pP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5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criticidad.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7762" y="4866611"/>
            <a:ext cx="1097280" cy="12268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1755" marR="63500" indent="179070">
              <a:lnSpc>
                <a:spcPts val="1040"/>
              </a:lnSpc>
              <a:spcBef>
                <a:spcPts val="229"/>
              </a:spcBef>
            </a:pPr>
            <a:r>
              <a:rPr lang="es-CO" sz="950" spc="35" err="1">
                <a:solidFill>
                  <a:srgbClr val="0B317D"/>
                </a:solidFill>
                <a:latin typeface="Tahoma"/>
                <a:cs typeface="Tahoma"/>
              </a:rPr>
              <a:t>Planeando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las</a:t>
            </a:r>
            <a:r>
              <a:rPr sz="950" spc="-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5" err="1">
                <a:solidFill>
                  <a:srgbClr val="0B317D"/>
                </a:solidFill>
                <a:latin typeface="Tahoma"/>
                <a:cs typeface="Tahoma"/>
              </a:rPr>
              <a:t>acciones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para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lang="es-CO" sz="950" spc="15">
                <a:solidFill>
                  <a:srgbClr val="0B317D"/>
                </a:solidFill>
                <a:latin typeface="Tahoma"/>
                <a:cs typeface="Tahoma"/>
              </a:rPr>
              <a:t>mit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igar</a:t>
            </a:r>
            <a:r>
              <a:rPr sz="9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riesgos</a:t>
            </a:r>
            <a:endParaRPr sz="950">
              <a:latin typeface="Tahoma"/>
              <a:cs typeface="Tahoma"/>
            </a:endParaRPr>
          </a:p>
          <a:p>
            <a:pPr marL="130810" marR="123189" algn="ctr">
              <a:lnSpc>
                <a:spcPts val="1040"/>
              </a:lnSpc>
              <a:spcBef>
                <a:spcPts val="65"/>
              </a:spcBef>
            </a:pP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que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se</a:t>
            </a:r>
            <a:r>
              <a:rPr sz="950" spc="-4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35" err="1">
                <a:solidFill>
                  <a:srgbClr val="0B317D"/>
                </a:solidFill>
                <a:latin typeface="Tahoma"/>
                <a:cs typeface="Tahoma"/>
              </a:rPr>
              <a:t>puedan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materializar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965"/>
              </a:lnSpc>
            </a:pPr>
            <a:r>
              <a:rPr lang="es-CO" sz="950" spc="30" err="1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un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35" err="1">
                <a:solidFill>
                  <a:srgbClr val="0B317D"/>
                </a:solidFill>
                <a:latin typeface="Tahoma"/>
                <a:cs typeface="Tahoma"/>
              </a:rPr>
              <a:t>cambio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que</a:t>
            </a:r>
            <a:endParaRPr sz="950">
              <a:latin typeface="Tahoma"/>
              <a:cs typeface="Tahoma"/>
            </a:endParaRPr>
          </a:p>
          <a:p>
            <a:pPr marL="12065" marR="5080" algn="ctr">
              <a:lnSpc>
                <a:spcPts val="1040"/>
              </a:lnSpc>
              <a:spcBef>
                <a:spcPts val="70"/>
              </a:spcBef>
            </a:pPr>
            <a:r>
              <a:rPr lang="es-CO" sz="950" spc="40" err="1">
                <a:solidFill>
                  <a:srgbClr val="0B317D"/>
                </a:solidFill>
                <a:latin typeface="Tahoma"/>
                <a:cs typeface="Tahoma"/>
              </a:rPr>
              <a:t>pueda</a:t>
            </a:r>
            <a:r>
              <a:rPr sz="9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afectar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</a:t>
            </a:r>
            <a:r>
              <a:rPr sz="950" spc="-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5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20" err="1">
                <a:solidFill>
                  <a:srgbClr val="0B317D"/>
                </a:solidFill>
                <a:latin typeface="Tahoma"/>
                <a:cs typeface="Tahoma"/>
              </a:rPr>
              <a:t>sistemas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ts val="1015"/>
              </a:lnSpc>
            </a:pP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950" spc="10" err="1">
                <a:solidFill>
                  <a:srgbClr val="0B317D"/>
                </a:solidFill>
                <a:latin typeface="Tahoma"/>
                <a:cs typeface="Tahoma"/>
              </a:rPr>
              <a:t>gestión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0838" y="5176535"/>
            <a:ext cx="855344" cy="567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80645" algn="just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Cumpliendo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mejorando 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indi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c</a:t>
            </a:r>
            <a:r>
              <a:rPr sz="950" spc="35">
                <a:solidFill>
                  <a:srgbClr val="0B317D"/>
                </a:solidFill>
                <a:latin typeface="Tahoma"/>
                <a:cs typeface="Tahoma"/>
              </a:rPr>
              <a:t>ado</a:t>
            </a:r>
            <a:r>
              <a:rPr sz="950">
                <a:solidFill>
                  <a:srgbClr val="0B317D"/>
                </a:solidFill>
                <a:latin typeface="Tahoma"/>
                <a:cs typeface="Tahoma"/>
              </a:rPr>
              <a:t>r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es</a:t>
            </a:r>
            <a:endParaRPr sz="950">
              <a:latin typeface="Tahoma"/>
              <a:cs typeface="Tahoma"/>
            </a:endParaRPr>
          </a:p>
          <a:p>
            <a:pPr marL="120650" algn="just">
              <a:lnSpc>
                <a:spcPts val="1015"/>
              </a:lnSpc>
            </a:pP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gestión.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0931" y="5201954"/>
            <a:ext cx="1076325" cy="551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85"/>
              </a:spcBef>
            </a:pPr>
            <a:r>
              <a:rPr sz="850" spc="15">
                <a:solidFill>
                  <a:srgbClr val="0B317D"/>
                </a:solidFill>
                <a:latin typeface="Tahoma"/>
                <a:cs typeface="Tahoma"/>
              </a:rPr>
              <a:t>Utilizando</a:t>
            </a:r>
            <a:r>
              <a:rPr sz="850" spc="-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0B317D"/>
                </a:solidFill>
                <a:latin typeface="Tahoma"/>
                <a:cs typeface="Tahoma"/>
              </a:rPr>
              <a:t>las</a:t>
            </a:r>
            <a:r>
              <a:rPr sz="850" spc="-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0B317D"/>
                </a:solidFill>
                <a:latin typeface="Tahoma"/>
                <a:cs typeface="Tahoma"/>
              </a:rPr>
              <a:t>buenas </a:t>
            </a:r>
            <a:r>
              <a:rPr sz="850" spc="-2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 spc="15">
                <a:solidFill>
                  <a:srgbClr val="0B317D"/>
                </a:solidFill>
                <a:latin typeface="Tahoma"/>
                <a:cs typeface="Tahoma"/>
              </a:rPr>
              <a:t>prácticas </a:t>
            </a:r>
            <a:r>
              <a:rPr sz="850" spc="20">
                <a:solidFill>
                  <a:srgbClr val="0B317D"/>
                </a:solidFill>
                <a:latin typeface="Tahoma"/>
                <a:cs typeface="Tahoma"/>
              </a:rPr>
              <a:t>definidas </a:t>
            </a:r>
            <a:r>
              <a:rPr sz="8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 spc="20">
                <a:solidFill>
                  <a:srgbClr val="0B317D"/>
                </a:solidFill>
                <a:latin typeface="Tahoma"/>
                <a:cs typeface="Tahoma"/>
              </a:rPr>
              <a:t>para</a:t>
            </a:r>
            <a:r>
              <a:rPr sz="850" spc="-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 spc="15">
                <a:solidFill>
                  <a:srgbClr val="0B317D"/>
                </a:solidFill>
                <a:latin typeface="Tahoma"/>
                <a:cs typeface="Tahoma"/>
              </a:rPr>
              <a:t>gestión</a:t>
            </a:r>
            <a:endParaRPr sz="8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850" spc="4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850" spc="-5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850">
                <a:solidFill>
                  <a:srgbClr val="0B317D"/>
                </a:solidFill>
                <a:latin typeface="Tahoma"/>
                <a:cs typeface="Tahoma"/>
              </a:rPr>
              <a:t>activos.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22304" y="4651989"/>
            <a:ext cx="1623695" cy="1775460"/>
            <a:chOff x="1322304" y="4651989"/>
            <a:chExt cx="1623695" cy="1775460"/>
          </a:xfrm>
        </p:grpSpPr>
        <p:sp>
          <p:nvSpPr>
            <p:cNvPr id="13" name="object 13"/>
            <p:cNvSpPr/>
            <p:nvPr/>
          </p:nvSpPr>
          <p:spPr>
            <a:xfrm>
              <a:off x="1328654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588" y="805294"/>
                  </a:moveTo>
                  <a:lnTo>
                    <a:pt x="1609221" y="852611"/>
                  </a:lnTo>
                  <a:lnTo>
                    <a:pt x="1605170" y="899209"/>
                  </a:lnTo>
                  <a:lnTo>
                    <a:pt x="1598511" y="945011"/>
                  </a:lnTo>
                  <a:lnTo>
                    <a:pt x="1589320" y="989942"/>
                  </a:lnTo>
                  <a:lnTo>
                    <a:pt x="1577671" y="1033926"/>
                  </a:lnTo>
                  <a:lnTo>
                    <a:pt x="1563641" y="1076889"/>
                  </a:lnTo>
                  <a:lnTo>
                    <a:pt x="1547304" y="1118754"/>
                  </a:lnTo>
                  <a:lnTo>
                    <a:pt x="1528737" y="1159445"/>
                  </a:lnTo>
                  <a:lnTo>
                    <a:pt x="1508015" y="1198888"/>
                  </a:lnTo>
                  <a:lnTo>
                    <a:pt x="1485214" y="1237007"/>
                  </a:lnTo>
                  <a:lnTo>
                    <a:pt x="1460409" y="1273726"/>
                  </a:lnTo>
                  <a:lnTo>
                    <a:pt x="1433675" y="1308970"/>
                  </a:lnTo>
                  <a:lnTo>
                    <a:pt x="1405088" y="1342663"/>
                  </a:lnTo>
                  <a:lnTo>
                    <a:pt x="1374724" y="1374730"/>
                  </a:lnTo>
                  <a:lnTo>
                    <a:pt x="1342658" y="1405095"/>
                  </a:lnTo>
                  <a:lnTo>
                    <a:pt x="1308965" y="1433682"/>
                  </a:lnTo>
                  <a:lnTo>
                    <a:pt x="1273722" y="1460417"/>
                  </a:lnTo>
                  <a:lnTo>
                    <a:pt x="1237004" y="1485223"/>
                  </a:lnTo>
                  <a:lnTo>
                    <a:pt x="1198885" y="1508025"/>
                  </a:lnTo>
                  <a:lnTo>
                    <a:pt x="1159443" y="1528748"/>
                  </a:lnTo>
                  <a:lnTo>
                    <a:pt x="1118752" y="1547315"/>
                  </a:lnTo>
                  <a:lnTo>
                    <a:pt x="1076887" y="1563652"/>
                  </a:lnTo>
                  <a:lnTo>
                    <a:pt x="1033925" y="1577683"/>
                  </a:lnTo>
                  <a:lnTo>
                    <a:pt x="989941" y="1589332"/>
                  </a:lnTo>
                  <a:lnTo>
                    <a:pt x="945010" y="1598524"/>
                  </a:lnTo>
                  <a:lnTo>
                    <a:pt x="899209" y="1605183"/>
                  </a:lnTo>
                  <a:lnTo>
                    <a:pt x="852611" y="1609234"/>
                  </a:lnTo>
                  <a:lnTo>
                    <a:pt x="805294" y="1610601"/>
                  </a:lnTo>
                  <a:lnTo>
                    <a:pt x="757976" y="1609234"/>
                  </a:lnTo>
                  <a:lnTo>
                    <a:pt x="711379" y="1605183"/>
                  </a:lnTo>
                  <a:lnTo>
                    <a:pt x="665577" y="1598524"/>
                  </a:lnTo>
                  <a:lnTo>
                    <a:pt x="620647" y="1589332"/>
                  </a:lnTo>
                  <a:lnTo>
                    <a:pt x="576662" y="1577683"/>
                  </a:lnTo>
                  <a:lnTo>
                    <a:pt x="533700" y="1563652"/>
                  </a:lnTo>
                  <a:lnTo>
                    <a:pt x="491836" y="1547315"/>
                  </a:lnTo>
                  <a:lnTo>
                    <a:pt x="451145" y="1528748"/>
                  </a:lnTo>
                  <a:lnTo>
                    <a:pt x="411702" y="1508025"/>
                  </a:lnTo>
                  <a:lnTo>
                    <a:pt x="373584" y="1485223"/>
                  </a:lnTo>
                  <a:lnTo>
                    <a:pt x="336866" y="1460417"/>
                  </a:lnTo>
                  <a:lnTo>
                    <a:pt x="301622" y="1433682"/>
                  </a:lnTo>
                  <a:lnTo>
                    <a:pt x="267930" y="1405095"/>
                  </a:lnTo>
                  <a:lnTo>
                    <a:pt x="235864" y="1374730"/>
                  </a:lnTo>
                  <a:lnTo>
                    <a:pt x="205500" y="1342663"/>
                  </a:lnTo>
                  <a:lnTo>
                    <a:pt x="176913" y="1308970"/>
                  </a:lnTo>
                  <a:lnTo>
                    <a:pt x="150179" y="1273726"/>
                  </a:lnTo>
                  <a:lnTo>
                    <a:pt x="125374" y="1237007"/>
                  </a:lnTo>
                  <a:lnTo>
                    <a:pt x="102572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6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6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2" y="411702"/>
                  </a:lnTo>
                  <a:lnTo>
                    <a:pt x="125374" y="373584"/>
                  </a:lnTo>
                  <a:lnTo>
                    <a:pt x="150179" y="336866"/>
                  </a:lnTo>
                  <a:lnTo>
                    <a:pt x="176913" y="301622"/>
                  </a:lnTo>
                  <a:lnTo>
                    <a:pt x="205500" y="267930"/>
                  </a:lnTo>
                  <a:lnTo>
                    <a:pt x="235864" y="235864"/>
                  </a:lnTo>
                  <a:lnTo>
                    <a:pt x="267930" y="205500"/>
                  </a:lnTo>
                  <a:lnTo>
                    <a:pt x="301622" y="176913"/>
                  </a:lnTo>
                  <a:lnTo>
                    <a:pt x="336866" y="150179"/>
                  </a:lnTo>
                  <a:lnTo>
                    <a:pt x="373584" y="125374"/>
                  </a:lnTo>
                  <a:lnTo>
                    <a:pt x="411702" y="102572"/>
                  </a:lnTo>
                  <a:lnTo>
                    <a:pt x="451145" y="81850"/>
                  </a:lnTo>
                  <a:lnTo>
                    <a:pt x="491836" y="63283"/>
                  </a:lnTo>
                  <a:lnTo>
                    <a:pt x="533700" y="46947"/>
                  </a:lnTo>
                  <a:lnTo>
                    <a:pt x="576662" y="32916"/>
                  </a:lnTo>
                  <a:lnTo>
                    <a:pt x="620647" y="21268"/>
                  </a:lnTo>
                  <a:lnTo>
                    <a:pt x="665577" y="12076"/>
                  </a:lnTo>
                  <a:lnTo>
                    <a:pt x="711379" y="5417"/>
                  </a:lnTo>
                  <a:lnTo>
                    <a:pt x="757976" y="1367"/>
                  </a:lnTo>
                  <a:lnTo>
                    <a:pt x="805294" y="0"/>
                  </a:lnTo>
                  <a:lnTo>
                    <a:pt x="852611" y="1367"/>
                  </a:lnTo>
                  <a:lnTo>
                    <a:pt x="899209" y="5417"/>
                  </a:lnTo>
                  <a:lnTo>
                    <a:pt x="945010" y="12076"/>
                  </a:lnTo>
                  <a:lnTo>
                    <a:pt x="989941" y="21268"/>
                  </a:lnTo>
                  <a:lnTo>
                    <a:pt x="1033925" y="32916"/>
                  </a:lnTo>
                  <a:lnTo>
                    <a:pt x="1076887" y="46947"/>
                  </a:lnTo>
                  <a:lnTo>
                    <a:pt x="1118752" y="63283"/>
                  </a:lnTo>
                  <a:lnTo>
                    <a:pt x="1159443" y="81850"/>
                  </a:lnTo>
                  <a:lnTo>
                    <a:pt x="1198885" y="102572"/>
                  </a:lnTo>
                  <a:lnTo>
                    <a:pt x="1237004" y="125374"/>
                  </a:lnTo>
                  <a:lnTo>
                    <a:pt x="1273722" y="150179"/>
                  </a:lnTo>
                  <a:lnTo>
                    <a:pt x="1308965" y="176913"/>
                  </a:lnTo>
                  <a:lnTo>
                    <a:pt x="1342658" y="205500"/>
                  </a:lnTo>
                  <a:lnTo>
                    <a:pt x="1374724" y="235864"/>
                  </a:lnTo>
                  <a:lnTo>
                    <a:pt x="1405088" y="267930"/>
                  </a:lnTo>
                  <a:lnTo>
                    <a:pt x="1433675" y="301622"/>
                  </a:lnTo>
                  <a:lnTo>
                    <a:pt x="1460409" y="336866"/>
                  </a:lnTo>
                  <a:lnTo>
                    <a:pt x="1485214" y="373584"/>
                  </a:lnTo>
                  <a:lnTo>
                    <a:pt x="1508015" y="411702"/>
                  </a:lnTo>
                  <a:lnTo>
                    <a:pt x="1528737" y="451145"/>
                  </a:lnTo>
                  <a:lnTo>
                    <a:pt x="1547304" y="491836"/>
                  </a:lnTo>
                  <a:lnTo>
                    <a:pt x="1563641" y="533700"/>
                  </a:lnTo>
                  <a:lnTo>
                    <a:pt x="1577671" y="576662"/>
                  </a:lnTo>
                  <a:lnTo>
                    <a:pt x="1589320" y="620647"/>
                  </a:lnTo>
                  <a:lnTo>
                    <a:pt x="1598511" y="665577"/>
                  </a:lnTo>
                  <a:lnTo>
                    <a:pt x="1605170" y="711379"/>
                  </a:lnTo>
                  <a:lnTo>
                    <a:pt x="1609221" y="757976"/>
                  </a:lnTo>
                  <a:lnTo>
                    <a:pt x="1610588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8464" y="6112824"/>
              <a:ext cx="306552" cy="31431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253610" y="4651989"/>
            <a:ext cx="1623695" cy="1758950"/>
            <a:chOff x="3253610" y="4651989"/>
            <a:chExt cx="1623695" cy="1758950"/>
          </a:xfrm>
        </p:grpSpPr>
        <p:sp>
          <p:nvSpPr>
            <p:cNvPr id="16" name="object 16"/>
            <p:cNvSpPr/>
            <p:nvPr/>
          </p:nvSpPr>
          <p:spPr>
            <a:xfrm>
              <a:off x="3259960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294"/>
                  </a:moveTo>
                  <a:lnTo>
                    <a:pt x="1609234" y="852611"/>
                  </a:lnTo>
                  <a:lnTo>
                    <a:pt x="1605183" y="899209"/>
                  </a:lnTo>
                  <a:lnTo>
                    <a:pt x="1598524" y="945011"/>
                  </a:lnTo>
                  <a:lnTo>
                    <a:pt x="1589332" y="989942"/>
                  </a:lnTo>
                  <a:lnTo>
                    <a:pt x="1577683" y="1033926"/>
                  </a:lnTo>
                  <a:lnTo>
                    <a:pt x="1563652" y="1076889"/>
                  </a:lnTo>
                  <a:lnTo>
                    <a:pt x="1547315" y="1118754"/>
                  </a:lnTo>
                  <a:lnTo>
                    <a:pt x="1528748" y="1159445"/>
                  </a:lnTo>
                  <a:lnTo>
                    <a:pt x="1508025" y="1198888"/>
                  </a:lnTo>
                  <a:lnTo>
                    <a:pt x="1485223" y="1237007"/>
                  </a:lnTo>
                  <a:lnTo>
                    <a:pt x="1460417" y="1273726"/>
                  </a:lnTo>
                  <a:lnTo>
                    <a:pt x="1433682" y="1308970"/>
                  </a:lnTo>
                  <a:lnTo>
                    <a:pt x="1405095" y="1342663"/>
                  </a:lnTo>
                  <a:lnTo>
                    <a:pt x="1374730" y="1374730"/>
                  </a:lnTo>
                  <a:lnTo>
                    <a:pt x="1342663" y="1405095"/>
                  </a:lnTo>
                  <a:lnTo>
                    <a:pt x="1308970" y="1433682"/>
                  </a:lnTo>
                  <a:lnTo>
                    <a:pt x="1273726" y="1460417"/>
                  </a:lnTo>
                  <a:lnTo>
                    <a:pt x="1237007" y="1485223"/>
                  </a:lnTo>
                  <a:lnTo>
                    <a:pt x="1198888" y="1508025"/>
                  </a:lnTo>
                  <a:lnTo>
                    <a:pt x="1159445" y="1528748"/>
                  </a:lnTo>
                  <a:lnTo>
                    <a:pt x="1118754" y="1547315"/>
                  </a:lnTo>
                  <a:lnTo>
                    <a:pt x="1076889" y="1563652"/>
                  </a:lnTo>
                  <a:lnTo>
                    <a:pt x="1033926" y="1577683"/>
                  </a:lnTo>
                  <a:lnTo>
                    <a:pt x="989942" y="1589332"/>
                  </a:lnTo>
                  <a:lnTo>
                    <a:pt x="945011" y="1598524"/>
                  </a:lnTo>
                  <a:lnTo>
                    <a:pt x="899209" y="1605183"/>
                  </a:lnTo>
                  <a:lnTo>
                    <a:pt x="852611" y="1609234"/>
                  </a:lnTo>
                  <a:lnTo>
                    <a:pt x="805294" y="1610601"/>
                  </a:lnTo>
                  <a:lnTo>
                    <a:pt x="757976" y="1609234"/>
                  </a:lnTo>
                  <a:lnTo>
                    <a:pt x="711379" y="1605183"/>
                  </a:lnTo>
                  <a:lnTo>
                    <a:pt x="665577" y="1598524"/>
                  </a:lnTo>
                  <a:lnTo>
                    <a:pt x="620647" y="1589332"/>
                  </a:lnTo>
                  <a:lnTo>
                    <a:pt x="576662" y="1577683"/>
                  </a:lnTo>
                  <a:lnTo>
                    <a:pt x="533700" y="1563652"/>
                  </a:lnTo>
                  <a:lnTo>
                    <a:pt x="491836" y="1547315"/>
                  </a:lnTo>
                  <a:lnTo>
                    <a:pt x="451145" y="1528748"/>
                  </a:lnTo>
                  <a:lnTo>
                    <a:pt x="411702" y="1508025"/>
                  </a:lnTo>
                  <a:lnTo>
                    <a:pt x="373584" y="1485223"/>
                  </a:lnTo>
                  <a:lnTo>
                    <a:pt x="336866" y="1460417"/>
                  </a:lnTo>
                  <a:lnTo>
                    <a:pt x="301622" y="1433682"/>
                  </a:lnTo>
                  <a:lnTo>
                    <a:pt x="267930" y="1405095"/>
                  </a:lnTo>
                  <a:lnTo>
                    <a:pt x="235864" y="1374730"/>
                  </a:lnTo>
                  <a:lnTo>
                    <a:pt x="205500" y="1342663"/>
                  </a:lnTo>
                  <a:lnTo>
                    <a:pt x="176913" y="1308970"/>
                  </a:lnTo>
                  <a:lnTo>
                    <a:pt x="150179" y="1273726"/>
                  </a:lnTo>
                  <a:lnTo>
                    <a:pt x="125374" y="1237007"/>
                  </a:lnTo>
                  <a:lnTo>
                    <a:pt x="102572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6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6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2" y="411702"/>
                  </a:lnTo>
                  <a:lnTo>
                    <a:pt x="125374" y="373584"/>
                  </a:lnTo>
                  <a:lnTo>
                    <a:pt x="150179" y="336866"/>
                  </a:lnTo>
                  <a:lnTo>
                    <a:pt x="176913" y="301622"/>
                  </a:lnTo>
                  <a:lnTo>
                    <a:pt x="205500" y="267930"/>
                  </a:lnTo>
                  <a:lnTo>
                    <a:pt x="235864" y="235864"/>
                  </a:lnTo>
                  <a:lnTo>
                    <a:pt x="267930" y="205500"/>
                  </a:lnTo>
                  <a:lnTo>
                    <a:pt x="301622" y="176913"/>
                  </a:lnTo>
                  <a:lnTo>
                    <a:pt x="336866" y="150179"/>
                  </a:lnTo>
                  <a:lnTo>
                    <a:pt x="373584" y="125374"/>
                  </a:lnTo>
                  <a:lnTo>
                    <a:pt x="411702" y="102572"/>
                  </a:lnTo>
                  <a:lnTo>
                    <a:pt x="451145" y="81850"/>
                  </a:lnTo>
                  <a:lnTo>
                    <a:pt x="491836" y="63283"/>
                  </a:lnTo>
                  <a:lnTo>
                    <a:pt x="533700" y="46947"/>
                  </a:lnTo>
                  <a:lnTo>
                    <a:pt x="576662" y="32916"/>
                  </a:lnTo>
                  <a:lnTo>
                    <a:pt x="620647" y="21268"/>
                  </a:lnTo>
                  <a:lnTo>
                    <a:pt x="665577" y="12076"/>
                  </a:lnTo>
                  <a:lnTo>
                    <a:pt x="711379" y="5417"/>
                  </a:lnTo>
                  <a:lnTo>
                    <a:pt x="757976" y="1367"/>
                  </a:lnTo>
                  <a:lnTo>
                    <a:pt x="805294" y="0"/>
                  </a:lnTo>
                  <a:lnTo>
                    <a:pt x="852611" y="1367"/>
                  </a:lnTo>
                  <a:lnTo>
                    <a:pt x="899209" y="5417"/>
                  </a:lnTo>
                  <a:lnTo>
                    <a:pt x="945011" y="12076"/>
                  </a:lnTo>
                  <a:lnTo>
                    <a:pt x="989942" y="21268"/>
                  </a:lnTo>
                  <a:lnTo>
                    <a:pt x="1033926" y="32916"/>
                  </a:lnTo>
                  <a:lnTo>
                    <a:pt x="1076889" y="46947"/>
                  </a:lnTo>
                  <a:lnTo>
                    <a:pt x="1118754" y="63283"/>
                  </a:lnTo>
                  <a:lnTo>
                    <a:pt x="1159445" y="81850"/>
                  </a:lnTo>
                  <a:lnTo>
                    <a:pt x="1198888" y="102572"/>
                  </a:lnTo>
                  <a:lnTo>
                    <a:pt x="1237007" y="125374"/>
                  </a:lnTo>
                  <a:lnTo>
                    <a:pt x="1273726" y="150179"/>
                  </a:lnTo>
                  <a:lnTo>
                    <a:pt x="1308970" y="176913"/>
                  </a:lnTo>
                  <a:lnTo>
                    <a:pt x="1342663" y="205500"/>
                  </a:lnTo>
                  <a:lnTo>
                    <a:pt x="1374730" y="235864"/>
                  </a:lnTo>
                  <a:lnTo>
                    <a:pt x="1405095" y="267930"/>
                  </a:lnTo>
                  <a:lnTo>
                    <a:pt x="1433682" y="301622"/>
                  </a:lnTo>
                  <a:lnTo>
                    <a:pt x="1460417" y="336866"/>
                  </a:lnTo>
                  <a:lnTo>
                    <a:pt x="1485223" y="373584"/>
                  </a:lnTo>
                  <a:lnTo>
                    <a:pt x="1508025" y="411702"/>
                  </a:lnTo>
                  <a:lnTo>
                    <a:pt x="1528748" y="451145"/>
                  </a:lnTo>
                  <a:lnTo>
                    <a:pt x="1547315" y="491836"/>
                  </a:lnTo>
                  <a:lnTo>
                    <a:pt x="1563652" y="533700"/>
                  </a:lnTo>
                  <a:lnTo>
                    <a:pt x="1577683" y="576662"/>
                  </a:lnTo>
                  <a:lnTo>
                    <a:pt x="1589332" y="620647"/>
                  </a:lnTo>
                  <a:lnTo>
                    <a:pt x="1598524" y="665577"/>
                  </a:lnTo>
                  <a:lnTo>
                    <a:pt x="1605183" y="711379"/>
                  </a:lnTo>
                  <a:lnTo>
                    <a:pt x="1609234" y="757976"/>
                  </a:lnTo>
                  <a:lnTo>
                    <a:pt x="1610601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2231" y="6096051"/>
              <a:ext cx="306550" cy="31431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118394" y="4446333"/>
            <a:ext cx="1739900" cy="1829435"/>
            <a:chOff x="5118394" y="4446333"/>
            <a:chExt cx="1739900" cy="1829435"/>
          </a:xfrm>
        </p:grpSpPr>
        <p:sp>
          <p:nvSpPr>
            <p:cNvPr id="19" name="object 19"/>
            <p:cNvSpPr/>
            <p:nvPr/>
          </p:nvSpPr>
          <p:spPr>
            <a:xfrm>
              <a:off x="5191265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294"/>
                  </a:moveTo>
                  <a:lnTo>
                    <a:pt x="1609234" y="852611"/>
                  </a:lnTo>
                  <a:lnTo>
                    <a:pt x="1605183" y="899209"/>
                  </a:lnTo>
                  <a:lnTo>
                    <a:pt x="1598524" y="945011"/>
                  </a:lnTo>
                  <a:lnTo>
                    <a:pt x="1589332" y="989942"/>
                  </a:lnTo>
                  <a:lnTo>
                    <a:pt x="1577683" y="1033926"/>
                  </a:lnTo>
                  <a:lnTo>
                    <a:pt x="1563652" y="1076889"/>
                  </a:lnTo>
                  <a:lnTo>
                    <a:pt x="1547315" y="1118754"/>
                  </a:lnTo>
                  <a:lnTo>
                    <a:pt x="1528748" y="1159445"/>
                  </a:lnTo>
                  <a:lnTo>
                    <a:pt x="1508026" y="1198888"/>
                  </a:lnTo>
                  <a:lnTo>
                    <a:pt x="1485224" y="1237007"/>
                  </a:lnTo>
                  <a:lnTo>
                    <a:pt x="1460418" y="1273726"/>
                  </a:lnTo>
                  <a:lnTo>
                    <a:pt x="1433683" y="1308970"/>
                  </a:lnTo>
                  <a:lnTo>
                    <a:pt x="1405096" y="1342663"/>
                  </a:lnTo>
                  <a:lnTo>
                    <a:pt x="1374732" y="1374730"/>
                  </a:lnTo>
                  <a:lnTo>
                    <a:pt x="1342665" y="1405095"/>
                  </a:lnTo>
                  <a:lnTo>
                    <a:pt x="1308973" y="1433682"/>
                  </a:lnTo>
                  <a:lnTo>
                    <a:pt x="1273729" y="1460417"/>
                  </a:lnTo>
                  <a:lnTo>
                    <a:pt x="1237011" y="1485223"/>
                  </a:lnTo>
                  <a:lnTo>
                    <a:pt x="1198892" y="1508025"/>
                  </a:lnTo>
                  <a:lnTo>
                    <a:pt x="1159450" y="1528748"/>
                  </a:lnTo>
                  <a:lnTo>
                    <a:pt x="1118759" y="1547315"/>
                  </a:lnTo>
                  <a:lnTo>
                    <a:pt x="1076895" y="1563652"/>
                  </a:lnTo>
                  <a:lnTo>
                    <a:pt x="1033933" y="1577683"/>
                  </a:lnTo>
                  <a:lnTo>
                    <a:pt x="989950" y="1589332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7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2"/>
                  </a:lnTo>
                  <a:lnTo>
                    <a:pt x="576669" y="1577683"/>
                  </a:lnTo>
                  <a:lnTo>
                    <a:pt x="533706" y="1563652"/>
                  </a:lnTo>
                  <a:lnTo>
                    <a:pt x="491841" y="1547315"/>
                  </a:lnTo>
                  <a:lnTo>
                    <a:pt x="451149" y="1528748"/>
                  </a:lnTo>
                  <a:lnTo>
                    <a:pt x="411706" y="1508025"/>
                  </a:lnTo>
                  <a:lnTo>
                    <a:pt x="373587" y="1485223"/>
                  </a:lnTo>
                  <a:lnTo>
                    <a:pt x="336868" y="1460417"/>
                  </a:lnTo>
                  <a:lnTo>
                    <a:pt x="301625" y="1433682"/>
                  </a:lnTo>
                  <a:lnTo>
                    <a:pt x="267932" y="1405095"/>
                  </a:lnTo>
                  <a:lnTo>
                    <a:pt x="235865" y="1374730"/>
                  </a:lnTo>
                  <a:lnTo>
                    <a:pt x="205501" y="1342663"/>
                  </a:lnTo>
                  <a:lnTo>
                    <a:pt x="176914" y="1308970"/>
                  </a:lnTo>
                  <a:lnTo>
                    <a:pt x="150180" y="1273726"/>
                  </a:lnTo>
                  <a:lnTo>
                    <a:pt x="125374" y="1237007"/>
                  </a:lnTo>
                  <a:lnTo>
                    <a:pt x="102573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7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7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3" y="411702"/>
                  </a:lnTo>
                  <a:lnTo>
                    <a:pt x="125374" y="373584"/>
                  </a:lnTo>
                  <a:lnTo>
                    <a:pt x="150180" y="336866"/>
                  </a:lnTo>
                  <a:lnTo>
                    <a:pt x="176914" y="301622"/>
                  </a:lnTo>
                  <a:lnTo>
                    <a:pt x="205501" y="267930"/>
                  </a:lnTo>
                  <a:lnTo>
                    <a:pt x="235865" y="235864"/>
                  </a:lnTo>
                  <a:lnTo>
                    <a:pt x="267932" y="205500"/>
                  </a:lnTo>
                  <a:lnTo>
                    <a:pt x="301625" y="176913"/>
                  </a:lnTo>
                  <a:lnTo>
                    <a:pt x="336868" y="150179"/>
                  </a:lnTo>
                  <a:lnTo>
                    <a:pt x="373587" y="125374"/>
                  </a:lnTo>
                  <a:lnTo>
                    <a:pt x="411706" y="102572"/>
                  </a:lnTo>
                  <a:lnTo>
                    <a:pt x="451149" y="81850"/>
                  </a:lnTo>
                  <a:lnTo>
                    <a:pt x="491841" y="63283"/>
                  </a:lnTo>
                  <a:lnTo>
                    <a:pt x="533706" y="46947"/>
                  </a:lnTo>
                  <a:lnTo>
                    <a:pt x="576669" y="32916"/>
                  </a:lnTo>
                  <a:lnTo>
                    <a:pt x="620654" y="21268"/>
                  </a:lnTo>
                  <a:lnTo>
                    <a:pt x="665586" y="12076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7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6"/>
                  </a:lnTo>
                  <a:lnTo>
                    <a:pt x="989950" y="21268"/>
                  </a:lnTo>
                  <a:lnTo>
                    <a:pt x="1033933" y="32916"/>
                  </a:lnTo>
                  <a:lnTo>
                    <a:pt x="1076895" y="46947"/>
                  </a:lnTo>
                  <a:lnTo>
                    <a:pt x="1118759" y="63283"/>
                  </a:lnTo>
                  <a:lnTo>
                    <a:pt x="1159450" y="81850"/>
                  </a:lnTo>
                  <a:lnTo>
                    <a:pt x="1198892" y="102572"/>
                  </a:lnTo>
                  <a:lnTo>
                    <a:pt x="1237011" y="125374"/>
                  </a:lnTo>
                  <a:lnTo>
                    <a:pt x="1273729" y="150179"/>
                  </a:lnTo>
                  <a:lnTo>
                    <a:pt x="1308973" y="176913"/>
                  </a:lnTo>
                  <a:lnTo>
                    <a:pt x="1342665" y="205500"/>
                  </a:lnTo>
                  <a:lnTo>
                    <a:pt x="1374732" y="235864"/>
                  </a:lnTo>
                  <a:lnTo>
                    <a:pt x="1405096" y="267930"/>
                  </a:lnTo>
                  <a:lnTo>
                    <a:pt x="1433683" y="301622"/>
                  </a:lnTo>
                  <a:lnTo>
                    <a:pt x="1460418" y="336866"/>
                  </a:lnTo>
                  <a:lnTo>
                    <a:pt x="1485224" y="373584"/>
                  </a:lnTo>
                  <a:lnTo>
                    <a:pt x="1508026" y="411702"/>
                  </a:lnTo>
                  <a:lnTo>
                    <a:pt x="1528748" y="451145"/>
                  </a:lnTo>
                  <a:lnTo>
                    <a:pt x="1547315" y="491836"/>
                  </a:lnTo>
                  <a:lnTo>
                    <a:pt x="1563652" y="533700"/>
                  </a:lnTo>
                  <a:lnTo>
                    <a:pt x="1577683" y="576662"/>
                  </a:lnTo>
                  <a:lnTo>
                    <a:pt x="1589332" y="620647"/>
                  </a:lnTo>
                  <a:lnTo>
                    <a:pt x="1598524" y="665577"/>
                  </a:lnTo>
                  <a:lnTo>
                    <a:pt x="1605183" y="711379"/>
                  </a:lnTo>
                  <a:lnTo>
                    <a:pt x="1609234" y="757976"/>
                  </a:lnTo>
                  <a:lnTo>
                    <a:pt x="1610601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76634" y="4446333"/>
              <a:ext cx="337820" cy="568960"/>
            </a:xfrm>
            <a:custGeom>
              <a:avLst/>
              <a:gdLst/>
              <a:ahLst/>
              <a:cxnLst/>
              <a:rect l="l" t="t" r="r" b="b"/>
              <a:pathLst>
                <a:path w="337820" h="568960">
                  <a:moveTo>
                    <a:pt x="75387" y="95402"/>
                  </a:moveTo>
                  <a:lnTo>
                    <a:pt x="71983" y="91998"/>
                  </a:lnTo>
                  <a:lnTo>
                    <a:pt x="68592" y="91998"/>
                  </a:lnTo>
                  <a:lnTo>
                    <a:pt x="68592" y="99136"/>
                  </a:lnTo>
                  <a:lnTo>
                    <a:pt x="68592" y="114757"/>
                  </a:lnTo>
                  <a:lnTo>
                    <a:pt x="68237" y="115112"/>
                  </a:lnTo>
                  <a:lnTo>
                    <a:pt x="52628" y="115112"/>
                  </a:lnTo>
                  <a:lnTo>
                    <a:pt x="52285" y="114757"/>
                  </a:lnTo>
                  <a:lnTo>
                    <a:pt x="52285" y="99136"/>
                  </a:lnTo>
                  <a:lnTo>
                    <a:pt x="52628" y="98793"/>
                  </a:lnTo>
                  <a:lnTo>
                    <a:pt x="68237" y="98793"/>
                  </a:lnTo>
                  <a:lnTo>
                    <a:pt x="68592" y="99136"/>
                  </a:lnTo>
                  <a:lnTo>
                    <a:pt x="68592" y="91998"/>
                  </a:lnTo>
                  <a:lnTo>
                    <a:pt x="48895" y="91998"/>
                  </a:lnTo>
                  <a:lnTo>
                    <a:pt x="45491" y="95402"/>
                  </a:lnTo>
                  <a:lnTo>
                    <a:pt x="45491" y="118491"/>
                  </a:lnTo>
                  <a:lnTo>
                    <a:pt x="48895" y="121894"/>
                  </a:lnTo>
                  <a:lnTo>
                    <a:pt x="71983" y="121894"/>
                  </a:lnTo>
                  <a:lnTo>
                    <a:pt x="75387" y="118491"/>
                  </a:lnTo>
                  <a:lnTo>
                    <a:pt x="75387" y="115112"/>
                  </a:lnTo>
                  <a:lnTo>
                    <a:pt x="75387" y="98793"/>
                  </a:lnTo>
                  <a:lnTo>
                    <a:pt x="75387" y="95402"/>
                  </a:lnTo>
                  <a:close/>
                </a:path>
                <a:path w="337820" h="568960">
                  <a:moveTo>
                    <a:pt x="108458" y="23495"/>
                  </a:moveTo>
                  <a:lnTo>
                    <a:pt x="105359" y="20396"/>
                  </a:lnTo>
                  <a:lnTo>
                    <a:pt x="101650" y="20396"/>
                  </a:lnTo>
                  <a:lnTo>
                    <a:pt x="101650" y="27292"/>
                  </a:lnTo>
                  <a:lnTo>
                    <a:pt x="101625" y="37617"/>
                  </a:lnTo>
                  <a:lnTo>
                    <a:pt x="91236" y="37503"/>
                  </a:lnTo>
                  <a:lnTo>
                    <a:pt x="91338" y="27190"/>
                  </a:lnTo>
                  <a:lnTo>
                    <a:pt x="101650" y="27292"/>
                  </a:lnTo>
                  <a:lnTo>
                    <a:pt x="101650" y="20396"/>
                  </a:lnTo>
                  <a:lnTo>
                    <a:pt x="87528" y="20396"/>
                  </a:lnTo>
                  <a:lnTo>
                    <a:pt x="84442" y="23495"/>
                  </a:lnTo>
                  <a:lnTo>
                    <a:pt x="84442" y="41313"/>
                  </a:lnTo>
                  <a:lnTo>
                    <a:pt x="87528" y="44411"/>
                  </a:lnTo>
                  <a:lnTo>
                    <a:pt x="105359" y="44411"/>
                  </a:lnTo>
                  <a:lnTo>
                    <a:pt x="108458" y="41313"/>
                  </a:lnTo>
                  <a:lnTo>
                    <a:pt x="108458" y="37617"/>
                  </a:lnTo>
                  <a:lnTo>
                    <a:pt x="108458" y="27190"/>
                  </a:lnTo>
                  <a:lnTo>
                    <a:pt x="108458" y="23495"/>
                  </a:lnTo>
                  <a:close/>
                </a:path>
                <a:path w="337820" h="568960">
                  <a:moveTo>
                    <a:pt x="173723" y="4775"/>
                  </a:moveTo>
                  <a:lnTo>
                    <a:pt x="168935" y="0"/>
                  </a:lnTo>
                  <a:lnTo>
                    <a:pt x="166928" y="0"/>
                  </a:lnTo>
                  <a:lnTo>
                    <a:pt x="166928" y="8521"/>
                  </a:lnTo>
                  <a:lnTo>
                    <a:pt x="166928" y="31356"/>
                  </a:lnTo>
                  <a:lnTo>
                    <a:pt x="165201" y="33083"/>
                  </a:lnTo>
                  <a:lnTo>
                    <a:pt x="142354" y="33083"/>
                  </a:lnTo>
                  <a:lnTo>
                    <a:pt x="140627" y="31356"/>
                  </a:lnTo>
                  <a:lnTo>
                    <a:pt x="140627" y="8521"/>
                  </a:lnTo>
                  <a:lnTo>
                    <a:pt x="142354" y="6794"/>
                  </a:lnTo>
                  <a:lnTo>
                    <a:pt x="165201" y="6794"/>
                  </a:lnTo>
                  <a:lnTo>
                    <a:pt x="166928" y="8521"/>
                  </a:lnTo>
                  <a:lnTo>
                    <a:pt x="166928" y="0"/>
                  </a:lnTo>
                  <a:lnTo>
                    <a:pt x="138607" y="0"/>
                  </a:lnTo>
                  <a:lnTo>
                    <a:pt x="133832" y="4775"/>
                  </a:lnTo>
                  <a:lnTo>
                    <a:pt x="133832" y="35102"/>
                  </a:lnTo>
                  <a:lnTo>
                    <a:pt x="138607" y="39865"/>
                  </a:lnTo>
                  <a:lnTo>
                    <a:pt x="168935" y="39865"/>
                  </a:lnTo>
                  <a:lnTo>
                    <a:pt x="173723" y="35102"/>
                  </a:lnTo>
                  <a:lnTo>
                    <a:pt x="173723" y="33083"/>
                  </a:lnTo>
                  <a:lnTo>
                    <a:pt x="173723" y="6794"/>
                  </a:lnTo>
                  <a:lnTo>
                    <a:pt x="173723" y="4775"/>
                  </a:lnTo>
                  <a:close/>
                </a:path>
                <a:path w="337820" h="568960">
                  <a:moveTo>
                    <a:pt x="192138" y="339610"/>
                  </a:moveTo>
                  <a:lnTo>
                    <a:pt x="190144" y="327914"/>
                  </a:lnTo>
                  <a:lnTo>
                    <a:pt x="184721" y="318363"/>
                  </a:lnTo>
                  <a:lnTo>
                    <a:pt x="176682" y="311924"/>
                  </a:lnTo>
                  <a:lnTo>
                    <a:pt x="166839" y="309549"/>
                  </a:lnTo>
                  <a:lnTo>
                    <a:pt x="156997" y="311924"/>
                  </a:lnTo>
                  <a:lnTo>
                    <a:pt x="148958" y="318363"/>
                  </a:lnTo>
                  <a:lnTo>
                    <a:pt x="143535" y="327914"/>
                  </a:lnTo>
                  <a:lnTo>
                    <a:pt x="141554" y="339610"/>
                  </a:lnTo>
                  <a:lnTo>
                    <a:pt x="143535" y="351320"/>
                  </a:lnTo>
                  <a:lnTo>
                    <a:pt x="148958" y="360870"/>
                  </a:lnTo>
                  <a:lnTo>
                    <a:pt x="156997" y="367322"/>
                  </a:lnTo>
                  <a:lnTo>
                    <a:pt x="166839" y="369671"/>
                  </a:lnTo>
                  <a:lnTo>
                    <a:pt x="176682" y="367322"/>
                  </a:lnTo>
                  <a:lnTo>
                    <a:pt x="184721" y="360870"/>
                  </a:lnTo>
                  <a:lnTo>
                    <a:pt x="190144" y="351320"/>
                  </a:lnTo>
                  <a:lnTo>
                    <a:pt x="192138" y="339610"/>
                  </a:lnTo>
                  <a:close/>
                </a:path>
                <a:path w="337820" h="568960">
                  <a:moveTo>
                    <a:pt x="198628" y="213220"/>
                  </a:moveTo>
                  <a:lnTo>
                    <a:pt x="193852" y="208445"/>
                  </a:lnTo>
                  <a:lnTo>
                    <a:pt x="191846" y="208445"/>
                  </a:lnTo>
                  <a:lnTo>
                    <a:pt x="191846" y="216966"/>
                  </a:lnTo>
                  <a:lnTo>
                    <a:pt x="191846" y="241160"/>
                  </a:lnTo>
                  <a:lnTo>
                    <a:pt x="190119" y="242887"/>
                  </a:lnTo>
                  <a:lnTo>
                    <a:pt x="165925" y="242887"/>
                  </a:lnTo>
                  <a:lnTo>
                    <a:pt x="164198" y="241160"/>
                  </a:lnTo>
                  <a:lnTo>
                    <a:pt x="164198" y="216966"/>
                  </a:lnTo>
                  <a:lnTo>
                    <a:pt x="165925" y="215239"/>
                  </a:lnTo>
                  <a:lnTo>
                    <a:pt x="190119" y="215239"/>
                  </a:lnTo>
                  <a:lnTo>
                    <a:pt x="191846" y="216966"/>
                  </a:lnTo>
                  <a:lnTo>
                    <a:pt x="191846" y="208445"/>
                  </a:lnTo>
                  <a:lnTo>
                    <a:pt x="162179" y="208445"/>
                  </a:lnTo>
                  <a:lnTo>
                    <a:pt x="157403" y="213220"/>
                  </a:lnTo>
                  <a:lnTo>
                    <a:pt x="157403" y="244894"/>
                  </a:lnTo>
                  <a:lnTo>
                    <a:pt x="162179" y="249682"/>
                  </a:lnTo>
                  <a:lnTo>
                    <a:pt x="193852" y="249682"/>
                  </a:lnTo>
                  <a:lnTo>
                    <a:pt x="198628" y="244894"/>
                  </a:lnTo>
                  <a:lnTo>
                    <a:pt x="198628" y="242887"/>
                  </a:lnTo>
                  <a:lnTo>
                    <a:pt x="198628" y="215239"/>
                  </a:lnTo>
                  <a:lnTo>
                    <a:pt x="198628" y="213220"/>
                  </a:lnTo>
                  <a:close/>
                </a:path>
                <a:path w="337820" h="568960">
                  <a:moveTo>
                    <a:pt x="245757" y="83400"/>
                  </a:moveTo>
                  <a:lnTo>
                    <a:pt x="240982" y="78625"/>
                  </a:lnTo>
                  <a:lnTo>
                    <a:pt x="238963" y="78625"/>
                  </a:lnTo>
                  <a:lnTo>
                    <a:pt x="238963" y="87147"/>
                  </a:lnTo>
                  <a:lnTo>
                    <a:pt x="238963" y="111340"/>
                  </a:lnTo>
                  <a:lnTo>
                    <a:pt x="237236" y="113068"/>
                  </a:lnTo>
                  <a:lnTo>
                    <a:pt x="213055" y="113068"/>
                  </a:lnTo>
                  <a:lnTo>
                    <a:pt x="211328" y="111340"/>
                  </a:lnTo>
                  <a:lnTo>
                    <a:pt x="211328" y="87147"/>
                  </a:lnTo>
                  <a:lnTo>
                    <a:pt x="213055" y="85420"/>
                  </a:lnTo>
                  <a:lnTo>
                    <a:pt x="237236" y="85420"/>
                  </a:lnTo>
                  <a:lnTo>
                    <a:pt x="238963" y="87147"/>
                  </a:lnTo>
                  <a:lnTo>
                    <a:pt x="238963" y="78625"/>
                  </a:lnTo>
                  <a:lnTo>
                    <a:pt x="209308" y="78625"/>
                  </a:lnTo>
                  <a:lnTo>
                    <a:pt x="204533" y="83400"/>
                  </a:lnTo>
                  <a:lnTo>
                    <a:pt x="204533" y="115074"/>
                  </a:lnTo>
                  <a:lnTo>
                    <a:pt x="209308" y="119849"/>
                  </a:lnTo>
                  <a:lnTo>
                    <a:pt x="240982" y="119849"/>
                  </a:lnTo>
                  <a:lnTo>
                    <a:pt x="245757" y="115074"/>
                  </a:lnTo>
                  <a:lnTo>
                    <a:pt x="245757" y="113068"/>
                  </a:lnTo>
                  <a:lnTo>
                    <a:pt x="245757" y="85420"/>
                  </a:lnTo>
                  <a:lnTo>
                    <a:pt x="245757" y="83400"/>
                  </a:lnTo>
                  <a:close/>
                </a:path>
                <a:path w="337820" h="568960">
                  <a:moveTo>
                    <a:pt x="246659" y="23736"/>
                  </a:moveTo>
                  <a:lnTo>
                    <a:pt x="243332" y="20396"/>
                  </a:lnTo>
                  <a:lnTo>
                    <a:pt x="239877" y="20396"/>
                  </a:lnTo>
                  <a:lnTo>
                    <a:pt x="239877" y="27482"/>
                  </a:lnTo>
                  <a:lnTo>
                    <a:pt x="239877" y="40500"/>
                  </a:lnTo>
                  <a:lnTo>
                    <a:pt x="239585" y="40792"/>
                  </a:lnTo>
                  <a:lnTo>
                    <a:pt x="226568" y="40792"/>
                  </a:lnTo>
                  <a:lnTo>
                    <a:pt x="226263" y="40500"/>
                  </a:lnTo>
                  <a:lnTo>
                    <a:pt x="226263" y="27482"/>
                  </a:lnTo>
                  <a:lnTo>
                    <a:pt x="226568" y="27190"/>
                  </a:lnTo>
                  <a:lnTo>
                    <a:pt x="239572" y="27190"/>
                  </a:lnTo>
                  <a:lnTo>
                    <a:pt x="239877" y="27482"/>
                  </a:lnTo>
                  <a:lnTo>
                    <a:pt x="239877" y="20396"/>
                  </a:lnTo>
                  <a:lnTo>
                    <a:pt x="222821" y="20396"/>
                  </a:lnTo>
                  <a:lnTo>
                    <a:pt x="219481" y="23736"/>
                  </a:lnTo>
                  <a:lnTo>
                    <a:pt x="219481" y="44246"/>
                  </a:lnTo>
                  <a:lnTo>
                    <a:pt x="222821" y="47574"/>
                  </a:lnTo>
                  <a:lnTo>
                    <a:pt x="243332" y="47574"/>
                  </a:lnTo>
                  <a:lnTo>
                    <a:pt x="246659" y="44246"/>
                  </a:lnTo>
                  <a:lnTo>
                    <a:pt x="246659" y="40792"/>
                  </a:lnTo>
                  <a:lnTo>
                    <a:pt x="246659" y="27190"/>
                  </a:lnTo>
                  <a:lnTo>
                    <a:pt x="246659" y="23736"/>
                  </a:lnTo>
                  <a:close/>
                </a:path>
                <a:path w="337820" h="568960">
                  <a:moveTo>
                    <a:pt x="250291" y="155676"/>
                  </a:moveTo>
                  <a:lnTo>
                    <a:pt x="245516" y="150901"/>
                  </a:lnTo>
                  <a:lnTo>
                    <a:pt x="243497" y="150901"/>
                  </a:lnTo>
                  <a:lnTo>
                    <a:pt x="243497" y="159423"/>
                  </a:lnTo>
                  <a:lnTo>
                    <a:pt x="243497" y="194487"/>
                  </a:lnTo>
                  <a:lnTo>
                    <a:pt x="241782" y="196215"/>
                  </a:lnTo>
                  <a:lnTo>
                    <a:pt x="206705" y="196215"/>
                  </a:lnTo>
                  <a:lnTo>
                    <a:pt x="204978" y="194487"/>
                  </a:lnTo>
                  <a:lnTo>
                    <a:pt x="204978" y="159423"/>
                  </a:lnTo>
                  <a:lnTo>
                    <a:pt x="206705" y="157695"/>
                  </a:lnTo>
                  <a:lnTo>
                    <a:pt x="241782" y="157695"/>
                  </a:lnTo>
                  <a:lnTo>
                    <a:pt x="243497" y="159423"/>
                  </a:lnTo>
                  <a:lnTo>
                    <a:pt x="243497" y="150901"/>
                  </a:lnTo>
                  <a:lnTo>
                    <a:pt x="218833" y="150901"/>
                  </a:lnTo>
                  <a:lnTo>
                    <a:pt x="219265" y="150482"/>
                  </a:lnTo>
                  <a:lnTo>
                    <a:pt x="219265" y="146913"/>
                  </a:lnTo>
                  <a:lnTo>
                    <a:pt x="219265" y="132435"/>
                  </a:lnTo>
                  <a:lnTo>
                    <a:pt x="219265" y="128866"/>
                  </a:lnTo>
                  <a:lnTo>
                    <a:pt x="216344" y="125971"/>
                  </a:lnTo>
                  <a:lnTo>
                    <a:pt x="212471" y="125971"/>
                  </a:lnTo>
                  <a:lnTo>
                    <a:pt x="212471" y="132435"/>
                  </a:lnTo>
                  <a:lnTo>
                    <a:pt x="212471" y="146596"/>
                  </a:lnTo>
                  <a:lnTo>
                    <a:pt x="198640" y="146913"/>
                  </a:lnTo>
                  <a:lnTo>
                    <a:pt x="198310" y="132765"/>
                  </a:lnTo>
                  <a:lnTo>
                    <a:pt x="212471" y="132435"/>
                  </a:lnTo>
                  <a:lnTo>
                    <a:pt x="212471" y="125971"/>
                  </a:lnTo>
                  <a:lnTo>
                    <a:pt x="202920" y="125971"/>
                  </a:lnTo>
                  <a:lnTo>
                    <a:pt x="203161" y="125730"/>
                  </a:lnTo>
                  <a:lnTo>
                    <a:pt x="203161" y="123710"/>
                  </a:lnTo>
                  <a:lnTo>
                    <a:pt x="203161" y="83375"/>
                  </a:lnTo>
                  <a:lnTo>
                    <a:pt x="203161" y="81356"/>
                  </a:lnTo>
                  <a:lnTo>
                    <a:pt x="198386" y="76581"/>
                  </a:lnTo>
                  <a:lnTo>
                    <a:pt x="196367" y="76581"/>
                  </a:lnTo>
                  <a:lnTo>
                    <a:pt x="196367" y="85102"/>
                  </a:lnTo>
                  <a:lnTo>
                    <a:pt x="196367" y="121983"/>
                  </a:lnTo>
                  <a:lnTo>
                    <a:pt x="194640" y="123710"/>
                  </a:lnTo>
                  <a:lnTo>
                    <a:pt x="178930" y="123710"/>
                  </a:lnTo>
                  <a:lnTo>
                    <a:pt x="178930" y="135102"/>
                  </a:lnTo>
                  <a:lnTo>
                    <a:pt x="178930" y="146596"/>
                  </a:lnTo>
                  <a:lnTo>
                    <a:pt x="177088" y="146608"/>
                  </a:lnTo>
                  <a:lnTo>
                    <a:pt x="177088" y="159423"/>
                  </a:lnTo>
                  <a:lnTo>
                    <a:pt x="177088" y="190588"/>
                  </a:lnTo>
                  <a:lnTo>
                    <a:pt x="175361" y="192316"/>
                  </a:lnTo>
                  <a:lnTo>
                    <a:pt x="144195" y="192316"/>
                  </a:lnTo>
                  <a:lnTo>
                    <a:pt x="142468" y="190588"/>
                  </a:lnTo>
                  <a:lnTo>
                    <a:pt x="142468" y="159423"/>
                  </a:lnTo>
                  <a:lnTo>
                    <a:pt x="144195" y="157695"/>
                  </a:lnTo>
                  <a:lnTo>
                    <a:pt x="175361" y="157695"/>
                  </a:lnTo>
                  <a:lnTo>
                    <a:pt x="177088" y="159423"/>
                  </a:lnTo>
                  <a:lnTo>
                    <a:pt x="177088" y="146608"/>
                  </a:lnTo>
                  <a:lnTo>
                    <a:pt x="167500" y="146659"/>
                  </a:lnTo>
                  <a:lnTo>
                    <a:pt x="167411" y="135140"/>
                  </a:lnTo>
                  <a:lnTo>
                    <a:pt x="178930" y="135102"/>
                  </a:lnTo>
                  <a:lnTo>
                    <a:pt x="178930" y="123710"/>
                  </a:lnTo>
                  <a:lnTo>
                    <a:pt x="157772" y="123710"/>
                  </a:lnTo>
                  <a:lnTo>
                    <a:pt x="156044" y="121983"/>
                  </a:lnTo>
                  <a:lnTo>
                    <a:pt x="156044" y="85102"/>
                  </a:lnTo>
                  <a:lnTo>
                    <a:pt x="157772" y="83375"/>
                  </a:lnTo>
                  <a:lnTo>
                    <a:pt x="194640" y="83375"/>
                  </a:lnTo>
                  <a:lnTo>
                    <a:pt x="196367" y="85102"/>
                  </a:lnTo>
                  <a:lnTo>
                    <a:pt x="196367" y="76581"/>
                  </a:lnTo>
                  <a:lnTo>
                    <a:pt x="186474" y="76581"/>
                  </a:lnTo>
                  <a:lnTo>
                    <a:pt x="188671" y="74409"/>
                  </a:lnTo>
                  <a:lnTo>
                    <a:pt x="188671" y="70256"/>
                  </a:lnTo>
                  <a:lnTo>
                    <a:pt x="188671" y="58229"/>
                  </a:lnTo>
                  <a:lnTo>
                    <a:pt x="188671" y="54076"/>
                  </a:lnTo>
                  <a:lnTo>
                    <a:pt x="186029" y="51435"/>
                  </a:lnTo>
                  <a:lnTo>
                    <a:pt x="181864" y="51435"/>
                  </a:lnTo>
                  <a:lnTo>
                    <a:pt x="181864" y="58229"/>
                  </a:lnTo>
                  <a:lnTo>
                    <a:pt x="181864" y="70256"/>
                  </a:lnTo>
                  <a:lnTo>
                    <a:pt x="169862" y="70256"/>
                  </a:lnTo>
                  <a:lnTo>
                    <a:pt x="169862" y="58229"/>
                  </a:lnTo>
                  <a:lnTo>
                    <a:pt x="181864" y="58229"/>
                  </a:lnTo>
                  <a:lnTo>
                    <a:pt x="181864" y="51435"/>
                  </a:lnTo>
                  <a:lnTo>
                    <a:pt x="165722" y="51435"/>
                  </a:lnTo>
                  <a:lnTo>
                    <a:pt x="163080" y="54076"/>
                  </a:lnTo>
                  <a:lnTo>
                    <a:pt x="163080" y="74409"/>
                  </a:lnTo>
                  <a:lnTo>
                    <a:pt x="165265" y="76581"/>
                  </a:lnTo>
                  <a:lnTo>
                    <a:pt x="154025" y="76581"/>
                  </a:lnTo>
                  <a:lnTo>
                    <a:pt x="149250" y="81356"/>
                  </a:lnTo>
                  <a:lnTo>
                    <a:pt x="149250" y="125730"/>
                  </a:lnTo>
                  <a:lnTo>
                    <a:pt x="154025" y="130505"/>
                  </a:lnTo>
                  <a:lnTo>
                    <a:pt x="161556" y="130505"/>
                  </a:lnTo>
                  <a:lnTo>
                    <a:pt x="160693" y="131368"/>
                  </a:lnTo>
                  <a:lnTo>
                    <a:pt x="160693" y="150368"/>
                  </a:lnTo>
                  <a:lnTo>
                    <a:pt x="161226" y="150901"/>
                  </a:lnTo>
                  <a:lnTo>
                    <a:pt x="143116" y="150901"/>
                  </a:lnTo>
                  <a:lnTo>
                    <a:pt x="145783" y="148234"/>
                  </a:lnTo>
                  <a:lnTo>
                    <a:pt x="145783" y="144538"/>
                  </a:lnTo>
                  <a:lnTo>
                    <a:pt x="145783" y="127698"/>
                  </a:lnTo>
                  <a:lnTo>
                    <a:pt x="145783" y="124002"/>
                  </a:lnTo>
                  <a:lnTo>
                    <a:pt x="142773" y="120992"/>
                  </a:lnTo>
                  <a:lnTo>
                    <a:pt x="138988" y="120992"/>
                  </a:lnTo>
                  <a:lnTo>
                    <a:pt x="138988" y="127736"/>
                  </a:lnTo>
                  <a:lnTo>
                    <a:pt x="138988" y="144449"/>
                  </a:lnTo>
                  <a:lnTo>
                    <a:pt x="122326" y="144538"/>
                  </a:lnTo>
                  <a:lnTo>
                    <a:pt x="122237" y="127787"/>
                  </a:lnTo>
                  <a:lnTo>
                    <a:pt x="138988" y="127736"/>
                  </a:lnTo>
                  <a:lnTo>
                    <a:pt x="138988" y="120992"/>
                  </a:lnTo>
                  <a:lnTo>
                    <a:pt x="134493" y="120992"/>
                  </a:lnTo>
                  <a:lnTo>
                    <a:pt x="138366" y="117119"/>
                  </a:lnTo>
                  <a:lnTo>
                    <a:pt x="138366" y="115100"/>
                  </a:lnTo>
                  <a:lnTo>
                    <a:pt x="138366" y="83375"/>
                  </a:lnTo>
                  <a:lnTo>
                    <a:pt x="138366" y="81356"/>
                  </a:lnTo>
                  <a:lnTo>
                    <a:pt x="134035" y="77025"/>
                  </a:lnTo>
                  <a:lnTo>
                    <a:pt x="138061" y="77025"/>
                  </a:lnTo>
                  <a:lnTo>
                    <a:pt x="141427" y="73672"/>
                  </a:lnTo>
                  <a:lnTo>
                    <a:pt x="141427" y="70243"/>
                  </a:lnTo>
                  <a:lnTo>
                    <a:pt x="141427" y="60718"/>
                  </a:lnTo>
                  <a:lnTo>
                    <a:pt x="142405" y="61683"/>
                  </a:lnTo>
                  <a:lnTo>
                    <a:pt x="157911" y="61683"/>
                  </a:lnTo>
                  <a:lnTo>
                    <a:pt x="160616" y="58991"/>
                  </a:lnTo>
                  <a:lnTo>
                    <a:pt x="160616" y="54902"/>
                  </a:lnTo>
                  <a:lnTo>
                    <a:pt x="160616" y="47574"/>
                  </a:lnTo>
                  <a:lnTo>
                    <a:pt x="160616" y="43484"/>
                  </a:lnTo>
                  <a:lnTo>
                    <a:pt x="157911" y="40779"/>
                  </a:lnTo>
                  <a:lnTo>
                    <a:pt x="153822" y="40779"/>
                  </a:lnTo>
                  <a:lnTo>
                    <a:pt x="153822" y="47574"/>
                  </a:lnTo>
                  <a:lnTo>
                    <a:pt x="153822" y="54902"/>
                  </a:lnTo>
                  <a:lnTo>
                    <a:pt x="146507" y="54902"/>
                  </a:lnTo>
                  <a:lnTo>
                    <a:pt x="146507" y="47574"/>
                  </a:lnTo>
                  <a:lnTo>
                    <a:pt x="153822" y="47574"/>
                  </a:lnTo>
                  <a:lnTo>
                    <a:pt x="153822" y="40779"/>
                  </a:lnTo>
                  <a:lnTo>
                    <a:pt x="142405" y="40779"/>
                  </a:lnTo>
                  <a:lnTo>
                    <a:pt x="139700" y="43484"/>
                  </a:lnTo>
                  <a:lnTo>
                    <a:pt x="139700" y="53073"/>
                  </a:lnTo>
                  <a:lnTo>
                    <a:pt x="138061" y="51435"/>
                  </a:lnTo>
                  <a:lnTo>
                    <a:pt x="134632" y="51435"/>
                  </a:lnTo>
                  <a:lnTo>
                    <a:pt x="134632" y="58534"/>
                  </a:lnTo>
                  <a:lnTo>
                    <a:pt x="134632" y="69926"/>
                  </a:lnTo>
                  <a:lnTo>
                    <a:pt x="134327" y="70243"/>
                  </a:lnTo>
                  <a:lnTo>
                    <a:pt x="131572" y="70243"/>
                  </a:lnTo>
                  <a:lnTo>
                    <a:pt x="131572" y="85102"/>
                  </a:lnTo>
                  <a:lnTo>
                    <a:pt x="131572" y="113372"/>
                  </a:lnTo>
                  <a:lnTo>
                    <a:pt x="129857" y="115100"/>
                  </a:lnTo>
                  <a:lnTo>
                    <a:pt x="121602" y="115100"/>
                  </a:lnTo>
                  <a:lnTo>
                    <a:pt x="121602" y="159423"/>
                  </a:lnTo>
                  <a:lnTo>
                    <a:pt x="121602" y="194487"/>
                  </a:lnTo>
                  <a:lnTo>
                    <a:pt x="119888" y="196215"/>
                  </a:lnTo>
                  <a:lnTo>
                    <a:pt x="84810" y="196215"/>
                  </a:lnTo>
                  <a:lnTo>
                    <a:pt x="83083" y="194487"/>
                  </a:lnTo>
                  <a:lnTo>
                    <a:pt x="83083" y="159423"/>
                  </a:lnTo>
                  <a:lnTo>
                    <a:pt x="84810" y="157695"/>
                  </a:lnTo>
                  <a:lnTo>
                    <a:pt x="119888" y="157695"/>
                  </a:lnTo>
                  <a:lnTo>
                    <a:pt x="121602" y="159423"/>
                  </a:lnTo>
                  <a:lnTo>
                    <a:pt x="121602" y="115100"/>
                  </a:lnTo>
                  <a:lnTo>
                    <a:pt x="101574" y="115100"/>
                  </a:lnTo>
                  <a:lnTo>
                    <a:pt x="99847" y="113372"/>
                  </a:lnTo>
                  <a:lnTo>
                    <a:pt x="99847" y="85102"/>
                  </a:lnTo>
                  <a:lnTo>
                    <a:pt x="101574" y="83375"/>
                  </a:lnTo>
                  <a:lnTo>
                    <a:pt x="129857" y="83375"/>
                  </a:lnTo>
                  <a:lnTo>
                    <a:pt x="131572" y="85102"/>
                  </a:lnTo>
                  <a:lnTo>
                    <a:pt x="131572" y="70243"/>
                  </a:lnTo>
                  <a:lnTo>
                    <a:pt x="122936" y="70243"/>
                  </a:lnTo>
                  <a:lnTo>
                    <a:pt x="122618" y="69926"/>
                  </a:lnTo>
                  <a:lnTo>
                    <a:pt x="122618" y="58534"/>
                  </a:lnTo>
                  <a:lnTo>
                    <a:pt x="122936" y="58229"/>
                  </a:lnTo>
                  <a:lnTo>
                    <a:pt x="134327" y="58229"/>
                  </a:lnTo>
                  <a:lnTo>
                    <a:pt x="134632" y="58534"/>
                  </a:lnTo>
                  <a:lnTo>
                    <a:pt x="134632" y="51435"/>
                  </a:lnTo>
                  <a:lnTo>
                    <a:pt x="119189" y="51435"/>
                  </a:lnTo>
                  <a:lnTo>
                    <a:pt x="115836" y="54787"/>
                  </a:lnTo>
                  <a:lnTo>
                    <a:pt x="115836" y="73672"/>
                  </a:lnTo>
                  <a:lnTo>
                    <a:pt x="118745" y="76581"/>
                  </a:lnTo>
                  <a:lnTo>
                    <a:pt x="97828" y="76581"/>
                  </a:lnTo>
                  <a:lnTo>
                    <a:pt x="93052" y="81356"/>
                  </a:lnTo>
                  <a:lnTo>
                    <a:pt x="93052" y="117119"/>
                  </a:lnTo>
                  <a:lnTo>
                    <a:pt x="97828" y="121894"/>
                  </a:lnTo>
                  <a:lnTo>
                    <a:pt x="117640" y="121894"/>
                  </a:lnTo>
                  <a:lnTo>
                    <a:pt x="115531" y="124002"/>
                  </a:lnTo>
                  <a:lnTo>
                    <a:pt x="115531" y="148234"/>
                  </a:lnTo>
                  <a:lnTo>
                    <a:pt x="118198" y="150901"/>
                  </a:lnTo>
                  <a:lnTo>
                    <a:pt x="81064" y="150901"/>
                  </a:lnTo>
                  <a:lnTo>
                    <a:pt x="76288" y="155676"/>
                  </a:lnTo>
                  <a:lnTo>
                    <a:pt x="76288" y="198234"/>
                  </a:lnTo>
                  <a:lnTo>
                    <a:pt x="81064" y="203009"/>
                  </a:lnTo>
                  <a:lnTo>
                    <a:pt x="103987" y="203009"/>
                  </a:lnTo>
                  <a:lnTo>
                    <a:pt x="101663" y="205333"/>
                  </a:lnTo>
                  <a:lnTo>
                    <a:pt x="101663" y="241541"/>
                  </a:lnTo>
                  <a:lnTo>
                    <a:pt x="106438" y="246316"/>
                  </a:lnTo>
                  <a:lnTo>
                    <a:pt x="142671" y="246316"/>
                  </a:lnTo>
                  <a:lnTo>
                    <a:pt x="147447" y="241541"/>
                  </a:lnTo>
                  <a:lnTo>
                    <a:pt x="147447" y="239534"/>
                  </a:lnTo>
                  <a:lnTo>
                    <a:pt x="147447" y="207352"/>
                  </a:lnTo>
                  <a:lnTo>
                    <a:pt x="147447" y="205333"/>
                  </a:lnTo>
                  <a:lnTo>
                    <a:pt x="142671" y="200558"/>
                  </a:lnTo>
                  <a:lnTo>
                    <a:pt x="140639" y="200558"/>
                  </a:lnTo>
                  <a:lnTo>
                    <a:pt x="140639" y="209080"/>
                  </a:lnTo>
                  <a:lnTo>
                    <a:pt x="140639" y="237807"/>
                  </a:lnTo>
                  <a:lnTo>
                    <a:pt x="138925" y="239534"/>
                  </a:lnTo>
                  <a:lnTo>
                    <a:pt x="110185" y="239534"/>
                  </a:lnTo>
                  <a:lnTo>
                    <a:pt x="108458" y="237807"/>
                  </a:lnTo>
                  <a:lnTo>
                    <a:pt x="108458" y="209080"/>
                  </a:lnTo>
                  <a:lnTo>
                    <a:pt x="110185" y="207352"/>
                  </a:lnTo>
                  <a:lnTo>
                    <a:pt x="138925" y="207352"/>
                  </a:lnTo>
                  <a:lnTo>
                    <a:pt x="140639" y="209080"/>
                  </a:lnTo>
                  <a:lnTo>
                    <a:pt x="140639" y="200558"/>
                  </a:lnTo>
                  <a:lnTo>
                    <a:pt x="126085" y="200558"/>
                  </a:lnTo>
                  <a:lnTo>
                    <a:pt x="128409" y="198234"/>
                  </a:lnTo>
                  <a:lnTo>
                    <a:pt x="128409" y="196215"/>
                  </a:lnTo>
                  <a:lnTo>
                    <a:pt x="128409" y="157695"/>
                  </a:lnTo>
                  <a:lnTo>
                    <a:pt x="128409" y="155676"/>
                  </a:lnTo>
                  <a:lnTo>
                    <a:pt x="123977" y="151244"/>
                  </a:lnTo>
                  <a:lnTo>
                    <a:pt x="140106" y="151244"/>
                  </a:lnTo>
                  <a:lnTo>
                    <a:pt x="135674" y="155676"/>
                  </a:lnTo>
                  <a:lnTo>
                    <a:pt x="135674" y="194335"/>
                  </a:lnTo>
                  <a:lnTo>
                    <a:pt x="140449" y="199110"/>
                  </a:lnTo>
                  <a:lnTo>
                    <a:pt x="179108" y="199110"/>
                  </a:lnTo>
                  <a:lnTo>
                    <a:pt x="183883" y="194335"/>
                  </a:lnTo>
                  <a:lnTo>
                    <a:pt x="183883" y="192316"/>
                  </a:lnTo>
                  <a:lnTo>
                    <a:pt x="183883" y="157695"/>
                  </a:lnTo>
                  <a:lnTo>
                    <a:pt x="183883" y="155676"/>
                  </a:lnTo>
                  <a:lnTo>
                    <a:pt x="181584" y="153377"/>
                  </a:lnTo>
                  <a:lnTo>
                    <a:pt x="182714" y="153377"/>
                  </a:lnTo>
                  <a:lnTo>
                    <a:pt x="185724" y="150368"/>
                  </a:lnTo>
                  <a:lnTo>
                    <a:pt x="185724" y="146659"/>
                  </a:lnTo>
                  <a:lnTo>
                    <a:pt x="185724" y="135077"/>
                  </a:lnTo>
                  <a:lnTo>
                    <a:pt x="185724" y="131368"/>
                  </a:lnTo>
                  <a:lnTo>
                    <a:pt x="184861" y="130505"/>
                  </a:lnTo>
                  <a:lnTo>
                    <a:pt x="191858" y="130505"/>
                  </a:lnTo>
                  <a:lnTo>
                    <a:pt x="191858" y="150482"/>
                  </a:lnTo>
                  <a:lnTo>
                    <a:pt x="194741" y="153390"/>
                  </a:lnTo>
                  <a:lnTo>
                    <a:pt x="200469" y="153390"/>
                  </a:lnTo>
                  <a:lnTo>
                    <a:pt x="198183" y="155676"/>
                  </a:lnTo>
                  <a:lnTo>
                    <a:pt x="198183" y="198234"/>
                  </a:lnTo>
                  <a:lnTo>
                    <a:pt x="202958" y="203009"/>
                  </a:lnTo>
                  <a:lnTo>
                    <a:pt x="245516" y="203009"/>
                  </a:lnTo>
                  <a:lnTo>
                    <a:pt x="250291" y="198234"/>
                  </a:lnTo>
                  <a:lnTo>
                    <a:pt x="250291" y="196215"/>
                  </a:lnTo>
                  <a:lnTo>
                    <a:pt x="250291" y="157695"/>
                  </a:lnTo>
                  <a:lnTo>
                    <a:pt x="250291" y="155676"/>
                  </a:lnTo>
                  <a:close/>
                </a:path>
                <a:path w="337820" h="568960">
                  <a:moveTo>
                    <a:pt x="290626" y="94945"/>
                  </a:moveTo>
                  <a:lnTo>
                    <a:pt x="285851" y="90182"/>
                  </a:lnTo>
                  <a:lnTo>
                    <a:pt x="283832" y="90182"/>
                  </a:lnTo>
                  <a:lnTo>
                    <a:pt x="283832" y="98704"/>
                  </a:lnTo>
                  <a:lnTo>
                    <a:pt x="283832" y="119265"/>
                  </a:lnTo>
                  <a:lnTo>
                    <a:pt x="282105" y="120992"/>
                  </a:lnTo>
                  <a:lnTo>
                    <a:pt x="261531" y="120992"/>
                  </a:lnTo>
                  <a:lnTo>
                    <a:pt x="259803" y="119265"/>
                  </a:lnTo>
                  <a:lnTo>
                    <a:pt x="259803" y="98704"/>
                  </a:lnTo>
                  <a:lnTo>
                    <a:pt x="261531" y="96977"/>
                  </a:lnTo>
                  <a:lnTo>
                    <a:pt x="282105" y="96977"/>
                  </a:lnTo>
                  <a:lnTo>
                    <a:pt x="283832" y="98704"/>
                  </a:lnTo>
                  <a:lnTo>
                    <a:pt x="283832" y="90182"/>
                  </a:lnTo>
                  <a:lnTo>
                    <a:pt x="257797" y="90182"/>
                  </a:lnTo>
                  <a:lnTo>
                    <a:pt x="253022" y="94945"/>
                  </a:lnTo>
                  <a:lnTo>
                    <a:pt x="253022" y="123012"/>
                  </a:lnTo>
                  <a:lnTo>
                    <a:pt x="257797" y="127787"/>
                  </a:lnTo>
                  <a:lnTo>
                    <a:pt x="285851" y="127787"/>
                  </a:lnTo>
                  <a:lnTo>
                    <a:pt x="290626" y="123012"/>
                  </a:lnTo>
                  <a:lnTo>
                    <a:pt x="290626" y="120992"/>
                  </a:lnTo>
                  <a:lnTo>
                    <a:pt x="290626" y="96977"/>
                  </a:lnTo>
                  <a:lnTo>
                    <a:pt x="290626" y="94945"/>
                  </a:lnTo>
                  <a:close/>
                </a:path>
                <a:path w="337820" h="568960">
                  <a:moveTo>
                    <a:pt x="337362" y="546366"/>
                  </a:moveTo>
                  <a:lnTo>
                    <a:pt x="334645" y="540918"/>
                  </a:lnTo>
                  <a:lnTo>
                    <a:pt x="333209" y="539381"/>
                  </a:lnTo>
                  <a:lnTo>
                    <a:pt x="326491" y="532206"/>
                  </a:lnTo>
                  <a:lnTo>
                    <a:pt x="323570" y="529005"/>
                  </a:lnTo>
                  <a:lnTo>
                    <a:pt x="289026" y="508508"/>
                  </a:lnTo>
                  <a:lnTo>
                    <a:pt x="272465" y="501218"/>
                  </a:lnTo>
                  <a:lnTo>
                    <a:pt x="260121" y="495515"/>
                  </a:lnTo>
                  <a:lnTo>
                    <a:pt x="248539" y="489737"/>
                  </a:lnTo>
                  <a:lnTo>
                    <a:pt x="240093" y="484784"/>
                  </a:lnTo>
                  <a:lnTo>
                    <a:pt x="225196" y="476745"/>
                  </a:lnTo>
                  <a:lnTo>
                    <a:pt x="217220" y="471525"/>
                  </a:lnTo>
                  <a:lnTo>
                    <a:pt x="213423" y="466813"/>
                  </a:lnTo>
                  <a:lnTo>
                    <a:pt x="211099" y="460311"/>
                  </a:lnTo>
                  <a:lnTo>
                    <a:pt x="208318" y="455434"/>
                  </a:lnTo>
                  <a:lnTo>
                    <a:pt x="214553" y="442010"/>
                  </a:lnTo>
                  <a:lnTo>
                    <a:pt x="216281" y="439585"/>
                  </a:lnTo>
                  <a:lnTo>
                    <a:pt x="218135" y="437299"/>
                  </a:lnTo>
                  <a:lnTo>
                    <a:pt x="224396" y="427812"/>
                  </a:lnTo>
                  <a:lnTo>
                    <a:pt x="231749" y="410311"/>
                  </a:lnTo>
                  <a:lnTo>
                    <a:pt x="234416" y="397357"/>
                  </a:lnTo>
                  <a:lnTo>
                    <a:pt x="237185" y="383895"/>
                  </a:lnTo>
                  <a:lnTo>
                    <a:pt x="237667" y="347624"/>
                  </a:lnTo>
                  <a:lnTo>
                    <a:pt x="235915" y="323303"/>
                  </a:lnTo>
                  <a:lnTo>
                    <a:pt x="231559" y="307111"/>
                  </a:lnTo>
                  <a:lnTo>
                    <a:pt x="221195" y="291769"/>
                  </a:lnTo>
                  <a:lnTo>
                    <a:pt x="201422" y="270002"/>
                  </a:lnTo>
                  <a:lnTo>
                    <a:pt x="198107" y="264706"/>
                  </a:lnTo>
                  <a:lnTo>
                    <a:pt x="194779" y="267728"/>
                  </a:lnTo>
                  <a:lnTo>
                    <a:pt x="192519" y="268782"/>
                  </a:lnTo>
                  <a:lnTo>
                    <a:pt x="195237" y="274231"/>
                  </a:lnTo>
                  <a:lnTo>
                    <a:pt x="198945" y="285407"/>
                  </a:lnTo>
                  <a:lnTo>
                    <a:pt x="201104" y="292290"/>
                  </a:lnTo>
                  <a:lnTo>
                    <a:pt x="202514" y="297738"/>
                  </a:lnTo>
                  <a:lnTo>
                    <a:pt x="204000" y="304584"/>
                  </a:lnTo>
                  <a:lnTo>
                    <a:pt x="207987" y="321627"/>
                  </a:lnTo>
                  <a:lnTo>
                    <a:pt x="209804" y="332701"/>
                  </a:lnTo>
                  <a:lnTo>
                    <a:pt x="209880" y="342671"/>
                  </a:lnTo>
                  <a:lnTo>
                    <a:pt x="208673" y="356387"/>
                  </a:lnTo>
                  <a:lnTo>
                    <a:pt x="207899" y="379107"/>
                  </a:lnTo>
                  <a:lnTo>
                    <a:pt x="203530" y="390867"/>
                  </a:lnTo>
                  <a:lnTo>
                    <a:pt x="191884" y="395439"/>
                  </a:lnTo>
                  <a:lnTo>
                    <a:pt x="151739" y="397357"/>
                  </a:lnTo>
                  <a:lnTo>
                    <a:pt x="141846" y="395516"/>
                  </a:lnTo>
                  <a:lnTo>
                    <a:pt x="135902" y="389140"/>
                  </a:lnTo>
                  <a:lnTo>
                    <a:pt x="130276" y="376326"/>
                  </a:lnTo>
                  <a:lnTo>
                    <a:pt x="125107" y="367753"/>
                  </a:lnTo>
                  <a:lnTo>
                    <a:pt x="122847" y="359829"/>
                  </a:lnTo>
                  <a:lnTo>
                    <a:pt x="123024" y="347992"/>
                  </a:lnTo>
                  <a:lnTo>
                    <a:pt x="125145" y="327698"/>
                  </a:lnTo>
                  <a:lnTo>
                    <a:pt x="133096" y="288124"/>
                  </a:lnTo>
                  <a:lnTo>
                    <a:pt x="143421" y="260172"/>
                  </a:lnTo>
                  <a:lnTo>
                    <a:pt x="134670" y="266065"/>
                  </a:lnTo>
                  <a:lnTo>
                    <a:pt x="108229" y="290271"/>
                  </a:lnTo>
                  <a:lnTo>
                    <a:pt x="95288" y="310210"/>
                  </a:lnTo>
                  <a:lnTo>
                    <a:pt x="92151" y="336550"/>
                  </a:lnTo>
                  <a:lnTo>
                    <a:pt x="95097" y="379958"/>
                  </a:lnTo>
                  <a:lnTo>
                    <a:pt x="102831" y="417893"/>
                  </a:lnTo>
                  <a:lnTo>
                    <a:pt x="123748" y="448322"/>
                  </a:lnTo>
                  <a:lnTo>
                    <a:pt x="126403" y="454494"/>
                  </a:lnTo>
                  <a:lnTo>
                    <a:pt x="90004" y="487756"/>
                  </a:lnTo>
                  <a:lnTo>
                    <a:pt x="65824" y="499084"/>
                  </a:lnTo>
                  <a:lnTo>
                    <a:pt x="60286" y="501319"/>
                  </a:lnTo>
                  <a:lnTo>
                    <a:pt x="14351" y="525983"/>
                  </a:lnTo>
                  <a:lnTo>
                    <a:pt x="0" y="545096"/>
                  </a:lnTo>
                  <a:lnTo>
                    <a:pt x="2133" y="552272"/>
                  </a:lnTo>
                  <a:lnTo>
                    <a:pt x="11112" y="558787"/>
                  </a:lnTo>
                  <a:lnTo>
                    <a:pt x="26479" y="564896"/>
                  </a:lnTo>
                  <a:lnTo>
                    <a:pt x="37744" y="566940"/>
                  </a:lnTo>
                  <a:lnTo>
                    <a:pt x="50406" y="564896"/>
                  </a:lnTo>
                  <a:lnTo>
                    <a:pt x="70015" y="558787"/>
                  </a:lnTo>
                  <a:lnTo>
                    <a:pt x="111277" y="547700"/>
                  </a:lnTo>
                  <a:lnTo>
                    <a:pt x="120891" y="545515"/>
                  </a:lnTo>
                  <a:lnTo>
                    <a:pt x="131914" y="543471"/>
                  </a:lnTo>
                  <a:lnTo>
                    <a:pt x="133019" y="543204"/>
                  </a:lnTo>
                  <a:lnTo>
                    <a:pt x="134162" y="542874"/>
                  </a:lnTo>
                  <a:lnTo>
                    <a:pt x="142417" y="541020"/>
                  </a:lnTo>
                  <a:lnTo>
                    <a:pt x="157226" y="539381"/>
                  </a:lnTo>
                  <a:lnTo>
                    <a:pt x="178079" y="539699"/>
                  </a:lnTo>
                  <a:lnTo>
                    <a:pt x="242925" y="553275"/>
                  </a:lnTo>
                  <a:lnTo>
                    <a:pt x="282448" y="565645"/>
                  </a:lnTo>
                  <a:lnTo>
                    <a:pt x="298297" y="568502"/>
                  </a:lnTo>
                  <a:lnTo>
                    <a:pt x="310794" y="565518"/>
                  </a:lnTo>
                  <a:lnTo>
                    <a:pt x="326491" y="556679"/>
                  </a:lnTo>
                  <a:lnTo>
                    <a:pt x="334645" y="550862"/>
                  </a:lnTo>
                  <a:lnTo>
                    <a:pt x="337362" y="546366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2750" y="4788013"/>
              <a:ext cx="346710" cy="259715"/>
            </a:xfrm>
            <a:custGeom>
              <a:avLst/>
              <a:gdLst/>
              <a:ahLst/>
              <a:cxnLst/>
              <a:rect l="l" t="t" r="r" b="b"/>
              <a:pathLst>
                <a:path w="346709" h="259714">
                  <a:moveTo>
                    <a:pt x="0" y="171284"/>
                  </a:moveTo>
                  <a:lnTo>
                    <a:pt x="87909" y="259194"/>
                  </a:lnTo>
                  <a:lnTo>
                    <a:pt x="346189" y="0"/>
                  </a:lnTo>
                </a:path>
              </a:pathLst>
            </a:custGeom>
            <a:ln w="38099">
              <a:solidFill>
                <a:srgbClr val="F0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8394" y="5711257"/>
              <a:ext cx="316230" cy="309245"/>
            </a:xfrm>
            <a:custGeom>
              <a:avLst/>
              <a:gdLst/>
              <a:ahLst/>
              <a:cxnLst/>
              <a:rect l="l" t="t" r="r" b="b"/>
              <a:pathLst>
                <a:path w="316229" h="309245">
                  <a:moveTo>
                    <a:pt x="161717" y="0"/>
                  </a:moveTo>
                  <a:lnTo>
                    <a:pt x="111445" y="8100"/>
                  </a:lnTo>
                  <a:lnTo>
                    <a:pt x="68399" y="31132"/>
                  </a:lnTo>
                  <a:lnTo>
                    <a:pt x="35042" y="67192"/>
                  </a:lnTo>
                  <a:lnTo>
                    <a:pt x="13838" y="114376"/>
                  </a:lnTo>
                  <a:lnTo>
                    <a:pt x="8250" y="144551"/>
                  </a:lnTo>
                  <a:lnTo>
                    <a:pt x="7424" y="148348"/>
                  </a:lnTo>
                  <a:lnTo>
                    <a:pt x="2180" y="159325"/>
                  </a:lnTo>
                  <a:lnTo>
                    <a:pt x="0" y="171600"/>
                  </a:lnTo>
                  <a:lnTo>
                    <a:pt x="893" y="184997"/>
                  </a:lnTo>
                  <a:lnTo>
                    <a:pt x="19288" y="224578"/>
                  </a:lnTo>
                  <a:lnTo>
                    <a:pt x="68241" y="259409"/>
                  </a:lnTo>
                  <a:lnTo>
                    <a:pt x="109570" y="268936"/>
                  </a:lnTo>
                  <a:lnTo>
                    <a:pt x="118219" y="269125"/>
                  </a:lnTo>
                  <a:lnTo>
                    <a:pt x="119349" y="268363"/>
                  </a:lnTo>
                  <a:lnTo>
                    <a:pt x="120353" y="266052"/>
                  </a:lnTo>
                  <a:lnTo>
                    <a:pt x="120149" y="264706"/>
                  </a:lnTo>
                  <a:lnTo>
                    <a:pt x="119324" y="263766"/>
                  </a:lnTo>
                  <a:lnTo>
                    <a:pt x="105597" y="242478"/>
                  </a:lnTo>
                  <a:lnTo>
                    <a:pt x="100650" y="224509"/>
                  </a:lnTo>
                  <a:lnTo>
                    <a:pt x="100631" y="211861"/>
                  </a:lnTo>
                  <a:lnTo>
                    <a:pt x="101684" y="206540"/>
                  </a:lnTo>
                  <a:lnTo>
                    <a:pt x="105213" y="183665"/>
                  </a:lnTo>
                  <a:lnTo>
                    <a:pt x="85078" y="133323"/>
                  </a:lnTo>
                  <a:lnTo>
                    <a:pt x="50342" y="123239"/>
                  </a:lnTo>
                  <a:lnTo>
                    <a:pt x="43594" y="123748"/>
                  </a:lnTo>
                  <a:lnTo>
                    <a:pt x="41829" y="124066"/>
                  </a:lnTo>
                  <a:lnTo>
                    <a:pt x="40647" y="125755"/>
                  </a:lnTo>
                  <a:lnTo>
                    <a:pt x="41270" y="129298"/>
                  </a:lnTo>
                  <a:lnTo>
                    <a:pt x="42946" y="130479"/>
                  </a:lnTo>
                  <a:lnTo>
                    <a:pt x="44724" y="130175"/>
                  </a:lnTo>
                  <a:lnTo>
                    <a:pt x="50657" y="129727"/>
                  </a:lnTo>
                  <a:lnTo>
                    <a:pt x="95562" y="155930"/>
                  </a:lnTo>
                  <a:lnTo>
                    <a:pt x="98680" y="183675"/>
                  </a:lnTo>
                  <a:lnTo>
                    <a:pt x="95410" y="204774"/>
                  </a:lnTo>
                  <a:lnTo>
                    <a:pt x="94301" y="210010"/>
                  </a:lnTo>
                  <a:lnTo>
                    <a:pt x="93927" y="222661"/>
                  </a:lnTo>
                  <a:lnTo>
                    <a:pt x="97892" y="240766"/>
                  </a:lnTo>
                  <a:lnTo>
                    <a:pt x="109799" y="262369"/>
                  </a:lnTo>
                  <a:lnTo>
                    <a:pt x="98055" y="260907"/>
                  </a:lnTo>
                  <a:lnTo>
                    <a:pt x="45156" y="239763"/>
                  </a:lnTo>
                  <a:lnTo>
                    <a:pt x="16740" y="209277"/>
                  </a:lnTo>
                  <a:lnTo>
                    <a:pt x="6440" y="172053"/>
                  </a:lnTo>
                  <a:lnTo>
                    <a:pt x="8378" y="161220"/>
                  </a:lnTo>
                  <a:lnTo>
                    <a:pt x="13127" y="151549"/>
                  </a:lnTo>
                  <a:lnTo>
                    <a:pt x="14676" y="145808"/>
                  </a:lnTo>
                  <a:lnTo>
                    <a:pt x="40444" y="70899"/>
                  </a:lnTo>
                  <a:lnTo>
                    <a:pt x="72382" y="36348"/>
                  </a:lnTo>
                  <a:lnTo>
                    <a:pt x="113591" y="14278"/>
                  </a:lnTo>
                  <a:lnTo>
                    <a:pt x="161717" y="6515"/>
                  </a:lnTo>
                  <a:lnTo>
                    <a:pt x="191568" y="9495"/>
                  </a:lnTo>
                  <a:lnTo>
                    <a:pt x="245579" y="32495"/>
                  </a:lnTo>
                  <a:lnTo>
                    <a:pt x="286970" y="75547"/>
                  </a:lnTo>
                  <a:lnTo>
                    <a:pt x="307830" y="130488"/>
                  </a:lnTo>
                  <a:lnTo>
                    <a:pt x="309633" y="160502"/>
                  </a:lnTo>
                  <a:lnTo>
                    <a:pt x="301099" y="204272"/>
                  </a:lnTo>
                  <a:lnTo>
                    <a:pt x="280529" y="242516"/>
                  </a:lnTo>
                  <a:lnTo>
                    <a:pt x="250079" y="273069"/>
                  </a:lnTo>
                  <a:lnTo>
                    <a:pt x="211907" y="293769"/>
                  </a:lnTo>
                  <a:lnTo>
                    <a:pt x="168168" y="302450"/>
                  </a:lnTo>
                  <a:lnTo>
                    <a:pt x="161790" y="302583"/>
                  </a:lnTo>
                  <a:lnTo>
                    <a:pt x="155416" y="302450"/>
                  </a:lnTo>
                  <a:lnTo>
                    <a:pt x="149068" y="302050"/>
                  </a:lnTo>
                  <a:lnTo>
                    <a:pt x="140990" y="301155"/>
                  </a:lnTo>
                  <a:lnTo>
                    <a:pt x="139352" y="302412"/>
                  </a:lnTo>
                  <a:lnTo>
                    <a:pt x="138895" y="305993"/>
                  </a:lnTo>
                  <a:lnTo>
                    <a:pt x="140165" y="307619"/>
                  </a:lnTo>
                  <a:lnTo>
                    <a:pt x="148470" y="308686"/>
                  </a:lnTo>
                  <a:lnTo>
                    <a:pt x="155113" y="309105"/>
                  </a:lnTo>
                  <a:lnTo>
                    <a:pt x="161742" y="309105"/>
                  </a:lnTo>
                  <a:lnTo>
                    <a:pt x="214110" y="299902"/>
                  </a:lnTo>
                  <a:lnTo>
                    <a:pt x="253965" y="278289"/>
                  </a:lnTo>
                  <a:lnTo>
                    <a:pt x="285757" y="246387"/>
                  </a:lnTo>
                  <a:lnTo>
                    <a:pt x="307232" y="206456"/>
                  </a:lnTo>
                  <a:lnTo>
                    <a:pt x="316136" y="160756"/>
                  </a:lnTo>
                  <a:lnTo>
                    <a:pt x="314258" y="129423"/>
                  </a:lnTo>
                  <a:lnTo>
                    <a:pt x="292492" y="72066"/>
                  </a:lnTo>
                  <a:lnTo>
                    <a:pt x="249277" y="27115"/>
                  </a:lnTo>
                  <a:lnTo>
                    <a:pt x="192888" y="3109"/>
                  </a:lnTo>
                  <a:lnTo>
                    <a:pt x="161717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8248" y="5787904"/>
              <a:ext cx="130848" cy="1750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143665" y="5723267"/>
              <a:ext cx="1648460" cy="295910"/>
            </a:xfrm>
            <a:custGeom>
              <a:avLst/>
              <a:gdLst/>
              <a:ahLst/>
              <a:cxnLst/>
              <a:rect l="l" t="t" r="r" b="b"/>
              <a:pathLst>
                <a:path w="1648459" h="295910">
                  <a:moveTo>
                    <a:pt x="275539" y="141986"/>
                  </a:moveTo>
                  <a:lnTo>
                    <a:pt x="268452" y="98145"/>
                  </a:lnTo>
                  <a:lnTo>
                    <a:pt x="248704" y="60020"/>
                  </a:lnTo>
                  <a:lnTo>
                    <a:pt x="218630" y="29933"/>
                  </a:lnTo>
                  <a:lnTo>
                    <a:pt x="180505" y="10198"/>
                  </a:lnTo>
                  <a:lnTo>
                    <a:pt x="136652" y="3098"/>
                  </a:lnTo>
                  <a:lnTo>
                    <a:pt x="92519" y="9639"/>
                  </a:lnTo>
                  <a:lnTo>
                    <a:pt x="54889" y="28003"/>
                  </a:lnTo>
                  <a:lnTo>
                    <a:pt x="25666" y="56362"/>
                  </a:lnTo>
                  <a:lnTo>
                    <a:pt x="6731" y="92875"/>
                  </a:lnTo>
                  <a:lnTo>
                    <a:pt x="0" y="135674"/>
                  </a:lnTo>
                  <a:lnTo>
                    <a:pt x="520" y="144576"/>
                  </a:lnTo>
                  <a:lnTo>
                    <a:pt x="13614" y="186817"/>
                  </a:lnTo>
                  <a:lnTo>
                    <a:pt x="26073" y="204101"/>
                  </a:lnTo>
                  <a:lnTo>
                    <a:pt x="29108" y="202184"/>
                  </a:lnTo>
                  <a:lnTo>
                    <a:pt x="29565" y="200177"/>
                  </a:lnTo>
                  <a:lnTo>
                    <a:pt x="22733" y="189420"/>
                  </a:lnTo>
                  <a:lnTo>
                    <a:pt x="19392" y="183781"/>
                  </a:lnTo>
                  <a:lnTo>
                    <a:pt x="7023" y="144005"/>
                  </a:lnTo>
                  <a:lnTo>
                    <a:pt x="6527" y="135674"/>
                  </a:lnTo>
                  <a:lnTo>
                    <a:pt x="16433" y="85674"/>
                  </a:lnTo>
                  <a:lnTo>
                    <a:pt x="43776" y="45707"/>
                  </a:lnTo>
                  <a:lnTo>
                    <a:pt x="85026" y="19227"/>
                  </a:lnTo>
                  <a:lnTo>
                    <a:pt x="136652" y="9626"/>
                  </a:lnTo>
                  <a:lnTo>
                    <a:pt x="178447" y="16395"/>
                  </a:lnTo>
                  <a:lnTo>
                    <a:pt x="214782" y="35204"/>
                  </a:lnTo>
                  <a:lnTo>
                    <a:pt x="243459" y="63868"/>
                  </a:lnTo>
                  <a:lnTo>
                    <a:pt x="262267" y="100203"/>
                  </a:lnTo>
                  <a:lnTo>
                    <a:pt x="269024" y="141986"/>
                  </a:lnTo>
                  <a:lnTo>
                    <a:pt x="262267" y="183794"/>
                  </a:lnTo>
                  <a:lnTo>
                    <a:pt x="243459" y="220129"/>
                  </a:lnTo>
                  <a:lnTo>
                    <a:pt x="214782" y="248805"/>
                  </a:lnTo>
                  <a:lnTo>
                    <a:pt x="178447" y="267614"/>
                  </a:lnTo>
                  <a:lnTo>
                    <a:pt x="136652" y="274370"/>
                  </a:lnTo>
                  <a:lnTo>
                    <a:pt x="135242" y="274370"/>
                  </a:lnTo>
                  <a:lnTo>
                    <a:pt x="132435" y="274281"/>
                  </a:lnTo>
                  <a:lnTo>
                    <a:pt x="153949" y="226491"/>
                  </a:lnTo>
                  <a:lnTo>
                    <a:pt x="152933" y="226009"/>
                  </a:lnTo>
                  <a:lnTo>
                    <a:pt x="144094" y="221818"/>
                  </a:lnTo>
                  <a:lnTo>
                    <a:pt x="144094" y="230111"/>
                  </a:lnTo>
                  <a:lnTo>
                    <a:pt x="118059" y="287947"/>
                  </a:lnTo>
                  <a:lnTo>
                    <a:pt x="115455" y="288975"/>
                  </a:lnTo>
                  <a:lnTo>
                    <a:pt x="112115" y="287540"/>
                  </a:lnTo>
                  <a:lnTo>
                    <a:pt x="111277" y="286677"/>
                  </a:lnTo>
                  <a:lnTo>
                    <a:pt x="110388" y="284454"/>
                  </a:lnTo>
                  <a:lnTo>
                    <a:pt x="110413" y="283235"/>
                  </a:lnTo>
                  <a:lnTo>
                    <a:pt x="135432" y="226009"/>
                  </a:lnTo>
                  <a:lnTo>
                    <a:pt x="144094" y="230111"/>
                  </a:lnTo>
                  <a:lnTo>
                    <a:pt x="144094" y="221818"/>
                  </a:lnTo>
                  <a:lnTo>
                    <a:pt x="131660" y="215912"/>
                  </a:lnTo>
                  <a:lnTo>
                    <a:pt x="102743" y="282079"/>
                  </a:lnTo>
                  <a:lnTo>
                    <a:pt x="102679" y="285343"/>
                  </a:lnTo>
                  <a:lnTo>
                    <a:pt x="105041" y="291299"/>
                  </a:lnTo>
                  <a:lnTo>
                    <a:pt x="107315" y="293636"/>
                  </a:lnTo>
                  <a:lnTo>
                    <a:pt x="111785" y="295567"/>
                  </a:lnTo>
                  <a:lnTo>
                    <a:pt x="113372" y="295871"/>
                  </a:lnTo>
                  <a:lnTo>
                    <a:pt x="119532" y="295871"/>
                  </a:lnTo>
                  <a:lnTo>
                    <a:pt x="123926" y="293217"/>
                  </a:lnTo>
                  <a:lnTo>
                    <a:pt x="125831" y="288975"/>
                  </a:lnTo>
                  <a:lnTo>
                    <a:pt x="129540" y="280695"/>
                  </a:lnTo>
                  <a:lnTo>
                    <a:pt x="134277" y="280898"/>
                  </a:lnTo>
                  <a:lnTo>
                    <a:pt x="136652" y="280898"/>
                  </a:lnTo>
                  <a:lnTo>
                    <a:pt x="137909" y="280695"/>
                  </a:lnTo>
                  <a:lnTo>
                    <a:pt x="177012" y="274370"/>
                  </a:lnTo>
                  <a:lnTo>
                    <a:pt x="180505" y="273812"/>
                  </a:lnTo>
                  <a:lnTo>
                    <a:pt x="218630" y="254063"/>
                  </a:lnTo>
                  <a:lnTo>
                    <a:pt x="248704" y="223977"/>
                  </a:lnTo>
                  <a:lnTo>
                    <a:pt x="268452" y="185851"/>
                  </a:lnTo>
                  <a:lnTo>
                    <a:pt x="275539" y="141986"/>
                  </a:lnTo>
                  <a:close/>
                </a:path>
                <a:path w="1648459" h="295910">
                  <a:moveTo>
                    <a:pt x="1648218" y="119164"/>
                  </a:moveTo>
                  <a:lnTo>
                    <a:pt x="1646110" y="108762"/>
                  </a:lnTo>
                  <a:lnTo>
                    <a:pt x="1640382" y="100266"/>
                  </a:lnTo>
                  <a:lnTo>
                    <a:pt x="1631899" y="94551"/>
                  </a:lnTo>
                  <a:lnTo>
                    <a:pt x="1621497" y="92443"/>
                  </a:lnTo>
                  <a:lnTo>
                    <a:pt x="1605114" y="92443"/>
                  </a:lnTo>
                  <a:lnTo>
                    <a:pt x="1605026" y="84556"/>
                  </a:lnTo>
                  <a:lnTo>
                    <a:pt x="1598434" y="51892"/>
                  </a:lnTo>
                  <a:lnTo>
                    <a:pt x="1582026" y="27533"/>
                  </a:lnTo>
                  <a:lnTo>
                    <a:pt x="1580235" y="24892"/>
                  </a:lnTo>
                  <a:lnTo>
                    <a:pt x="1577200" y="22847"/>
                  </a:lnTo>
                  <a:lnTo>
                    <a:pt x="1577200" y="84556"/>
                  </a:lnTo>
                  <a:lnTo>
                    <a:pt x="1577200" y="92443"/>
                  </a:lnTo>
                  <a:lnTo>
                    <a:pt x="1549260" y="92443"/>
                  </a:lnTo>
                  <a:lnTo>
                    <a:pt x="1549260" y="155371"/>
                  </a:lnTo>
                  <a:lnTo>
                    <a:pt x="1548130" y="163410"/>
                  </a:lnTo>
                  <a:lnTo>
                    <a:pt x="1544967" y="170573"/>
                  </a:lnTo>
                  <a:lnTo>
                    <a:pt x="1540078" y="176568"/>
                  </a:lnTo>
                  <a:lnTo>
                    <a:pt x="1533766" y="181076"/>
                  </a:lnTo>
                  <a:lnTo>
                    <a:pt x="1542173" y="242265"/>
                  </a:lnTo>
                  <a:lnTo>
                    <a:pt x="1497761" y="242265"/>
                  </a:lnTo>
                  <a:lnTo>
                    <a:pt x="1506550" y="181076"/>
                  </a:lnTo>
                  <a:lnTo>
                    <a:pt x="1500251" y="176568"/>
                  </a:lnTo>
                  <a:lnTo>
                    <a:pt x="1495374" y="170573"/>
                  </a:lnTo>
                  <a:lnTo>
                    <a:pt x="1492211" y="163410"/>
                  </a:lnTo>
                  <a:lnTo>
                    <a:pt x="1491094" y="155371"/>
                  </a:lnTo>
                  <a:lnTo>
                    <a:pt x="1493380" y="144056"/>
                  </a:lnTo>
                  <a:lnTo>
                    <a:pt x="1499603" y="134810"/>
                  </a:lnTo>
                  <a:lnTo>
                    <a:pt x="1508848" y="128574"/>
                  </a:lnTo>
                  <a:lnTo>
                    <a:pt x="1520177" y="126288"/>
                  </a:lnTo>
                  <a:lnTo>
                    <a:pt x="1531493" y="128574"/>
                  </a:lnTo>
                  <a:lnTo>
                    <a:pt x="1540738" y="134810"/>
                  </a:lnTo>
                  <a:lnTo>
                    <a:pt x="1546974" y="144056"/>
                  </a:lnTo>
                  <a:lnTo>
                    <a:pt x="1549260" y="155371"/>
                  </a:lnTo>
                  <a:lnTo>
                    <a:pt x="1549260" y="92443"/>
                  </a:lnTo>
                  <a:lnTo>
                    <a:pt x="1463141" y="92443"/>
                  </a:lnTo>
                  <a:lnTo>
                    <a:pt x="1463141" y="84556"/>
                  </a:lnTo>
                  <a:lnTo>
                    <a:pt x="1467624" y="62369"/>
                  </a:lnTo>
                  <a:lnTo>
                    <a:pt x="1479842" y="44234"/>
                  </a:lnTo>
                  <a:lnTo>
                    <a:pt x="1497977" y="32016"/>
                  </a:lnTo>
                  <a:lnTo>
                    <a:pt x="1520177" y="27533"/>
                  </a:lnTo>
                  <a:lnTo>
                    <a:pt x="1542364" y="32016"/>
                  </a:lnTo>
                  <a:lnTo>
                    <a:pt x="1560487" y="44234"/>
                  </a:lnTo>
                  <a:lnTo>
                    <a:pt x="1572717" y="62369"/>
                  </a:lnTo>
                  <a:lnTo>
                    <a:pt x="1577200" y="84556"/>
                  </a:lnTo>
                  <a:lnTo>
                    <a:pt x="1577200" y="22847"/>
                  </a:lnTo>
                  <a:lnTo>
                    <a:pt x="1553235" y="6680"/>
                  </a:lnTo>
                  <a:lnTo>
                    <a:pt x="1520177" y="0"/>
                  </a:lnTo>
                  <a:lnTo>
                    <a:pt x="1487106" y="6680"/>
                  </a:lnTo>
                  <a:lnTo>
                    <a:pt x="1460093" y="24892"/>
                  </a:lnTo>
                  <a:lnTo>
                    <a:pt x="1441881" y="51892"/>
                  </a:lnTo>
                  <a:lnTo>
                    <a:pt x="1435290" y="84556"/>
                  </a:lnTo>
                  <a:lnTo>
                    <a:pt x="1435214" y="92443"/>
                  </a:lnTo>
                  <a:lnTo>
                    <a:pt x="1422844" y="92443"/>
                  </a:lnTo>
                  <a:lnTo>
                    <a:pt x="1412443" y="94551"/>
                  </a:lnTo>
                  <a:lnTo>
                    <a:pt x="1403946" y="100266"/>
                  </a:lnTo>
                  <a:lnTo>
                    <a:pt x="1398219" y="108762"/>
                  </a:lnTo>
                  <a:lnTo>
                    <a:pt x="1396123" y="119164"/>
                  </a:lnTo>
                  <a:lnTo>
                    <a:pt x="1396123" y="258356"/>
                  </a:lnTo>
                  <a:lnTo>
                    <a:pt x="1398219" y="268757"/>
                  </a:lnTo>
                  <a:lnTo>
                    <a:pt x="1403946" y="277253"/>
                  </a:lnTo>
                  <a:lnTo>
                    <a:pt x="1412443" y="282981"/>
                  </a:lnTo>
                  <a:lnTo>
                    <a:pt x="1422844" y="285076"/>
                  </a:lnTo>
                  <a:lnTo>
                    <a:pt x="1621497" y="285076"/>
                  </a:lnTo>
                  <a:lnTo>
                    <a:pt x="1631899" y="282981"/>
                  </a:lnTo>
                  <a:lnTo>
                    <a:pt x="1640382" y="277253"/>
                  </a:lnTo>
                  <a:lnTo>
                    <a:pt x="1646110" y="268757"/>
                  </a:lnTo>
                  <a:lnTo>
                    <a:pt x="1648218" y="258356"/>
                  </a:lnTo>
                  <a:lnTo>
                    <a:pt x="1648218" y="242265"/>
                  </a:lnTo>
                  <a:lnTo>
                    <a:pt x="1648218" y="126288"/>
                  </a:lnTo>
                  <a:lnTo>
                    <a:pt x="1648218" y="119164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049818" y="4446333"/>
            <a:ext cx="1864995" cy="2022475"/>
            <a:chOff x="7049818" y="4446333"/>
            <a:chExt cx="1864995" cy="2022475"/>
          </a:xfrm>
        </p:grpSpPr>
        <p:sp>
          <p:nvSpPr>
            <p:cNvPr id="26" name="object 26"/>
            <p:cNvSpPr/>
            <p:nvPr/>
          </p:nvSpPr>
          <p:spPr>
            <a:xfrm>
              <a:off x="7122571" y="4658339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294"/>
                  </a:moveTo>
                  <a:lnTo>
                    <a:pt x="1609234" y="852611"/>
                  </a:lnTo>
                  <a:lnTo>
                    <a:pt x="1605183" y="899209"/>
                  </a:lnTo>
                  <a:lnTo>
                    <a:pt x="1598524" y="945011"/>
                  </a:lnTo>
                  <a:lnTo>
                    <a:pt x="1589332" y="989942"/>
                  </a:lnTo>
                  <a:lnTo>
                    <a:pt x="1577683" y="1033926"/>
                  </a:lnTo>
                  <a:lnTo>
                    <a:pt x="1563652" y="1076889"/>
                  </a:lnTo>
                  <a:lnTo>
                    <a:pt x="1547315" y="1118754"/>
                  </a:lnTo>
                  <a:lnTo>
                    <a:pt x="1528748" y="1159445"/>
                  </a:lnTo>
                  <a:lnTo>
                    <a:pt x="1508026" y="1198888"/>
                  </a:lnTo>
                  <a:lnTo>
                    <a:pt x="1485224" y="1237007"/>
                  </a:lnTo>
                  <a:lnTo>
                    <a:pt x="1460418" y="1273726"/>
                  </a:lnTo>
                  <a:lnTo>
                    <a:pt x="1433683" y="1308970"/>
                  </a:lnTo>
                  <a:lnTo>
                    <a:pt x="1405096" y="1342663"/>
                  </a:lnTo>
                  <a:lnTo>
                    <a:pt x="1374732" y="1374730"/>
                  </a:lnTo>
                  <a:lnTo>
                    <a:pt x="1342665" y="1405095"/>
                  </a:lnTo>
                  <a:lnTo>
                    <a:pt x="1308973" y="1433682"/>
                  </a:lnTo>
                  <a:lnTo>
                    <a:pt x="1273729" y="1460417"/>
                  </a:lnTo>
                  <a:lnTo>
                    <a:pt x="1237011" y="1485223"/>
                  </a:lnTo>
                  <a:lnTo>
                    <a:pt x="1198892" y="1508025"/>
                  </a:lnTo>
                  <a:lnTo>
                    <a:pt x="1159450" y="1528748"/>
                  </a:lnTo>
                  <a:lnTo>
                    <a:pt x="1118759" y="1547315"/>
                  </a:lnTo>
                  <a:lnTo>
                    <a:pt x="1076895" y="1563652"/>
                  </a:lnTo>
                  <a:lnTo>
                    <a:pt x="1033933" y="1577683"/>
                  </a:lnTo>
                  <a:lnTo>
                    <a:pt x="989950" y="1589332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6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2"/>
                  </a:lnTo>
                  <a:lnTo>
                    <a:pt x="576669" y="1577683"/>
                  </a:lnTo>
                  <a:lnTo>
                    <a:pt x="533706" y="1563652"/>
                  </a:lnTo>
                  <a:lnTo>
                    <a:pt x="491841" y="1547315"/>
                  </a:lnTo>
                  <a:lnTo>
                    <a:pt x="451149" y="1528748"/>
                  </a:lnTo>
                  <a:lnTo>
                    <a:pt x="411706" y="1508025"/>
                  </a:lnTo>
                  <a:lnTo>
                    <a:pt x="373587" y="1485223"/>
                  </a:lnTo>
                  <a:lnTo>
                    <a:pt x="336868" y="1460417"/>
                  </a:lnTo>
                  <a:lnTo>
                    <a:pt x="301625" y="1433682"/>
                  </a:lnTo>
                  <a:lnTo>
                    <a:pt x="267932" y="1405095"/>
                  </a:lnTo>
                  <a:lnTo>
                    <a:pt x="235865" y="1374730"/>
                  </a:lnTo>
                  <a:lnTo>
                    <a:pt x="205501" y="1342663"/>
                  </a:lnTo>
                  <a:lnTo>
                    <a:pt x="176914" y="1308970"/>
                  </a:lnTo>
                  <a:lnTo>
                    <a:pt x="150180" y="1273726"/>
                  </a:lnTo>
                  <a:lnTo>
                    <a:pt x="125374" y="1237007"/>
                  </a:lnTo>
                  <a:lnTo>
                    <a:pt x="102573" y="1198888"/>
                  </a:lnTo>
                  <a:lnTo>
                    <a:pt x="81850" y="1159445"/>
                  </a:lnTo>
                  <a:lnTo>
                    <a:pt x="63283" y="1118754"/>
                  </a:lnTo>
                  <a:lnTo>
                    <a:pt x="46947" y="1076889"/>
                  </a:lnTo>
                  <a:lnTo>
                    <a:pt x="32917" y="1033926"/>
                  </a:lnTo>
                  <a:lnTo>
                    <a:pt x="21268" y="989942"/>
                  </a:lnTo>
                  <a:lnTo>
                    <a:pt x="12076" y="945011"/>
                  </a:lnTo>
                  <a:lnTo>
                    <a:pt x="5417" y="899209"/>
                  </a:lnTo>
                  <a:lnTo>
                    <a:pt x="1367" y="852611"/>
                  </a:lnTo>
                  <a:lnTo>
                    <a:pt x="0" y="805294"/>
                  </a:lnTo>
                  <a:lnTo>
                    <a:pt x="1367" y="757976"/>
                  </a:lnTo>
                  <a:lnTo>
                    <a:pt x="5417" y="711379"/>
                  </a:lnTo>
                  <a:lnTo>
                    <a:pt x="12076" y="665577"/>
                  </a:lnTo>
                  <a:lnTo>
                    <a:pt x="21268" y="620647"/>
                  </a:lnTo>
                  <a:lnTo>
                    <a:pt x="32917" y="576662"/>
                  </a:lnTo>
                  <a:lnTo>
                    <a:pt x="46947" y="533700"/>
                  </a:lnTo>
                  <a:lnTo>
                    <a:pt x="63283" y="491836"/>
                  </a:lnTo>
                  <a:lnTo>
                    <a:pt x="81850" y="451145"/>
                  </a:lnTo>
                  <a:lnTo>
                    <a:pt x="102573" y="411702"/>
                  </a:lnTo>
                  <a:lnTo>
                    <a:pt x="125374" y="373584"/>
                  </a:lnTo>
                  <a:lnTo>
                    <a:pt x="150180" y="336866"/>
                  </a:lnTo>
                  <a:lnTo>
                    <a:pt x="176914" y="301622"/>
                  </a:lnTo>
                  <a:lnTo>
                    <a:pt x="205501" y="267930"/>
                  </a:lnTo>
                  <a:lnTo>
                    <a:pt x="235865" y="235864"/>
                  </a:lnTo>
                  <a:lnTo>
                    <a:pt x="267932" y="205500"/>
                  </a:lnTo>
                  <a:lnTo>
                    <a:pt x="301625" y="176913"/>
                  </a:lnTo>
                  <a:lnTo>
                    <a:pt x="336868" y="150179"/>
                  </a:lnTo>
                  <a:lnTo>
                    <a:pt x="373587" y="125374"/>
                  </a:lnTo>
                  <a:lnTo>
                    <a:pt x="411706" y="102572"/>
                  </a:lnTo>
                  <a:lnTo>
                    <a:pt x="451149" y="81850"/>
                  </a:lnTo>
                  <a:lnTo>
                    <a:pt x="491841" y="63283"/>
                  </a:lnTo>
                  <a:lnTo>
                    <a:pt x="533706" y="46947"/>
                  </a:lnTo>
                  <a:lnTo>
                    <a:pt x="576669" y="32916"/>
                  </a:lnTo>
                  <a:lnTo>
                    <a:pt x="620654" y="21268"/>
                  </a:lnTo>
                  <a:lnTo>
                    <a:pt x="665586" y="12076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6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6"/>
                  </a:lnTo>
                  <a:lnTo>
                    <a:pt x="989950" y="21268"/>
                  </a:lnTo>
                  <a:lnTo>
                    <a:pt x="1033933" y="32916"/>
                  </a:lnTo>
                  <a:lnTo>
                    <a:pt x="1076895" y="46947"/>
                  </a:lnTo>
                  <a:lnTo>
                    <a:pt x="1118759" y="63283"/>
                  </a:lnTo>
                  <a:lnTo>
                    <a:pt x="1159450" y="81850"/>
                  </a:lnTo>
                  <a:lnTo>
                    <a:pt x="1198892" y="102572"/>
                  </a:lnTo>
                  <a:lnTo>
                    <a:pt x="1237011" y="125374"/>
                  </a:lnTo>
                  <a:lnTo>
                    <a:pt x="1273729" y="150179"/>
                  </a:lnTo>
                  <a:lnTo>
                    <a:pt x="1308973" y="176913"/>
                  </a:lnTo>
                  <a:lnTo>
                    <a:pt x="1342665" y="205500"/>
                  </a:lnTo>
                  <a:lnTo>
                    <a:pt x="1374732" y="235864"/>
                  </a:lnTo>
                  <a:lnTo>
                    <a:pt x="1405096" y="267930"/>
                  </a:lnTo>
                  <a:lnTo>
                    <a:pt x="1433683" y="301622"/>
                  </a:lnTo>
                  <a:lnTo>
                    <a:pt x="1460418" y="336866"/>
                  </a:lnTo>
                  <a:lnTo>
                    <a:pt x="1485224" y="373584"/>
                  </a:lnTo>
                  <a:lnTo>
                    <a:pt x="1508026" y="411702"/>
                  </a:lnTo>
                  <a:lnTo>
                    <a:pt x="1528748" y="451145"/>
                  </a:lnTo>
                  <a:lnTo>
                    <a:pt x="1547315" y="491836"/>
                  </a:lnTo>
                  <a:lnTo>
                    <a:pt x="1563652" y="533700"/>
                  </a:lnTo>
                  <a:lnTo>
                    <a:pt x="1577683" y="576662"/>
                  </a:lnTo>
                  <a:lnTo>
                    <a:pt x="1589332" y="620647"/>
                  </a:lnTo>
                  <a:lnTo>
                    <a:pt x="1598524" y="665577"/>
                  </a:lnTo>
                  <a:lnTo>
                    <a:pt x="1605183" y="711379"/>
                  </a:lnTo>
                  <a:lnTo>
                    <a:pt x="1609234" y="757976"/>
                  </a:lnTo>
                  <a:lnTo>
                    <a:pt x="1610601" y="805294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5246" y="4805749"/>
              <a:ext cx="306552" cy="31430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76922" y="4446333"/>
              <a:ext cx="337820" cy="568960"/>
            </a:xfrm>
            <a:custGeom>
              <a:avLst/>
              <a:gdLst/>
              <a:ahLst/>
              <a:cxnLst/>
              <a:rect l="l" t="t" r="r" b="b"/>
              <a:pathLst>
                <a:path w="337820" h="568960">
                  <a:moveTo>
                    <a:pt x="75387" y="95402"/>
                  </a:moveTo>
                  <a:lnTo>
                    <a:pt x="71970" y="91998"/>
                  </a:lnTo>
                  <a:lnTo>
                    <a:pt x="68592" y="91998"/>
                  </a:lnTo>
                  <a:lnTo>
                    <a:pt x="68592" y="114757"/>
                  </a:lnTo>
                  <a:lnTo>
                    <a:pt x="68237" y="115112"/>
                  </a:lnTo>
                  <a:lnTo>
                    <a:pt x="52628" y="115112"/>
                  </a:lnTo>
                  <a:lnTo>
                    <a:pt x="52285" y="114757"/>
                  </a:lnTo>
                  <a:lnTo>
                    <a:pt x="52285" y="99136"/>
                  </a:lnTo>
                  <a:lnTo>
                    <a:pt x="52628" y="98793"/>
                  </a:lnTo>
                  <a:lnTo>
                    <a:pt x="68237" y="98793"/>
                  </a:lnTo>
                  <a:lnTo>
                    <a:pt x="68580" y="99136"/>
                  </a:lnTo>
                  <a:lnTo>
                    <a:pt x="68592" y="114757"/>
                  </a:lnTo>
                  <a:lnTo>
                    <a:pt x="68592" y="91998"/>
                  </a:lnTo>
                  <a:lnTo>
                    <a:pt x="48895" y="91998"/>
                  </a:lnTo>
                  <a:lnTo>
                    <a:pt x="45478" y="95402"/>
                  </a:lnTo>
                  <a:lnTo>
                    <a:pt x="45478" y="118491"/>
                  </a:lnTo>
                  <a:lnTo>
                    <a:pt x="48895" y="121894"/>
                  </a:lnTo>
                  <a:lnTo>
                    <a:pt x="71970" y="121894"/>
                  </a:lnTo>
                  <a:lnTo>
                    <a:pt x="75387" y="118491"/>
                  </a:lnTo>
                  <a:lnTo>
                    <a:pt x="75387" y="115112"/>
                  </a:lnTo>
                  <a:lnTo>
                    <a:pt x="75387" y="98793"/>
                  </a:lnTo>
                  <a:lnTo>
                    <a:pt x="75387" y="95402"/>
                  </a:lnTo>
                  <a:close/>
                </a:path>
                <a:path w="337820" h="568960">
                  <a:moveTo>
                    <a:pt x="108458" y="23495"/>
                  </a:moveTo>
                  <a:lnTo>
                    <a:pt x="105359" y="20396"/>
                  </a:lnTo>
                  <a:lnTo>
                    <a:pt x="101650" y="20396"/>
                  </a:lnTo>
                  <a:lnTo>
                    <a:pt x="101650" y="27292"/>
                  </a:lnTo>
                  <a:lnTo>
                    <a:pt x="101625" y="37617"/>
                  </a:lnTo>
                  <a:lnTo>
                    <a:pt x="91236" y="37503"/>
                  </a:lnTo>
                  <a:lnTo>
                    <a:pt x="91338" y="27190"/>
                  </a:lnTo>
                  <a:lnTo>
                    <a:pt x="101650" y="27292"/>
                  </a:lnTo>
                  <a:lnTo>
                    <a:pt x="101650" y="20396"/>
                  </a:lnTo>
                  <a:lnTo>
                    <a:pt x="87528" y="20396"/>
                  </a:lnTo>
                  <a:lnTo>
                    <a:pt x="84442" y="23495"/>
                  </a:lnTo>
                  <a:lnTo>
                    <a:pt x="84442" y="41313"/>
                  </a:lnTo>
                  <a:lnTo>
                    <a:pt x="87528" y="44411"/>
                  </a:lnTo>
                  <a:lnTo>
                    <a:pt x="105359" y="44411"/>
                  </a:lnTo>
                  <a:lnTo>
                    <a:pt x="108458" y="41313"/>
                  </a:lnTo>
                  <a:lnTo>
                    <a:pt x="108458" y="37617"/>
                  </a:lnTo>
                  <a:lnTo>
                    <a:pt x="108458" y="27190"/>
                  </a:lnTo>
                  <a:lnTo>
                    <a:pt x="108458" y="23495"/>
                  </a:lnTo>
                  <a:close/>
                </a:path>
                <a:path w="337820" h="568960">
                  <a:moveTo>
                    <a:pt x="173710" y="4775"/>
                  </a:moveTo>
                  <a:lnTo>
                    <a:pt x="168935" y="0"/>
                  </a:lnTo>
                  <a:lnTo>
                    <a:pt x="166928" y="0"/>
                  </a:lnTo>
                  <a:lnTo>
                    <a:pt x="166928" y="8521"/>
                  </a:lnTo>
                  <a:lnTo>
                    <a:pt x="166928" y="31356"/>
                  </a:lnTo>
                  <a:lnTo>
                    <a:pt x="165201" y="33083"/>
                  </a:lnTo>
                  <a:lnTo>
                    <a:pt x="142354" y="33083"/>
                  </a:lnTo>
                  <a:lnTo>
                    <a:pt x="140627" y="31356"/>
                  </a:lnTo>
                  <a:lnTo>
                    <a:pt x="140627" y="8521"/>
                  </a:lnTo>
                  <a:lnTo>
                    <a:pt x="142354" y="6794"/>
                  </a:lnTo>
                  <a:lnTo>
                    <a:pt x="165201" y="6794"/>
                  </a:lnTo>
                  <a:lnTo>
                    <a:pt x="166928" y="8521"/>
                  </a:lnTo>
                  <a:lnTo>
                    <a:pt x="166928" y="0"/>
                  </a:lnTo>
                  <a:lnTo>
                    <a:pt x="138607" y="0"/>
                  </a:lnTo>
                  <a:lnTo>
                    <a:pt x="133832" y="4775"/>
                  </a:lnTo>
                  <a:lnTo>
                    <a:pt x="133832" y="35102"/>
                  </a:lnTo>
                  <a:lnTo>
                    <a:pt x="138607" y="39865"/>
                  </a:lnTo>
                  <a:lnTo>
                    <a:pt x="168935" y="39865"/>
                  </a:lnTo>
                  <a:lnTo>
                    <a:pt x="173710" y="35102"/>
                  </a:lnTo>
                  <a:lnTo>
                    <a:pt x="173710" y="33083"/>
                  </a:lnTo>
                  <a:lnTo>
                    <a:pt x="173710" y="6794"/>
                  </a:lnTo>
                  <a:lnTo>
                    <a:pt x="173710" y="4775"/>
                  </a:lnTo>
                  <a:close/>
                </a:path>
                <a:path w="337820" h="568960">
                  <a:moveTo>
                    <a:pt x="192138" y="339610"/>
                  </a:moveTo>
                  <a:lnTo>
                    <a:pt x="190144" y="327914"/>
                  </a:lnTo>
                  <a:lnTo>
                    <a:pt x="184721" y="318363"/>
                  </a:lnTo>
                  <a:lnTo>
                    <a:pt x="176682" y="311924"/>
                  </a:lnTo>
                  <a:lnTo>
                    <a:pt x="166839" y="309549"/>
                  </a:lnTo>
                  <a:lnTo>
                    <a:pt x="156997" y="311924"/>
                  </a:lnTo>
                  <a:lnTo>
                    <a:pt x="148958" y="318363"/>
                  </a:lnTo>
                  <a:lnTo>
                    <a:pt x="143535" y="327914"/>
                  </a:lnTo>
                  <a:lnTo>
                    <a:pt x="141554" y="339610"/>
                  </a:lnTo>
                  <a:lnTo>
                    <a:pt x="143535" y="351320"/>
                  </a:lnTo>
                  <a:lnTo>
                    <a:pt x="148958" y="360870"/>
                  </a:lnTo>
                  <a:lnTo>
                    <a:pt x="156997" y="367322"/>
                  </a:lnTo>
                  <a:lnTo>
                    <a:pt x="166839" y="369671"/>
                  </a:lnTo>
                  <a:lnTo>
                    <a:pt x="176682" y="367322"/>
                  </a:lnTo>
                  <a:lnTo>
                    <a:pt x="184721" y="360870"/>
                  </a:lnTo>
                  <a:lnTo>
                    <a:pt x="190144" y="351320"/>
                  </a:lnTo>
                  <a:lnTo>
                    <a:pt x="192138" y="339610"/>
                  </a:lnTo>
                  <a:close/>
                </a:path>
                <a:path w="337820" h="568960">
                  <a:moveTo>
                    <a:pt x="198628" y="213220"/>
                  </a:moveTo>
                  <a:lnTo>
                    <a:pt x="193852" y="208445"/>
                  </a:lnTo>
                  <a:lnTo>
                    <a:pt x="191846" y="208445"/>
                  </a:lnTo>
                  <a:lnTo>
                    <a:pt x="191846" y="216966"/>
                  </a:lnTo>
                  <a:lnTo>
                    <a:pt x="191846" y="241160"/>
                  </a:lnTo>
                  <a:lnTo>
                    <a:pt x="190119" y="242887"/>
                  </a:lnTo>
                  <a:lnTo>
                    <a:pt x="165925" y="242887"/>
                  </a:lnTo>
                  <a:lnTo>
                    <a:pt x="164198" y="241160"/>
                  </a:lnTo>
                  <a:lnTo>
                    <a:pt x="164198" y="216966"/>
                  </a:lnTo>
                  <a:lnTo>
                    <a:pt x="165925" y="215239"/>
                  </a:lnTo>
                  <a:lnTo>
                    <a:pt x="190119" y="215239"/>
                  </a:lnTo>
                  <a:lnTo>
                    <a:pt x="191846" y="216966"/>
                  </a:lnTo>
                  <a:lnTo>
                    <a:pt x="191846" y="208445"/>
                  </a:lnTo>
                  <a:lnTo>
                    <a:pt x="162179" y="208445"/>
                  </a:lnTo>
                  <a:lnTo>
                    <a:pt x="157403" y="213220"/>
                  </a:lnTo>
                  <a:lnTo>
                    <a:pt x="157403" y="244894"/>
                  </a:lnTo>
                  <a:lnTo>
                    <a:pt x="162179" y="249682"/>
                  </a:lnTo>
                  <a:lnTo>
                    <a:pt x="193852" y="249682"/>
                  </a:lnTo>
                  <a:lnTo>
                    <a:pt x="198628" y="244894"/>
                  </a:lnTo>
                  <a:lnTo>
                    <a:pt x="198628" y="242887"/>
                  </a:lnTo>
                  <a:lnTo>
                    <a:pt x="198628" y="215239"/>
                  </a:lnTo>
                  <a:lnTo>
                    <a:pt x="198628" y="213220"/>
                  </a:lnTo>
                  <a:close/>
                </a:path>
                <a:path w="337820" h="568960">
                  <a:moveTo>
                    <a:pt x="245757" y="83400"/>
                  </a:moveTo>
                  <a:lnTo>
                    <a:pt x="240982" y="78625"/>
                  </a:lnTo>
                  <a:lnTo>
                    <a:pt x="238963" y="78625"/>
                  </a:lnTo>
                  <a:lnTo>
                    <a:pt x="238963" y="87147"/>
                  </a:lnTo>
                  <a:lnTo>
                    <a:pt x="238963" y="111340"/>
                  </a:lnTo>
                  <a:lnTo>
                    <a:pt x="237236" y="113068"/>
                  </a:lnTo>
                  <a:lnTo>
                    <a:pt x="213055" y="113068"/>
                  </a:lnTo>
                  <a:lnTo>
                    <a:pt x="211328" y="111340"/>
                  </a:lnTo>
                  <a:lnTo>
                    <a:pt x="211328" y="87147"/>
                  </a:lnTo>
                  <a:lnTo>
                    <a:pt x="213055" y="85420"/>
                  </a:lnTo>
                  <a:lnTo>
                    <a:pt x="237236" y="85420"/>
                  </a:lnTo>
                  <a:lnTo>
                    <a:pt x="238963" y="87147"/>
                  </a:lnTo>
                  <a:lnTo>
                    <a:pt x="238963" y="78625"/>
                  </a:lnTo>
                  <a:lnTo>
                    <a:pt x="209308" y="78625"/>
                  </a:lnTo>
                  <a:lnTo>
                    <a:pt x="204533" y="83400"/>
                  </a:lnTo>
                  <a:lnTo>
                    <a:pt x="204533" y="115074"/>
                  </a:lnTo>
                  <a:lnTo>
                    <a:pt x="209308" y="119849"/>
                  </a:lnTo>
                  <a:lnTo>
                    <a:pt x="240982" y="119849"/>
                  </a:lnTo>
                  <a:lnTo>
                    <a:pt x="245757" y="115074"/>
                  </a:lnTo>
                  <a:lnTo>
                    <a:pt x="245757" y="113068"/>
                  </a:lnTo>
                  <a:lnTo>
                    <a:pt x="245757" y="85420"/>
                  </a:lnTo>
                  <a:lnTo>
                    <a:pt x="245757" y="83400"/>
                  </a:lnTo>
                  <a:close/>
                </a:path>
                <a:path w="337820" h="568960">
                  <a:moveTo>
                    <a:pt x="246659" y="23736"/>
                  </a:moveTo>
                  <a:lnTo>
                    <a:pt x="243332" y="20396"/>
                  </a:lnTo>
                  <a:lnTo>
                    <a:pt x="239877" y="20396"/>
                  </a:lnTo>
                  <a:lnTo>
                    <a:pt x="239877" y="27482"/>
                  </a:lnTo>
                  <a:lnTo>
                    <a:pt x="239877" y="40500"/>
                  </a:lnTo>
                  <a:lnTo>
                    <a:pt x="239585" y="40792"/>
                  </a:lnTo>
                  <a:lnTo>
                    <a:pt x="226568" y="40792"/>
                  </a:lnTo>
                  <a:lnTo>
                    <a:pt x="226263" y="40500"/>
                  </a:lnTo>
                  <a:lnTo>
                    <a:pt x="226263" y="27482"/>
                  </a:lnTo>
                  <a:lnTo>
                    <a:pt x="226568" y="27190"/>
                  </a:lnTo>
                  <a:lnTo>
                    <a:pt x="239572" y="27190"/>
                  </a:lnTo>
                  <a:lnTo>
                    <a:pt x="239877" y="27482"/>
                  </a:lnTo>
                  <a:lnTo>
                    <a:pt x="239877" y="20396"/>
                  </a:lnTo>
                  <a:lnTo>
                    <a:pt x="222821" y="20396"/>
                  </a:lnTo>
                  <a:lnTo>
                    <a:pt x="219481" y="23736"/>
                  </a:lnTo>
                  <a:lnTo>
                    <a:pt x="219481" y="44246"/>
                  </a:lnTo>
                  <a:lnTo>
                    <a:pt x="222821" y="47574"/>
                  </a:lnTo>
                  <a:lnTo>
                    <a:pt x="243332" y="47574"/>
                  </a:lnTo>
                  <a:lnTo>
                    <a:pt x="246659" y="44246"/>
                  </a:lnTo>
                  <a:lnTo>
                    <a:pt x="246659" y="40792"/>
                  </a:lnTo>
                  <a:lnTo>
                    <a:pt x="246659" y="27190"/>
                  </a:lnTo>
                  <a:lnTo>
                    <a:pt x="246659" y="23736"/>
                  </a:lnTo>
                  <a:close/>
                </a:path>
                <a:path w="337820" h="568960">
                  <a:moveTo>
                    <a:pt x="250291" y="155676"/>
                  </a:moveTo>
                  <a:lnTo>
                    <a:pt x="245516" y="150901"/>
                  </a:lnTo>
                  <a:lnTo>
                    <a:pt x="243497" y="150901"/>
                  </a:lnTo>
                  <a:lnTo>
                    <a:pt x="243497" y="159423"/>
                  </a:lnTo>
                  <a:lnTo>
                    <a:pt x="243497" y="194487"/>
                  </a:lnTo>
                  <a:lnTo>
                    <a:pt x="241782" y="196215"/>
                  </a:lnTo>
                  <a:lnTo>
                    <a:pt x="206705" y="196215"/>
                  </a:lnTo>
                  <a:lnTo>
                    <a:pt x="204978" y="194487"/>
                  </a:lnTo>
                  <a:lnTo>
                    <a:pt x="204978" y="159423"/>
                  </a:lnTo>
                  <a:lnTo>
                    <a:pt x="206705" y="157695"/>
                  </a:lnTo>
                  <a:lnTo>
                    <a:pt x="241782" y="157695"/>
                  </a:lnTo>
                  <a:lnTo>
                    <a:pt x="243497" y="159423"/>
                  </a:lnTo>
                  <a:lnTo>
                    <a:pt x="243497" y="150901"/>
                  </a:lnTo>
                  <a:lnTo>
                    <a:pt x="218833" y="150901"/>
                  </a:lnTo>
                  <a:lnTo>
                    <a:pt x="219252" y="150482"/>
                  </a:lnTo>
                  <a:lnTo>
                    <a:pt x="219252" y="146913"/>
                  </a:lnTo>
                  <a:lnTo>
                    <a:pt x="219252" y="132435"/>
                  </a:lnTo>
                  <a:lnTo>
                    <a:pt x="219252" y="128866"/>
                  </a:lnTo>
                  <a:lnTo>
                    <a:pt x="216344" y="125971"/>
                  </a:lnTo>
                  <a:lnTo>
                    <a:pt x="212471" y="125971"/>
                  </a:lnTo>
                  <a:lnTo>
                    <a:pt x="212471" y="132435"/>
                  </a:lnTo>
                  <a:lnTo>
                    <a:pt x="212471" y="146596"/>
                  </a:lnTo>
                  <a:lnTo>
                    <a:pt x="198640" y="146913"/>
                  </a:lnTo>
                  <a:lnTo>
                    <a:pt x="198310" y="132765"/>
                  </a:lnTo>
                  <a:lnTo>
                    <a:pt x="212471" y="132435"/>
                  </a:lnTo>
                  <a:lnTo>
                    <a:pt x="212471" y="125971"/>
                  </a:lnTo>
                  <a:lnTo>
                    <a:pt x="202920" y="125971"/>
                  </a:lnTo>
                  <a:lnTo>
                    <a:pt x="203161" y="125730"/>
                  </a:lnTo>
                  <a:lnTo>
                    <a:pt x="203161" y="123710"/>
                  </a:lnTo>
                  <a:lnTo>
                    <a:pt x="203161" y="83375"/>
                  </a:lnTo>
                  <a:lnTo>
                    <a:pt x="203161" y="81356"/>
                  </a:lnTo>
                  <a:lnTo>
                    <a:pt x="198386" y="76581"/>
                  </a:lnTo>
                  <a:lnTo>
                    <a:pt x="196367" y="76581"/>
                  </a:lnTo>
                  <a:lnTo>
                    <a:pt x="196367" y="85102"/>
                  </a:lnTo>
                  <a:lnTo>
                    <a:pt x="196367" y="121983"/>
                  </a:lnTo>
                  <a:lnTo>
                    <a:pt x="194640" y="123710"/>
                  </a:lnTo>
                  <a:lnTo>
                    <a:pt x="178930" y="123710"/>
                  </a:lnTo>
                  <a:lnTo>
                    <a:pt x="178930" y="135102"/>
                  </a:lnTo>
                  <a:lnTo>
                    <a:pt x="178930" y="146596"/>
                  </a:lnTo>
                  <a:lnTo>
                    <a:pt x="177088" y="146608"/>
                  </a:lnTo>
                  <a:lnTo>
                    <a:pt x="177088" y="159423"/>
                  </a:lnTo>
                  <a:lnTo>
                    <a:pt x="177088" y="190588"/>
                  </a:lnTo>
                  <a:lnTo>
                    <a:pt x="175361" y="192316"/>
                  </a:lnTo>
                  <a:lnTo>
                    <a:pt x="144195" y="192316"/>
                  </a:lnTo>
                  <a:lnTo>
                    <a:pt x="142455" y="190588"/>
                  </a:lnTo>
                  <a:lnTo>
                    <a:pt x="142455" y="159423"/>
                  </a:lnTo>
                  <a:lnTo>
                    <a:pt x="144195" y="157695"/>
                  </a:lnTo>
                  <a:lnTo>
                    <a:pt x="175361" y="157695"/>
                  </a:lnTo>
                  <a:lnTo>
                    <a:pt x="177088" y="159423"/>
                  </a:lnTo>
                  <a:lnTo>
                    <a:pt x="177088" y="146608"/>
                  </a:lnTo>
                  <a:lnTo>
                    <a:pt x="167500" y="146659"/>
                  </a:lnTo>
                  <a:lnTo>
                    <a:pt x="167411" y="135140"/>
                  </a:lnTo>
                  <a:lnTo>
                    <a:pt x="178930" y="135102"/>
                  </a:lnTo>
                  <a:lnTo>
                    <a:pt x="178930" y="123710"/>
                  </a:lnTo>
                  <a:lnTo>
                    <a:pt x="157772" y="123710"/>
                  </a:lnTo>
                  <a:lnTo>
                    <a:pt x="156044" y="121983"/>
                  </a:lnTo>
                  <a:lnTo>
                    <a:pt x="156044" y="85102"/>
                  </a:lnTo>
                  <a:lnTo>
                    <a:pt x="157772" y="83375"/>
                  </a:lnTo>
                  <a:lnTo>
                    <a:pt x="194640" y="83375"/>
                  </a:lnTo>
                  <a:lnTo>
                    <a:pt x="196367" y="85102"/>
                  </a:lnTo>
                  <a:lnTo>
                    <a:pt x="196367" y="76581"/>
                  </a:lnTo>
                  <a:lnTo>
                    <a:pt x="186474" y="76581"/>
                  </a:lnTo>
                  <a:lnTo>
                    <a:pt x="188671" y="74409"/>
                  </a:lnTo>
                  <a:lnTo>
                    <a:pt x="188671" y="70256"/>
                  </a:lnTo>
                  <a:lnTo>
                    <a:pt x="188671" y="58229"/>
                  </a:lnTo>
                  <a:lnTo>
                    <a:pt x="188671" y="54076"/>
                  </a:lnTo>
                  <a:lnTo>
                    <a:pt x="186029" y="51435"/>
                  </a:lnTo>
                  <a:lnTo>
                    <a:pt x="181864" y="51435"/>
                  </a:lnTo>
                  <a:lnTo>
                    <a:pt x="181864" y="58229"/>
                  </a:lnTo>
                  <a:lnTo>
                    <a:pt x="181864" y="70256"/>
                  </a:lnTo>
                  <a:lnTo>
                    <a:pt x="169862" y="70256"/>
                  </a:lnTo>
                  <a:lnTo>
                    <a:pt x="169862" y="58229"/>
                  </a:lnTo>
                  <a:lnTo>
                    <a:pt x="181864" y="58229"/>
                  </a:lnTo>
                  <a:lnTo>
                    <a:pt x="181864" y="51435"/>
                  </a:lnTo>
                  <a:lnTo>
                    <a:pt x="165709" y="51435"/>
                  </a:lnTo>
                  <a:lnTo>
                    <a:pt x="163080" y="54076"/>
                  </a:lnTo>
                  <a:lnTo>
                    <a:pt x="163080" y="74409"/>
                  </a:lnTo>
                  <a:lnTo>
                    <a:pt x="165252" y="76581"/>
                  </a:lnTo>
                  <a:lnTo>
                    <a:pt x="154025" y="76581"/>
                  </a:lnTo>
                  <a:lnTo>
                    <a:pt x="149250" y="81356"/>
                  </a:lnTo>
                  <a:lnTo>
                    <a:pt x="149250" y="125730"/>
                  </a:lnTo>
                  <a:lnTo>
                    <a:pt x="154025" y="130505"/>
                  </a:lnTo>
                  <a:lnTo>
                    <a:pt x="161556" y="130505"/>
                  </a:lnTo>
                  <a:lnTo>
                    <a:pt x="160693" y="131368"/>
                  </a:lnTo>
                  <a:lnTo>
                    <a:pt x="160693" y="150368"/>
                  </a:lnTo>
                  <a:lnTo>
                    <a:pt x="161226" y="150901"/>
                  </a:lnTo>
                  <a:lnTo>
                    <a:pt x="143116" y="150901"/>
                  </a:lnTo>
                  <a:lnTo>
                    <a:pt x="145783" y="148234"/>
                  </a:lnTo>
                  <a:lnTo>
                    <a:pt x="145783" y="144538"/>
                  </a:lnTo>
                  <a:lnTo>
                    <a:pt x="145783" y="127698"/>
                  </a:lnTo>
                  <a:lnTo>
                    <a:pt x="145783" y="124002"/>
                  </a:lnTo>
                  <a:lnTo>
                    <a:pt x="142773" y="120992"/>
                  </a:lnTo>
                  <a:lnTo>
                    <a:pt x="138988" y="120992"/>
                  </a:lnTo>
                  <a:lnTo>
                    <a:pt x="138988" y="127736"/>
                  </a:lnTo>
                  <a:lnTo>
                    <a:pt x="138988" y="144449"/>
                  </a:lnTo>
                  <a:lnTo>
                    <a:pt x="122326" y="144538"/>
                  </a:lnTo>
                  <a:lnTo>
                    <a:pt x="122237" y="127787"/>
                  </a:lnTo>
                  <a:lnTo>
                    <a:pt x="138988" y="127736"/>
                  </a:lnTo>
                  <a:lnTo>
                    <a:pt x="138988" y="120992"/>
                  </a:lnTo>
                  <a:lnTo>
                    <a:pt x="134493" y="120992"/>
                  </a:lnTo>
                  <a:lnTo>
                    <a:pt x="138366" y="117119"/>
                  </a:lnTo>
                  <a:lnTo>
                    <a:pt x="138366" y="115100"/>
                  </a:lnTo>
                  <a:lnTo>
                    <a:pt x="138366" y="83375"/>
                  </a:lnTo>
                  <a:lnTo>
                    <a:pt x="138366" y="81356"/>
                  </a:lnTo>
                  <a:lnTo>
                    <a:pt x="134035" y="77025"/>
                  </a:lnTo>
                  <a:lnTo>
                    <a:pt x="138061" y="77025"/>
                  </a:lnTo>
                  <a:lnTo>
                    <a:pt x="141427" y="73672"/>
                  </a:lnTo>
                  <a:lnTo>
                    <a:pt x="141427" y="70243"/>
                  </a:lnTo>
                  <a:lnTo>
                    <a:pt x="141427" y="60718"/>
                  </a:lnTo>
                  <a:lnTo>
                    <a:pt x="142405" y="61683"/>
                  </a:lnTo>
                  <a:lnTo>
                    <a:pt x="157899" y="61683"/>
                  </a:lnTo>
                  <a:lnTo>
                    <a:pt x="160616" y="58991"/>
                  </a:lnTo>
                  <a:lnTo>
                    <a:pt x="160616" y="54902"/>
                  </a:lnTo>
                  <a:lnTo>
                    <a:pt x="160616" y="47574"/>
                  </a:lnTo>
                  <a:lnTo>
                    <a:pt x="160616" y="43484"/>
                  </a:lnTo>
                  <a:lnTo>
                    <a:pt x="157899" y="40779"/>
                  </a:lnTo>
                  <a:lnTo>
                    <a:pt x="153809" y="40779"/>
                  </a:lnTo>
                  <a:lnTo>
                    <a:pt x="153809" y="47574"/>
                  </a:lnTo>
                  <a:lnTo>
                    <a:pt x="153809" y="54902"/>
                  </a:lnTo>
                  <a:lnTo>
                    <a:pt x="146494" y="54902"/>
                  </a:lnTo>
                  <a:lnTo>
                    <a:pt x="146494" y="47574"/>
                  </a:lnTo>
                  <a:lnTo>
                    <a:pt x="153809" y="47574"/>
                  </a:lnTo>
                  <a:lnTo>
                    <a:pt x="153809" y="40779"/>
                  </a:lnTo>
                  <a:lnTo>
                    <a:pt x="142405" y="40779"/>
                  </a:lnTo>
                  <a:lnTo>
                    <a:pt x="139700" y="43484"/>
                  </a:lnTo>
                  <a:lnTo>
                    <a:pt x="139700" y="53073"/>
                  </a:lnTo>
                  <a:lnTo>
                    <a:pt x="138061" y="51435"/>
                  </a:lnTo>
                  <a:lnTo>
                    <a:pt x="134632" y="51435"/>
                  </a:lnTo>
                  <a:lnTo>
                    <a:pt x="134632" y="58534"/>
                  </a:lnTo>
                  <a:lnTo>
                    <a:pt x="134632" y="69926"/>
                  </a:lnTo>
                  <a:lnTo>
                    <a:pt x="134327" y="70243"/>
                  </a:lnTo>
                  <a:lnTo>
                    <a:pt x="131572" y="70243"/>
                  </a:lnTo>
                  <a:lnTo>
                    <a:pt x="131572" y="85102"/>
                  </a:lnTo>
                  <a:lnTo>
                    <a:pt x="131572" y="113372"/>
                  </a:lnTo>
                  <a:lnTo>
                    <a:pt x="129857" y="115100"/>
                  </a:lnTo>
                  <a:lnTo>
                    <a:pt x="121602" y="115100"/>
                  </a:lnTo>
                  <a:lnTo>
                    <a:pt x="121602" y="159423"/>
                  </a:lnTo>
                  <a:lnTo>
                    <a:pt x="121602" y="194487"/>
                  </a:lnTo>
                  <a:lnTo>
                    <a:pt x="119888" y="196215"/>
                  </a:lnTo>
                  <a:lnTo>
                    <a:pt x="84810" y="196215"/>
                  </a:lnTo>
                  <a:lnTo>
                    <a:pt x="83083" y="194487"/>
                  </a:lnTo>
                  <a:lnTo>
                    <a:pt x="83083" y="159423"/>
                  </a:lnTo>
                  <a:lnTo>
                    <a:pt x="84810" y="157695"/>
                  </a:lnTo>
                  <a:lnTo>
                    <a:pt x="119888" y="157695"/>
                  </a:lnTo>
                  <a:lnTo>
                    <a:pt x="121602" y="159423"/>
                  </a:lnTo>
                  <a:lnTo>
                    <a:pt x="121602" y="115100"/>
                  </a:lnTo>
                  <a:lnTo>
                    <a:pt x="101574" y="115100"/>
                  </a:lnTo>
                  <a:lnTo>
                    <a:pt x="99847" y="113372"/>
                  </a:lnTo>
                  <a:lnTo>
                    <a:pt x="99847" y="85102"/>
                  </a:lnTo>
                  <a:lnTo>
                    <a:pt x="101574" y="83375"/>
                  </a:lnTo>
                  <a:lnTo>
                    <a:pt x="129857" y="83375"/>
                  </a:lnTo>
                  <a:lnTo>
                    <a:pt x="131572" y="85102"/>
                  </a:lnTo>
                  <a:lnTo>
                    <a:pt x="131572" y="70243"/>
                  </a:lnTo>
                  <a:lnTo>
                    <a:pt x="122936" y="70243"/>
                  </a:lnTo>
                  <a:lnTo>
                    <a:pt x="122618" y="69926"/>
                  </a:lnTo>
                  <a:lnTo>
                    <a:pt x="122618" y="58534"/>
                  </a:lnTo>
                  <a:lnTo>
                    <a:pt x="122936" y="58229"/>
                  </a:lnTo>
                  <a:lnTo>
                    <a:pt x="134327" y="58229"/>
                  </a:lnTo>
                  <a:lnTo>
                    <a:pt x="134632" y="58534"/>
                  </a:lnTo>
                  <a:lnTo>
                    <a:pt x="134632" y="51435"/>
                  </a:lnTo>
                  <a:lnTo>
                    <a:pt x="119189" y="51435"/>
                  </a:lnTo>
                  <a:lnTo>
                    <a:pt x="115836" y="54787"/>
                  </a:lnTo>
                  <a:lnTo>
                    <a:pt x="115836" y="73672"/>
                  </a:lnTo>
                  <a:lnTo>
                    <a:pt x="118745" y="76581"/>
                  </a:lnTo>
                  <a:lnTo>
                    <a:pt x="97828" y="76581"/>
                  </a:lnTo>
                  <a:lnTo>
                    <a:pt x="93052" y="81356"/>
                  </a:lnTo>
                  <a:lnTo>
                    <a:pt x="93052" y="117119"/>
                  </a:lnTo>
                  <a:lnTo>
                    <a:pt x="97828" y="121894"/>
                  </a:lnTo>
                  <a:lnTo>
                    <a:pt x="117640" y="121894"/>
                  </a:lnTo>
                  <a:lnTo>
                    <a:pt x="115531" y="124002"/>
                  </a:lnTo>
                  <a:lnTo>
                    <a:pt x="115531" y="148234"/>
                  </a:lnTo>
                  <a:lnTo>
                    <a:pt x="118198" y="150901"/>
                  </a:lnTo>
                  <a:lnTo>
                    <a:pt x="81064" y="150901"/>
                  </a:lnTo>
                  <a:lnTo>
                    <a:pt x="76288" y="155676"/>
                  </a:lnTo>
                  <a:lnTo>
                    <a:pt x="76288" y="198234"/>
                  </a:lnTo>
                  <a:lnTo>
                    <a:pt x="81064" y="203009"/>
                  </a:lnTo>
                  <a:lnTo>
                    <a:pt x="103987" y="203009"/>
                  </a:lnTo>
                  <a:lnTo>
                    <a:pt x="101663" y="205333"/>
                  </a:lnTo>
                  <a:lnTo>
                    <a:pt x="101663" y="241541"/>
                  </a:lnTo>
                  <a:lnTo>
                    <a:pt x="106438" y="246316"/>
                  </a:lnTo>
                  <a:lnTo>
                    <a:pt x="142659" y="246316"/>
                  </a:lnTo>
                  <a:lnTo>
                    <a:pt x="147447" y="241541"/>
                  </a:lnTo>
                  <a:lnTo>
                    <a:pt x="147447" y="239534"/>
                  </a:lnTo>
                  <a:lnTo>
                    <a:pt x="147447" y="207352"/>
                  </a:lnTo>
                  <a:lnTo>
                    <a:pt x="147447" y="205333"/>
                  </a:lnTo>
                  <a:lnTo>
                    <a:pt x="142659" y="200558"/>
                  </a:lnTo>
                  <a:lnTo>
                    <a:pt x="140639" y="200558"/>
                  </a:lnTo>
                  <a:lnTo>
                    <a:pt x="140639" y="209080"/>
                  </a:lnTo>
                  <a:lnTo>
                    <a:pt x="140639" y="237807"/>
                  </a:lnTo>
                  <a:lnTo>
                    <a:pt x="138925" y="239534"/>
                  </a:lnTo>
                  <a:lnTo>
                    <a:pt x="110185" y="239534"/>
                  </a:lnTo>
                  <a:lnTo>
                    <a:pt x="108458" y="237807"/>
                  </a:lnTo>
                  <a:lnTo>
                    <a:pt x="108458" y="209080"/>
                  </a:lnTo>
                  <a:lnTo>
                    <a:pt x="110185" y="207352"/>
                  </a:lnTo>
                  <a:lnTo>
                    <a:pt x="138925" y="207352"/>
                  </a:lnTo>
                  <a:lnTo>
                    <a:pt x="140639" y="209080"/>
                  </a:lnTo>
                  <a:lnTo>
                    <a:pt x="140639" y="200558"/>
                  </a:lnTo>
                  <a:lnTo>
                    <a:pt x="126085" y="200558"/>
                  </a:lnTo>
                  <a:lnTo>
                    <a:pt x="128409" y="198234"/>
                  </a:lnTo>
                  <a:lnTo>
                    <a:pt x="128409" y="196215"/>
                  </a:lnTo>
                  <a:lnTo>
                    <a:pt x="128409" y="157695"/>
                  </a:lnTo>
                  <a:lnTo>
                    <a:pt x="128409" y="155676"/>
                  </a:lnTo>
                  <a:lnTo>
                    <a:pt x="123977" y="151244"/>
                  </a:lnTo>
                  <a:lnTo>
                    <a:pt x="140106" y="151244"/>
                  </a:lnTo>
                  <a:lnTo>
                    <a:pt x="135674" y="155676"/>
                  </a:lnTo>
                  <a:lnTo>
                    <a:pt x="135674" y="194335"/>
                  </a:lnTo>
                  <a:lnTo>
                    <a:pt x="140449" y="199110"/>
                  </a:lnTo>
                  <a:lnTo>
                    <a:pt x="179108" y="199110"/>
                  </a:lnTo>
                  <a:lnTo>
                    <a:pt x="183883" y="194335"/>
                  </a:lnTo>
                  <a:lnTo>
                    <a:pt x="183883" y="192316"/>
                  </a:lnTo>
                  <a:lnTo>
                    <a:pt x="183883" y="157695"/>
                  </a:lnTo>
                  <a:lnTo>
                    <a:pt x="183883" y="155676"/>
                  </a:lnTo>
                  <a:lnTo>
                    <a:pt x="181584" y="153377"/>
                  </a:lnTo>
                  <a:lnTo>
                    <a:pt x="182714" y="153377"/>
                  </a:lnTo>
                  <a:lnTo>
                    <a:pt x="185712" y="150368"/>
                  </a:lnTo>
                  <a:lnTo>
                    <a:pt x="185712" y="146659"/>
                  </a:lnTo>
                  <a:lnTo>
                    <a:pt x="185712" y="135077"/>
                  </a:lnTo>
                  <a:lnTo>
                    <a:pt x="185712" y="131368"/>
                  </a:lnTo>
                  <a:lnTo>
                    <a:pt x="184848" y="130505"/>
                  </a:lnTo>
                  <a:lnTo>
                    <a:pt x="191858" y="130505"/>
                  </a:lnTo>
                  <a:lnTo>
                    <a:pt x="191858" y="150482"/>
                  </a:lnTo>
                  <a:lnTo>
                    <a:pt x="194741" y="153390"/>
                  </a:lnTo>
                  <a:lnTo>
                    <a:pt x="200469" y="153390"/>
                  </a:lnTo>
                  <a:lnTo>
                    <a:pt x="198183" y="155676"/>
                  </a:lnTo>
                  <a:lnTo>
                    <a:pt x="198183" y="198234"/>
                  </a:lnTo>
                  <a:lnTo>
                    <a:pt x="202958" y="203009"/>
                  </a:lnTo>
                  <a:lnTo>
                    <a:pt x="245516" y="203009"/>
                  </a:lnTo>
                  <a:lnTo>
                    <a:pt x="250291" y="198234"/>
                  </a:lnTo>
                  <a:lnTo>
                    <a:pt x="250291" y="196215"/>
                  </a:lnTo>
                  <a:lnTo>
                    <a:pt x="250291" y="157695"/>
                  </a:lnTo>
                  <a:lnTo>
                    <a:pt x="250291" y="155676"/>
                  </a:lnTo>
                  <a:close/>
                </a:path>
                <a:path w="337820" h="568960">
                  <a:moveTo>
                    <a:pt x="290626" y="94945"/>
                  </a:moveTo>
                  <a:lnTo>
                    <a:pt x="285851" y="90182"/>
                  </a:lnTo>
                  <a:lnTo>
                    <a:pt x="283832" y="90182"/>
                  </a:lnTo>
                  <a:lnTo>
                    <a:pt x="283832" y="98704"/>
                  </a:lnTo>
                  <a:lnTo>
                    <a:pt x="283832" y="119265"/>
                  </a:lnTo>
                  <a:lnTo>
                    <a:pt x="282105" y="120992"/>
                  </a:lnTo>
                  <a:lnTo>
                    <a:pt x="261531" y="120992"/>
                  </a:lnTo>
                  <a:lnTo>
                    <a:pt x="259803" y="119265"/>
                  </a:lnTo>
                  <a:lnTo>
                    <a:pt x="259803" y="98704"/>
                  </a:lnTo>
                  <a:lnTo>
                    <a:pt x="261531" y="96977"/>
                  </a:lnTo>
                  <a:lnTo>
                    <a:pt x="282105" y="96977"/>
                  </a:lnTo>
                  <a:lnTo>
                    <a:pt x="283832" y="98704"/>
                  </a:lnTo>
                  <a:lnTo>
                    <a:pt x="283832" y="90182"/>
                  </a:lnTo>
                  <a:lnTo>
                    <a:pt x="257797" y="90182"/>
                  </a:lnTo>
                  <a:lnTo>
                    <a:pt x="253022" y="94945"/>
                  </a:lnTo>
                  <a:lnTo>
                    <a:pt x="253022" y="123012"/>
                  </a:lnTo>
                  <a:lnTo>
                    <a:pt x="257797" y="127787"/>
                  </a:lnTo>
                  <a:lnTo>
                    <a:pt x="285851" y="127787"/>
                  </a:lnTo>
                  <a:lnTo>
                    <a:pt x="290626" y="123012"/>
                  </a:lnTo>
                  <a:lnTo>
                    <a:pt x="290626" y="120992"/>
                  </a:lnTo>
                  <a:lnTo>
                    <a:pt x="290626" y="96977"/>
                  </a:lnTo>
                  <a:lnTo>
                    <a:pt x="290626" y="94945"/>
                  </a:lnTo>
                  <a:close/>
                </a:path>
                <a:path w="337820" h="568960">
                  <a:moveTo>
                    <a:pt x="337362" y="546366"/>
                  </a:moveTo>
                  <a:lnTo>
                    <a:pt x="334645" y="540918"/>
                  </a:lnTo>
                  <a:lnTo>
                    <a:pt x="333209" y="539381"/>
                  </a:lnTo>
                  <a:lnTo>
                    <a:pt x="326491" y="532206"/>
                  </a:lnTo>
                  <a:lnTo>
                    <a:pt x="323570" y="529005"/>
                  </a:lnTo>
                  <a:lnTo>
                    <a:pt x="289026" y="508508"/>
                  </a:lnTo>
                  <a:lnTo>
                    <a:pt x="272453" y="501218"/>
                  </a:lnTo>
                  <a:lnTo>
                    <a:pt x="260121" y="495515"/>
                  </a:lnTo>
                  <a:lnTo>
                    <a:pt x="248526" y="489737"/>
                  </a:lnTo>
                  <a:lnTo>
                    <a:pt x="240093" y="484784"/>
                  </a:lnTo>
                  <a:lnTo>
                    <a:pt x="225196" y="476745"/>
                  </a:lnTo>
                  <a:lnTo>
                    <a:pt x="217208" y="471525"/>
                  </a:lnTo>
                  <a:lnTo>
                    <a:pt x="213423" y="466813"/>
                  </a:lnTo>
                  <a:lnTo>
                    <a:pt x="211099" y="460311"/>
                  </a:lnTo>
                  <a:lnTo>
                    <a:pt x="208305" y="455434"/>
                  </a:lnTo>
                  <a:lnTo>
                    <a:pt x="214553" y="442010"/>
                  </a:lnTo>
                  <a:lnTo>
                    <a:pt x="216281" y="439585"/>
                  </a:lnTo>
                  <a:lnTo>
                    <a:pt x="218135" y="437299"/>
                  </a:lnTo>
                  <a:lnTo>
                    <a:pt x="224396" y="427812"/>
                  </a:lnTo>
                  <a:lnTo>
                    <a:pt x="231749" y="410311"/>
                  </a:lnTo>
                  <a:lnTo>
                    <a:pt x="234416" y="397357"/>
                  </a:lnTo>
                  <a:lnTo>
                    <a:pt x="237185" y="383895"/>
                  </a:lnTo>
                  <a:lnTo>
                    <a:pt x="237667" y="347624"/>
                  </a:lnTo>
                  <a:lnTo>
                    <a:pt x="235915" y="323303"/>
                  </a:lnTo>
                  <a:lnTo>
                    <a:pt x="231559" y="307111"/>
                  </a:lnTo>
                  <a:lnTo>
                    <a:pt x="221195" y="291769"/>
                  </a:lnTo>
                  <a:lnTo>
                    <a:pt x="201422" y="270002"/>
                  </a:lnTo>
                  <a:lnTo>
                    <a:pt x="198094" y="264706"/>
                  </a:lnTo>
                  <a:lnTo>
                    <a:pt x="194779" y="267728"/>
                  </a:lnTo>
                  <a:lnTo>
                    <a:pt x="192519" y="268782"/>
                  </a:lnTo>
                  <a:lnTo>
                    <a:pt x="195237" y="274231"/>
                  </a:lnTo>
                  <a:lnTo>
                    <a:pt x="198945" y="285407"/>
                  </a:lnTo>
                  <a:lnTo>
                    <a:pt x="201091" y="292290"/>
                  </a:lnTo>
                  <a:lnTo>
                    <a:pt x="202501" y="297738"/>
                  </a:lnTo>
                  <a:lnTo>
                    <a:pt x="203987" y="304584"/>
                  </a:lnTo>
                  <a:lnTo>
                    <a:pt x="207975" y="321627"/>
                  </a:lnTo>
                  <a:lnTo>
                    <a:pt x="209791" y="332701"/>
                  </a:lnTo>
                  <a:lnTo>
                    <a:pt x="209880" y="342671"/>
                  </a:lnTo>
                  <a:lnTo>
                    <a:pt x="208673" y="356387"/>
                  </a:lnTo>
                  <a:lnTo>
                    <a:pt x="207899" y="379107"/>
                  </a:lnTo>
                  <a:lnTo>
                    <a:pt x="203530" y="390867"/>
                  </a:lnTo>
                  <a:lnTo>
                    <a:pt x="191884" y="395439"/>
                  </a:lnTo>
                  <a:lnTo>
                    <a:pt x="151739" y="397357"/>
                  </a:lnTo>
                  <a:lnTo>
                    <a:pt x="141833" y="395516"/>
                  </a:lnTo>
                  <a:lnTo>
                    <a:pt x="135902" y="389140"/>
                  </a:lnTo>
                  <a:lnTo>
                    <a:pt x="130276" y="376326"/>
                  </a:lnTo>
                  <a:lnTo>
                    <a:pt x="125107" y="367753"/>
                  </a:lnTo>
                  <a:lnTo>
                    <a:pt x="122847" y="359829"/>
                  </a:lnTo>
                  <a:lnTo>
                    <a:pt x="123024" y="347992"/>
                  </a:lnTo>
                  <a:lnTo>
                    <a:pt x="125145" y="327698"/>
                  </a:lnTo>
                  <a:lnTo>
                    <a:pt x="133096" y="288124"/>
                  </a:lnTo>
                  <a:lnTo>
                    <a:pt x="143421" y="260172"/>
                  </a:lnTo>
                  <a:lnTo>
                    <a:pt x="134670" y="266065"/>
                  </a:lnTo>
                  <a:lnTo>
                    <a:pt x="108229" y="290271"/>
                  </a:lnTo>
                  <a:lnTo>
                    <a:pt x="95288" y="310210"/>
                  </a:lnTo>
                  <a:lnTo>
                    <a:pt x="92151" y="336550"/>
                  </a:lnTo>
                  <a:lnTo>
                    <a:pt x="95097" y="379958"/>
                  </a:lnTo>
                  <a:lnTo>
                    <a:pt x="102831" y="417893"/>
                  </a:lnTo>
                  <a:lnTo>
                    <a:pt x="123748" y="448322"/>
                  </a:lnTo>
                  <a:lnTo>
                    <a:pt x="126403" y="454494"/>
                  </a:lnTo>
                  <a:lnTo>
                    <a:pt x="90004" y="487756"/>
                  </a:lnTo>
                  <a:lnTo>
                    <a:pt x="65824" y="499084"/>
                  </a:lnTo>
                  <a:lnTo>
                    <a:pt x="60286" y="501319"/>
                  </a:lnTo>
                  <a:lnTo>
                    <a:pt x="14351" y="525983"/>
                  </a:lnTo>
                  <a:lnTo>
                    <a:pt x="0" y="545096"/>
                  </a:lnTo>
                  <a:lnTo>
                    <a:pt x="2133" y="552272"/>
                  </a:lnTo>
                  <a:lnTo>
                    <a:pt x="11112" y="558787"/>
                  </a:lnTo>
                  <a:lnTo>
                    <a:pt x="26479" y="564896"/>
                  </a:lnTo>
                  <a:lnTo>
                    <a:pt x="37744" y="566940"/>
                  </a:lnTo>
                  <a:lnTo>
                    <a:pt x="50406" y="564896"/>
                  </a:lnTo>
                  <a:lnTo>
                    <a:pt x="70015" y="558787"/>
                  </a:lnTo>
                  <a:lnTo>
                    <a:pt x="111277" y="547700"/>
                  </a:lnTo>
                  <a:lnTo>
                    <a:pt x="120891" y="545515"/>
                  </a:lnTo>
                  <a:lnTo>
                    <a:pt x="131914" y="543471"/>
                  </a:lnTo>
                  <a:lnTo>
                    <a:pt x="133019" y="543204"/>
                  </a:lnTo>
                  <a:lnTo>
                    <a:pt x="134162" y="542874"/>
                  </a:lnTo>
                  <a:lnTo>
                    <a:pt x="142417" y="541020"/>
                  </a:lnTo>
                  <a:lnTo>
                    <a:pt x="157226" y="539381"/>
                  </a:lnTo>
                  <a:lnTo>
                    <a:pt x="178079" y="539699"/>
                  </a:lnTo>
                  <a:lnTo>
                    <a:pt x="242925" y="553275"/>
                  </a:lnTo>
                  <a:lnTo>
                    <a:pt x="282448" y="565645"/>
                  </a:lnTo>
                  <a:lnTo>
                    <a:pt x="298297" y="568502"/>
                  </a:lnTo>
                  <a:lnTo>
                    <a:pt x="310794" y="565518"/>
                  </a:lnTo>
                  <a:lnTo>
                    <a:pt x="326491" y="556679"/>
                  </a:lnTo>
                  <a:lnTo>
                    <a:pt x="334645" y="550862"/>
                  </a:lnTo>
                  <a:lnTo>
                    <a:pt x="337362" y="546366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49109" y="5721073"/>
              <a:ext cx="346710" cy="259715"/>
            </a:xfrm>
            <a:custGeom>
              <a:avLst/>
              <a:gdLst/>
              <a:ahLst/>
              <a:cxnLst/>
              <a:rect l="l" t="t" r="r" b="b"/>
              <a:pathLst>
                <a:path w="346709" h="259714">
                  <a:moveTo>
                    <a:pt x="0" y="171284"/>
                  </a:moveTo>
                  <a:lnTo>
                    <a:pt x="87909" y="259194"/>
                  </a:lnTo>
                  <a:lnTo>
                    <a:pt x="346202" y="0"/>
                  </a:lnTo>
                </a:path>
              </a:pathLst>
            </a:custGeom>
            <a:ln w="38100">
              <a:solidFill>
                <a:srgbClr val="F07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9818" y="5696113"/>
              <a:ext cx="316230" cy="309245"/>
            </a:xfrm>
            <a:custGeom>
              <a:avLst/>
              <a:gdLst/>
              <a:ahLst/>
              <a:cxnLst/>
              <a:rect l="l" t="t" r="r" b="b"/>
              <a:pathLst>
                <a:path w="316229" h="309245">
                  <a:moveTo>
                    <a:pt x="161721" y="0"/>
                  </a:moveTo>
                  <a:lnTo>
                    <a:pt x="111449" y="8100"/>
                  </a:lnTo>
                  <a:lnTo>
                    <a:pt x="68403" y="31132"/>
                  </a:lnTo>
                  <a:lnTo>
                    <a:pt x="35047" y="67192"/>
                  </a:lnTo>
                  <a:lnTo>
                    <a:pt x="13842" y="114376"/>
                  </a:lnTo>
                  <a:lnTo>
                    <a:pt x="8254" y="144564"/>
                  </a:lnTo>
                  <a:lnTo>
                    <a:pt x="7429" y="148348"/>
                  </a:lnTo>
                  <a:lnTo>
                    <a:pt x="2180" y="159330"/>
                  </a:lnTo>
                  <a:lnTo>
                    <a:pt x="0" y="171605"/>
                  </a:lnTo>
                  <a:lnTo>
                    <a:pt x="896" y="184999"/>
                  </a:lnTo>
                  <a:lnTo>
                    <a:pt x="19292" y="224585"/>
                  </a:lnTo>
                  <a:lnTo>
                    <a:pt x="68246" y="259414"/>
                  </a:lnTo>
                  <a:lnTo>
                    <a:pt x="109575" y="268936"/>
                  </a:lnTo>
                  <a:lnTo>
                    <a:pt x="118224" y="269138"/>
                  </a:lnTo>
                  <a:lnTo>
                    <a:pt x="119354" y="268363"/>
                  </a:lnTo>
                  <a:lnTo>
                    <a:pt x="120357" y="266052"/>
                  </a:lnTo>
                  <a:lnTo>
                    <a:pt x="120154" y="264718"/>
                  </a:lnTo>
                  <a:lnTo>
                    <a:pt x="119316" y="263766"/>
                  </a:lnTo>
                  <a:lnTo>
                    <a:pt x="105596" y="242483"/>
                  </a:lnTo>
                  <a:lnTo>
                    <a:pt x="100653" y="224513"/>
                  </a:lnTo>
                  <a:lnTo>
                    <a:pt x="100635" y="211863"/>
                  </a:lnTo>
                  <a:lnTo>
                    <a:pt x="101688" y="206540"/>
                  </a:lnTo>
                  <a:lnTo>
                    <a:pt x="105217" y="183667"/>
                  </a:lnTo>
                  <a:lnTo>
                    <a:pt x="85082" y="133324"/>
                  </a:lnTo>
                  <a:lnTo>
                    <a:pt x="50346" y="123245"/>
                  </a:lnTo>
                  <a:lnTo>
                    <a:pt x="43599" y="123748"/>
                  </a:lnTo>
                  <a:lnTo>
                    <a:pt x="41833" y="124066"/>
                  </a:lnTo>
                  <a:lnTo>
                    <a:pt x="40652" y="125755"/>
                  </a:lnTo>
                  <a:lnTo>
                    <a:pt x="41274" y="129311"/>
                  </a:lnTo>
                  <a:lnTo>
                    <a:pt x="42951" y="130492"/>
                  </a:lnTo>
                  <a:lnTo>
                    <a:pt x="44729" y="130174"/>
                  </a:lnTo>
                  <a:lnTo>
                    <a:pt x="50661" y="129727"/>
                  </a:lnTo>
                  <a:lnTo>
                    <a:pt x="95567" y="155930"/>
                  </a:lnTo>
                  <a:lnTo>
                    <a:pt x="98685" y="183685"/>
                  </a:lnTo>
                  <a:lnTo>
                    <a:pt x="95415" y="204787"/>
                  </a:lnTo>
                  <a:lnTo>
                    <a:pt x="94305" y="210016"/>
                  </a:lnTo>
                  <a:lnTo>
                    <a:pt x="93932" y="222662"/>
                  </a:lnTo>
                  <a:lnTo>
                    <a:pt x="97897" y="240766"/>
                  </a:lnTo>
                  <a:lnTo>
                    <a:pt x="109804" y="262369"/>
                  </a:lnTo>
                  <a:lnTo>
                    <a:pt x="98058" y="260908"/>
                  </a:lnTo>
                  <a:lnTo>
                    <a:pt x="45161" y="239776"/>
                  </a:lnTo>
                  <a:lnTo>
                    <a:pt x="16745" y="209277"/>
                  </a:lnTo>
                  <a:lnTo>
                    <a:pt x="6445" y="172058"/>
                  </a:lnTo>
                  <a:lnTo>
                    <a:pt x="8383" y="161221"/>
                  </a:lnTo>
                  <a:lnTo>
                    <a:pt x="13131" y="151549"/>
                  </a:lnTo>
                  <a:lnTo>
                    <a:pt x="14681" y="145808"/>
                  </a:lnTo>
                  <a:lnTo>
                    <a:pt x="40449" y="70901"/>
                  </a:lnTo>
                  <a:lnTo>
                    <a:pt x="72386" y="36355"/>
                  </a:lnTo>
                  <a:lnTo>
                    <a:pt x="113596" y="14288"/>
                  </a:lnTo>
                  <a:lnTo>
                    <a:pt x="161721" y="6527"/>
                  </a:lnTo>
                  <a:lnTo>
                    <a:pt x="191572" y="9505"/>
                  </a:lnTo>
                  <a:lnTo>
                    <a:pt x="245584" y="32497"/>
                  </a:lnTo>
                  <a:lnTo>
                    <a:pt x="286975" y="75552"/>
                  </a:lnTo>
                  <a:lnTo>
                    <a:pt x="307835" y="130490"/>
                  </a:lnTo>
                  <a:lnTo>
                    <a:pt x="309638" y="160502"/>
                  </a:lnTo>
                  <a:lnTo>
                    <a:pt x="301103" y="204278"/>
                  </a:lnTo>
                  <a:lnTo>
                    <a:pt x="280533" y="242525"/>
                  </a:lnTo>
                  <a:lnTo>
                    <a:pt x="250084" y="273078"/>
                  </a:lnTo>
                  <a:lnTo>
                    <a:pt x="211912" y="293775"/>
                  </a:lnTo>
                  <a:lnTo>
                    <a:pt x="168173" y="302450"/>
                  </a:lnTo>
                  <a:lnTo>
                    <a:pt x="161795" y="302583"/>
                  </a:lnTo>
                  <a:lnTo>
                    <a:pt x="155421" y="302450"/>
                  </a:lnTo>
                  <a:lnTo>
                    <a:pt x="149072" y="302050"/>
                  </a:lnTo>
                  <a:lnTo>
                    <a:pt x="140995" y="301155"/>
                  </a:lnTo>
                  <a:lnTo>
                    <a:pt x="139357" y="302425"/>
                  </a:lnTo>
                  <a:lnTo>
                    <a:pt x="138899" y="305993"/>
                  </a:lnTo>
                  <a:lnTo>
                    <a:pt x="140169" y="307632"/>
                  </a:lnTo>
                  <a:lnTo>
                    <a:pt x="148475" y="308686"/>
                  </a:lnTo>
                  <a:lnTo>
                    <a:pt x="155117" y="309105"/>
                  </a:lnTo>
                  <a:lnTo>
                    <a:pt x="161747" y="309105"/>
                  </a:lnTo>
                  <a:lnTo>
                    <a:pt x="214109" y="299903"/>
                  </a:lnTo>
                  <a:lnTo>
                    <a:pt x="253967" y="278293"/>
                  </a:lnTo>
                  <a:lnTo>
                    <a:pt x="285761" y="246393"/>
                  </a:lnTo>
                  <a:lnTo>
                    <a:pt x="307237" y="206461"/>
                  </a:lnTo>
                  <a:lnTo>
                    <a:pt x="316141" y="160756"/>
                  </a:lnTo>
                  <a:lnTo>
                    <a:pt x="314263" y="129423"/>
                  </a:lnTo>
                  <a:lnTo>
                    <a:pt x="292497" y="72066"/>
                  </a:lnTo>
                  <a:lnTo>
                    <a:pt x="249282" y="27121"/>
                  </a:lnTo>
                  <a:lnTo>
                    <a:pt x="192893" y="3111"/>
                  </a:lnTo>
                  <a:lnTo>
                    <a:pt x="16172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678" y="5772754"/>
              <a:ext cx="130848" cy="1750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075094" y="5711228"/>
              <a:ext cx="1016000" cy="757555"/>
            </a:xfrm>
            <a:custGeom>
              <a:avLst/>
              <a:gdLst/>
              <a:ahLst/>
              <a:cxnLst/>
              <a:rect l="l" t="t" r="r" b="b"/>
              <a:pathLst>
                <a:path w="1016000" h="757554">
                  <a:moveTo>
                    <a:pt x="275539" y="138887"/>
                  </a:moveTo>
                  <a:lnTo>
                    <a:pt x="268452" y="95046"/>
                  </a:lnTo>
                  <a:lnTo>
                    <a:pt x="248704" y="56921"/>
                  </a:lnTo>
                  <a:lnTo>
                    <a:pt x="218630" y="26835"/>
                  </a:lnTo>
                  <a:lnTo>
                    <a:pt x="180505" y="7099"/>
                  </a:lnTo>
                  <a:lnTo>
                    <a:pt x="136652" y="0"/>
                  </a:lnTo>
                  <a:lnTo>
                    <a:pt x="92519" y="6540"/>
                  </a:lnTo>
                  <a:lnTo>
                    <a:pt x="54889" y="24904"/>
                  </a:lnTo>
                  <a:lnTo>
                    <a:pt x="25666" y="53263"/>
                  </a:lnTo>
                  <a:lnTo>
                    <a:pt x="6731" y="89776"/>
                  </a:lnTo>
                  <a:lnTo>
                    <a:pt x="0" y="132575"/>
                  </a:lnTo>
                  <a:lnTo>
                    <a:pt x="520" y="141478"/>
                  </a:lnTo>
                  <a:lnTo>
                    <a:pt x="13614" y="183718"/>
                  </a:lnTo>
                  <a:lnTo>
                    <a:pt x="26073" y="201002"/>
                  </a:lnTo>
                  <a:lnTo>
                    <a:pt x="29108" y="199085"/>
                  </a:lnTo>
                  <a:lnTo>
                    <a:pt x="29565" y="197065"/>
                  </a:lnTo>
                  <a:lnTo>
                    <a:pt x="22733" y="186309"/>
                  </a:lnTo>
                  <a:lnTo>
                    <a:pt x="19392" y="180682"/>
                  </a:lnTo>
                  <a:lnTo>
                    <a:pt x="7010" y="140906"/>
                  </a:lnTo>
                  <a:lnTo>
                    <a:pt x="6515" y="132575"/>
                  </a:lnTo>
                  <a:lnTo>
                    <a:pt x="16421" y="82562"/>
                  </a:lnTo>
                  <a:lnTo>
                    <a:pt x="43764" y="42595"/>
                  </a:lnTo>
                  <a:lnTo>
                    <a:pt x="85026" y="16116"/>
                  </a:lnTo>
                  <a:lnTo>
                    <a:pt x="136652" y="6515"/>
                  </a:lnTo>
                  <a:lnTo>
                    <a:pt x="178447" y="13284"/>
                  </a:lnTo>
                  <a:lnTo>
                    <a:pt x="214782" y="32092"/>
                  </a:lnTo>
                  <a:lnTo>
                    <a:pt x="243459" y="60769"/>
                  </a:lnTo>
                  <a:lnTo>
                    <a:pt x="262267" y="97104"/>
                  </a:lnTo>
                  <a:lnTo>
                    <a:pt x="269024" y="138887"/>
                  </a:lnTo>
                  <a:lnTo>
                    <a:pt x="262267" y="180695"/>
                  </a:lnTo>
                  <a:lnTo>
                    <a:pt x="243459" y="217030"/>
                  </a:lnTo>
                  <a:lnTo>
                    <a:pt x="214782" y="245706"/>
                  </a:lnTo>
                  <a:lnTo>
                    <a:pt x="178447" y="264515"/>
                  </a:lnTo>
                  <a:lnTo>
                    <a:pt x="136652" y="271272"/>
                  </a:lnTo>
                  <a:lnTo>
                    <a:pt x="135229" y="271272"/>
                  </a:lnTo>
                  <a:lnTo>
                    <a:pt x="132435" y="271183"/>
                  </a:lnTo>
                  <a:lnTo>
                    <a:pt x="153949" y="223393"/>
                  </a:lnTo>
                  <a:lnTo>
                    <a:pt x="152908" y="222897"/>
                  </a:lnTo>
                  <a:lnTo>
                    <a:pt x="144094" y="218719"/>
                  </a:lnTo>
                  <a:lnTo>
                    <a:pt x="144094" y="227012"/>
                  </a:lnTo>
                  <a:lnTo>
                    <a:pt x="118059" y="284848"/>
                  </a:lnTo>
                  <a:lnTo>
                    <a:pt x="115455" y="285877"/>
                  </a:lnTo>
                  <a:lnTo>
                    <a:pt x="112115" y="284441"/>
                  </a:lnTo>
                  <a:lnTo>
                    <a:pt x="111277" y="283578"/>
                  </a:lnTo>
                  <a:lnTo>
                    <a:pt x="110388" y="281355"/>
                  </a:lnTo>
                  <a:lnTo>
                    <a:pt x="110413" y="280136"/>
                  </a:lnTo>
                  <a:lnTo>
                    <a:pt x="135432" y="222897"/>
                  </a:lnTo>
                  <a:lnTo>
                    <a:pt x="144094" y="227012"/>
                  </a:lnTo>
                  <a:lnTo>
                    <a:pt x="144094" y="218719"/>
                  </a:lnTo>
                  <a:lnTo>
                    <a:pt x="131660" y="212813"/>
                  </a:lnTo>
                  <a:lnTo>
                    <a:pt x="102743" y="278980"/>
                  </a:lnTo>
                  <a:lnTo>
                    <a:pt x="102679" y="282244"/>
                  </a:lnTo>
                  <a:lnTo>
                    <a:pt x="105029" y="288201"/>
                  </a:lnTo>
                  <a:lnTo>
                    <a:pt x="107315" y="290537"/>
                  </a:lnTo>
                  <a:lnTo>
                    <a:pt x="111785" y="292455"/>
                  </a:lnTo>
                  <a:lnTo>
                    <a:pt x="113372" y="292773"/>
                  </a:lnTo>
                  <a:lnTo>
                    <a:pt x="119519" y="292773"/>
                  </a:lnTo>
                  <a:lnTo>
                    <a:pt x="123926" y="290118"/>
                  </a:lnTo>
                  <a:lnTo>
                    <a:pt x="125831" y="285877"/>
                  </a:lnTo>
                  <a:lnTo>
                    <a:pt x="129540" y="277583"/>
                  </a:lnTo>
                  <a:lnTo>
                    <a:pt x="131914" y="277710"/>
                  </a:lnTo>
                  <a:lnTo>
                    <a:pt x="134277" y="277787"/>
                  </a:lnTo>
                  <a:lnTo>
                    <a:pt x="136652" y="277787"/>
                  </a:lnTo>
                  <a:lnTo>
                    <a:pt x="137909" y="277583"/>
                  </a:lnTo>
                  <a:lnTo>
                    <a:pt x="176936" y="271272"/>
                  </a:lnTo>
                  <a:lnTo>
                    <a:pt x="180505" y="270700"/>
                  </a:lnTo>
                  <a:lnTo>
                    <a:pt x="218630" y="250964"/>
                  </a:lnTo>
                  <a:lnTo>
                    <a:pt x="248704" y="220878"/>
                  </a:lnTo>
                  <a:lnTo>
                    <a:pt x="268452" y="182753"/>
                  </a:lnTo>
                  <a:lnTo>
                    <a:pt x="275539" y="138887"/>
                  </a:lnTo>
                  <a:close/>
                </a:path>
                <a:path w="1016000" h="757554">
                  <a:moveTo>
                    <a:pt x="1015898" y="591477"/>
                  </a:moveTo>
                  <a:lnTo>
                    <a:pt x="1013790" y="581063"/>
                  </a:lnTo>
                  <a:lnTo>
                    <a:pt x="1008062" y="572579"/>
                  </a:lnTo>
                  <a:lnTo>
                    <a:pt x="999566" y="566851"/>
                  </a:lnTo>
                  <a:lnTo>
                    <a:pt x="989177" y="564756"/>
                  </a:lnTo>
                  <a:lnTo>
                    <a:pt x="972794" y="564756"/>
                  </a:lnTo>
                  <a:lnTo>
                    <a:pt x="972705" y="556869"/>
                  </a:lnTo>
                  <a:lnTo>
                    <a:pt x="966114" y="524192"/>
                  </a:lnTo>
                  <a:lnTo>
                    <a:pt x="949693" y="499846"/>
                  </a:lnTo>
                  <a:lnTo>
                    <a:pt x="947902" y="497192"/>
                  </a:lnTo>
                  <a:lnTo>
                    <a:pt x="944867" y="495147"/>
                  </a:lnTo>
                  <a:lnTo>
                    <a:pt x="944867" y="556869"/>
                  </a:lnTo>
                  <a:lnTo>
                    <a:pt x="944867" y="564756"/>
                  </a:lnTo>
                  <a:lnTo>
                    <a:pt x="916940" y="564756"/>
                  </a:lnTo>
                  <a:lnTo>
                    <a:pt x="916940" y="627684"/>
                  </a:lnTo>
                  <a:lnTo>
                    <a:pt x="915809" y="635711"/>
                  </a:lnTo>
                  <a:lnTo>
                    <a:pt x="912647" y="642886"/>
                  </a:lnTo>
                  <a:lnTo>
                    <a:pt x="907745" y="648881"/>
                  </a:lnTo>
                  <a:lnTo>
                    <a:pt x="901446" y="653389"/>
                  </a:lnTo>
                  <a:lnTo>
                    <a:pt x="909853" y="714578"/>
                  </a:lnTo>
                  <a:lnTo>
                    <a:pt x="865441" y="714578"/>
                  </a:lnTo>
                  <a:lnTo>
                    <a:pt x="874217" y="653389"/>
                  </a:lnTo>
                  <a:lnTo>
                    <a:pt x="867918" y="648868"/>
                  </a:lnTo>
                  <a:lnTo>
                    <a:pt x="863041" y="642886"/>
                  </a:lnTo>
                  <a:lnTo>
                    <a:pt x="859878" y="635711"/>
                  </a:lnTo>
                  <a:lnTo>
                    <a:pt x="858761" y="627684"/>
                  </a:lnTo>
                  <a:lnTo>
                    <a:pt x="861047" y="616356"/>
                  </a:lnTo>
                  <a:lnTo>
                    <a:pt x="867270" y="607110"/>
                  </a:lnTo>
                  <a:lnTo>
                    <a:pt x="876515" y="600887"/>
                  </a:lnTo>
                  <a:lnTo>
                    <a:pt x="887844" y="598601"/>
                  </a:lnTo>
                  <a:lnTo>
                    <a:pt x="899160" y="600887"/>
                  </a:lnTo>
                  <a:lnTo>
                    <a:pt x="908418" y="607110"/>
                  </a:lnTo>
                  <a:lnTo>
                    <a:pt x="914654" y="616356"/>
                  </a:lnTo>
                  <a:lnTo>
                    <a:pt x="916940" y="627684"/>
                  </a:lnTo>
                  <a:lnTo>
                    <a:pt x="916940" y="564756"/>
                  </a:lnTo>
                  <a:lnTo>
                    <a:pt x="830821" y="564756"/>
                  </a:lnTo>
                  <a:lnTo>
                    <a:pt x="830821" y="556869"/>
                  </a:lnTo>
                  <a:lnTo>
                    <a:pt x="835304" y="534670"/>
                  </a:lnTo>
                  <a:lnTo>
                    <a:pt x="847521" y="516547"/>
                  </a:lnTo>
                  <a:lnTo>
                    <a:pt x="865644" y="504329"/>
                  </a:lnTo>
                  <a:lnTo>
                    <a:pt x="887844" y="499846"/>
                  </a:lnTo>
                  <a:lnTo>
                    <a:pt x="910043" y="504329"/>
                  </a:lnTo>
                  <a:lnTo>
                    <a:pt x="928166" y="516547"/>
                  </a:lnTo>
                  <a:lnTo>
                    <a:pt x="940384" y="534670"/>
                  </a:lnTo>
                  <a:lnTo>
                    <a:pt x="944867" y="556869"/>
                  </a:lnTo>
                  <a:lnTo>
                    <a:pt x="944867" y="495147"/>
                  </a:lnTo>
                  <a:lnTo>
                    <a:pt x="920902" y="478980"/>
                  </a:lnTo>
                  <a:lnTo>
                    <a:pt x="887844" y="472313"/>
                  </a:lnTo>
                  <a:lnTo>
                    <a:pt x="854773" y="478980"/>
                  </a:lnTo>
                  <a:lnTo>
                    <a:pt x="827773" y="497192"/>
                  </a:lnTo>
                  <a:lnTo>
                    <a:pt x="809561" y="524192"/>
                  </a:lnTo>
                  <a:lnTo>
                    <a:pt x="802970" y="556869"/>
                  </a:lnTo>
                  <a:lnTo>
                    <a:pt x="802894" y="564756"/>
                  </a:lnTo>
                  <a:lnTo>
                    <a:pt x="790524" y="564756"/>
                  </a:lnTo>
                  <a:lnTo>
                    <a:pt x="780122" y="566851"/>
                  </a:lnTo>
                  <a:lnTo>
                    <a:pt x="771626" y="572579"/>
                  </a:lnTo>
                  <a:lnTo>
                    <a:pt x="765898" y="581063"/>
                  </a:lnTo>
                  <a:lnTo>
                    <a:pt x="763803" y="591477"/>
                  </a:lnTo>
                  <a:lnTo>
                    <a:pt x="763803" y="730669"/>
                  </a:lnTo>
                  <a:lnTo>
                    <a:pt x="765898" y="741070"/>
                  </a:lnTo>
                  <a:lnTo>
                    <a:pt x="771626" y="749554"/>
                  </a:lnTo>
                  <a:lnTo>
                    <a:pt x="780122" y="755281"/>
                  </a:lnTo>
                  <a:lnTo>
                    <a:pt x="790524" y="757389"/>
                  </a:lnTo>
                  <a:lnTo>
                    <a:pt x="989177" y="757389"/>
                  </a:lnTo>
                  <a:lnTo>
                    <a:pt x="999566" y="755281"/>
                  </a:lnTo>
                  <a:lnTo>
                    <a:pt x="1008062" y="749554"/>
                  </a:lnTo>
                  <a:lnTo>
                    <a:pt x="1013790" y="741070"/>
                  </a:lnTo>
                  <a:lnTo>
                    <a:pt x="1015898" y="730669"/>
                  </a:lnTo>
                  <a:lnTo>
                    <a:pt x="1015898" y="714578"/>
                  </a:lnTo>
                  <a:lnTo>
                    <a:pt x="1015898" y="598601"/>
                  </a:lnTo>
                  <a:lnTo>
                    <a:pt x="1015898" y="591477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1376688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40"/>
                </a:lnTo>
                <a:lnTo>
                  <a:pt x="570707" y="23124"/>
                </a:lnTo>
                <a:lnTo>
                  <a:pt x="526522" y="35761"/>
                </a:lnTo>
                <a:lnTo>
                  <a:pt x="483483" y="50964"/>
                </a:lnTo>
                <a:lnTo>
                  <a:pt x="441680" y="68644"/>
                </a:lnTo>
                <a:lnTo>
                  <a:pt x="401200" y="88712"/>
                </a:lnTo>
                <a:lnTo>
                  <a:pt x="362132" y="111078"/>
                </a:lnTo>
                <a:lnTo>
                  <a:pt x="324565" y="135656"/>
                </a:lnTo>
                <a:lnTo>
                  <a:pt x="288588" y="162355"/>
                </a:lnTo>
                <a:lnTo>
                  <a:pt x="254289" y="191087"/>
                </a:lnTo>
                <a:lnTo>
                  <a:pt x="221757" y="221764"/>
                </a:lnTo>
                <a:lnTo>
                  <a:pt x="191081" y="254296"/>
                </a:lnTo>
                <a:lnTo>
                  <a:pt x="162350" y="288596"/>
                </a:lnTo>
                <a:lnTo>
                  <a:pt x="135651" y="324573"/>
                </a:lnTo>
                <a:lnTo>
                  <a:pt x="111075" y="362141"/>
                </a:lnTo>
                <a:lnTo>
                  <a:pt x="88709" y="401209"/>
                </a:lnTo>
                <a:lnTo>
                  <a:pt x="68642" y="441690"/>
                </a:lnTo>
                <a:lnTo>
                  <a:pt x="50963" y="483494"/>
                </a:lnTo>
                <a:lnTo>
                  <a:pt x="35760" y="526533"/>
                </a:lnTo>
                <a:lnTo>
                  <a:pt x="23123" y="570719"/>
                </a:lnTo>
                <a:lnTo>
                  <a:pt x="13139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39" y="898335"/>
                </a:lnTo>
                <a:lnTo>
                  <a:pt x="23123" y="943577"/>
                </a:lnTo>
                <a:lnTo>
                  <a:pt x="35760" y="987763"/>
                </a:lnTo>
                <a:lnTo>
                  <a:pt x="50963" y="1030802"/>
                </a:lnTo>
                <a:lnTo>
                  <a:pt x="68642" y="1072606"/>
                </a:lnTo>
                <a:lnTo>
                  <a:pt x="88709" y="1113087"/>
                </a:lnTo>
                <a:lnTo>
                  <a:pt x="111075" y="1152155"/>
                </a:lnTo>
                <a:lnTo>
                  <a:pt x="135651" y="1189723"/>
                </a:lnTo>
                <a:lnTo>
                  <a:pt x="162350" y="1225701"/>
                </a:lnTo>
                <a:lnTo>
                  <a:pt x="191081" y="1260000"/>
                </a:lnTo>
                <a:lnTo>
                  <a:pt x="221757" y="1292532"/>
                </a:lnTo>
                <a:lnTo>
                  <a:pt x="254289" y="1323209"/>
                </a:lnTo>
                <a:lnTo>
                  <a:pt x="288588" y="1351941"/>
                </a:lnTo>
                <a:lnTo>
                  <a:pt x="324565" y="1378641"/>
                </a:lnTo>
                <a:lnTo>
                  <a:pt x="362132" y="1403218"/>
                </a:lnTo>
                <a:lnTo>
                  <a:pt x="401200" y="1425585"/>
                </a:lnTo>
                <a:lnTo>
                  <a:pt x="441680" y="1445652"/>
                </a:lnTo>
                <a:lnTo>
                  <a:pt x="483483" y="1463332"/>
                </a:lnTo>
                <a:lnTo>
                  <a:pt x="526522" y="1478535"/>
                </a:lnTo>
                <a:lnTo>
                  <a:pt x="570707" y="1491173"/>
                </a:lnTo>
                <a:lnTo>
                  <a:pt x="615949" y="1501156"/>
                </a:lnTo>
                <a:lnTo>
                  <a:pt x="662161" y="1508397"/>
                </a:lnTo>
                <a:lnTo>
                  <a:pt x="709252" y="1512807"/>
                </a:lnTo>
                <a:lnTo>
                  <a:pt x="757135" y="1514297"/>
                </a:lnTo>
                <a:lnTo>
                  <a:pt x="805020" y="1512807"/>
                </a:lnTo>
                <a:lnTo>
                  <a:pt x="852113" y="1508397"/>
                </a:lnTo>
                <a:lnTo>
                  <a:pt x="898325" y="1501156"/>
                </a:lnTo>
                <a:lnTo>
                  <a:pt x="943569" y="1491173"/>
                </a:lnTo>
                <a:lnTo>
                  <a:pt x="987755" y="1478535"/>
                </a:lnTo>
                <a:lnTo>
                  <a:pt x="1030794" y="1463332"/>
                </a:lnTo>
                <a:lnTo>
                  <a:pt x="1072599" y="1445652"/>
                </a:lnTo>
                <a:lnTo>
                  <a:pt x="1113080" y="1425585"/>
                </a:lnTo>
                <a:lnTo>
                  <a:pt x="1152148" y="1403218"/>
                </a:lnTo>
                <a:lnTo>
                  <a:pt x="1189716" y="1378641"/>
                </a:lnTo>
                <a:lnTo>
                  <a:pt x="1225693" y="1351941"/>
                </a:lnTo>
                <a:lnTo>
                  <a:pt x="1259992" y="1323209"/>
                </a:lnTo>
                <a:lnTo>
                  <a:pt x="1292525" y="1292532"/>
                </a:lnTo>
                <a:lnTo>
                  <a:pt x="1323201" y="1260000"/>
                </a:lnTo>
                <a:lnTo>
                  <a:pt x="1351933" y="1225701"/>
                </a:lnTo>
                <a:lnTo>
                  <a:pt x="1378631" y="1189723"/>
                </a:lnTo>
                <a:lnTo>
                  <a:pt x="1403208" y="1152155"/>
                </a:lnTo>
                <a:lnTo>
                  <a:pt x="1425574" y="1113087"/>
                </a:lnTo>
                <a:lnTo>
                  <a:pt x="1445641" y="1072606"/>
                </a:lnTo>
                <a:lnTo>
                  <a:pt x="1463321" y="1030802"/>
                </a:lnTo>
                <a:lnTo>
                  <a:pt x="1478523" y="987763"/>
                </a:lnTo>
                <a:lnTo>
                  <a:pt x="1491161" y="943577"/>
                </a:lnTo>
                <a:lnTo>
                  <a:pt x="1501144" y="898335"/>
                </a:lnTo>
                <a:lnTo>
                  <a:pt x="1508385" y="852123"/>
                </a:lnTo>
                <a:lnTo>
                  <a:pt x="1512794" y="805031"/>
                </a:lnTo>
                <a:lnTo>
                  <a:pt x="1514284" y="757148"/>
                </a:lnTo>
                <a:lnTo>
                  <a:pt x="1512794" y="709265"/>
                </a:lnTo>
                <a:lnTo>
                  <a:pt x="1508385" y="662173"/>
                </a:lnTo>
                <a:lnTo>
                  <a:pt x="1501144" y="615962"/>
                </a:lnTo>
                <a:lnTo>
                  <a:pt x="1491161" y="570719"/>
                </a:lnTo>
                <a:lnTo>
                  <a:pt x="1478523" y="526533"/>
                </a:lnTo>
                <a:lnTo>
                  <a:pt x="1463321" y="483494"/>
                </a:lnTo>
                <a:lnTo>
                  <a:pt x="1445641" y="441690"/>
                </a:lnTo>
                <a:lnTo>
                  <a:pt x="1425574" y="401209"/>
                </a:lnTo>
                <a:lnTo>
                  <a:pt x="1403208" y="362141"/>
                </a:lnTo>
                <a:lnTo>
                  <a:pt x="1378631" y="324573"/>
                </a:lnTo>
                <a:lnTo>
                  <a:pt x="1351933" y="288596"/>
                </a:lnTo>
                <a:lnTo>
                  <a:pt x="1323201" y="254296"/>
                </a:lnTo>
                <a:lnTo>
                  <a:pt x="1292525" y="221764"/>
                </a:lnTo>
                <a:lnTo>
                  <a:pt x="1259992" y="191087"/>
                </a:lnTo>
                <a:lnTo>
                  <a:pt x="1225693" y="162355"/>
                </a:lnTo>
                <a:lnTo>
                  <a:pt x="1189716" y="135656"/>
                </a:lnTo>
                <a:lnTo>
                  <a:pt x="1152148" y="111078"/>
                </a:lnTo>
                <a:lnTo>
                  <a:pt x="1113080" y="88712"/>
                </a:lnTo>
                <a:lnTo>
                  <a:pt x="1072599" y="68644"/>
                </a:lnTo>
                <a:lnTo>
                  <a:pt x="1030794" y="50964"/>
                </a:lnTo>
                <a:lnTo>
                  <a:pt x="987755" y="35761"/>
                </a:lnTo>
                <a:lnTo>
                  <a:pt x="943569" y="23124"/>
                </a:lnTo>
                <a:lnTo>
                  <a:pt x="898325" y="13140"/>
                </a:lnTo>
                <a:lnTo>
                  <a:pt x="852113" y="5899"/>
                </a:lnTo>
                <a:lnTo>
                  <a:pt x="805020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07994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5" y="1489"/>
                </a:lnTo>
                <a:lnTo>
                  <a:pt x="662173" y="5899"/>
                </a:lnTo>
                <a:lnTo>
                  <a:pt x="615962" y="13140"/>
                </a:lnTo>
                <a:lnTo>
                  <a:pt x="570719" y="23124"/>
                </a:lnTo>
                <a:lnTo>
                  <a:pt x="526533" y="35761"/>
                </a:lnTo>
                <a:lnTo>
                  <a:pt x="483494" y="50964"/>
                </a:lnTo>
                <a:lnTo>
                  <a:pt x="441690" y="68644"/>
                </a:lnTo>
                <a:lnTo>
                  <a:pt x="401209" y="88712"/>
                </a:lnTo>
                <a:lnTo>
                  <a:pt x="362141" y="111078"/>
                </a:lnTo>
                <a:lnTo>
                  <a:pt x="324573" y="135656"/>
                </a:lnTo>
                <a:lnTo>
                  <a:pt x="288596" y="162355"/>
                </a:lnTo>
                <a:lnTo>
                  <a:pt x="254296" y="191087"/>
                </a:lnTo>
                <a:lnTo>
                  <a:pt x="221764" y="221764"/>
                </a:lnTo>
                <a:lnTo>
                  <a:pt x="191087" y="254296"/>
                </a:lnTo>
                <a:lnTo>
                  <a:pt x="162355" y="288596"/>
                </a:lnTo>
                <a:lnTo>
                  <a:pt x="135656" y="324573"/>
                </a:lnTo>
                <a:lnTo>
                  <a:pt x="111078" y="362141"/>
                </a:lnTo>
                <a:lnTo>
                  <a:pt x="88712" y="401209"/>
                </a:lnTo>
                <a:lnTo>
                  <a:pt x="68644" y="441690"/>
                </a:lnTo>
                <a:lnTo>
                  <a:pt x="50964" y="483494"/>
                </a:lnTo>
                <a:lnTo>
                  <a:pt x="35761" y="526533"/>
                </a:lnTo>
                <a:lnTo>
                  <a:pt x="23124" y="570719"/>
                </a:lnTo>
                <a:lnTo>
                  <a:pt x="13140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40" y="898335"/>
                </a:lnTo>
                <a:lnTo>
                  <a:pt x="23124" y="943577"/>
                </a:lnTo>
                <a:lnTo>
                  <a:pt x="35761" y="987763"/>
                </a:lnTo>
                <a:lnTo>
                  <a:pt x="50964" y="1030802"/>
                </a:lnTo>
                <a:lnTo>
                  <a:pt x="68644" y="1072606"/>
                </a:lnTo>
                <a:lnTo>
                  <a:pt x="88712" y="1113087"/>
                </a:lnTo>
                <a:lnTo>
                  <a:pt x="111078" y="1152155"/>
                </a:lnTo>
                <a:lnTo>
                  <a:pt x="135656" y="1189723"/>
                </a:lnTo>
                <a:lnTo>
                  <a:pt x="162355" y="1225701"/>
                </a:lnTo>
                <a:lnTo>
                  <a:pt x="191087" y="1260000"/>
                </a:lnTo>
                <a:lnTo>
                  <a:pt x="221764" y="1292532"/>
                </a:lnTo>
                <a:lnTo>
                  <a:pt x="254296" y="1323209"/>
                </a:lnTo>
                <a:lnTo>
                  <a:pt x="288596" y="1351941"/>
                </a:lnTo>
                <a:lnTo>
                  <a:pt x="324573" y="1378641"/>
                </a:lnTo>
                <a:lnTo>
                  <a:pt x="362141" y="1403218"/>
                </a:lnTo>
                <a:lnTo>
                  <a:pt x="401209" y="1425585"/>
                </a:lnTo>
                <a:lnTo>
                  <a:pt x="441690" y="1445652"/>
                </a:lnTo>
                <a:lnTo>
                  <a:pt x="483494" y="1463332"/>
                </a:lnTo>
                <a:lnTo>
                  <a:pt x="526533" y="1478535"/>
                </a:lnTo>
                <a:lnTo>
                  <a:pt x="570719" y="1491173"/>
                </a:lnTo>
                <a:lnTo>
                  <a:pt x="615962" y="1501156"/>
                </a:lnTo>
                <a:lnTo>
                  <a:pt x="662173" y="1508397"/>
                </a:lnTo>
                <a:lnTo>
                  <a:pt x="709265" y="1512807"/>
                </a:lnTo>
                <a:lnTo>
                  <a:pt x="757148" y="1514297"/>
                </a:lnTo>
                <a:lnTo>
                  <a:pt x="805031" y="1512807"/>
                </a:lnTo>
                <a:lnTo>
                  <a:pt x="852123" y="1508397"/>
                </a:lnTo>
                <a:lnTo>
                  <a:pt x="898334" y="1501156"/>
                </a:lnTo>
                <a:lnTo>
                  <a:pt x="943577" y="1491173"/>
                </a:lnTo>
                <a:lnTo>
                  <a:pt x="987761" y="1478535"/>
                </a:lnTo>
                <a:lnTo>
                  <a:pt x="1030800" y="1463332"/>
                </a:lnTo>
                <a:lnTo>
                  <a:pt x="1072604" y="1445652"/>
                </a:lnTo>
                <a:lnTo>
                  <a:pt x="1113084" y="1425585"/>
                </a:lnTo>
                <a:lnTo>
                  <a:pt x="1152152" y="1403218"/>
                </a:lnTo>
                <a:lnTo>
                  <a:pt x="1189719" y="1378641"/>
                </a:lnTo>
                <a:lnTo>
                  <a:pt x="1225696" y="1351941"/>
                </a:lnTo>
                <a:lnTo>
                  <a:pt x="1259994" y="1323209"/>
                </a:lnTo>
                <a:lnTo>
                  <a:pt x="1292526" y="1292532"/>
                </a:lnTo>
                <a:lnTo>
                  <a:pt x="1323202" y="1260000"/>
                </a:lnTo>
                <a:lnTo>
                  <a:pt x="1351934" y="1225701"/>
                </a:lnTo>
                <a:lnTo>
                  <a:pt x="1378632" y="1189723"/>
                </a:lnTo>
                <a:lnTo>
                  <a:pt x="1403209" y="1152155"/>
                </a:lnTo>
                <a:lnTo>
                  <a:pt x="1425575" y="1113087"/>
                </a:lnTo>
                <a:lnTo>
                  <a:pt x="1445642" y="1072606"/>
                </a:lnTo>
                <a:lnTo>
                  <a:pt x="1463321" y="1030802"/>
                </a:lnTo>
                <a:lnTo>
                  <a:pt x="1478523" y="987763"/>
                </a:lnTo>
                <a:lnTo>
                  <a:pt x="1491161" y="943577"/>
                </a:lnTo>
                <a:lnTo>
                  <a:pt x="1501144" y="898335"/>
                </a:lnTo>
                <a:lnTo>
                  <a:pt x="1508385" y="852123"/>
                </a:lnTo>
                <a:lnTo>
                  <a:pt x="1512794" y="805031"/>
                </a:lnTo>
                <a:lnTo>
                  <a:pt x="1514284" y="757148"/>
                </a:lnTo>
                <a:lnTo>
                  <a:pt x="1512794" y="709265"/>
                </a:lnTo>
                <a:lnTo>
                  <a:pt x="1508385" y="662173"/>
                </a:lnTo>
                <a:lnTo>
                  <a:pt x="1501144" y="615962"/>
                </a:lnTo>
                <a:lnTo>
                  <a:pt x="1491161" y="570719"/>
                </a:lnTo>
                <a:lnTo>
                  <a:pt x="1478523" y="526533"/>
                </a:lnTo>
                <a:lnTo>
                  <a:pt x="1463321" y="483494"/>
                </a:lnTo>
                <a:lnTo>
                  <a:pt x="1445642" y="441690"/>
                </a:lnTo>
                <a:lnTo>
                  <a:pt x="1425575" y="401209"/>
                </a:lnTo>
                <a:lnTo>
                  <a:pt x="1403209" y="362141"/>
                </a:lnTo>
                <a:lnTo>
                  <a:pt x="1378632" y="324573"/>
                </a:lnTo>
                <a:lnTo>
                  <a:pt x="1351934" y="288596"/>
                </a:lnTo>
                <a:lnTo>
                  <a:pt x="1323202" y="254296"/>
                </a:lnTo>
                <a:lnTo>
                  <a:pt x="1292526" y="221764"/>
                </a:lnTo>
                <a:lnTo>
                  <a:pt x="1259994" y="191087"/>
                </a:lnTo>
                <a:lnTo>
                  <a:pt x="1225696" y="162355"/>
                </a:lnTo>
                <a:lnTo>
                  <a:pt x="1189719" y="135656"/>
                </a:lnTo>
                <a:lnTo>
                  <a:pt x="1152152" y="111078"/>
                </a:lnTo>
                <a:lnTo>
                  <a:pt x="1113084" y="88712"/>
                </a:lnTo>
                <a:lnTo>
                  <a:pt x="1072604" y="68644"/>
                </a:lnTo>
                <a:lnTo>
                  <a:pt x="1030800" y="50964"/>
                </a:lnTo>
                <a:lnTo>
                  <a:pt x="987761" y="35761"/>
                </a:lnTo>
                <a:lnTo>
                  <a:pt x="943577" y="23124"/>
                </a:lnTo>
                <a:lnTo>
                  <a:pt x="898334" y="13140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9299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48" y="0"/>
                </a:moveTo>
                <a:lnTo>
                  <a:pt x="709265" y="1489"/>
                </a:lnTo>
                <a:lnTo>
                  <a:pt x="662173" y="5899"/>
                </a:lnTo>
                <a:lnTo>
                  <a:pt x="615962" y="13140"/>
                </a:lnTo>
                <a:lnTo>
                  <a:pt x="570719" y="23124"/>
                </a:lnTo>
                <a:lnTo>
                  <a:pt x="526533" y="35761"/>
                </a:lnTo>
                <a:lnTo>
                  <a:pt x="483494" y="50964"/>
                </a:lnTo>
                <a:lnTo>
                  <a:pt x="441690" y="68644"/>
                </a:lnTo>
                <a:lnTo>
                  <a:pt x="401209" y="88712"/>
                </a:lnTo>
                <a:lnTo>
                  <a:pt x="362141" y="111078"/>
                </a:lnTo>
                <a:lnTo>
                  <a:pt x="324573" y="135656"/>
                </a:lnTo>
                <a:lnTo>
                  <a:pt x="288596" y="162355"/>
                </a:lnTo>
                <a:lnTo>
                  <a:pt x="254296" y="191087"/>
                </a:lnTo>
                <a:lnTo>
                  <a:pt x="221764" y="221764"/>
                </a:lnTo>
                <a:lnTo>
                  <a:pt x="191087" y="254296"/>
                </a:lnTo>
                <a:lnTo>
                  <a:pt x="162355" y="288596"/>
                </a:lnTo>
                <a:lnTo>
                  <a:pt x="135656" y="324573"/>
                </a:lnTo>
                <a:lnTo>
                  <a:pt x="111078" y="362141"/>
                </a:lnTo>
                <a:lnTo>
                  <a:pt x="88712" y="401209"/>
                </a:lnTo>
                <a:lnTo>
                  <a:pt x="68644" y="441690"/>
                </a:lnTo>
                <a:lnTo>
                  <a:pt x="50964" y="483494"/>
                </a:lnTo>
                <a:lnTo>
                  <a:pt x="35761" y="526533"/>
                </a:lnTo>
                <a:lnTo>
                  <a:pt x="23124" y="570719"/>
                </a:lnTo>
                <a:lnTo>
                  <a:pt x="13140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40" y="898335"/>
                </a:lnTo>
                <a:lnTo>
                  <a:pt x="23124" y="943577"/>
                </a:lnTo>
                <a:lnTo>
                  <a:pt x="35761" y="987763"/>
                </a:lnTo>
                <a:lnTo>
                  <a:pt x="50964" y="1030802"/>
                </a:lnTo>
                <a:lnTo>
                  <a:pt x="68644" y="1072606"/>
                </a:lnTo>
                <a:lnTo>
                  <a:pt x="88712" y="1113087"/>
                </a:lnTo>
                <a:lnTo>
                  <a:pt x="111078" y="1152155"/>
                </a:lnTo>
                <a:lnTo>
                  <a:pt x="135656" y="1189723"/>
                </a:lnTo>
                <a:lnTo>
                  <a:pt x="162355" y="1225701"/>
                </a:lnTo>
                <a:lnTo>
                  <a:pt x="191087" y="1260000"/>
                </a:lnTo>
                <a:lnTo>
                  <a:pt x="221764" y="1292532"/>
                </a:lnTo>
                <a:lnTo>
                  <a:pt x="254296" y="1323209"/>
                </a:lnTo>
                <a:lnTo>
                  <a:pt x="288596" y="1351941"/>
                </a:lnTo>
                <a:lnTo>
                  <a:pt x="324573" y="1378641"/>
                </a:lnTo>
                <a:lnTo>
                  <a:pt x="362141" y="1403218"/>
                </a:lnTo>
                <a:lnTo>
                  <a:pt x="401209" y="1425585"/>
                </a:lnTo>
                <a:lnTo>
                  <a:pt x="441690" y="1445652"/>
                </a:lnTo>
                <a:lnTo>
                  <a:pt x="483494" y="1463332"/>
                </a:lnTo>
                <a:lnTo>
                  <a:pt x="526533" y="1478535"/>
                </a:lnTo>
                <a:lnTo>
                  <a:pt x="570719" y="1491173"/>
                </a:lnTo>
                <a:lnTo>
                  <a:pt x="615962" y="1501156"/>
                </a:lnTo>
                <a:lnTo>
                  <a:pt x="662173" y="1508397"/>
                </a:lnTo>
                <a:lnTo>
                  <a:pt x="709265" y="1512807"/>
                </a:lnTo>
                <a:lnTo>
                  <a:pt x="757148" y="1514297"/>
                </a:lnTo>
                <a:lnTo>
                  <a:pt x="805031" y="1512807"/>
                </a:lnTo>
                <a:lnTo>
                  <a:pt x="852123" y="1508397"/>
                </a:lnTo>
                <a:lnTo>
                  <a:pt x="898334" y="1501156"/>
                </a:lnTo>
                <a:lnTo>
                  <a:pt x="943577" y="1491173"/>
                </a:lnTo>
                <a:lnTo>
                  <a:pt x="987761" y="1478535"/>
                </a:lnTo>
                <a:lnTo>
                  <a:pt x="1030800" y="1463332"/>
                </a:lnTo>
                <a:lnTo>
                  <a:pt x="1072604" y="1445652"/>
                </a:lnTo>
                <a:lnTo>
                  <a:pt x="1113084" y="1425585"/>
                </a:lnTo>
                <a:lnTo>
                  <a:pt x="1152152" y="1403218"/>
                </a:lnTo>
                <a:lnTo>
                  <a:pt x="1189719" y="1378641"/>
                </a:lnTo>
                <a:lnTo>
                  <a:pt x="1225696" y="1351941"/>
                </a:lnTo>
                <a:lnTo>
                  <a:pt x="1259994" y="1323209"/>
                </a:lnTo>
                <a:lnTo>
                  <a:pt x="1292526" y="1292532"/>
                </a:lnTo>
                <a:lnTo>
                  <a:pt x="1323202" y="1260000"/>
                </a:lnTo>
                <a:lnTo>
                  <a:pt x="1351934" y="1225701"/>
                </a:lnTo>
                <a:lnTo>
                  <a:pt x="1378632" y="1189723"/>
                </a:lnTo>
                <a:lnTo>
                  <a:pt x="1403209" y="1152155"/>
                </a:lnTo>
                <a:lnTo>
                  <a:pt x="1425575" y="1113087"/>
                </a:lnTo>
                <a:lnTo>
                  <a:pt x="1445642" y="1072606"/>
                </a:lnTo>
                <a:lnTo>
                  <a:pt x="1463321" y="1030802"/>
                </a:lnTo>
                <a:lnTo>
                  <a:pt x="1478523" y="987763"/>
                </a:lnTo>
                <a:lnTo>
                  <a:pt x="1491161" y="943577"/>
                </a:lnTo>
                <a:lnTo>
                  <a:pt x="1501144" y="898335"/>
                </a:lnTo>
                <a:lnTo>
                  <a:pt x="1508385" y="852123"/>
                </a:lnTo>
                <a:lnTo>
                  <a:pt x="1512794" y="805031"/>
                </a:lnTo>
                <a:lnTo>
                  <a:pt x="1514284" y="757148"/>
                </a:lnTo>
                <a:lnTo>
                  <a:pt x="1512794" y="709265"/>
                </a:lnTo>
                <a:lnTo>
                  <a:pt x="1508385" y="662173"/>
                </a:lnTo>
                <a:lnTo>
                  <a:pt x="1501144" y="615962"/>
                </a:lnTo>
                <a:lnTo>
                  <a:pt x="1491161" y="570719"/>
                </a:lnTo>
                <a:lnTo>
                  <a:pt x="1478523" y="526533"/>
                </a:lnTo>
                <a:lnTo>
                  <a:pt x="1463321" y="483494"/>
                </a:lnTo>
                <a:lnTo>
                  <a:pt x="1445642" y="441690"/>
                </a:lnTo>
                <a:lnTo>
                  <a:pt x="1425575" y="401209"/>
                </a:lnTo>
                <a:lnTo>
                  <a:pt x="1403209" y="362141"/>
                </a:lnTo>
                <a:lnTo>
                  <a:pt x="1378632" y="324573"/>
                </a:lnTo>
                <a:lnTo>
                  <a:pt x="1351934" y="288596"/>
                </a:lnTo>
                <a:lnTo>
                  <a:pt x="1323202" y="254296"/>
                </a:lnTo>
                <a:lnTo>
                  <a:pt x="1292526" y="221764"/>
                </a:lnTo>
                <a:lnTo>
                  <a:pt x="1259994" y="191087"/>
                </a:lnTo>
                <a:lnTo>
                  <a:pt x="1225696" y="162355"/>
                </a:lnTo>
                <a:lnTo>
                  <a:pt x="1189719" y="135656"/>
                </a:lnTo>
                <a:lnTo>
                  <a:pt x="1152152" y="111078"/>
                </a:lnTo>
                <a:lnTo>
                  <a:pt x="1113084" y="88712"/>
                </a:lnTo>
                <a:lnTo>
                  <a:pt x="1072604" y="68644"/>
                </a:lnTo>
                <a:lnTo>
                  <a:pt x="1030800" y="50964"/>
                </a:lnTo>
                <a:lnTo>
                  <a:pt x="987761" y="35761"/>
                </a:lnTo>
                <a:lnTo>
                  <a:pt x="943577" y="23124"/>
                </a:lnTo>
                <a:lnTo>
                  <a:pt x="898334" y="13140"/>
                </a:lnTo>
                <a:lnTo>
                  <a:pt x="852123" y="5899"/>
                </a:lnTo>
                <a:lnTo>
                  <a:pt x="805031" y="1489"/>
                </a:lnTo>
                <a:lnTo>
                  <a:pt x="75714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70618" y="2601744"/>
            <a:ext cx="1514475" cy="1514475"/>
          </a:xfrm>
          <a:custGeom>
            <a:avLst/>
            <a:gdLst/>
            <a:ahLst/>
            <a:cxnLst/>
            <a:rect l="l" t="t" r="r" b="b"/>
            <a:pathLst>
              <a:path w="1514475" h="1514475">
                <a:moveTo>
                  <a:pt x="757135" y="0"/>
                </a:moveTo>
                <a:lnTo>
                  <a:pt x="709252" y="1489"/>
                </a:lnTo>
                <a:lnTo>
                  <a:pt x="662161" y="5899"/>
                </a:lnTo>
                <a:lnTo>
                  <a:pt x="615949" y="13140"/>
                </a:lnTo>
                <a:lnTo>
                  <a:pt x="570707" y="23124"/>
                </a:lnTo>
                <a:lnTo>
                  <a:pt x="526522" y="35761"/>
                </a:lnTo>
                <a:lnTo>
                  <a:pt x="483483" y="50964"/>
                </a:lnTo>
                <a:lnTo>
                  <a:pt x="441680" y="68644"/>
                </a:lnTo>
                <a:lnTo>
                  <a:pt x="401200" y="88712"/>
                </a:lnTo>
                <a:lnTo>
                  <a:pt x="362132" y="111078"/>
                </a:lnTo>
                <a:lnTo>
                  <a:pt x="324565" y="135656"/>
                </a:lnTo>
                <a:lnTo>
                  <a:pt x="288588" y="162355"/>
                </a:lnTo>
                <a:lnTo>
                  <a:pt x="254289" y="191087"/>
                </a:lnTo>
                <a:lnTo>
                  <a:pt x="221757" y="221764"/>
                </a:lnTo>
                <a:lnTo>
                  <a:pt x="191081" y="254296"/>
                </a:lnTo>
                <a:lnTo>
                  <a:pt x="162350" y="288596"/>
                </a:lnTo>
                <a:lnTo>
                  <a:pt x="135651" y="324573"/>
                </a:lnTo>
                <a:lnTo>
                  <a:pt x="111075" y="362141"/>
                </a:lnTo>
                <a:lnTo>
                  <a:pt x="88709" y="401209"/>
                </a:lnTo>
                <a:lnTo>
                  <a:pt x="68642" y="441690"/>
                </a:lnTo>
                <a:lnTo>
                  <a:pt x="50963" y="483494"/>
                </a:lnTo>
                <a:lnTo>
                  <a:pt x="35760" y="526533"/>
                </a:lnTo>
                <a:lnTo>
                  <a:pt x="23123" y="570719"/>
                </a:lnTo>
                <a:lnTo>
                  <a:pt x="13139" y="615962"/>
                </a:lnTo>
                <a:lnTo>
                  <a:pt x="5899" y="662173"/>
                </a:lnTo>
                <a:lnTo>
                  <a:pt x="1489" y="709265"/>
                </a:lnTo>
                <a:lnTo>
                  <a:pt x="0" y="757148"/>
                </a:lnTo>
                <a:lnTo>
                  <a:pt x="1489" y="805031"/>
                </a:lnTo>
                <a:lnTo>
                  <a:pt x="5899" y="852123"/>
                </a:lnTo>
                <a:lnTo>
                  <a:pt x="13139" y="898335"/>
                </a:lnTo>
                <a:lnTo>
                  <a:pt x="23123" y="943577"/>
                </a:lnTo>
                <a:lnTo>
                  <a:pt x="35760" y="987763"/>
                </a:lnTo>
                <a:lnTo>
                  <a:pt x="50963" y="1030802"/>
                </a:lnTo>
                <a:lnTo>
                  <a:pt x="68642" y="1072606"/>
                </a:lnTo>
                <a:lnTo>
                  <a:pt x="88709" y="1113087"/>
                </a:lnTo>
                <a:lnTo>
                  <a:pt x="111075" y="1152155"/>
                </a:lnTo>
                <a:lnTo>
                  <a:pt x="135651" y="1189723"/>
                </a:lnTo>
                <a:lnTo>
                  <a:pt x="162350" y="1225701"/>
                </a:lnTo>
                <a:lnTo>
                  <a:pt x="191081" y="1260000"/>
                </a:lnTo>
                <a:lnTo>
                  <a:pt x="221757" y="1292532"/>
                </a:lnTo>
                <a:lnTo>
                  <a:pt x="254289" y="1323209"/>
                </a:lnTo>
                <a:lnTo>
                  <a:pt x="288588" y="1351941"/>
                </a:lnTo>
                <a:lnTo>
                  <a:pt x="324565" y="1378641"/>
                </a:lnTo>
                <a:lnTo>
                  <a:pt x="362132" y="1403218"/>
                </a:lnTo>
                <a:lnTo>
                  <a:pt x="401200" y="1425585"/>
                </a:lnTo>
                <a:lnTo>
                  <a:pt x="441680" y="1445652"/>
                </a:lnTo>
                <a:lnTo>
                  <a:pt x="483483" y="1463332"/>
                </a:lnTo>
                <a:lnTo>
                  <a:pt x="526522" y="1478535"/>
                </a:lnTo>
                <a:lnTo>
                  <a:pt x="570707" y="1491173"/>
                </a:lnTo>
                <a:lnTo>
                  <a:pt x="615949" y="1501156"/>
                </a:lnTo>
                <a:lnTo>
                  <a:pt x="662161" y="1508397"/>
                </a:lnTo>
                <a:lnTo>
                  <a:pt x="709252" y="1512807"/>
                </a:lnTo>
                <a:lnTo>
                  <a:pt x="757135" y="1514297"/>
                </a:lnTo>
                <a:lnTo>
                  <a:pt x="805018" y="1512807"/>
                </a:lnTo>
                <a:lnTo>
                  <a:pt x="852110" y="1508397"/>
                </a:lnTo>
                <a:lnTo>
                  <a:pt x="898321" y="1501156"/>
                </a:lnTo>
                <a:lnTo>
                  <a:pt x="943564" y="1491173"/>
                </a:lnTo>
                <a:lnTo>
                  <a:pt x="987749" y="1478535"/>
                </a:lnTo>
                <a:lnTo>
                  <a:pt x="1030787" y="1463332"/>
                </a:lnTo>
                <a:lnTo>
                  <a:pt x="1072591" y="1445652"/>
                </a:lnTo>
                <a:lnTo>
                  <a:pt x="1113071" y="1425585"/>
                </a:lnTo>
                <a:lnTo>
                  <a:pt x="1152139" y="1403218"/>
                </a:lnTo>
                <a:lnTo>
                  <a:pt x="1189706" y="1378641"/>
                </a:lnTo>
                <a:lnTo>
                  <a:pt x="1225683" y="1351941"/>
                </a:lnTo>
                <a:lnTo>
                  <a:pt x="1259982" y="1323209"/>
                </a:lnTo>
                <a:lnTo>
                  <a:pt x="1292513" y="1292532"/>
                </a:lnTo>
                <a:lnTo>
                  <a:pt x="1323189" y="1260000"/>
                </a:lnTo>
                <a:lnTo>
                  <a:pt x="1351921" y="1225701"/>
                </a:lnTo>
                <a:lnTo>
                  <a:pt x="1378619" y="1189723"/>
                </a:lnTo>
                <a:lnTo>
                  <a:pt x="1403196" y="1152155"/>
                </a:lnTo>
                <a:lnTo>
                  <a:pt x="1425562" y="1113087"/>
                </a:lnTo>
                <a:lnTo>
                  <a:pt x="1445629" y="1072606"/>
                </a:lnTo>
                <a:lnTo>
                  <a:pt x="1463308" y="1030802"/>
                </a:lnTo>
                <a:lnTo>
                  <a:pt x="1478511" y="987763"/>
                </a:lnTo>
                <a:lnTo>
                  <a:pt x="1491148" y="943577"/>
                </a:lnTo>
                <a:lnTo>
                  <a:pt x="1501131" y="898335"/>
                </a:lnTo>
                <a:lnTo>
                  <a:pt x="1508372" y="852123"/>
                </a:lnTo>
                <a:lnTo>
                  <a:pt x="1512782" y="805031"/>
                </a:lnTo>
                <a:lnTo>
                  <a:pt x="1514271" y="757148"/>
                </a:lnTo>
                <a:lnTo>
                  <a:pt x="1512782" y="709265"/>
                </a:lnTo>
                <a:lnTo>
                  <a:pt x="1508372" y="662173"/>
                </a:lnTo>
                <a:lnTo>
                  <a:pt x="1501131" y="615962"/>
                </a:lnTo>
                <a:lnTo>
                  <a:pt x="1491148" y="570719"/>
                </a:lnTo>
                <a:lnTo>
                  <a:pt x="1478511" y="526533"/>
                </a:lnTo>
                <a:lnTo>
                  <a:pt x="1463308" y="483494"/>
                </a:lnTo>
                <a:lnTo>
                  <a:pt x="1445629" y="441690"/>
                </a:lnTo>
                <a:lnTo>
                  <a:pt x="1425562" y="401209"/>
                </a:lnTo>
                <a:lnTo>
                  <a:pt x="1403196" y="362141"/>
                </a:lnTo>
                <a:lnTo>
                  <a:pt x="1378619" y="324573"/>
                </a:lnTo>
                <a:lnTo>
                  <a:pt x="1351921" y="288596"/>
                </a:lnTo>
                <a:lnTo>
                  <a:pt x="1323189" y="254296"/>
                </a:lnTo>
                <a:lnTo>
                  <a:pt x="1292513" y="221764"/>
                </a:lnTo>
                <a:lnTo>
                  <a:pt x="1259982" y="191087"/>
                </a:lnTo>
                <a:lnTo>
                  <a:pt x="1225683" y="162355"/>
                </a:lnTo>
                <a:lnTo>
                  <a:pt x="1189706" y="135656"/>
                </a:lnTo>
                <a:lnTo>
                  <a:pt x="1152139" y="111078"/>
                </a:lnTo>
                <a:lnTo>
                  <a:pt x="1113071" y="88712"/>
                </a:lnTo>
                <a:lnTo>
                  <a:pt x="1072591" y="68644"/>
                </a:lnTo>
                <a:lnTo>
                  <a:pt x="1030787" y="50964"/>
                </a:lnTo>
                <a:lnTo>
                  <a:pt x="987749" y="35761"/>
                </a:lnTo>
                <a:lnTo>
                  <a:pt x="943564" y="23124"/>
                </a:lnTo>
                <a:lnTo>
                  <a:pt x="898321" y="13140"/>
                </a:lnTo>
                <a:lnTo>
                  <a:pt x="852110" y="5899"/>
                </a:lnTo>
                <a:lnTo>
                  <a:pt x="805018" y="1489"/>
                </a:lnTo>
                <a:lnTo>
                  <a:pt x="757135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713466" y="2992974"/>
            <a:ext cx="868680" cy="6997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80340">
              <a:lnSpc>
                <a:spcPts val="1040"/>
              </a:lnSpc>
              <a:spcBef>
                <a:spcPts val="229"/>
              </a:spcBef>
            </a:pP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Evitando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abrir correos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que</a:t>
            </a:r>
            <a:r>
              <a:rPr sz="950" spc="-6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provengan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remitentes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sospechosos.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3374" y="3081367"/>
            <a:ext cx="984250" cy="567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99695">
              <a:lnSpc>
                <a:spcPts val="1040"/>
              </a:lnSpc>
              <a:spcBef>
                <a:spcPts val="229"/>
              </a:spcBef>
            </a:pP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Haciendo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uso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herramientas </a:t>
            </a:r>
            <a:r>
              <a:rPr sz="950" spc="-2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9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me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joramien</a:t>
            </a:r>
            <a:r>
              <a:rPr sz="950">
                <a:solidFill>
                  <a:srgbClr val="0B317D"/>
                </a:solidFill>
                <a:latin typeface="Tahoma"/>
                <a:cs typeface="Tahoma"/>
              </a:rPr>
              <a:t>t</a:t>
            </a:r>
            <a:r>
              <a:rPr sz="950" spc="45">
                <a:solidFill>
                  <a:srgbClr val="0B317D"/>
                </a:solidFill>
                <a:latin typeface="Tahoma"/>
                <a:cs typeface="Tahoma"/>
              </a:rPr>
              <a:t>o</a:t>
            </a:r>
            <a:endParaRPr sz="950">
              <a:latin typeface="Tahoma"/>
              <a:cs typeface="Tahoma"/>
            </a:endParaRPr>
          </a:p>
          <a:p>
            <a:pPr marL="237490">
              <a:lnSpc>
                <a:spcPts val="1015"/>
              </a:lnSpc>
            </a:pPr>
            <a:r>
              <a:rPr sz="950" spc="10">
                <a:solidFill>
                  <a:srgbClr val="0B317D"/>
                </a:solidFill>
                <a:latin typeface="Tahoma"/>
                <a:cs typeface="Tahoma"/>
              </a:rPr>
              <a:t>continuo.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43185" y="2999576"/>
            <a:ext cx="1106805" cy="6997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1040"/>
              </a:lnSpc>
              <a:spcBef>
                <a:spcPts val="229"/>
              </a:spcBef>
            </a:pP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Tomando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0">
                <a:solidFill>
                  <a:srgbClr val="0B317D"/>
                </a:solidFill>
                <a:latin typeface="Tahoma"/>
                <a:cs typeface="Tahoma"/>
              </a:rPr>
              <a:t>d</a:t>
            </a:r>
            <a:r>
              <a:rPr sz="950" spc="40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cisiones</a:t>
            </a:r>
            <a:r>
              <a:rPr sz="9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60">
                <a:solidFill>
                  <a:srgbClr val="0B317D"/>
                </a:solidFill>
                <a:latin typeface="Tahoma"/>
                <a:cs typeface="Tahoma"/>
              </a:rPr>
              <a:t>b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asados  </a:t>
            </a:r>
            <a:r>
              <a:rPr sz="950" spc="30">
                <a:solidFill>
                  <a:srgbClr val="0B317D"/>
                </a:solidFill>
                <a:latin typeface="Tahoma"/>
                <a:cs typeface="Tahoma"/>
              </a:rPr>
              <a:t>en </a:t>
            </a:r>
            <a:r>
              <a:rPr sz="950" spc="15">
                <a:solidFill>
                  <a:srgbClr val="0B317D"/>
                </a:solidFill>
                <a:latin typeface="Tahoma"/>
                <a:cs typeface="Tahoma"/>
              </a:rPr>
              <a:t>criterios </a:t>
            </a:r>
            <a:r>
              <a:rPr sz="950">
                <a:solidFill>
                  <a:srgbClr val="0B317D"/>
                </a:solidFill>
                <a:latin typeface="Tahoma"/>
                <a:cs typeface="Tahoma"/>
              </a:rPr>
              <a:t>costo, </a:t>
            </a:r>
            <a:r>
              <a:rPr sz="950" spc="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0B317D"/>
                </a:solidFill>
                <a:latin typeface="Tahoma"/>
                <a:cs typeface="Tahoma"/>
              </a:rPr>
              <a:t>riesgo </a:t>
            </a:r>
            <a:r>
              <a:rPr sz="950" spc="-1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9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25">
                <a:solidFill>
                  <a:srgbClr val="0B317D"/>
                </a:solidFill>
                <a:latin typeface="Tahoma"/>
                <a:cs typeface="Tahoma"/>
              </a:rPr>
              <a:t>desempeño.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0447" y="3209493"/>
            <a:ext cx="735330" cy="3041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6034" marR="5080" indent="-13970">
              <a:lnSpc>
                <a:spcPts val="1040"/>
              </a:lnSpc>
              <a:spcBef>
                <a:spcPts val="229"/>
              </a:spcBef>
            </a:pPr>
            <a:r>
              <a:rPr sz="950" spc="35" dirty="0" err="1">
                <a:solidFill>
                  <a:srgbClr val="0B317D"/>
                </a:solidFill>
                <a:latin typeface="Tahoma"/>
                <a:cs typeface="Tahoma"/>
              </a:rPr>
              <a:t>O</a:t>
            </a:r>
            <a:r>
              <a:rPr sz="950" spc="25" dirty="0" err="1">
                <a:solidFill>
                  <a:srgbClr val="0B317D"/>
                </a:solidFill>
                <a:latin typeface="Tahoma"/>
                <a:cs typeface="Tahoma"/>
              </a:rPr>
              <a:t>p</a:t>
            </a:r>
            <a:r>
              <a:rPr sz="950" spc="20" dirty="0" err="1">
                <a:solidFill>
                  <a:srgbClr val="0B317D"/>
                </a:solidFill>
                <a:latin typeface="Tahoma"/>
                <a:cs typeface="Tahoma"/>
              </a:rPr>
              <a:t>timi</a:t>
            </a:r>
            <a:r>
              <a:rPr sz="950" spc="10" dirty="0" err="1">
                <a:solidFill>
                  <a:srgbClr val="0B317D"/>
                </a:solidFill>
                <a:latin typeface="Tahoma"/>
                <a:cs typeface="Tahoma"/>
              </a:rPr>
              <a:t>z</a:t>
            </a:r>
            <a:r>
              <a:rPr sz="950" spc="35" dirty="0" err="1">
                <a:solidFill>
                  <a:srgbClr val="0B317D"/>
                </a:solidFill>
                <a:latin typeface="Tahoma"/>
                <a:cs typeface="Tahoma"/>
              </a:rPr>
              <a:t>ando</a:t>
            </a:r>
            <a:r>
              <a:rPr sz="950" spc="35" dirty="0">
                <a:solidFill>
                  <a:srgbClr val="0B317D"/>
                </a:solidFill>
                <a:latin typeface="Tahoma"/>
                <a:cs typeface="Tahoma"/>
              </a:rPr>
              <a:t>  </a:t>
            </a:r>
            <a:r>
              <a:rPr sz="950" spc="15" dirty="0" err="1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950" spc="-6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950" spc="5" dirty="0" err="1">
                <a:solidFill>
                  <a:srgbClr val="0B317D"/>
                </a:solidFill>
                <a:latin typeface="Tahoma"/>
                <a:cs typeface="Tahoma"/>
              </a:rPr>
              <a:t>recursos</a:t>
            </a:r>
            <a:r>
              <a:rPr sz="950" spc="5" dirty="0">
                <a:solidFill>
                  <a:srgbClr val="0B317D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22180" y="2420672"/>
            <a:ext cx="1623695" cy="1746250"/>
            <a:chOff x="1322180" y="2420672"/>
            <a:chExt cx="1623695" cy="1746250"/>
          </a:xfrm>
        </p:grpSpPr>
        <p:sp>
          <p:nvSpPr>
            <p:cNvPr id="42" name="object 42"/>
            <p:cNvSpPr/>
            <p:nvPr/>
          </p:nvSpPr>
          <p:spPr>
            <a:xfrm>
              <a:off x="1328530" y="2549518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306"/>
                  </a:moveTo>
                  <a:lnTo>
                    <a:pt x="1609234" y="852624"/>
                  </a:lnTo>
                  <a:lnTo>
                    <a:pt x="1605183" y="899221"/>
                  </a:lnTo>
                  <a:lnTo>
                    <a:pt x="1598524" y="945023"/>
                  </a:lnTo>
                  <a:lnTo>
                    <a:pt x="1589332" y="989954"/>
                  </a:lnTo>
                  <a:lnTo>
                    <a:pt x="1577683" y="1033938"/>
                  </a:lnTo>
                  <a:lnTo>
                    <a:pt x="1563652" y="1076900"/>
                  </a:lnTo>
                  <a:lnTo>
                    <a:pt x="1547315" y="1118764"/>
                  </a:lnTo>
                  <a:lnTo>
                    <a:pt x="1528748" y="1159456"/>
                  </a:lnTo>
                  <a:lnTo>
                    <a:pt x="1508025" y="1198898"/>
                  </a:lnTo>
                  <a:lnTo>
                    <a:pt x="1485223" y="1237016"/>
                  </a:lnTo>
                  <a:lnTo>
                    <a:pt x="1460417" y="1273735"/>
                  </a:lnTo>
                  <a:lnTo>
                    <a:pt x="1433682" y="1308978"/>
                  </a:lnTo>
                  <a:lnTo>
                    <a:pt x="1405095" y="1342670"/>
                  </a:lnTo>
                  <a:lnTo>
                    <a:pt x="1374730" y="1374736"/>
                  </a:lnTo>
                  <a:lnTo>
                    <a:pt x="1342663" y="1405101"/>
                  </a:lnTo>
                  <a:lnTo>
                    <a:pt x="1308970" y="1433687"/>
                  </a:lnTo>
                  <a:lnTo>
                    <a:pt x="1273726" y="1460421"/>
                  </a:lnTo>
                  <a:lnTo>
                    <a:pt x="1237007" y="1485227"/>
                  </a:lnTo>
                  <a:lnTo>
                    <a:pt x="1198888" y="1508028"/>
                  </a:lnTo>
                  <a:lnTo>
                    <a:pt x="1159445" y="1528750"/>
                  </a:lnTo>
                  <a:lnTo>
                    <a:pt x="1118754" y="1547317"/>
                  </a:lnTo>
                  <a:lnTo>
                    <a:pt x="1076889" y="1563653"/>
                  </a:lnTo>
                  <a:lnTo>
                    <a:pt x="1033926" y="1577684"/>
                  </a:lnTo>
                  <a:lnTo>
                    <a:pt x="989942" y="1589333"/>
                  </a:lnTo>
                  <a:lnTo>
                    <a:pt x="945011" y="1598524"/>
                  </a:lnTo>
                  <a:lnTo>
                    <a:pt x="899209" y="1605183"/>
                  </a:lnTo>
                  <a:lnTo>
                    <a:pt x="852611" y="1609234"/>
                  </a:lnTo>
                  <a:lnTo>
                    <a:pt x="805294" y="1610601"/>
                  </a:lnTo>
                  <a:lnTo>
                    <a:pt x="757976" y="1609234"/>
                  </a:lnTo>
                  <a:lnTo>
                    <a:pt x="711379" y="1605183"/>
                  </a:lnTo>
                  <a:lnTo>
                    <a:pt x="665577" y="1598524"/>
                  </a:lnTo>
                  <a:lnTo>
                    <a:pt x="620647" y="1589333"/>
                  </a:lnTo>
                  <a:lnTo>
                    <a:pt x="576662" y="1577684"/>
                  </a:lnTo>
                  <a:lnTo>
                    <a:pt x="533700" y="1563653"/>
                  </a:lnTo>
                  <a:lnTo>
                    <a:pt x="491836" y="1547317"/>
                  </a:lnTo>
                  <a:lnTo>
                    <a:pt x="451145" y="1528750"/>
                  </a:lnTo>
                  <a:lnTo>
                    <a:pt x="411702" y="1508028"/>
                  </a:lnTo>
                  <a:lnTo>
                    <a:pt x="373584" y="1485227"/>
                  </a:lnTo>
                  <a:lnTo>
                    <a:pt x="336866" y="1460421"/>
                  </a:lnTo>
                  <a:lnTo>
                    <a:pt x="301622" y="1433687"/>
                  </a:lnTo>
                  <a:lnTo>
                    <a:pt x="267930" y="1405101"/>
                  </a:lnTo>
                  <a:lnTo>
                    <a:pt x="235864" y="1374736"/>
                  </a:lnTo>
                  <a:lnTo>
                    <a:pt x="205500" y="1342670"/>
                  </a:lnTo>
                  <a:lnTo>
                    <a:pt x="176913" y="1308978"/>
                  </a:lnTo>
                  <a:lnTo>
                    <a:pt x="150179" y="1273735"/>
                  </a:lnTo>
                  <a:lnTo>
                    <a:pt x="125374" y="1237016"/>
                  </a:lnTo>
                  <a:lnTo>
                    <a:pt x="102572" y="1198898"/>
                  </a:lnTo>
                  <a:lnTo>
                    <a:pt x="81850" y="1159456"/>
                  </a:lnTo>
                  <a:lnTo>
                    <a:pt x="63283" y="1118764"/>
                  </a:lnTo>
                  <a:lnTo>
                    <a:pt x="46947" y="1076900"/>
                  </a:lnTo>
                  <a:lnTo>
                    <a:pt x="32916" y="1033938"/>
                  </a:lnTo>
                  <a:lnTo>
                    <a:pt x="21268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7" y="852624"/>
                  </a:lnTo>
                  <a:lnTo>
                    <a:pt x="0" y="805306"/>
                  </a:lnTo>
                  <a:lnTo>
                    <a:pt x="1367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8" y="620658"/>
                  </a:lnTo>
                  <a:lnTo>
                    <a:pt x="32916" y="576674"/>
                  </a:lnTo>
                  <a:lnTo>
                    <a:pt x="46947" y="533712"/>
                  </a:lnTo>
                  <a:lnTo>
                    <a:pt x="63283" y="491847"/>
                  </a:lnTo>
                  <a:lnTo>
                    <a:pt x="81850" y="451155"/>
                  </a:lnTo>
                  <a:lnTo>
                    <a:pt x="102572" y="411712"/>
                  </a:lnTo>
                  <a:lnTo>
                    <a:pt x="125374" y="373593"/>
                  </a:lnTo>
                  <a:lnTo>
                    <a:pt x="150179" y="336874"/>
                  </a:lnTo>
                  <a:lnTo>
                    <a:pt x="176913" y="301630"/>
                  </a:lnTo>
                  <a:lnTo>
                    <a:pt x="205500" y="267937"/>
                  </a:lnTo>
                  <a:lnTo>
                    <a:pt x="235864" y="235870"/>
                  </a:lnTo>
                  <a:lnTo>
                    <a:pt x="267930" y="205505"/>
                  </a:lnTo>
                  <a:lnTo>
                    <a:pt x="301622" y="176918"/>
                  </a:lnTo>
                  <a:lnTo>
                    <a:pt x="336866" y="150183"/>
                  </a:lnTo>
                  <a:lnTo>
                    <a:pt x="373584" y="125377"/>
                  </a:lnTo>
                  <a:lnTo>
                    <a:pt x="411702" y="102575"/>
                  </a:lnTo>
                  <a:lnTo>
                    <a:pt x="451145" y="81853"/>
                  </a:lnTo>
                  <a:lnTo>
                    <a:pt x="491836" y="63285"/>
                  </a:lnTo>
                  <a:lnTo>
                    <a:pt x="533700" y="46948"/>
                  </a:lnTo>
                  <a:lnTo>
                    <a:pt x="576662" y="32918"/>
                  </a:lnTo>
                  <a:lnTo>
                    <a:pt x="620647" y="21268"/>
                  </a:lnTo>
                  <a:lnTo>
                    <a:pt x="665577" y="12077"/>
                  </a:lnTo>
                  <a:lnTo>
                    <a:pt x="711379" y="5417"/>
                  </a:lnTo>
                  <a:lnTo>
                    <a:pt x="757976" y="1367"/>
                  </a:lnTo>
                  <a:lnTo>
                    <a:pt x="805294" y="0"/>
                  </a:lnTo>
                  <a:lnTo>
                    <a:pt x="852611" y="1367"/>
                  </a:lnTo>
                  <a:lnTo>
                    <a:pt x="899209" y="5417"/>
                  </a:lnTo>
                  <a:lnTo>
                    <a:pt x="945011" y="12077"/>
                  </a:lnTo>
                  <a:lnTo>
                    <a:pt x="989942" y="21268"/>
                  </a:lnTo>
                  <a:lnTo>
                    <a:pt x="1033926" y="32918"/>
                  </a:lnTo>
                  <a:lnTo>
                    <a:pt x="1076889" y="46948"/>
                  </a:lnTo>
                  <a:lnTo>
                    <a:pt x="1118754" y="63285"/>
                  </a:lnTo>
                  <a:lnTo>
                    <a:pt x="1159445" y="81853"/>
                  </a:lnTo>
                  <a:lnTo>
                    <a:pt x="1198888" y="102575"/>
                  </a:lnTo>
                  <a:lnTo>
                    <a:pt x="1237007" y="125377"/>
                  </a:lnTo>
                  <a:lnTo>
                    <a:pt x="1273726" y="150183"/>
                  </a:lnTo>
                  <a:lnTo>
                    <a:pt x="1308970" y="176918"/>
                  </a:lnTo>
                  <a:lnTo>
                    <a:pt x="1342663" y="205505"/>
                  </a:lnTo>
                  <a:lnTo>
                    <a:pt x="1374730" y="235870"/>
                  </a:lnTo>
                  <a:lnTo>
                    <a:pt x="1405095" y="267937"/>
                  </a:lnTo>
                  <a:lnTo>
                    <a:pt x="1433682" y="301630"/>
                  </a:lnTo>
                  <a:lnTo>
                    <a:pt x="1460417" y="336874"/>
                  </a:lnTo>
                  <a:lnTo>
                    <a:pt x="1485223" y="373593"/>
                  </a:lnTo>
                  <a:lnTo>
                    <a:pt x="1508025" y="411712"/>
                  </a:lnTo>
                  <a:lnTo>
                    <a:pt x="1528748" y="451155"/>
                  </a:lnTo>
                  <a:lnTo>
                    <a:pt x="1547315" y="491847"/>
                  </a:lnTo>
                  <a:lnTo>
                    <a:pt x="1563652" y="533712"/>
                  </a:lnTo>
                  <a:lnTo>
                    <a:pt x="1577683" y="576674"/>
                  </a:lnTo>
                  <a:lnTo>
                    <a:pt x="1589332" y="620658"/>
                  </a:lnTo>
                  <a:lnTo>
                    <a:pt x="1598524" y="665590"/>
                  </a:lnTo>
                  <a:lnTo>
                    <a:pt x="1605183" y="711392"/>
                  </a:lnTo>
                  <a:lnTo>
                    <a:pt x="1609234" y="757989"/>
                  </a:lnTo>
                  <a:lnTo>
                    <a:pt x="1610601" y="805306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3403" y="2420672"/>
              <a:ext cx="252095" cy="285115"/>
            </a:xfrm>
            <a:custGeom>
              <a:avLst/>
              <a:gdLst/>
              <a:ahLst/>
              <a:cxnLst/>
              <a:rect l="l" t="t" r="r" b="b"/>
              <a:pathLst>
                <a:path w="252094" h="285114">
                  <a:moveTo>
                    <a:pt x="225374" y="92443"/>
                  </a:moveTo>
                  <a:lnTo>
                    <a:pt x="26720" y="92443"/>
                  </a:lnTo>
                  <a:lnTo>
                    <a:pt x="16319" y="94541"/>
                  </a:lnTo>
                  <a:lnTo>
                    <a:pt x="7826" y="100264"/>
                  </a:lnTo>
                  <a:lnTo>
                    <a:pt x="2099" y="108757"/>
                  </a:lnTo>
                  <a:lnTo>
                    <a:pt x="0" y="119164"/>
                  </a:lnTo>
                  <a:lnTo>
                    <a:pt x="0" y="258356"/>
                  </a:lnTo>
                  <a:lnTo>
                    <a:pt x="2099" y="268757"/>
                  </a:lnTo>
                  <a:lnTo>
                    <a:pt x="7826" y="277250"/>
                  </a:lnTo>
                  <a:lnTo>
                    <a:pt x="16319" y="282977"/>
                  </a:lnTo>
                  <a:lnTo>
                    <a:pt x="26720" y="285076"/>
                  </a:lnTo>
                  <a:lnTo>
                    <a:pt x="225374" y="285076"/>
                  </a:lnTo>
                  <a:lnTo>
                    <a:pt x="235775" y="282977"/>
                  </a:lnTo>
                  <a:lnTo>
                    <a:pt x="244268" y="277250"/>
                  </a:lnTo>
                  <a:lnTo>
                    <a:pt x="249995" y="268757"/>
                  </a:lnTo>
                  <a:lnTo>
                    <a:pt x="252094" y="258356"/>
                  </a:lnTo>
                  <a:lnTo>
                    <a:pt x="252094" y="242265"/>
                  </a:lnTo>
                  <a:lnTo>
                    <a:pt x="101638" y="242265"/>
                  </a:lnTo>
                  <a:lnTo>
                    <a:pt x="110413" y="181076"/>
                  </a:lnTo>
                  <a:lnTo>
                    <a:pt x="104127" y="176565"/>
                  </a:lnTo>
                  <a:lnTo>
                    <a:pt x="99248" y="170572"/>
                  </a:lnTo>
                  <a:lnTo>
                    <a:pt x="96092" y="163404"/>
                  </a:lnTo>
                  <a:lnTo>
                    <a:pt x="94970" y="155371"/>
                  </a:lnTo>
                  <a:lnTo>
                    <a:pt x="97255" y="144049"/>
                  </a:lnTo>
                  <a:lnTo>
                    <a:pt x="103487" y="134805"/>
                  </a:lnTo>
                  <a:lnTo>
                    <a:pt x="112731" y="128573"/>
                  </a:lnTo>
                  <a:lnTo>
                    <a:pt x="124053" y="126288"/>
                  </a:lnTo>
                  <a:lnTo>
                    <a:pt x="252094" y="126288"/>
                  </a:lnTo>
                  <a:lnTo>
                    <a:pt x="252094" y="119164"/>
                  </a:lnTo>
                  <a:lnTo>
                    <a:pt x="249995" y="108757"/>
                  </a:lnTo>
                  <a:lnTo>
                    <a:pt x="244268" y="100264"/>
                  </a:lnTo>
                  <a:lnTo>
                    <a:pt x="235775" y="94541"/>
                  </a:lnTo>
                  <a:lnTo>
                    <a:pt x="225374" y="92443"/>
                  </a:lnTo>
                  <a:close/>
                </a:path>
                <a:path w="252094" h="285114">
                  <a:moveTo>
                    <a:pt x="252094" y="126288"/>
                  </a:moveTo>
                  <a:lnTo>
                    <a:pt x="124053" y="126288"/>
                  </a:lnTo>
                  <a:lnTo>
                    <a:pt x="135370" y="128573"/>
                  </a:lnTo>
                  <a:lnTo>
                    <a:pt x="144614" y="134805"/>
                  </a:lnTo>
                  <a:lnTo>
                    <a:pt x="150849" y="144049"/>
                  </a:lnTo>
                  <a:lnTo>
                    <a:pt x="153136" y="155371"/>
                  </a:lnTo>
                  <a:lnTo>
                    <a:pt x="152012" y="163406"/>
                  </a:lnTo>
                  <a:lnTo>
                    <a:pt x="148847" y="170576"/>
                  </a:lnTo>
                  <a:lnTo>
                    <a:pt x="143953" y="176570"/>
                  </a:lnTo>
                  <a:lnTo>
                    <a:pt x="137642" y="181076"/>
                  </a:lnTo>
                  <a:lnTo>
                    <a:pt x="146049" y="242265"/>
                  </a:lnTo>
                  <a:lnTo>
                    <a:pt x="252094" y="242265"/>
                  </a:lnTo>
                  <a:lnTo>
                    <a:pt x="252094" y="126288"/>
                  </a:lnTo>
                  <a:close/>
                </a:path>
                <a:path w="252094" h="285114">
                  <a:moveTo>
                    <a:pt x="124053" y="0"/>
                  </a:moveTo>
                  <a:lnTo>
                    <a:pt x="63974" y="24882"/>
                  </a:lnTo>
                  <a:lnTo>
                    <a:pt x="39170" y="84556"/>
                  </a:lnTo>
                  <a:lnTo>
                    <a:pt x="39090" y="92443"/>
                  </a:lnTo>
                  <a:lnTo>
                    <a:pt x="67017" y="92443"/>
                  </a:lnTo>
                  <a:lnTo>
                    <a:pt x="67017" y="84556"/>
                  </a:lnTo>
                  <a:lnTo>
                    <a:pt x="71500" y="62359"/>
                  </a:lnTo>
                  <a:lnTo>
                    <a:pt x="83724" y="44234"/>
                  </a:lnTo>
                  <a:lnTo>
                    <a:pt x="101854" y="32014"/>
                  </a:lnTo>
                  <a:lnTo>
                    <a:pt x="124053" y="27533"/>
                  </a:lnTo>
                  <a:lnTo>
                    <a:pt x="185902" y="27533"/>
                  </a:lnTo>
                  <a:lnTo>
                    <a:pt x="184115" y="24882"/>
                  </a:lnTo>
                  <a:lnTo>
                    <a:pt x="157116" y="6676"/>
                  </a:lnTo>
                  <a:lnTo>
                    <a:pt x="124053" y="0"/>
                  </a:lnTo>
                  <a:close/>
                </a:path>
                <a:path w="252094" h="285114">
                  <a:moveTo>
                    <a:pt x="185902" y="27533"/>
                  </a:moveTo>
                  <a:lnTo>
                    <a:pt x="124053" y="27533"/>
                  </a:lnTo>
                  <a:lnTo>
                    <a:pt x="146243" y="32014"/>
                  </a:lnTo>
                  <a:lnTo>
                    <a:pt x="164364" y="44234"/>
                  </a:lnTo>
                  <a:lnTo>
                    <a:pt x="176583" y="62359"/>
                  </a:lnTo>
                  <a:lnTo>
                    <a:pt x="181063" y="84556"/>
                  </a:lnTo>
                  <a:lnTo>
                    <a:pt x="181063" y="92443"/>
                  </a:lnTo>
                  <a:lnTo>
                    <a:pt x="208991" y="92443"/>
                  </a:lnTo>
                  <a:lnTo>
                    <a:pt x="208911" y="84556"/>
                  </a:lnTo>
                  <a:lnTo>
                    <a:pt x="202316" y="51885"/>
                  </a:lnTo>
                  <a:lnTo>
                    <a:pt x="185902" y="27533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253485" y="2451809"/>
            <a:ext cx="1623695" cy="1718945"/>
            <a:chOff x="3253485" y="2451809"/>
            <a:chExt cx="1623695" cy="1718945"/>
          </a:xfrm>
        </p:grpSpPr>
        <p:sp>
          <p:nvSpPr>
            <p:cNvPr id="45" name="object 45"/>
            <p:cNvSpPr/>
            <p:nvPr/>
          </p:nvSpPr>
          <p:spPr>
            <a:xfrm>
              <a:off x="3259835" y="2553586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307"/>
                  </a:moveTo>
                  <a:lnTo>
                    <a:pt x="1609234" y="852624"/>
                  </a:lnTo>
                  <a:lnTo>
                    <a:pt x="1605183" y="899221"/>
                  </a:lnTo>
                  <a:lnTo>
                    <a:pt x="1598524" y="945023"/>
                  </a:lnTo>
                  <a:lnTo>
                    <a:pt x="1589332" y="989954"/>
                  </a:lnTo>
                  <a:lnTo>
                    <a:pt x="1577683" y="1033938"/>
                  </a:lnTo>
                  <a:lnTo>
                    <a:pt x="1563652" y="1076900"/>
                  </a:lnTo>
                  <a:lnTo>
                    <a:pt x="1547315" y="1118764"/>
                  </a:lnTo>
                  <a:lnTo>
                    <a:pt x="1528748" y="1159456"/>
                  </a:lnTo>
                  <a:lnTo>
                    <a:pt x="1508026" y="1198898"/>
                  </a:lnTo>
                  <a:lnTo>
                    <a:pt x="1485224" y="1237016"/>
                  </a:lnTo>
                  <a:lnTo>
                    <a:pt x="1460418" y="1273735"/>
                  </a:lnTo>
                  <a:lnTo>
                    <a:pt x="1433683" y="1308978"/>
                  </a:lnTo>
                  <a:lnTo>
                    <a:pt x="1405096" y="1342670"/>
                  </a:lnTo>
                  <a:lnTo>
                    <a:pt x="1374732" y="1374736"/>
                  </a:lnTo>
                  <a:lnTo>
                    <a:pt x="1342665" y="1405101"/>
                  </a:lnTo>
                  <a:lnTo>
                    <a:pt x="1308973" y="1433687"/>
                  </a:lnTo>
                  <a:lnTo>
                    <a:pt x="1273729" y="1460421"/>
                  </a:lnTo>
                  <a:lnTo>
                    <a:pt x="1237011" y="1485227"/>
                  </a:lnTo>
                  <a:lnTo>
                    <a:pt x="1198892" y="1508028"/>
                  </a:lnTo>
                  <a:lnTo>
                    <a:pt x="1159450" y="1528750"/>
                  </a:lnTo>
                  <a:lnTo>
                    <a:pt x="1118759" y="1547317"/>
                  </a:lnTo>
                  <a:lnTo>
                    <a:pt x="1076895" y="1563653"/>
                  </a:lnTo>
                  <a:lnTo>
                    <a:pt x="1033933" y="1577684"/>
                  </a:lnTo>
                  <a:lnTo>
                    <a:pt x="989950" y="1589333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7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3"/>
                  </a:lnTo>
                  <a:lnTo>
                    <a:pt x="576669" y="1577684"/>
                  </a:lnTo>
                  <a:lnTo>
                    <a:pt x="533706" y="1563653"/>
                  </a:lnTo>
                  <a:lnTo>
                    <a:pt x="491841" y="1547317"/>
                  </a:lnTo>
                  <a:lnTo>
                    <a:pt x="451149" y="1528750"/>
                  </a:lnTo>
                  <a:lnTo>
                    <a:pt x="411706" y="1508028"/>
                  </a:lnTo>
                  <a:lnTo>
                    <a:pt x="373587" y="1485227"/>
                  </a:lnTo>
                  <a:lnTo>
                    <a:pt x="336868" y="1460421"/>
                  </a:lnTo>
                  <a:lnTo>
                    <a:pt x="301625" y="1433687"/>
                  </a:lnTo>
                  <a:lnTo>
                    <a:pt x="267932" y="1405101"/>
                  </a:lnTo>
                  <a:lnTo>
                    <a:pt x="235865" y="1374736"/>
                  </a:lnTo>
                  <a:lnTo>
                    <a:pt x="205501" y="1342670"/>
                  </a:lnTo>
                  <a:lnTo>
                    <a:pt x="176914" y="1308978"/>
                  </a:lnTo>
                  <a:lnTo>
                    <a:pt x="150180" y="1273735"/>
                  </a:lnTo>
                  <a:lnTo>
                    <a:pt x="125374" y="1237016"/>
                  </a:lnTo>
                  <a:lnTo>
                    <a:pt x="102573" y="1198898"/>
                  </a:lnTo>
                  <a:lnTo>
                    <a:pt x="81850" y="1159456"/>
                  </a:lnTo>
                  <a:lnTo>
                    <a:pt x="63283" y="1118764"/>
                  </a:lnTo>
                  <a:lnTo>
                    <a:pt x="46947" y="1076900"/>
                  </a:lnTo>
                  <a:lnTo>
                    <a:pt x="32917" y="1033938"/>
                  </a:lnTo>
                  <a:lnTo>
                    <a:pt x="21268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7" y="852624"/>
                  </a:lnTo>
                  <a:lnTo>
                    <a:pt x="0" y="805307"/>
                  </a:lnTo>
                  <a:lnTo>
                    <a:pt x="1367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8" y="620658"/>
                  </a:lnTo>
                  <a:lnTo>
                    <a:pt x="32917" y="576674"/>
                  </a:lnTo>
                  <a:lnTo>
                    <a:pt x="46947" y="533712"/>
                  </a:lnTo>
                  <a:lnTo>
                    <a:pt x="63283" y="491847"/>
                  </a:lnTo>
                  <a:lnTo>
                    <a:pt x="81850" y="451155"/>
                  </a:lnTo>
                  <a:lnTo>
                    <a:pt x="102573" y="411712"/>
                  </a:lnTo>
                  <a:lnTo>
                    <a:pt x="125374" y="373593"/>
                  </a:lnTo>
                  <a:lnTo>
                    <a:pt x="150180" y="336874"/>
                  </a:lnTo>
                  <a:lnTo>
                    <a:pt x="176914" y="301630"/>
                  </a:lnTo>
                  <a:lnTo>
                    <a:pt x="205501" y="267937"/>
                  </a:lnTo>
                  <a:lnTo>
                    <a:pt x="235865" y="235870"/>
                  </a:lnTo>
                  <a:lnTo>
                    <a:pt x="267932" y="205505"/>
                  </a:lnTo>
                  <a:lnTo>
                    <a:pt x="301625" y="176918"/>
                  </a:lnTo>
                  <a:lnTo>
                    <a:pt x="336868" y="150183"/>
                  </a:lnTo>
                  <a:lnTo>
                    <a:pt x="373587" y="125377"/>
                  </a:lnTo>
                  <a:lnTo>
                    <a:pt x="411706" y="102575"/>
                  </a:lnTo>
                  <a:lnTo>
                    <a:pt x="451149" y="81853"/>
                  </a:lnTo>
                  <a:lnTo>
                    <a:pt x="491841" y="63285"/>
                  </a:lnTo>
                  <a:lnTo>
                    <a:pt x="533706" y="46948"/>
                  </a:lnTo>
                  <a:lnTo>
                    <a:pt x="576669" y="32918"/>
                  </a:lnTo>
                  <a:lnTo>
                    <a:pt x="620654" y="21268"/>
                  </a:lnTo>
                  <a:lnTo>
                    <a:pt x="665586" y="12077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7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7"/>
                  </a:lnTo>
                  <a:lnTo>
                    <a:pt x="989950" y="21268"/>
                  </a:lnTo>
                  <a:lnTo>
                    <a:pt x="1033933" y="32918"/>
                  </a:lnTo>
                  <a:lnTo>
                    <a:pt x="1076895" y="46948"/>
                  </a:lnTo>
                  <a:lnTo>
                    <a:pt x="1118759" y="63285"/>
                  </a:lnTo>
                  <a:lnTo>
                    <a:pt x="1159450" y="81853"/>
                  </a:lnTo>
                  <a:lnTo>
                    <a:pt x="1198892" y="102575"/>
                  </a:lnTo>
                  <a:lnTo>
                    <a:pt x="1237011" y="125377"/>
                  </a:lnTo>
                  <a:lnTo>
                    <a:pt x="1273729" y="150183"/>
                  </a:lnTo>
                  <a:lnTo>
                    <a:pt x="1308973" y="176918"/>
                  </a:lnTo>
                  <a:lnTo>
                    <a:pt x="1342665" y="205505"/>
                  </a:lnTo>
                  <a:lnTo>
                    <a:pt x="1374732" y="235870"/>
                  </a:lnTo>
                  <a:lnTo>
                    <a:pt x="1405096" y="267937"/>
                  </a:lnTo>
                  <a:lnTo>
                    <a:pt x="1433683" y="301630"/>
                  </a:lnTo>
                  <a:lnTo>
                    <a:pt x="1460418" y="336874"/>
                  </a:lnTo>
                  <a:lnTo>
                    <a:pt x="1485224" y="373593"/>
                  </a:lnTo>
                  <a:lnTo>
                    <a:pt x="1508026" y="411712"/>
                  </a:lnTo>
                  <a:lnTo>
                    <a:pt x="1528748" y="451155"/>
                  </a:lnTo>
                  <a:lnTo>
                    <a:pt x="1547315" y="491847"/>
                  </a:lnTo>
                  <a:lnTo>
                    <a:pt x="1563652" y="533712"/>
                  </a:lnTo>
                  <a:lnTo>
                    <a:pt x="1577683" y="576674"/>
                  </a:lnTo>
                  <a:lnTo>
                    <a:pt x="1589332" y="620658"/>
                  </a:lnTo>
                  <a:lnTo>
                    <a:pt x="1598524" y="665590"/>
                  </a:lnTo>
                  <a:lnTo>
                    <a:pt x="1605183" y="711392"/>
                  </a:lnTo>
                  <a:lnTo>
                    <a:pt x="1609234" y="757989"/>
                  </a:lnTo>
                  <a:lnTo>
                    <a:pt x="1610601" y="805307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8999" y="2451809"/>
              <a:ext cx="306550" cy="314306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184804" y="2428863"/>
            <a:ext cx="1623695" cy="1737995"/>
            <a:chOff x="5184804" y="2428863"/>
            <a:chExt cx="1623695" cy="1737995"/>
          </a:xfrm>
        </p:grpSpPr>
        <p:sp>
          <p:nvSpPr>
            <p:cNvPr id="48" name="object 48"/>
            <p:cNvSpPr/>
            <p:nvPr/>
          </p:nvSpPr>
          <p:spPr>
            <a:xfrm>
              <a:off x="5191154" y="2549518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588" y="805306"/>
                  </a:moveTo>
                  <a:lnTo>
                    <a:pt x="1609221" y="852624"/>
                  </a:lnTo>
                  <a:lnTo>
                    <a:pt x="1605170" y="899221"/>
                  </a:lnTo>
                  <a:lnTo>
                    <a:pt x="1598511" y="945023"/>
                  </a:lnTo>
                  <a:lnTo>
                    <a:pt x="1589319" y="989954"/>
                  </a:lnTo>
                  <a:lnTo>
                    <a:pt x="1577670" y="1033938"/>
                  </a:lnTo>
                  <a:lnTo>
                    <a:pt x="1563639" y="1076900"/>
                  </a:lnTo>
                  <a:lnTo>
                    <a:pt x="1547303" y="1118764"/>
                  </a:lnTo>
                  <a:lnTo>
                    <a:pt x="1528735" y="1159456"/>
                  </a:lnTo>
                  <a:lnTo>
                    <a:pt x="1508013" y="1198898"/>
                  </a:lnTo>
                  <a:lnTo>
                    <a:pt x="1485211" y="1237016"/>
                  </a:lnTo>
                  <a:lnTo>
                    <a:pt x="1460405" y="1273735"/>
                  </a:lnTo>
                  <a:lnTo>
                    <a:pt x="1433671" y="1308978"/>
                  </a:lnTo>
                  <a:lnTo>
                    <a:pt x="1405083" y="1342670"/>
                  </a:lnTo>
                  <a:lnTo>
                    <a:pt x="1374719" y="1374736"/>
                  </a:lnTo>
                  <a:lnTo>
                    <a:pt x="1342653" y="1405101"/>
                  </a:lnTo>
                  <a:lnTo>
                    <a:pt x="1308960" y="1433687"/>
                  </a:lnTo>
                  <a:lnTo>
                    <a:pt x="1273717" y="1460421"/>
                  </a:lnTo>
                  <a:lnTo>
                    <a:pt x="1236998" y="1485227"/>
                  </a:lnTo>
                  <a:lnTo>
                    <a:pt x="1198880" y="1508028"/>
                  </a:lnTo>
                  <a:lnTo>
                    <a:pt x="1159437" y="1528750"/>
                  </a:lnTo>
                  <a:lnTo>
                    <a:pt x="1118746" y="1547317"/>
                  </a:lnTo>
                  <a:lnTo>
                    <a:pt x="1076882" y="1563653"/>
                  </a:lnTo>
                  <a:lnTo>
                    <a:pt x="1033921" y="1577684"/>
                  </a:lnTo>
                  <a:lnTo>
                    <a:pt x="989937" y="1589333"/>
                  </a:lnTo>
                  <a:lnTo>
                    <a:pt x="945007" y="1598524"/>
                  </a:lnTo>
                  <a:lnTo>
                    <a:pt x="899206" y="1605183"/>
                  </a:lnTo>
                  <a:lnTo>
                    <a:pt x="852610" y="1609234"/>
                  </a:lnTo>
                  <a:lnTo>
                    <a:pt x="805294" y="1610601"/>
                  </a:lnTo>
                  <a:lnTo>
                    <a:pt x="757975" y="1609234"/>
                  </a:lnTo>
                  <a:lnTo>
                    <a:pt x="711377" y="1605183"/>
                  </a:lnTo>
                  <a:lnTo>
                    <a:pt x="665574" y="1598524"/>
                  </a:lnTo>
                  <a:lnTo>
                    <a:pt x="620643" y="1589333"/>
                  </a:lnTo>
                  <a:lnTo>
                    <a:pt x="576658" y="1577684"/>
                  </a:lnTo>
                  <a:lnTo>
                    <a:pt x="533695" y="1563653"/>
                  </a:lnTo>
                  <a:lnTo>
                    <a:pt x="491831" y="1547317"/>
                  </a:lnTo>
                  <a:lnTo>
                    <a:pt x="451139" y="1528750"/>
                  </a:lnTo>
                  <a:lnTo>
                    <a:pt x="411697" y="1508028"/>
                  </a:lnTo>
                  <a:lnTo>
                    <a:pt x="373578" y="1485227"/>
                  </a:lnTo>
                  <a:lnTo>
                    <a:pt x="336860" y="1460421"/>
                  </a:lnTo>
                  <a:lnTo>
                    <a:pt x="301617" y="1433687"/>
                  </a:lnTo>
                  <a:lnTo>
                    <a:pt x="267925" y="1405101"/>
                  </a:lnTo>
                  <a:lnTo>
                    <a:pt x="235859" y="1374736"/>
                  </a:lnTo>
                  <a:lnTo>
                    <a:pt x="205495" y="1342670"/>
                  </a:lnTo>
                  <a:lnTo>
                    <a:pt x="176909" y="1308978"/>
                  </a:lnTo>
                  <a:lnTo>
                    <a:pt x="150175" y="1273735"/>
                  </a:lnTo>
                  <a:lnTo>
                    <a:pt x="125370" y="1237016"/>
                  </a:lnTo>
                  <a:lnTo>
                    <a:pt x="102569" y="1198898"/>
                  </a:lnTo>
                  <a:lnTo>
                    <a:pt x="81848" y="1159456"/>
                  </a:lnTo>
                  <a:lnTo>
                    <a:pt x="63281" y="1118764"/>
                  </a:lnTo>
                  <a:lnTo>
                    <a:pt x="46945" y="1076900"/>
                  </a:lnTo>
                  <a:lnTo>
                    <a:pt x="32915" y="1033938"/>
                  </a:lnTo>
                  <a:lnTo>
                    <a:pt x="21267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6" y="852624"/>
                  </a:lnTo>
                  <a:lnTo>
                    <a:pt x="0" y="805306"/>
                  </a:lnTo>
                  <a:lnTo>
                    <a:pt x="1366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7" y="620658"/>
                  </a:lnTo>
                  <a:lnTo>
                    <a:pt x="32915" y="576674"/>
                  </a:lnTo>
                  <a:lnTo>
                    <a:pt x="46945" y="533712"/>
                  </a:lnTo>
                  <a:lnTo>
                    <a:pt x="63281" y="491847"/>
                  </a:lnTo>
                  <a:lnTo>
                    <a:pt x="81848" y="451155"/>
                  </a:lnTo>
                  <a:lnTo>
                    <a:pt x="102569" y="411712"/>
                  </a:lnTo>
                  <a:lnTo>
                    <a:pt x="125370" y="373593"/>
                  </a:lnTo>
                  <a:lnTo>
                    <a:pt x="150175" y="336874"/>
                  </a:lnTo>
                  <a:lnTo>
                    <a:pt x="176909" y="301630"/>
                  </a:lnTo>
                  <a:lnTo>
                    <a:pt x="205495" y="267937"/>
                  </a:lnTo>
                  <a:lnTo>
                    <a:pt x="235859" y="235870"/>
                  </a:lnTo>
                  <a:lnTo>
                    <a:pt x="267925" y="205505"/>
                  </a:lnTo>
                  <a:lnTo>
                    <a:pt x="301617" y="176918"/>
                  </a:lnTo>
                  <a:lnTo>
                    <a:pt x="336860" y="150183"/>
                  </a:lnTo>
                  <a:lnTo>
                    <a:pt x="373578" y="125377"/>
                  </a:lnTo>
                  <a:lnTo>
                    <a:pt x="411697" y="102575"/>
                  </a:lnTo>
                  <a:lnTo>
                    <a:pt x="451139" y="81853"/>
                  </a:lnTo>
                  <a:lnTo>
                    <a:pt x="491831" y="63285"/>
                  </a:lnTo>
                  <a:lnTo>
                    <a:pt x="533695" y="46948"/>
                  </a:lnTo>
                  <a:lnTo>
                    <a:pt x="576658" y="32918"/>
                  </a:lnTo>
                  <a:lnTo>
                    <a:pt x="620643" y="21268"/>
                  </a:lnTo>
                  <a:lnTo>
                    <a:pt x="665574" y="12077"/>
                  </a:lnTo>
                  <a:lnTo>
                    <a:pt x="711377" y="5417"/>
                  </a:lnTo>
                  <a:lnTo>
                    <a:pt x="757975" y="1367"/>
                  </a:lnTo>
                  <a:lnTo>
                    <a:pt x="805294" y="0"/>
                  </a:lnTo>
                  <a:lnTo>
                    <a:pt x="852610" y="1367"/>
                  </a:lnTo>
                  <a:lnTo>
                    <a:pt x="899206" y="5417"/>
                  </a:lnTo>
                  <a:lnTo>
                    <a:pt x="945007" y="12077"/>
                  </a:lnTo>
                  <a:lnTo>
                    <a:pt x="989937" y="21268"/>
                  </a:lnTo>
                  <a:lnTo>
                    <a:pt x="1033921" y="32918"/>
                  </a:lnTo>
                  <a:lnTo>
                    <a:pt x="1076882" y="46948"/>
                  </a:lnTo>
                  <a:lnTo>
                    <a:pt x="1118746" y="63285"/>
                  </a:lnTo>
                  <a:lnTo>
                    <a:pt x="1159437" y="81853"/>
                  </a:lnTo>
                  <a:lnTo>
                    <a:pt x="1198880" y="102575"/>
                  </a:lnTo>
                  <a:lnTo>
                    <a:pt x="1236998" y="125377"/>
                  </a:lnTo>
                  <a:lnTo>
                    <a:pt x="1273717" y="150183"/>
                  </a:lnTo>
                  <a:lnTo>
                    <a:pt x="1308960" y="176918"/>
                  </a:lnTo>
                  <a:lnTo>
                    <a:pt x="1342653" y="205505"/>
                  </a:lnTo>
                  <a:lnTo>
                    <a:pt x="1374719" y="235870"/>
                  </a:lnTo>
                  <a:lnTo>
                    <a:pt x="1405083" y="267937"/>
                  </a:lnTo>
                  <a:lnTo>
                    <a:pt x="1433671" y="301630"/>
                  </a:lnTo>
                  <a:lnTo>
                    <a:pt x="1460405" y="336874"/>
                  </a:lnTo>
                  <a:lnTo>
                    <a:pt x="1485211" y="373593"/>
                  </a:lnTo>
                  <a:lnTo>
                    <a:pt x="1508013" y="411712"/>
                  </a:lnTo>
                  <a:lnTo>
                    <a:pt x="1528735" y="451155"/>
                  </a:lnTo>
                  <a:lnTo>
                    <a:pt x="1547303" y="491847"/>
                  </a:lnTo>
                  <a:lnTo>
                    <a:pt x="1563639" y="533712"/>
                  </a:lnTo>
                  <a:lnTo>
                    <a:pt x="1577670" y="576674"/>
                  </a:lnTo>
                  <a:lnTo>
                    <a:pt x="1589319" y="620658"/>
                  </a:lnTo>
                  <a:lnTo>
                    <a:pt x="1598511" y="665590"/>
                  </a:lnTo>
                  <a:lnTo>
                    <a:pt x="1605170" y="711392"/>
                  </a:lnTo>
                  <a:lnTo>
                    <a:pt x="1609221" y="757989"/>
                  </a:lnTo>
                  <a:lnTo>
                    <a:pt x="1610588" y="805306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425" y="2428863"/>
              <a:ext cx="306550" cy="314313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112921" y="2440610"/>
            <a:ext cx="1623695" cy="1725930"/>
            <a:chOff x="7112921" y="2440610"/>
            <a:chExt cx="1623695" cy="1725930"/>
          </a:xfrm>
        </p:grpSpPr>
        <p:sp>
          <p:nvSpPr>
            <p:cNvPr id="51" name="object 51"/>
            <p:cNvSpPr/>
            <p:nvPr/>
          </p:nvSpPr>
          <p:spPr>
            <a:xfrm>
              <a:off x="7119271" y="2549518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5" h="1610995">
                  <a:moveTo>
                    <a:pt x="1610601" y="805306"/>
                  </a:moveTo>
                  <a:lnTo>
                    <a:pt x="1609234" y="852624"/>
                  </a:lnTo>
                  <a:lnTo>
                    <a:pt x="1605183" y="899221"/>
                  </a:lnTo>
                  <a:lnTo>
                    <a:pt x="1598524" y="945023"/>
                  </a:lnTo>
                  <a:lnTo>
                    <a:pt x="1589332" y="989954"/>
                  </a:lnTo>
                  <a:lnTo>
                    <a:pt x="1577683" y="1033938"/>
                  </a:lnTo>
                  <a:lnTo>
                    <a:pt x="1563652" y="1076900"/>
                  </a:lnTo>
                  <a:lnTo>
                    <a:pt x="1547315" y="1118764"/>
                  </a:lnTo>
                  <a:lnTo>
                    <a:pt x="1528748" y="1159456"/>
                  </a:lnTo>
                  <a:lnTo>
                    <a:pt x="1508026" y="1198898"/>
                  </a:lnTo>
                  <a:lnTo>
                    <a:pt x="1485224" y="1237016"/>
                  </a:lnTo>
                  <a:lnTo>
                    <a:pt x="1460418" y="1273735"/>
                  </a:lnTo>
                  <a:lnTo>
                    <a:pt x="1433683" y="1308978"/>
                  </a:lnTo>
                  <a:lnTo>
                    <a:pt x="1405096" y="1342670"/>
                  </a:lnTo>
                  <a:lnTo>
                    <a:pt x="1374732" y="1374736"/>
                  </a:lnTo>
                  <a:lnTo>
                    <a:pt x="1342665" y="1405101"/>
                  </a:lnTo>
                  <a:lnTo>
                    <a:pt x="1308973" y="1433687"/>
                  </a:lnTo>
                  <a:lnTo>
                    <a:pt x="1273729" y="1460421"/>
                  </a:lnTo>
                  <a:lnTo>
                    <a:pt x="1237011" y="1485227"/>
                  </a:lnTo>
                  <a:lnTo>
                    <a:pt x="1198892" y="1508028"/>
                  </a:lnTo>
                  <a:lnTo>
                    <a:pt x="1159450" y="1528750"/>
                  </a:lnTo>
                  <a:lnTo>
                    <a:pt x="1118759" y="1547317"/>
                  </a:lnTo>
                  <a:lnTo>
                    <a:pt x="1076895" y="1563653"/>
                  </a:lnTo>
                  <a:lnTo>
                    <a:pt x="1033933" y="1577684"/>
                  </a:lnTo>
                  <a:lnTo>
                    <a:pt x="989950" y="1589333"/>
                  </a:lnTo>
                  <a:lnTo>
                    <a:pt x="945020" y="1598524"/>
                  </a:lnTo>
                  <a:lnTo>
                    <a:pt x="899219" y="1605183"/>
                  </a:lnTo>
                  <a:lnTo>
                    <a:pt x="852623" y="1609234"/>
                  </a:lnTo>
                  <a:lnTo>
                    <a:pt x="805306" y="1610601"/>
                  </a:lnTo>
                  <a:lnTo>
                    <a:pt x="757988" y="1609234"/>
                  </a:lnTo>
                  <a:lnTo>
                    <a:pt x="711389" y="1605183"/>
                  </a:lnTo>
                  <a:lnTo>
                    <a:pt x="665586" y="1598524"/>
                  </a:lnTo>
                  <a:lnTo>
                    <a:pt x="620654" y="1589333"/>
                  </a:lnTo>
                  <a:lnTo>
                    <a:pt x="576669" y="1577684"/>
                  </a:lnTo>
                  <a:lnTo>
                    <a:pt x="533706" y="1563653"/>
                  </a:lnTo>
                  <a:lnTo>
                    <a:pt x="491841" y="1547317"/>
                  </a:lnTo>
                  <a:lnTo>
                    <a:pt x="451149" y="1528750"/>
                  </a:lnTo>
                  <a:lnTo>
                    <a:pt x="411706" y="1508028"/>
                  </a:lnTo>
                  <a:lnTo>
                    <a:pt x="373587" y="1485227"/>
                  </a:lnTo>
                  <a:lnTo>
                    <a:pt x="336868" y="1460421"/>
                  </a:lnTo>
                  <a:lnTo>
                    <a:pt x="301625" y="1433687"/>
                  </a:lnTo>
                  <a:lnTo>
                    <a:pt x="267932" y="1405101"/>
                  </a:lnTo>
                  <a:lnTo>
                    <a:pt x="235865" y="1374736"/>
                  </a:lnTo>
                  <a:lnTo>
                    <a:pt x="205501" y="1342670"/>
                  </a:lnTo>
                  <a:lnTo>
                    <a:pt x="176914" y="1308978"/>
                  </a:lnTo>
                  <a:lnTo>
                    <a:pt x="150180" y="1273735"/>
                  </a:lnTo>
                  <a:lnTo>
                    <a:pt x="125374" y="1237016"/>
                  </a:lnTo>
                  <a:lnTo>
                    <a:pt x="102573" y="1198898"/>
                  </a:lnTo>
                  <a:lnTo>
                    <a:pt x="81850" y="1159456"/>
                  </a:lnTo>
                  <a:lnTo>
                    <a:pt x="63283" y="1118764"/>
                  </a:lnTo>
                  <a:lnTo>
                    <a:pt x="46947" y="1076900"/>
                  </a:lnTo>
                  <a:lnTo>
                    <a:pt x="32917" y="1033938"/>
                  </a:lnTo>
                  <a:lnTo>
                    <a:pt x="21268" y="989954"/>
                  </a:lnTo>
                  <a:lnTo>
                    <a:pt x="12076" y="945023"/>
                  </a:lnTo>
                  <a:lnTo>
                    <a:pt x="5417" y="899221"/>
                  </a:lnTo>
                  <a:lnTo>
                    <a:pt x="1367" y="852624"/>
                  </a:lnTo>
                  <a:lnTo>
                    <a:pt x="0" y="805306"/>
                  </a:lnTo>
                  <a:lnTo>
                    <a:pt x="1367" y="757989"/>
                  </a:lnTo>
                  <a:lnTo>
                    <a:pt x="5417" y="711392"/>
                  </a:lnTo>
                  <a:lnTo>
                    <a:pt x="12076" y="665590"/>
                  </a:lnTo>
                  <a:lnTo>
                    <a:pt x="21268" y="620658"/>
                  </a:lnTo>
                  <a:lnTo>
                    <a:pt x="32917" y="576674"/>
                  </a:lnTo>
                  <a:lnTo>
                    <a:pt x="46947" y="533712"/>
                  </a:lnTo>
                  <a:lnTo>
                    <a:pt x="63283" y="491847"/>
                  </a:lnTo>
                  <a:lnTo>
                    <a:pt x="81850" y="451155"/>
                  </a:lnTo>
                  <a:lnTo>
                    <a:pt x="102573" y="411712"/>
                  </a:lnTo>
                  <a:lnTo>
                    <a:pt x="125374" y="373593"/>
                  </a:lnTo>
                  <a:lnTo>
                    <a:pt x="150180" y="336874"/>
                  </a:lnTo>
                  <a:lnTo>
                    <a:pt x="176914" y="301630"/>
                  </a:lnTo>
                  <a:lnTo>
                    <a:pt x="205501" y="267937"/>
                  </a:lnTo>
                  <a:lnTo>
                    <a:pt x="235865" y="235870"/>
                  </a:lnTo>
                  <a:lnTo>
                    <a:pt x="267932" y="205505"/>
                  </a:lnTo>
                  <a:lnTo>
                    <a:pt x="301625" y="176918"/>
                  </a:lnTo>
                  <a:lnTo>
                    <a:pt x="336868" y="150183"/>
                  </a:lnTo>
                  <a:lnTo>
                    <a:pt x="373587" y="125377"/>
                  </a:lnTo>
                  <a:lnTo>
                    <a:pt x="411706" y="102575"/>
                  </a:lnTo>
                  <a:lnTo>
                    <a:pt x="451149" y="81853"/>
                  </a:lnTo>
                  <a:lnTo>
                    <a:pt x="491841" y="63285"/>
                  </a:lnTo>
                  <a:lnTo>
                    <a:pt x="533706" y="46948"/>
                  </a:lnTo>
                  <a:lnTo>
                    <a:pt x="576669" y="32918"/>
                  </a:lnTo>
                  <a:lnTo>
                    <a:pt x="620654" y="21268"/>
                  </a:lnTo>
                  <a:lnTo>
                    <a:pt x="665586" y="12077"/>
                  </a:lnTo>
                  <a:lnTo>
                    <a:pt x="711389" y="5417"/>
                  </a:lnTo>
                  <a:lnTo>
                    <a:pt x="757988" y="1367"/>
                  </a:lnTo>
                  <a:lnTo>
                    <a:pt x="805306" y="0"/>
                  </a:lnTo>
                  <a:lnTo>
                    <a:pt x="852623" y="1367"/>
                  </a:lnTo>
                  <a:lnTo>
                    <a:pt x="899219" y="5417"/>
                  </a:lnTo>
                  <a:lnTo>
                    <a:pt x="945020" y="12077"/>
                  </a:lnTo>
                  <a:lnTo>
                    <a:pt x="989950" y="21268"/>
                  </a:lnTo>
                  <a:lnTo>
                    <a:pt x="1033933" y="32918"/>
                  </a:lnTo>
                  <a:lnTo>
                    <a:pt x="1076895" y="46948"/>
                  </a:lnTo>
                  <a:lnTo>
                    <a:pt x="1118759" y="63285"/>
                  </a:lnTo>
                  <a:lnTo>
                    <a:pt x="1159450" y="81853"/>
                  </a:lnTo>
                  <a:lnTo>
                    <a:pt x="1198892" y="102575"/>
                  </a:lnTo>
                  <a:lnTo>
                    <a:pt x="1237011" y="125377"/>
                  </a:lnTo>
                  <a:lnTo>
                    <a:pt x="1273729" y="150183"/>
                  </a:lnTo>
                  <a:lnTo>
                    <a:pt x="1308973" y="176918"/>
                  </a:lnTo>
                  <a:lnTo>
                    <a:pt x="1342665" y="205505"/>
                  </a:lnTo>
                  <a:lnTo>
                    <a:pt x="1374732" y="235870"/>
                  </a:lnTo>
                  <a:lnTo>
                    <a:pt x="1405096" y="267937"/>
                  </a:lnTo>
                  <a:lnTo>
                    <a:pt x="1433683" y="301630"/>
                  </a:lnTo>
                  <a:lnTo>
                    <a:pt x="1460418" y="336874"/>
                  </a:lnTo>
                  <a:lnTo>
                    <a:pt x="1485224" y="373593"/>
                  </a:lnTo>
                  <a:lnTo>
                    <a:pt x="1508026" y="411712"/>
                  </a:lnTo>
                  <a:lnTo>
                    <a:pt x="1528748" y="451155"/>
                  </a:lnTo>
                  <a:lnTo>
                    <a:pt x="1547315" y="491847"/>
                  </a:lnTo>
                  <a:lnTo>
                    <a:pt x="1563652" y="533712"/>
                  </a:lnTo>
                  <a:lnTo>
                    <a:pt x="1577683" y="576674"/>
                  </a:lnTo>
                  <a:lnTo>
                    <a:pt x="1589332" y="620658"/>
                  </a:lnTo>
                  <a:lnTo>
                    <a:pt x="1598524" y="665590"/>
                  </a:lnTo>
                  <a:lnTo>
                    <a:pt x="1605183" y="711392"/>
                  </a:lnTo>
                  <a:lnTo>
                    <a:pt x="1609234" y="757989"/>
                  </a:lnTo>
                  <a:lnTo>
                    <a:pt x="1610601" y="805306"/>
                  </a:lnTo>
                  <a:close/>
                </a:path>
              </a:pathLst>
            </a:custGeom>
            <a:ln w="12700">
              <a:solidFill>
                <a:srgbClr val="E75C2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2656" y="2440610"/>
              <a:ext cx="306550" cy="31430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362715" y="7083896"/>
            <a:ext cx="58935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lang="es-MX" sz="2150" b="1" spc="65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02652FBA-8AF4-1232-5FE5-49ED9AD18420}"/>
              </a:ext>
            </a:extLst>
          </p:cNvPr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9B987C22-D88A-611D-CDE6-F4B42C2BDDF9}"/>
              </a:ext>
            </a:extLst>
          </p:cNvPr>
          <p:cNvSpPr txBox="1"/>
          <p:nvPr/>
        </p:nvSpPr>
        <p:spPr>
          <a:xfrm>
            <a:off x="401822" y="323539"/>
            <a:ext cx="396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6.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¿Cómo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FFFFFF"/>
                </a:solidFill>
                <a:latin typeface="Tahoma"/>
                <a:cs typeface="Tahoma"/>
              </a:rPr>
              <a:t>contribuyes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5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">
                <a:solidFill>
                  <a:srgbClr val="FFFFFF"/>
                </a:solidFill>
                <a:latin typeface="Arial"/>
                <a:cs typeface="Arial"/>
              </a:rPr>
              <a:t>Integrado</a:t>
            </a:r>
            <a:r>
              <a:rPr sz="12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5B5C460-044A-9E46-C8FD-FE95A382CE2A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63" name="Imagen 62">
              <a:hlinkClick r:id="rId11" action="ppaction://hlinksldjump"/>
              <a:extLst>
                <a:ext uri="{FF2B5EF4-FFF2-40B4-BE49-F238E27FC236}">
                  <a16:creationId xmlns:a16="http://schemas.microsoft.com/office/drawing/2014/main" id="{841AA057-7A83-E862-38A2-AF9FBEFD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64" name="object 4">
              <a:extLst>
                <a:ext uri="{FF2B5EF4-FFF2-40B4-BE49-F238E27FC236}">
                  <a16:creationId xmlns:a16="http://schemas.microsoft.com/office/drawing/2014/main" id="{A0E82A91-FFF3-B1A9-6713-0D331151F04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65" name="Imagen 64" descr="Icono&#10;&#10;Descripción generada automáticamente">
              <a:extLst>
                <a:ext uri="{FF2B5EF4-FFF2-40B4-BE49-F238E27FC236}">
                  <a16:creationId xmlns:a16="http://schemas.microsoft.com/office/drawing/2014/main" id="{6FA05ADF-534A-A7FB-11D1-A9C8AAA75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n 68">
            <a:extLst>
              <a:ext uri="{FF2B5EF4-FFF2-40B4-BE49-F238E27FC236}">
                <a16:creationId xmlns:a16="http://schemas.microsoft.com/office/drawing/2014/main" id="{AA4DD13F-BDC5-5D19-E2A5-D84B9B8A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4" y="784588"/>
            <a:ext cx="3305175" cy="63150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" name="object 2"/>
          <p:cNvSpPr/>
          <p:nvPr/>
        </p:nvSpPr>
        <p:spPr>
          <a:xfrm>
            <a:off x="3511535" y="1190567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84"/>
                </a:lnTo>
                <a:lnTo>
                  <a:pt x="5568302" y="501484"/>
                </a:lnTo>
                <a:lnTo>
                  <a:pt x="5602370" y="494605"/>
                </a:lnTo>
                <a:lnTo>
                  <a:pt x="5630192" y="475845"/>
                </a:lnTo>
                <a:lnTo>
                  <a:pt x="5648951" y="448019"/>
                </a:lnTo>
                <a:lnTo>
                  <a:pt x="5655830" y="413943"/>
                </a:lnTo>
                <a:lnTo>
                  <a:pt x="5655830" y="87541"/>
                </a:lnTo>
                <a:lnTo>
                  <a:pt x="5648951" y="53465"/>
                </a:lnTo>
                <a:lnTo>
                  <a:pt x="5630192" y="25639"/>
                </a:lnTo>
                <a:lnTo>
                  <a:pt x="5602370" y="6879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480" y="1249492"/>
            <a:ext cx="543405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600" b="1" spc="65">
                <a:solidFill>
                  <a:srgbClr val="008BFF"/>
                </a:solidFill>
                <a:latin typeface="Trebuchet MS"/>
                <a:cs typeface="Trebuchet MS"/>
              </a:rPr>
              <a:t>Cumpliendo con nuestros compromisos con la vida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362715" y="7083896"/>
            <a:ext cx="566146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lang="es-MX" sz="2150" b="1" spc="6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02652FBA-8AF4-1232-5FE5-49ED9AD18420}"/>
              </a:ext>
            </a:extLst>
          </p:cNvPr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9B987C22-D88A-611D-CDE6-F4B42C2BDDF9}"/>
              </a:ext>
            </a:extLst>
          </p:cNvPr>
          <p:cNvSpPr txBox="1"/>
          <p:nvPr/>
        </p:nvSpPr>
        <p:spPr>
          <a:xfrm>
            <a:off x="401822" y="323539"/>
            <a:ext cx="3963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6.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¿Cómo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FFFFFF"/>
                </a:solidFill>
                <a:latin typeface="Tahoma"/>
                <a:cs typeface="Tahoma"/>
              </a:rPr>
              <a:t>contribuyes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15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">
                <a:solidFill>
                  <a:srgbClr val="FFFFFF"/>
                </a:solidFill>
                <a:latin typeface="Arial"/>
                <a:cs typeface="Arial"/>
              </a:rPr>
              <a:t>Integrado</a:t>
            </a:r>
            <a:r>
              <a:rPr sz="1200" b="1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200" spc="-1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7DEF58B-4362-B9E7-0244-79F766D966F3}"/>
              </a:ext>
            </a:extLst>
          </p:cNvPr>
          <p:cNvSpPr txBox="1"/>
          <p:nvPr/>
        </p:nvSpPr>
        <p:spPr>
          <a:xfrm>
            <a:off x="4838943" y="4648200"/>
            <a:ext cx="3244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Compromisos con la vida</a:t>
            </a:r>
            <a:endParaRPr lang="es-CO" sz="1200" b="1" dirty="0">
              <a:solidFill>
                <a:schemeClr val="accent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171E4069-80A6-833C-B698-D87051401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0391732">
            <a:off x="7777620" y="4391655"/>
            <a:ext cx="323850" cy="428231"/>
          </a:xfrm>
          <a:prstGeom prst="rect">
            <a:avLst/>
          </a:prstGeom>
        </p:spPr>
      </p:pic>
      <p:grpSp>
        <p:nvGrpSpPr>
          <p:cNvPr id="70" name="Grupo 69">
            <a:extLst>
              <a:ext uri="{FF2B5EF4-FFF2-40B4-BE49-F238E27FC236}">
                <a16:creationId xmlns:a16="http://schemas.microsoft.com/office/drawing/2014/main" id="{3850207C-9A54-442C-9ABE-E5318A74E87A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71" name="Imagen 70">
              <a:hlinkClick r:id="rId6" action="ppaction://hlinksldjump"/>
              <a:extLst>
                <a:ext uri="{FF2B5EF4-FFF2-40B4-BE49-F238E27FC236}">
                  <a16:creationId xmlns:a16="http://schemas.microsoft.com/office/drawing/2014/main" id="{E24876F7-93E8-8A31-D3AA-EFFD4B3D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D6187913-3F88-2627-72ED-1D32BEA8D66B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73" name="Imagen 72" descr="Icono&#10;&#10;Descripción generada automáticamente">
              <a:extLst>
                <a:ext uri="{FF2B5EF4-FFF2-40B4-BE49-F238E27FC236}">
                  <a16:creationId xmlns:a16="http://schemas.microsoft.com/office/drawing/2014/main" id="{568FE1D7-9E95-4C16-8C71-46D4EDD31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pic>
        <p:nvPicPr>
          <p:cNvPr id="4" name="Imagen 3">
            <a:hlinkClick r:id="rId9"/>
            <a:extLst>
              <a:ext uri="{FF2B5EF4-FFF2-40B4-BE49-F238E27FC236}">
                <a16:creationId xmlns:a16="http://schemas.microsoft.com/office/drawing/2014/main" id="{C33BBA36-DDA5-10EF-9E6C-5724D89C75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0654" y="2852591"/>
            <a:ext cx="3760722" cy="14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436995" cy="414655"/>
          </a:xfrm>
          <a:custGeom>
            <a:avLst/>
            <a:gdLst/>
            <a:ahLst/>
            <a:cxnLst/>
            <a:rect l="l" t="t" r="r" b="b"/>
            <a:pathLst>
              <a:path w="6436995" h="414655">
                <a:moveTo>
                  <a:pt x="6337908" y="0"/>
                </a:moveTo>
                <a:lnTo>
                  <a:pt x="0" y="0"/>
                </a:lnTo>
                <a:lnTo>
                  <a:pt x="0" y="414464"/>
                </a:lnTo>
                <a:lnTo>
                  <a:pt x="6337908" y="414464"/>
                </a:lnTo>
                <a:lnTo>
                  <a:pt x="6376408" y="406689"/>
                </a:lnTo>
                <a:lnTo>
                  <a:pt x="6407852" y="385487"/>
                </a:lnTo>
                <a:lnTo>
                  <a:pt x="6429053" y="354044"/>
                </a:lnTo>
                <a:lnTo>
                  <a:pt x="6436828" y="315544"/>
                </a:lnTo>
                <a:lnTo>
                  <a:pt x="6436828" y="98920"/>
                </a:lnTo>
                <a:lnTo>
                  <a:pt x="6429053" y="60414"/>
                </a:lnTo>
                <a:lnTo>
                  <a:pt x="6407852" y="28971"/>
                </a:lnTo>
                <a:lnTo>
                  <a:pt x="6376408" y="7773"/>
                </a:lnTo>
                <a:lnTo>
                  <a:pt x="6337908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23539"/>
            <a:ext cx="5836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FFFFFF"/>
                </a:solidFill>
                <a:latin typeface="Tahoma"/>
                <a:cs typeface="Tahoma"/>
              </a:rPr>
              <a:t>7.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Cómo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 err="1">
                <a:solidFill>
                  <a:srgbClr val="FFFFFF"/>
                </a:solidFill>
                <a:latin typeface="Tahoma"/>
                <a:cs typeface="Tahoma"/>
              </a:rPr>
              <a:t>realiza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riesgos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oportunidades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manejo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 err="1">
                <a:solidFill>
                  <a:srgbClr val="FFFFFF"/>
                </a:solidFill>
                <a:latin typeface="Tahoma"/>
                <a:cs typeface="Tahoma"/>
              </a:rPr>
              <a:t>cambio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18932"/>
            <a:ext cx="4118610" cy="501650"/>
          </a:xfrm>
          <a:custGeom>
            <a:avLst/>
            <a:gdLst/>
            <a:ahLst/>
            <a:cxnLst/>
            <a:rect l="l" t="t" r="r" b="b"/>
            <a:pathLst>
              <a:path w="4118610" h="501650">
                <a:moveTo>
                  <a:pt x="4031010" y="0"/>
                </a:moveTo>
                <a:lnTo>
                  <a:pt x="0" y="0"/>
                </a:lnTo>
                <a:lnTo>
                  <a:pt x="0" y="501482"/>
                </a:lnTo>
                <a:lnTo>
                  <a:pt x="4030997" y="501482"/>
                </a:lnTo>
                <a:lnTo>
                  <a:pt x="4065065" y="494603"/>
                </a:lnTo>
                <a:lnTo>
                  <a:pt x="4092888" y="475842"/>
                </a:lnTo>
                <a:lnTo>
                  <a:pt x="4111647" y="448016"/>
                </a:lnTo>
                <a:lnTo>
                  <a:pt x="4118526" y="413941"/>
                </a:lnTo>
                <a:lnTo>
                  <a:pt x="4118526" y="87538"/>
                </a:lnTo>
                <a:lnTo>
                  <a:pt x="4111647" y="53462"/>
                </a:lnTo>
                <a:lnTo>
                  <a:pt x="4092888" y="25637"/>
                </a:lnTo>
                <a:lnTo>
                  <a:pt x="4065065" y="6876"/>
                </a:lnTo>
                <a:lnTo>
                  <a:pt x="4031010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190" y="1662482"/>
            <a:ext cx="2343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sz="2000" b="1" spc="-5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30">
                <a:solidFill>
                  <a:srgbClr val="008BFF"/>
                </a:solidFill>
                <a:latin typeface="Trebuchet MS"/>
                <a:cs typeface="Trebuchet MS"/>
              </a:rPr>
              <a:t>nivel</a:t>
            </a:r>
            <a:r>
              <a:rPr sz="2000" b="1" spc="-4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45">
                <a:solidFill>
                  <a:srgbClr val="008BFF"/>
                </a:solidFill>
                <a:latin typeface="Trebuchet MS"/>
                <a:cs typeface="Trebuchet MS"/>
              </a:rPr>
              <a:t>Estratégico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696" y="3881706"/>
            <a:ext cx="1155065" cy="3892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55575" marR="5080" indent="-143510">
              <a:lnSpc>
                <a:spcPts val="1400"/>
              </a:lnSpc>
              <a:spcBef>
                <a:spcPts val="190"/>
              </a:spcBef>
            </a:pPr>
            <a:r>
              <a:rPr sz="1200" b="1" spc="50">
                <a:solidFill>
                  <a:srgbClr val="0B3182"/>
                </a:solidFill>
                <a:latin typeface="Trebuchet MS"/>
                <a:cs typeface="Trebuchet MS"/>
              </a:rPr>
              <a:t>Manual</a:t>
            </a:r>
            <a:r>
              <a:rPr sz="1200" b="1" spc="-75">
                <a:solidFill>
                  <a:srgbClr val="0B3182"/>
                </a:solidFill>
                <a:latin typeface="Trebuchet MS"/>
                <a:cs typeface="Trebuchet MS"/>
              </a:rPr>
              <a:t> </a:t>
            </a:r>
            <a:r>
              <a:rPr sz="1200" b="1" spc="35">
                <a:solidFill>
                  <a:srgbClr val="0B3182"/>
                </a:solidFill>
                <a:latin typeface="Trebuchet MS"/>
                <a:cs typeface="Trebuchet MS"/>
              </a:rPr>
              <a:t>Manejo </a:t>
            </a:r>
            <a:r>
              <a:rPr sz="1200" b="1" spc="-350">
                <a:solidFill>
                  <a:srgbClr val="0B3182"/>
                </a:solidFill>
                <a:latin typeface="Trebuchet MS"/>
                <a:cs typeface="Trebuchet MS"/>
              </a:rPr>
              <a:t> </a:t>
            </a:r>
            <a:r>
              <a:rPr sz="1200" b="1" spc="30">
                <a:solidFill>
                  <a:srgbClr val="0B3182"/>
                </a:solidFill>
                <a:latin typeface="Trebuchet MS"/>
                <a:cs typeface="Trebuchet MS"/>
              </a:rPr>
              <a:t>del</a:t>
            </a:r>
            <a:r>
              <a:rPr sz="1200" b="1" spc="-35">
                <a:solidFill>
                  <a:srgbClr val="0B3182"/>
                </a:solidFill>
                <a:latin typeface="Trebuchet MS"/>
                <a:cs typeface="Trebuchet MS"/>
              </a:rPr>
              <a:t> </a:t>
            </a:r>
            <a:r>
              <a:rPr sz="1200" b="1" spc="50">
                <a:solidFill>
                  <a:srgbClr val="0B3182"/>
                </a:solidFill>
                <a:latin typeface="Trebuchet MS"/>
                <a:cs typeface="Trebuchet MS"/>
              </a:rPr>
              <a:t>Cambio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53122" y="1618929"/>
            <a:ext cx="4131310" cy="501650"/>
          </a:xfrm>
          <a:custGeom>
            <a:avLst/>
            <a:gdLst/>
            <a:ahLst/>
            <a:cxnLst/>
            <a:rect l="l" t="t" r="r" b="b"/>
            <a:pathLst>
              <a:path w="4131309" h="501650">
                <a:moveTo>
                  <a:pt x="4043692" y="0"/>
                </a:moveTo>
                <a:lnTo>
                  <a:pt x="0" y="0"/>
                </a:lnTo>
                <a:lnTo>
                  <a:pt x="0" y="501484"/>
                </a:lnTo>
                <a:lnTo>
                  <a:pt x="4043692" y="501484"/>
                </a:lnTo>
                <a:lnTo>
                  <a:pt x="4077768" y="494605"/>
                </a:lnTo>
                <a:lnTo>
                  <a:pt x="4105594" y="475845"/>
                </a:lnTo>
                <a:lnTo>
                  <a:pt x="4124354" y="448019"/>
                </a:lnTo>
                <a:lnTo>
                  <a:pt x="4131233" y="413943"/>
                </a:lnTo>
                <a:lnTo>
                  <a:pt x="4131233" y="87541"/>
                </a:lnTo>
                <a:lnTo>
                  <a:pt x="4124354" y="53465"/>
                </a:lnTo>
                <a:lnTo>
                  <a:pt x="4105594" y="25639"/>
                </a:lnTo>
                <a:lnTo>
                  <a:pt x="4077768" y="6879"/>
                </a:lnTo>
                <a:lnTo>
                  <a:pt x="404369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56008" y="1662482"/>
            <a:ext cx="24638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sz="2000" b="1" spc="-5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30">
                <a:solidFill>
                  <a:srgbClr val="008BFF"/>
                </a:solidFill>
                <a:latin typeface="Trebuchet MS"/>
                <a:cs typeface="Trebuchet MS"/>
              </a:rPr>
              <a:t>nivel</a:t>
            </a:r>
            <a:r>
              <a:rPr sz="2000" b="1" spc="-5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8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2000" b="1" spc="-5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80">
                <a:solidFill>
                  <a:srgbClr val="008BFF"/>
                </a:solidFill>
                <a:latin typeface="Trebuchet MS"/>
                <a:cs typeface="Trebuchet MS"/>
              </a:rPr>
              <a:t>Procesos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952" y="2564441"/>
            <a:ext cx="3552190" cy="381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100"/>
              </a:spcBef>
            </a:pP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realizar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análisis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DOFA,</a:t>
            </a:r>
            <a:r>
              <a:rPr sz="12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identifican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b="1" spc="-55">
                <a:solidFill>
                  <a:srgbClr val="818385"/>
                </a:solidFill>
                <a:latin typeface="Arial"/>
                <a:cs typeface="Arial"/>
              </a:rPr>
              <a:t>las </a:t>
            </a:r>
            <a:r>
              <a:rPr sz="1200" b="1" spc="-5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b="1" spc="-30">
                <a:solidFill>
                  <a:srgbClr val="818385"/>
                </a:solidFill>
                <a:latin typeface="Arial"/>
                <a:cs typeface="Arial"/>
              </a:rPr>
              <a:t>principales</a:t>
            </a:r>
            <a:r>
              <a:rPr sz="1200" b="1" spc="-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b="1" spc="-15">
                <a:solidFill>
                  <a:srgbClr val="818385"/>
                </a:solidFill>
                <a:latin typeface="Arial"/>
                <a:cs typeface="Arial"/>
              </a:rPr>
              <a:t>oportunidades </a:t>
            </a:r>
            <a:r>
              <a:rPr sz="1200" b="1" spc="-5">
                <a:solidFill>
                  <a:srgbClr val="818385"/>
                </a:solidFill>
                <a:latin typeface="Arial"/>
                <a:cs typeface="Arial"/>
              </a:rPr>
              <a:t>que </a:t>
            </a:r>
            <a:r>
              <a:rPr sz="1200" b="1" spc="-30">
                <a:solidFill>
                  <a:srgbClr val="818385"/>
                </a:solidFill>
                <a:latin typeface="Arial"/>
                <a:cs typeface="Arial"/>
              </a:rPr>
              <a:t>evidenciamos</a:t>
            </a:r>
            <a:r>
              <a:rPr sz="1200" b="1" spc="-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b="1" spc="5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sz="1200" b="1" spc="1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b="1" spc="-20">
                <a:solidFill>
                  <a:srgbClr val="818385"/>
                </a:solidFill>
                <a:latin typeface="Arial"/>
                <a:cs typeface="Arial"/>
              </a:rPr>
              <a:t>acuerdo </a:t>
            </a:r>
            <a:r>
              <a:rPr sz="1200" b="1" spc="-10">
                <a:solidFill>
                  <a:srgbClr val="818385"/>
                </a:solidFill>
                <a:latin typeface="Arial"/>
                <a:cs typeface="Arial"/>
              </a:rPr>
              <a:t>al </a:t>
            </a:r>
            <a:r>
              <a:rPr sz="1200" b="1" spc="-20">
                <a:solidFill>
                  <a:srgbClr val="818385"/>
                </a:solidFill>
                <a:latin typeface="Arial"/>
                <a:cs typeface="Arial"/>
              </a:rPr>
              <a:t>entorno,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cuales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son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decodificadas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través</a:t>
            </a:r>
            <a:r>
              <a:rPr sz="1200" spc="-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sz="1200" spc="-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sus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instrumentos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-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gestión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como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lo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son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las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iniciativas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estratégicas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los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indicadores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gestión.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Adicionalmente,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una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vez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identificada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matriz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DOFA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objetivos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estratégicos,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realizamos la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gestión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principales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encuentra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expuesta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organización,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dónde</a:t>
            </a:r>
            <a:r>
              <a:rPr sz="1200" spc="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identifican,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evalúan, </a:t>
            </a:r>
            <a:r>
              <a:rPr sz="12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implementan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medidas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-35">
                <a:solidFill>
                  <a:srgbClr val="818385"/>
                </a:solidFill>
                <a:latin typeface="Tahoma"/>
                <a:cs typeface="Tahoma"/>
              </a:rPr>
              <a:t>administración, </a:t>
            </a:r>
            <a:r>
              <a:rPr sz="1200" spc="-40">
                <a:solidFill>
                  <a:srgbClr val="818385"/>
                </a:solidFill>
                <a:latin typeface="Tahoma"/>
                <a:cs typeface="Tahoma"/>
              </a:rPr>
              <a:t>monitorean,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consolidan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comunican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 principales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riesgos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podrían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generar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desviaciones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objetivos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estratégicos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establecidos,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obteniendo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como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resultado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el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mapa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empresariales,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acuerdo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proceso establecido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por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200" spc="-20">
                <a:solidFill>
                  <a:srgbClr val="818385"/>
                </a:solidFill>
                <a:latin typeface="Tahoma"/>
                <a:cs typeface="Tahoma"/>
              </a:rPr>
              <a:t>ISO31000,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cual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fue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adoptado por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modelo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gestión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integral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compañía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del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Grupo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20">
                <a:solidFill>
                  <a:srgbClr val="818385"/>
                </a:solidFill>
                <a:latin typeface="Tahoma"/>
                <a:cs typeface="Tahoma"/>
              </a:rPr>
              <a:t>Empresarial.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1826" y="2566117"/>
            <a:ext cx="2561590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100"/>
              </a:spcBef>
            </a:pPr>
            <a:r>
              <a:rPr sz="1200" spc="65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tr</a:t>
            </a:r>
            <a:r>
              <a:rPr sz="1200" spc="-2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200" spc="-50">
                <a:solidFill>
                  <a:srgbClr val="818385"/>
                </a:solidFill>
                <a:latin typeface="Tahoma"/>
                <a:cs typeface="Tahoma"/>
              </a:rPr>
              <a:t>v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é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s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Manua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l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35">
                <a:solidFill>
                  <a:srgbClr val="818385"/>
                </a:solidFill>
                <a:latin typeface="Tahoma"/>
                <a:cs typeface="Tahoma"/>
              </a:rPr>
              <a:t>p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ar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e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l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Mane</a:t>
            </a:r>
            <a:r>
              <a:rPr sz="1200" spc="-30">
                <a:solidFill>
                  <a:srgbClr val="818385"/>
                </a:solidFill>
                <a:latin typeface="Tahoma"/>
                <a:cs typeface="Tahoma"/>
              </a:rPr>
              <a:t>j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200" spc="-1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del 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Cambio </a:t>
            </a:r>
            <a:r>
              <a:rPr sz="1200" spc="-45">
                <a:solidFill>
                  <a:srgbClr val="818385"/>
                </a:solidFill>
                <a:latin typeface="Tahoma"/>
                <a:cs typeface="Tahoma"/>
              </a:rPr>
              <a:t>ISA </a:t>
            </a:r>
            <a:r>
              <a:rPr sz="1200" spc="-35">
                <a:solidFill>
                  <a:srgbClr val="818385"/>
                </a:solidFill>
                <a:latin typeface="Tahoma"/>
                <a:cs typeface="Tahoma"/>
              </a:rPr>
              <a:t>INTERCOLOMBIA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definido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como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gestionar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 </a:t>
            </a:r>
            <a:r>
              <a:rPr sz="1200" b="1" spc="-50">
                <a:solidFill>
                  <a:srgbClr val="818385"/>
                </a:solidFill>
                <a:latin typeface="Arial"/>
                <a:cs typeface="Arial"/>
              </a:rPr>
              <a:t>riesgos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asociados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cualquier </a:t>
            </a:r>
            <a:r>
              <a:rPr sz="1200" b="1" spc="-20">
                <a:solidFill>
                  <a:srgbClr val="818385"/>
                </a:solidFill>
                <a:latin typeface="Arial"/>
                <a:cs typeface="Arial"/>
              </a:rPr>
              <a:t>cambio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planificado,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forma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permanente </a:t>
            </a:r>
            <a:r>
              <a:rPr sz="1200" spc="45">
                <a:solidFill>
                  <a:srgbClr val="818385"/>
                </a:solidFill>
                <a:latin typeface="Tahoma"/>
                <a:cs typeface="Tahoma"/>
              </a:rPr>
              <a:t>o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temporal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puedan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tener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un impacto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logro </a:t>
            </a:r>
            <a:r>
              <a:rPr sz="1200" spc="-3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-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objetivos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20">
                <a:solidFill>
                  <a:srgbClr val="818385"/>
                </a:solidFill>
                <a:latin typeface="Tahoma"/>
                <a:cs typeface="Tahoma"/>
              </a:rPr>
              <a:t>estratégicos.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117" y="2618411"/>
            <a:ext cx="1170940" cy="1155065"/>
            <a:chOff x="5186117" y="2618411"/>
            <a:chExt cx="1170940" cy="1155065"/>
          </a:xfrm>
        </p:grpSpPr>
        <p:sp>
          <p:nvSpPr>
            <p:cNvPr id="12" name="object 12"/>
            <p:cNvSpPr/>
            <p:nvPr/>
          </p:nvSpPr>
          <p:spPr>
            <a:xfrm>
              <a:off x="5186108" y="2618422"/>
              <a:ext cx="929640" cy="1155065"/>
            </a:xfrm>
            <a:custGeom>
              <a:avLst/>
              <a:gdLst/>
              <a:ahLst/>
              <a:cxnLst/>
              <a:rect l="l" t="t" r="r" b="b"/>
              <a:pathLst>
                <a:path w="929639" h="1155064">
                  <a:moveTo>
                    <a:pt x="929322" y="0"/>
                  </a:moveTo>
                  <a:lnTo>
                    <a:pt x="155930" y="0"/>
                  </a:lnTo>
                  <a:lnTo>
                    <a:pt x="106705" y="7962"/>
                  </a:lnTo>
                  <a:lnTo>
                    <a:pt x="63906" y="30124"/>
                  </a:lnTo>
                  <a:lnTo>
                    <a:pt x="30124" y="63893"/>
                  </a:lnTo>
                  <a:lnTo>
                    <a:pt x="7962" y="106680"/>
                  </a:lnTo>
                  <a:lnTo>
                    <a:pt x="0" y="155917"/>
                  </a:lnTo>
                  <a:lnTo>
                    <a:pt x="0" y="998753"/>
                  </a:lnTo>
                  <a:lnTo>
                    <a:pt x="7962" y="1047978"/>
                  </a:lnTo>
                  <a:lnTo>
                    <a:pt x="30124" y="1090777"/>
                  </a:lnTo>
                  <a:lnTo>
                    <a:pt x="63906" y="1124546"/>
                  </a:lnTo>
                  <a:lnTo>
                    <a:pt x="106705" y="1146708"/>
                  </a:lnTo>
                  <a:lnTo>
                    <a:pt x="155930" y="1154671"/>
                  </a:lnTo>
                  <a:lnTo>
                    <a:pt x="898118" y="1154671"/>
                  </a:lnTo>
                  <a:lnTo>
                    <a:pt x="898118" y="1092276"/>
                  </a:lnTo>
                  <a:lnTo>
                    <a:pt x="155930" y="1092276"/>
                  </a:lnTo>
                  <a:lnTo>
                    <a:pt x="119570" y="1084910"/>
                  </a:lnTo>
                  <a:lnTo>
                    <a:pt x="89839" y="1064844"/>
                  </a:lnTo>
                  <a:lnTo>
                    <a:pt x="69773" y="1035113"/>
                  </a:lnTo>
                  <a:lnTo>
                    <a:pt x="62407" y="998753"/>
                  </a:lnTo>
                  <a:lnTo>
                    <a:pt x="62407" y="155917"/>
                  </a:lnTo>
                  <a:lnTo>
                    <a:pt x="69773" y="119545"/>
                  </a:lnTo>
                  <a:lnTo>
                    <a:pt x="89839" y="89827"/>
                  </a:lnTo>
                  <a:lnTo>
                    <a:pt x="119570" y="69761"/>
                  </a:lnTo>
                  <a:lnTo>
                    <a:pt x="155930" y="62407"/>
                  </a:lnTo>
                  <a:lnTo>
                    <a:pt x="208076" y="62407"/>
                  </a:lnTo>
                  <a:lnTo>
                    <a:pt x="208076" y="867117"/>
                  </a:lnTo>
                  <a:lnTo>
                    <a:pt x="270471" y="867117"/>
                  </a:lnTo>
                  <a:lnTo>
                    <a:pt x="270471" y="62407"/>
                  </a:lnTo>
                  <a:lnTo>
                    <a:pt x="866914" y="62407"/>
                  </a:lnTo>
                  <a:lnTo>
                    <a:pt x="866914" y="594055"/>
                  </a:lnTo>
                  <a:lnTo>
                    <a:pt x="929322" y="594055"/>
                  </a:lnTo>
                  <a:lnTo>
                    <a:pt x="929322" y="0"/>
                  </a:lnTo>
                  <a:close/>
                </a:path>
              </a:pathLst>
            </a:custGeom>
            <a:solidFill>
              <a:srgbClr val="3E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8498" y="3599230"/>
              <a:ext cx="483870" cy="62865"/>
            </a:xfrm>
            <a:custGeom>
              <a:avLst/>
              <a:gdLst/>
              <a:ahLst/>
              <a:cxnLst/>
              <a:rect l="l" t="t" r="r" b="b"/>
              <a:pathLst>
                <a:path w="483870" h="62864">
                  <a:moveTo>
                    <a:pt x="483717" y="0"/>
                  </a:moveTo>
                  <a:lnTo>
                    <a:pt x="0" y="0"/>
                  </a:lnTo>
                  <a:lnTo>
                    <a:pt x="0" y="62395"/>
                  </a:lnTo>
                  <a:lnTo>
                    <a:pt x="483717" y="62395"/>
                  </a:lnTo>
                  <a:lnTo>
                    <a:pt x="483717" y="0"/>
                  </a:lnTo>
                  <a:close/>
                </a:path>
              </a:pathLst>
            </a:custGeom>
            <a:solidFill>
              <a:srgbClr val="0B3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7899" y="3190176"/>
              <a:ext cx="1169035" cy="582930"/>
            </a:xfrm>
            <a:custGeom>
              <a:avLst/>
              <a:gdLst/>
              <a:ahLst/>
              <a:cxnLst/>
              <a:rect l="l" t="t" r="r" b="b"/>
              <a:pathLst>
                <a:path w="1169035" h="582929">
                  <a:moveTo>
                    <a:pt x="1168958" y="291465"/>
                  </a:moveTo>
                  <a:lnTo>
                    <a:pt x="1165136" y="244259"/>
                  </a:lnTo>
                  <a:lnTo>
                    <a:pt x="1154074" y="199440"/>
                  </a:lnTo>
                  <a:lnTo>
                    <a:pt x="1136383" y="157632"/>
                  </a:lnTo>
                  <a:lnTo>
                    <a:pt x="1112659" y="119443"/>
                  </a:lnTo>
                  <a:lnTo>
                    <a:pt x="1106563" y="112344"/>
                  </a:lnTo>
                  <a:lnTo>
                    <a:pt x="1106563" y="291465"/>
                  </a:lnTo>
                  <a:lnTo>
                    <a:pt x="1101902" y="337566"/>
                  </a:lnTo>
                  <a:lnTo>
                    <a:pt x="1088542" y="380530"/>
                  </a:lnTo>
                  <a:lnTo>
                    <a:pt x="1067396" y="419442"/>
                  </a:lnTo>
                  <a:lnTo>
                    <a:pt x="1039406" y="453351"/>
                  </a:lnTo>
                  <a:lnTo>
                    <a:pt x="1005484" y="481342"/>
                  </a:lnTo>
                  <a:lnTo>
                    <a:pt x="966584" y="502488"/>
                  </a:lnTo>
                  <a:lnTo>
                    <a:pt x="923620" y="515848"/>
                  </a:lnTo>
                  <a:lnTo>
                    <a:pt x="877506" y="520509"/>
                  </a:lnTo>
                  <a:lnTo>
                    <a:pt x="831405" y="515848"/>
                  </a:lnTo>
                  <a:lnTo>
                    <a:pt x="788441" y="502488"/>
                  </a:lnTo>
                  <a:lnTo>
                    <a:pt x="749541" y="481342"/>
                  </a:lnTo>
                  <a:lnTo>
                    <a:pt x="715632" y="453351"/>
                  </a:lnTo>
                  <a:lnTo>
                    <a:pt x="687641" y="419442"/>
                  </a:lnTo>
                  <a:lnTo>
                    <a:pt x="666496" y="380530"/>
                  </a:lnTo>
                  <a:lnTo>
                    <a:pt x="653122" y="337566"/>
                  </a:lnTo>
                  <a:lnTo>
                    <a:pt x="648462" y="291465"/>
                  </a:lnTo>
                  <a:lnTo>
                    <a:pt x="653122" y="245364"/>
                  </a:lnTo>
                  <a:lnTo>
                    <a:pt x="666496" y="202399"/>
                  </a:lnTo>
                  <a:lnTo>
                    <a:pt x="687641" y="163487"/>
                  </a:lnTo>
                  <a:lnTo>
                    <a:pt x="715632" y="129578"/>
                  </a:lnTo>
                  <a:lnTo>
                    <a:pt x="749541" y="101587"/>
                  </a:lnTo>
                  <a:lnTo>
                    <a:pt x="788441" y="80441"/>
                  </a:lnTo>
                  <a:lnTo>
                    <a:pt x="831405" y="67068"/>
                  </a:lnTo>
                  <a:lnTo>
                    <a:pt x="877506" y="62407"/>
                  </a:lnTo>
                  <a:lnTo>
                    <a:pt x="923620" y="67068"/>
                  </a:lnTo>
                  <a:lnTo>
                    <a:pt x="966584" y="80441"/>
                  </a:lnTo>
                  <a:lnTo>
                    <a:pt x="1005484" y="101587"/>
                  </a:lnTo>
                  <a:lnTo>
                    <a:pt x="1039406" y="129578"/>
                  </a:lnTo>
                  <a:lnTo>
                    <a:pt x="1067396" y="163487"/>
                  </a:lnTo>
                  <a:lnTo>
                    <a:pt x="1088542" y="202399"/>
                  </a:lnTo>
                  <a:lnTo>
                    <a:pt x="1101902" y="245364"/>
                  </a:lnTo>
                  <a:lnTo>
                    <a:pt x="1106563" y="291465"/>
                  </a:lnTo>
                  <a:lnTo>
                    <a:pt x="1106563" y="112344"/>
                  </a:lnTo>
                  <a:lnTo>
                    <a:pt x="1056640" y="62407"/>
                  </a:lnTo>
                  <a:lnTo>
                    <a:pt x="1011339" y="32588"/>
                  </a:lnTo>
                  <a:lnTo>
                    <a:pt x="969530" y="14884"/>
                  </a:lnTo>
                  <a:lnTo>
                    <a:pt x="924725" y="3822"/>
                  </a:lnTo>
                  <a:lnTo>
                    <a:pt x="877506" y="0"/>
                  </a:lnTo>
                  <a:lnTo>
                    <a:pt x="830300" y="3822"/>
                  </a:lnTo>
                  <a:lnTo>
                    <a:pt x="785495" y="14884"/>
                  </a:lnTo>
                  <a:lnTo>
                    <a:pt x="743686" y="32588"/>
                  </a:lnTo>
                  <a:lnTo>
                    <a:pt x="705497" y="56311"/>
                  </a:lnTo>
                  <a:lnTo>
                    <a:pt x="671525" y="85471"/>
                  </a:lnTo>
                  <a:lnTo>
                    <a:pt x="642378" y="119443"/>
                  </a:lnTo>
                  <a:lnTo>
                    <a:pt x="618642" y="157632"/>
                  </a:lnTo>
                  <a:lnTo>
                    <a:pt x="600951" y="199440"/>
                  </a:lnTo>
                  <a:lnTo>
                    <a:pt x="589889" y="244259"/>
                  </a:lnTo>
                  <a:lnTo>
                    <a:pt x="588225" y="264718"/>
                  </a:lnTo>
                  <a:lnTo>
                    <a:pt x="210743" y="264718"/>
                  </a:lnTo>
                  <a:lnTo>
                    <a:pt x="153695" y="266776"/>
                  </a:lnTo>
                  <a:lnTo>
                    <a:pt x="107530" y="279209"/>
                  </a:lnTo>
                  <a:lnTo>
                    <a:pt x="71539" y="298030"/>
                  </a:lnTo>
                  <a:lnTo>
                    <a:pt x="24701" y="341985"/>
                  </a:lnTo>
                  <a:lnTo>
                    <a:pt x="3086" y="377761"/>
                  </a:lnTo>
                  <a:lnTo>
                    <a:pt x="0" y="385279"/>
                  </a:lnTo>
                  <a:lnTo>
                    <a:pt x="58750" y="406311"/>
                  </a:lnTo>
                  <a:lnTo>
                    <a:pt x="66421" y="391185"/>
                  </a:lnTo>
                  <a:lnTo>
                    <a:pt x="90576" y="362077"/>
                  </a:lnTo>
                  <a:lnTo>
                    <a:pt x="135953" y="335267"/>
                  </a:lnTo>
                  <a:lnTo>
                    <a:pt x="207276" y="327037"/>
                  </a:lnTo>
                  <a:lnTo>
                    <a:pt x="588949" y="327126"/>
                  </a:lnTo>
                  <a:lnTo>
                    <a:pt x="589889" y="338683"/>
                  </a:lnTo>
                  <a:lnTo>
                    <a:pt x="600951" y="383489"/>
                  </a:lnTo>
                  <a:lnTo>
                    <a:pt x="618642" y="425284"/>
                  </a:lnTo>
                  <a:lnTo>
                    <a:pt x="642378" y="463473"/>
                  </a:lnTo>
                  <a:lnTo>
                    <a:pt x="671525" y="497446"/>
                  </a:lnTo>
                  <a:lnTo>
                    <a:pt x="705497" y="526605"/>
                  </a:lnTo>
                  <a:lnTo>
                    <a:pt x="743686" y="550329"/>
                  </a:lnTo>
                  <a:lnTo>
                    <a:pt x="785495" y="568020"/>
                  </a:lnTo>
                  <a:lnTo>
                    <a:pt x="830300" y="579081"/>
                  </a:lnTo>
                  <a:lnTo>
                    <a:pt x="877506" y="582904"/>
                  </a:lnTo>
                  <a:lnTo>
                    <a:pt x="924725" y="579081"/>
                  </a:lnTo>
                  <a:lnTo>
                    <a:pt x="969530" y="568020"/>
                  </a:lnTo>
                  <a:lnTo>
                    <a:pt x="1011339" y="550329"/>
                  </a:lnTo>
                  <a:lnTo>
                    <a:pt x="1049528" y="526605"/>
                  </a:lnTo>
                  <a:lnTo>
                    <a:pt x="1056627" y="520509"/>
                  </a:lnTo>
                  <a:lnTo>
                    <a:pt x="1083500" y="497446"/>
                  </a:lnTo>
                  <a:lnTo>
                    <a:pt x="1112659" y="463473"/>
                  </a:lnTo>
                  <a:lnTo>
                    <a:pt x="1136383" y="425284"/>
                  </a:lnTo>
                  <a:lnTo>
                    <a:pt x="1154074" y="383489"/>
                  </a:lnTo>
                  <a:lnTo>
                    <a:pt x="1165136" y="338683"/>
                  </a:lnTo>
                  <a:lnTo>
                    <a:pt x="1168958" y="291465"/>
                  </a:lnTo>
                  <a:close/>
                </a:path>
              </a:pathLst>
            </a:custGeom>
            <a:solidFill>
              <a:srgbClr val="3E9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2125" y="2811602"/>
              <a:ext cx="377190" cy="211454"/>
            </a:xfrm>
            <a:custGeom>
              <a:avLst/>
              <a:gdLst/>
              <a:ahLst/>
              <a:cxnLst/>
              <a:rect l="l" t="t" r="r" b="b"/>
              <a:pathLst>
                <a:path w="377189" h="211455">
                  <a:moveTo>
                    <a:pt x="302793" y="0"/>
                  </a:moveTo>
                  <a:lnTo>
                    <a:pt x="78651" y="0"/>
                  </a:lnTo>
                  <a:lnTo>
                    <a:pt x="78651" y="62407"/>
                  </a:lnTo>
                  <a:lnTo>
                    <a:pt x="302793" y="62407"/>
                  </a:lnTo>
                  <a:lnTo>
                    <a:pt x="302793" y="0"/>
                  </a:lnTo>
                  <a:close/>
                </a:path>
                <a:path w="377189" h="211455">
                  <a:moveTo>
                    <a:pt x="377088" y="148602"/>
                  </a:moveTo>
                  <a:lnTo>
                    <a:pt x="0" y="148602"/>
                  </a:lnTo>
                  <a:lnTo>
                    <a:pt x="0" y="211010"/>
                  </a:lnTo>
                  <a:lnTo>
                    <a:pt x="377088" y="211010"/>
                  </a:lnTo>
                  <a:lnTo>
                    <a:pt x="377088" y="148602"/>
                  </a:lnTo>
                  <a:close/>
                </a:path>
              </a:pathLst>
            </a:custGeom>
            <a:solidFill>
              <a:srgbClr val="0B3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9693" y="3332509"/>
              <a:ext cx="73431" cy="734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34519" y="3451809"/>
              <a:ext cx="65405" cy="179070"/>
            </a:xfrm>
            <a:custGeom>
              <a:avLst/>
              <a:gdLst/>
              <a:ahLst/>
              <a:cxnLst/>
              <a:rect l="l" t="t" r="r" b="b"/>
              <a:pathLst>
                <a:path w="65404" h="179070">
                  <a:moveTo>
                    <a:pt x="65011" y="0"/>
                  </a:moveTo>
                  <a:lnTo>
                    <a:pt x="0" y="0"/>
                  </a:lnTo>
                  <a:lnTo>
                    <a:pt x="0" y="178942"/>
                  </a:lnTo>
                  <a:lnTo>
                    <a:pt x="65011" y="178942"/>
                  </a:lnTo>
                  <a:lnTo>
                    <a:pt x="65011" y="0"/>
                  </a:lnTo>
                  <a:close/>
                </a:path>
              </a:pathLst>
            </a:custGeom>
            <a:solidFill>
              <a:srgbClr val="ED5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11694" y="4392993"/>
            <a:ext cx="389064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100"/>
              </a:spcBef>
            </a:pP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Marco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Actuación,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podrás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encontrar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grupo </a:t>
            </a:r>
            <a:r>
              <a:rPr sz="12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i="1" spc="-40">
                <a:solidFill>
                  <a:srgbClr val="818385"/>
                </a:solidFill>
                <a:latin typeface="Arial"/>
                <a:cs typeface="Arial"/>
              </a:rPr>
              <a:t>Riesgo</a:t>
            </a:r>
            <a:r>
              <a:rPr sz="1200" i="1" spc="-4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i="1" spc="-20">
                <a:solidFill>
                  <a:srgbClr val="818385"/>
                </a:solidFill>
                <a:latin typeface="Arial"/>
                <a:cs typeface="Arial"/>
              </a:rPr>
              <a:t>y</a:t>
            </a:r>
            <a:r>
              <a:rPr sz="1200" i="1" spc="-40">
                <a:solidFill>
                  <a:srgbClr val="818385"/>
                </a:solidFill>
                <a:latin typeface="Arial"/>
                <a:cs typeface="Arial"/>
              </a:rPr>
              <a:t> Revisión</a:t>
            </a:r>
            <a:r>
              <a:rPr sz="1200" i="1" spc="-4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200" spc="-8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 spc="-8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818385"/>
                </a:solidFill>
                <a:latin typeface="Tahoma"/>
                <a:cs typeface="Tahoma"/>
              </a:rPr>
              <a:t>opción</a:t>
            </a:r>
            <a:r>
              <a:rPr sz="1200" spc="-9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i="1" spc="-20">
                <a:solidFill>
                  <a:srgbClr val="818385"/>
                </a:solidFill>
                <a:latin typeface="Arial"/>
                <a:cs typeface="Arial"/>
              </a:rPr>
              <a:t>Manejo</a:t>
            </a:r>
            <a:r>
              <a:rPr sz="1200" i="1" spc="-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i="1" spc="5">
                <a:solidFill>
                  <a:srgbClr val="818385"/>
                </a:solidFill>
                <a:latin typeface="Arial"/>
                <a:cs typeface="Arial"/>
              </a:rPr>
              <a:t>del</a:t>
            </a:r>
            <a:r>
              <a:rPr sz="1200" i="1" spc="-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 i="1" spc="-20">
                <a:solidFill>
                  <a:srgbClr val="818385"/>
                </a:solidFill>
                <a:latin typeface="Arial"/>
                <a:cs typeface="Arial"/>
              </a:rPr>
              <a:t>Cambio</a:t>
            </a:r>
            <a:r>
              <a:rPr sz="1200" i="1" spc="-4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200" spc="-8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25">
                <a:solidFill>
                  <a:srgbClr val="818385"/>
                </a:solidFill>
                <a:latin typeface="Tahoma"/>
                <a:cs typeface="Tahoma"/>
              </a:rPr>
              <a:t>Icono </a:t>
            </a:r>
            <a:r>
              <a:rPr sz="1200" spc="-3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te </a:t>
            </a:r>
            <a:r>
              <a:rPr sz="1200" spc="-20">
                <a:solidFill>
                  <a:srgbClr val="818385"/>
                </a:solidFill>
                <a:latin typeface="Tahoma"/>
                <a:cs typeface="Tahoma"/>
              </a:rPr>
              <a:t>llevará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realizar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evaluación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 Riegos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Oportunidades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200" spc="20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definición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acciones </a:t>
            </a:r>
            <a:r>
              <a:rPr sz="1200" spc="-10">
                <a:solidFill>
                  <a:srgbClr val="818385"/>
                </a:solidFill>
                <a:latin typeface="Tahoma"/>
                <a:cs typeface="Tahoma"/>
              </a:rPr>
              <a:t>necesarias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818385"/>
                </a:solidFill>
                <a:latin typeface="Tahoma"/>
                <a:cs typeface="Tahoma"/>
              </a:rPr>
              <a:t>para</a:t>
            </a:r>
            <a:r>
              <a:rPr sz="1200" spc="-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gestión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4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200" spc="-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200" spc="-15">
                <a:solidFill>
                  <a:srgbClr val="818385"/>
                </a:solidFill>
                <a:latin typeface="Tahoma"/>
                <a:cs typeface="Tahoma"/>
              </a:rPr>
              <a:t>mismos.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706"/>
              <a:ext cx="945500" cy="3009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09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30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76"/>
                  </a:lnTo>
                  <a:lnTo>
                    <a:pt x="59030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50" y="41821"/>
                  </a:lnTo>
                  <a:lnTo>
                    <a:pt x="212166" y="41262"/>
                  </a:lnTo>
                  <a:lnTo>
                    <a:pt x="220735" y="39415"/>
                  </a:lnTo>
                  <a:lnTo>
                    <a:pt x="225326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50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50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26" y="36575"/>
                  </a:lnTo>
                  <a:lnTo>
                    <a:pt x="226933" y="35582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483578" y="5975595"/>
            <a:ext cx="281138" cy="300981"/>
            <a:chOff x="7827188" y="5386296"/>
            <a:chExt cx="1084580" cy="874394"/>
          </a:xfrm>
        </p:grpSpPr>
        <p:sp>
          <p:nvSpPr>
            <p:cNvPr id="24" name="object 24"/>
            <p:cNvSpPr/>
            <p:nvPr/>
          </p:nvSpPr>
          <p:spPr>
            <a:xfrm>
              <a:off x="7852588" y="5411696"/>
              <a:ext cx="1033780" cy="740410"/>
            </a:xfrm>
            <a:custGeom>
              <a:avLst/>
              <a:gdLst/>
              <a:ahLst/>
              <a:cxnLst/>
              <a:rect l="l" t="t" r="r" b="b"/>
              <a:pathLst>
                <a:path w="1033779" h="740410">
                  <a:moveTo>
                    <a:pt x="646836" y="739902"/>
                  </a:moveTo>
                  <a:lnTo>
                    <a:pt x="81635" y="739902"/>
                  </a:lnTo>
                  <a:lnTo>
                    <a:pt x="49859" y="733486"/>
                  </a:lnTo>
                  <a:lnTo>
                    <a:pt x="23910" y="715991"/>
                  </a:lnTo>
                  <a:lnTo>
                    <a:pt x="6415" y="690042"/>
                  </a:lnTo>
                  <a:lnTo>
                    <a:pt x="0" y="658266"/>
                  </a:lnTo>
                  <a:lnTo>
                    <a:pt x="0" y="81635"/>
                  </a:lnTo>
                  <a:lnTo>
                    <a:pt x="6415" y="49859"/>
                  </a:lnTo>
                  <a:lnTo>
                    <a:pt x="23910" y="23910"/>
                  </a:lnTo>
                  <a:lnTo>
                    <a:pt x="49859" y="6415"/>
                  </a:lnTo>
                  <a:lnTo>
                    <a:pt x="81635" y="0"/>
                  </a:lnTo>
                  <a:lnTo>
                    <a:pt x="951547" y="0"/>
                  </a:lnTo>
                  <a:lnTo>
                    <a:pt x="983323" y="6415"/>
                  </a:lnTo>
                  <a:lnTo>
                    <a:pt x="1009272" y="23910"/>
                  </a:lnTo>
                  <a:lnTo>
                    <a:pt x="1026767" y="49859"/>
                  </a:lnTo>
                  <a:lnTo>
                    <a:pt x="1033183" y="81635"/>
                  </a:lnTo>
                  <a:lnTo>
                    <a:pt x="1033183" y="481850"/>
                  </a:lnTo>
                </a:path>
              </a:pathLst>
            </a:custGeom>
            <a:ln w="50800">
              <a:solidFill>
                <a:srgbClr val="409B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1011" y="5877082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90" h="364489">
                  <a:moveTo>
                    <a:pt x="265912" y="359397"/>
                  </a:moveTo>
                  <a:lnTo>
                    <a:pt x="169519" y="263029"/>
                  </a:lnTo>
                  <a:lnTo>
                    <a:pt x="122796" y="309752"/>
                  </a:lnTo>
                  <a:lnTo>
                    <a:pt x="118770" y="313778"/>
                  </a:lnTo>
                  <a:lnTo>
                    <a:pt x="112902" y="315442"/>
                  </a:lnTo>
                  <a:lnTo>
                    <a:pt x="107327" y="314147"/>
                  </a:lnTo>
                  <a:lnTo>
                    <a:pt x="101739" y="312826"/>
                  </a:lnTo>
                  <a:lnTo>
                    <a:pt x="97256" y="308736"/>
                  </a:lnTo>
                  <a:lnTo>
                    <a:pt x="95453" y="303301"/>
                  </a:lnTo>
                  <a:lnTo>
                    <a:pt x="1981" y="22923"/>
                  </a:lnTo>
                  <a:lnTo>
                    <a:pt x="0" y="16992"/>
                  </a:lnTo>
                  <a:lnTo>
                    <a:pt x="1549" y="10439"/>
                  </a:lnTo>
                  <a:lnTo>
                    <a:pt x="5968" y="6019"/>
                  </a:lnTo>
                  <a:lnTo>
                    <a:pt x="10375" y="1612"/>
                  </a:lnTo>
                  <a:lnTo>
                    <a:pt x="16941" y="0"/>
                  </a:lnTo>
                  <a:lnTo>
                    <a:pt x="22885" y="2031"/>
                  </a:lnTo>
                  <a:lnTo>
                    <a:pt x="303250" y="95491"/>
                  </a:lnTo>
                  <a:lnTo>
                    <a:pt x="308686" y="97294"/>
                  </a:lnTo>
                  <a:lnTo>
                    <a:pt x="312788" y="101777"/>
                  </a:lnTo>
                  <a:lnTo>
                    <a:pt x="314109" y="107365"/>
                  </a:lnTo>
                  <a:lnTo>
                    <a:pt x="315417" y="112928"/>
                  </a:lnTo>
                  <a:lnTo>
                    <a:pt x="313753" y="118795"/>
                  </a:lnTo>
                  <a:lnTo>
                    <a:pt x="309702" y="122847"/>
                  </a:lnTo>
                  <a:lnTo>
                    <a:pt x="262978" y="169557"/>
                  </a:lnTo>
                  <a:lnTo>
                    <a:pt x="359359" y="265950"/>
                  </a:lnTo>
                  <a:lnTo>
                    <a:pt x="362988" y="271416"/>
                  </a:lnTo>
                  <a:lnTo>
                    <a:pt x="364197" y="277633"/>
                  </a:lnTo>
                  <a:lnTo>
                    <a:pt x="362988" y="283847"/>
                  </a:lnTo>
                  <a:lnTo>
                    <a:pt x="359359" y="289305"/>
                  </a:lnTo>
                  <a:lnTo>
                    <a:pt x="289267" y="359397"/>
                  </a:lnTo>
                  <a:lnTo>
                    <a:pt x="283804" y="363026"/>
                  </a:lnTo>
                  <a:lnTo>
                    <a:pt x="277590" y="364235"/>
                  </a:lnTo>
                  <a:lnTo>
                    <a:pt x="271376" y="363026"/>
                  </a:lnTo>
                  <a:lnTo>
                    <a:pt x="265912" y="359397"/>
                  </a:lnTo>
                  <a:close/>
                </a:path>
              </a:pathLst>
            </a:custGeom>
            <a:ln w="38100">
              <a:solidFill>
                <a:srgbClr val="0B31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14351" y="5651720"/>
              <a:ext cx="36830" cy="146050"/>
            </a:xfrm>
            <a:custGeom>
              <a:avLst/>
              <a:gdLst/>
              <a:ahLst/>
              <a:cxnLst/>
              <a:rect l="l" t="t" r="r" b="b"/>
              <a:pathLst>
                <a:path w="36829" h="146050">
                  <a:moveTo>
                    <a:pt x="18237" y="0"/>
                  </a:moveTo>
                  <a:lnTo>
                    <a:pt x="11138" y="1431"/>
                  </a:lnTo>
                  <a:lnTo>
                    <a:pt x="5341" y="5335"/>
                  </a:lnTo>
                  <a:lnTo>
                    <a:pt x="1433" y="11128"/>
                  </a:lnTo>
                  <a:lnTo>
                    <a:pt x="0" y="18224"/>
                  </a:lnTo>
                  <a:lnTo>
                    <a:pt x="0" y="127596"/>
                  </a:lnTo>
                  <a:lnTo>
                    <a:pt x="1433" y="134700"/>
                  </a:lnTo>
                  <a:lnTo>
                    <a:pt x="5341" y="140496"/>
                  </a:lnTo>
                  <a:lnTo>
                    <a:pt x="11138" y="144402"/>
                  </a:lnTo>
                  <a:lnTo>
                    <a:pt x="18237" y="145834"/>
                  </a:lnTo>
                  <a:lnTo>
                    <a:pt x="25333" y="144402"/>
                  </a:lnTo>
                  <a:lnTo>
                    <a:pt x="31126" y="140496"/>
                  </a:lnTo>
                  <a:lnTo>
                    <a:pt x="35030" y="134700"/>
                  </a:lnTo>
                  <a:lnTo>
                    <a:pt x="36461" y="127596"/>
                  </a:lnTo>
                  <a:lnTo>
                    <a:pt x="36461" y="18224"/>
                  </a:lnTo>
                  <a:lnTo>
                    <a:pt x="35030" y="11128"/>
                  </a:lnTo>
                  <a:lnTo>
                    <a:pt x="31126" y="5335"/>
                  </a:lnTo>
                  <a:lnTo>
                    <a:pt x="25333" y="1431"/>
                  </a:lnTo>
                  <a:lnTo>
                    <a:pt x="18237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9671" y="5715786"/>
              <a:ext cx="113804" cy="11381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9664" y="5947808"/>
              <a:ext cx="113814" cy="113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1687" y="5715789"/>
              <a:ext cx="113814" cy="11381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95596" y="5870469"/>
              <a:ext cx="146050" cy="36830"/>
            </a:xfrm>
            <a:custGeom>
              <a:avLst/>
              <a:gdLst/>
              <a:ahLst/>
              <a:cxnLst/>
              <a:rect l="l" t="t" r="r" b="b"/>
              <a:pathLst>
                <a:path w="146050" h="36829">
                  <a:moveTo>
                    <a:pt x="127609" y="0"/>
                  </a:moveTo>
                  <a:lnTo>
                    <a:pt x="18237" y="0"/>
                  </a:lnTo>
                  <a:lnTo>
                    <a:pt x="11133" y="1431"/>
                  </a:lnTo>
                  <a:lnTo>
                    <a:pt x="5337" y="5337"/>
                  </a:lnTo>
                  <a:lnTo>
                    <a:pt x="1431" y="11133"/>
                  </a:lnTo>
                  <a:lnTo>
                    <a:pt x="0" y="18237"/>
                  </a:lnTo>
                  <a:lnTo>
                    <a:pt x="1431" y="25333"/>
                  </a:lnTo>
                  <a:lnTo>
                    <a:pt x="5337" y="31126"/>
                  </a:lnTo>
                  <a:lnTo>
                    <a:pt x="11133" y="35030"/>
                  </a:lnTo>
                  <a:lnTo>
                    <a:pt x="18237" y="36461"/>
                  </a:lnTo>
                  <a:lnTo>
                    <a:pt x="127609" y="36461"/>
                  </a:lnTo>
                  <a:lnTo>
                    <a:pt x="134707" y="35030"/>
                  </a:lnTo>
                  <a:lnTo>
                    <a:pt x="140504" y="31126"/>
                  </a:lnTo>
                  <a:lnTo>
                    <a:pt x="144413" y="25333"/>
                  </a:lnTo>
                  <a:lnTo>
                    <a:pt x="145846" y="18237"/>
                  </a:lnTo>
                  <a:lnTo>
                    <a:pt x="144413" y="11133"/>
                  </a:lnTo>
                  <a:lnTo>
                    <a:pt x="140504" y="5337"/>
                  </a:lnTo>
                  <a:lnTo>
                    <a:pt x="134707" y="1431"/>
                  </a:lnTo>
                  <a:lnTo>
                    <a:pt x="127609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hlinkClick r:id="rId6"/>
          </p:cNvPr>
          <p:cNvSpPr txBox="1"/>
          <p:nvPr/>
        </p:nvSpPr>
        <p:spPr>
          <a:xfrm>
            <a:off x="7370105" y="5746750"/>
            <a:ext cx="945499" cy="40908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ts val="1000"/>
              </a:lnSpc>
              <a:spcBef>
                <a:spcPts val="190"/>
              </a:spcBef>
            </a:pPr>
            <a:r>
              <a:rPr sz="900" b="1" spc="-15">
                <a:solidFill>
                  <a:srgbClr val="0B317D"/>
                </a:solidFill>
                <a:latin typeface="Arial"/>
                <a:cs typeface="Arial"/>
              </a:rPr>
              <a:t>Ing</a:t>
            </a:r>
            <a:r>
              <a:rPr sz="900" b="1" spc="-20">
                <a:solidFill>
                  <a:srgbClr val="0B317D"/>
                </a:solidFill>
                <a:latin typeface="Arial"/>
                <a:cs typeface="Arial"/>
              </a:rPr>
              <a:t>r</a:t>
            </a:r>
            <a:r>
              <a:rPr sz="900" b="1" spc="-30">
                <a:solidFill>
                  <a:srgbClr val="0B317D"/>
                </a:solidFill>
                <a:latin typeface="Arial"/>
                <a:cs typeface="Arial"/>
              </a:rPr>
              <a:t>es</a:t>
            </a:r>
            <a:r>
              <a:rPr sz="900" b="1" spc="-15">
                <a:solidFill>
                  <a:srgbClr val="0B317D"/>
                </a:solidFill>
                <a:latin typeface="Arial"/>
                <a:cs typeface="Arial"/>
              </a:rPr>
              <a:t>a aquí  </a:t>
            </a:r>
            <a:r>
              <a:rPr sz="900" b="1" spc="-5">
                <a:solidFill>
                  <a:srgbClr val="0B317D"/>
                </a:solidFill>
                <a:latin typeface="Arial"/>
                <a:cs typeface="Arial"/>
              </a:rPr>
              <a:t>el </a:t>
            </a:r>
            <a:r>
              <a:rPr sz="900" b="1" spc="-15">
                <a:solidFill>
                  <a:srgbClr val="0B317D"/>
                </a:solidFill>
                <a:latin typeface="Arial"/>
                <a:cs typeface="Arial"/>
              </a:rPr>
              <a:t>cambio </a:t>
            </a:r>
            <a:r>
              <a:rPr sz="900" b="1" spc="10">
                <a:solidFill>
                  <a:srgbClr val="0B317D"/>
                </a:solidFill>
                <a:latin typeface="Arial"/>
                <a:cs typeface="Arial"/>
              </a:rPr>
              <a:t>a </a:t>
            </a:r>
            <a:r>
              <a:rPr sz="90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900" b="1" spc="-20">
                <a:solidFill>
                  <a:srgbClr val="0B317D"/>
                </a:solidFill>
                <a:latin typeface="Arial"/>
                <a:cs typeface="Arial"/>
              </a:rPr>
              <a:t>gestionar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343807" y="7058571"/>
            <a:ext cx="408940" cy="38215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lang="es-MX" sz="2150" b="1" spc="-80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2150" dirty="0">
              <a:latin typeface="Tahoma"/>
              <a:cs typeface="Tahoma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BFF2D09-496B-F4B2-EA33-C9FEC46EFB14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36" name="Imagen 35">
              <a:hlinkClick r:id="rId7" action="ppaction://hlinksldjump"/>
              <a:extLst>
                <a:ext uri="{FF2B5EF4-FFF2-40B4-BE49-F238E27FC236}">
                  <a16:creationId xmlns:a16="http://schemas.microsoft.com/office/drawing/2014/main" id="{0B8AC02C-6610-A4AF-6846-209093B3F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7" name="object 4">
              <a:extLst>
                <a:ext uri="{FF2B5EF4-FFF2-40B4-BE49-F238E27FC236}">
                  <a16:creationId xmlns:a16="http://schemas.microsoft.com/office/drawing/2014/main" id="{FFB4BC8B-6360-6ADD-DF71-19D829ED0D10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8" name="Imagen 37" descr="Icono&#10;&#10;Descripción generada automáticamente">
              <a:extLst>
                <a:ext uri="{FF2B5EF4-FFF2-40B4-BE49-F238E27FC236}">
                  <a16:creationId xmlns:a16="http://schemas.microsoft.com/office/drawing/2014/main" id="{5B9D0E3B-9D5C-066E-66BF-CF0B9F13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0604" y="3656137"/>
            <a:ext cx="947419" cy="946785"/>
          </a:xfrm>
          <a:custGeom>
            <a:avLst/>
            <a:gdLst/>
            <a:ahLst/>
            <a:cxnLst/>
            <a:rect l="l" t="t" r="r" b="b"/>
            <a:pathLst>
              <a:path w="947419" h="946785">
                <a:moveTo>
                  <a:pt x="473671" y="0"/>
                </a:moveTo>
                <a:lnTo>
                  <a:pt x="425240" y="2442"/>
                </a:lnTo>
                <a:lnTo>
                  <a:pt x="378208" y="9611"/>
                </a:lnTo>
                <a:lnTo>
                  <a:pt x="332814" y="21269"/>
                </a:lnTo>
                <a:lnTo>
                  <a:pt x="289295" y="37178"/>
                </a:lnTo>
                <a:lnTo>
                  <a:pt x="247889" y="57099"/>
                </a:lnTo>
                <a:lnTo>
                  <a:pt x="208835" y="80797"/>
                </a:lnTo>
                <a:lnTo>
                  <a:pt x="172370" y="108031"/>
                </a:lnTo>
                <a:lnTo>
                  <a:pt x="138733" y="138566"/>
                </a:lnTo>
                <a:lnTo>
                  <a:pt x="108161" y="172163"/>
                </a:lnTo>
                <a:lnTo>
                  <a:pt x="80894" y="208583"/>
                </a:lnTo>
                <a:lnTo>
                  <a:pt x="57168" y="247591"/>
                </a:lnTo>
                <a:lnTo>
                  <a:pt x="37222" y="288946"/>
                </a:lnTo>
                <a:lnTo>
                  <a:pt x="21294" y="332413"/>
                </a:lnTo>
                <a:lnTo>
                  <a:pt x="9623" y="377753"/>
                </a:lnTo>
                <a:lnTo>
                  <a:pt x="2445" y="424728"/>
                </a:lnTo>
                <a:lnTo>
                  <a:pt x="0" y="473100"/>
                </a:lnTo>
                <a:lnTo>
                  <a:pt x="2445" y="521472"/>
                </a:lnTo>
                <a:lnTo>
                  <a:pt x="9623" y="568447"/>
                </a:lnTo>
                <a:lnTo>
                  <a:pt x="21294" y="613787"/>
                </a:lnTo>
                <a:lnTo>
                  <a:pt x="37222" y="657253"/>
                </a:lnTo>
                <a:lnTo>
                  <a:pt x="57168" y="698609"/>
                </a:lnTo>
                <a:lnTo>
                  <a:pt x="80894" y="737616"/>
                </a:lnTo>
                <a:lnTo>
                  <a:pt x="108161" y="774037"/>
                </a:lnTo>
                <a:lnTo>
                  <a:pt x="138733" y="807634"/>
                </a:lnTo>
                <a:lnTo>
                  <a:pt x="172370" y="838168"/>
                </a:lnTo>
                <a:lnTo>
                  <a:pt x="208835" y="865403"/>
                </a:lnTo>
                <a:lnTo>
                  <a:pt x="247889" y="889100"/>
                </a:lnTo>
                <a:lnTo>
                  <a:pt x="289295" y="909022"/>
                </a:lnTo>
                <a:lnTo>
                  <a:pt x="332814" y="924931"/>
                </a:lnTo>
                <a:lnTo>
                  <a:pt x="378208" y="936589"/>
                </a:lnTo>
                <a:lnTo>
                  <a:pt x="425240" y="943758"/>
                </a:lnTo>
                <a:lnTo>
                  <a:pt x="473671" y="946200"/>
                </a:lnTo>
                <a:lnTo>
                  <a:pt x="522103" y="943758"/>
                </a:lnTo>
                <a:lnTo>
                  <a:pt x="569134" y="936589"/>
                </a:lnTo>
                <a:lnTo>
                  <a:pt x="614529" y="924931"/>
                </a:lnTo>
                <a:lnTo>
                  <a:pt x="658048" y="909022"/>
                </a:lnTo>
                <a:lnTo>
                  <a:pt x="699454" y="889100"/>
                </a:lnTo>
                <a:lnTo>
                  <a:pt x="738508" y="865403"/>
                </a:lnTo>
                <a:lnTo>
                  <a:pt x="774973" y="838168"/>
                </a:lnTo>
                <a:lnTo>
                  <a:pt x="808610" y="807634"/>
                </a:lnTo>
                <a:lnTo>
                  <a:pt x="839181" y="774037"/>
                </a:lnTo>
                <a:lnTo>
                  <a:pt x="866449" y="737616"/>
                </a:lnTo>
                <a:lnTo>
                  <a:pt x="890175" y="698609"/>
                </a:lnTo>
                <a:lnTo>
                  <a:pt x="910121" y="657253"/>
                </a:lnTo>
                <a:lnTo>
                  <a:pt x="926048" y="613787"/>
                </a:lnTo>
                <a:lnTo>
                  <a:pt x="937720" y="568447"/>
                </a:lnTo>
                <a:lnTo>
                  <a:pt x="944898" y="521472"/>
                </a:lnTo>
                <a:lnTo>
                  <a:pt x="947343" y="473100"/>
                </a:lnTo>
                <a:lnTo>
                  <a:pt x="944898" y="424728"/>
                </a:lnTo>
                <a:lnTo>
                  <a:pt x="937720" y="377753"/>
                </a:lnTo>
                <a:lnTo>
                  <a:pt x="926048" y="332413"/>
                </a:lnTo>
                <a:lnTo>
                  <a:pt x="910121" y="288946"/>
                </a:lnTo>
                <a:lnTo>
                  <a:pt x="890175" y="247591"/>
                </a:lnTo>
                <a:lnTo>
                  <a:pt x="866449" y="208583"/>
                </a:lnTo>
                <a:lnTo>
                  <a:pt x="839181" y="172163"/>
                </a:lnTo>
                <a:lnTo>
                  <a:pt x="808610" y="138566"/>
                </a:lnTo>
                <a:lnTo>
                  <a:pt x="774973" y="108031"/>
                </a:lnTo>
                <a:lnTo>
                  <a:pt x="738508" y="80797"/>
                </a:lnTo>
                <a:lnTo>
                  <a:pt x="699454" y="57099"/>
                </a:lnTo>
                <a:lnTo>
                  <a:pt x="658048" y="37178"/>
                </a:lnTo>
                <a:lnTo>
                  <a:pt x="614529" y="21269"/>
                </a:lnTo>
                <a:lnTo>
                  <a:pt x="569134" y="9611"/>
                </a:lnTo>
                <a:lnTo>
                  <a:pt x="522103" y="2442"/>
                </a:lnTo>
                <a:lnTo>
                  <a:pt x="473671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4984" y="1720857"/>
            <a:ext cx="2657428" cy="250158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5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150" b="1" spc="40" dirty="0" err="1">
                <a:solidFill>
                  <a:srgbClr val="F07333"/>
                </a:solidFill>
                <a:latin typeface="Trebuchet MS"/>
                <a:cs typeface="Trebuchet MS"/>
              </a:rPr>
              <a:t>Locativo</a:t>
            </a:r>
            <a:r>
              <a:rPr lang="es-CO" sz="1150" b="1" spc="40" dirty="0">
                <a:solidFill>
                  <a:srgbClr val="F07333"/>
                </a:solidFill>
                <a:latin typeface="Trebuchet MS"/>
                <a:cs typeface="Trebuchet MS"/>
              </a:rPr>
              <a:t>s</a:t>
            </a:r>
            <a:endParaRPr sz="1150" dirty="0">
              <a:latin typeface="Trebuchet MS"/>
              <a:cs typeface="Trebuchet MS"/>
            </a:endParaRPr>
          </a:p>
          <a:p>
            <a:pPr marL="12700" marR="400685">
              <a:lnSpc>
                <a:spcPct val="114799"/>
              </a:lnSpc>
              <a:spcBef>
                <a:spcPts val="175"/>
              </a:spcBef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Superficies lisas, resbalosas, o irregulares y cambios de nivel en el desplazamiento</a:t>
            </a:r>
            <a:r>
              <a:rPr lang="es-MX" sz="90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50" b="1" spc="35" dirty="0" err="1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sz="900" spc="25" dirty="0" err="1">
                <a:solidFill>
                  <a:srgbClr val="818385"/>
                </a:solidFill>
                <a:latin typeface="Tahoma"/>
                <a:cs typeface="Tahoma"/>
              </a:rPr>
              <a:t>Mantenimiento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818385"/>
                </a:solidFill>
                <a:latin typeface="Tahoma"/>
                <a:cs typeface="Tahoma"/>
              </a:rPr>
              <a:t>locativo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0" dirty="0" err="1">
                <a:solidFill>
                  <a:srgbClr val="818385"/>
                </a:solidFill>
                <a:latin typeface="Tahoma"/>
                <a:cs typeface="Tahoma"/>
              </a:rPr>
              <a:t>edificios</a:t>
            </a:r>
            <a:r>
              <a:rPr lang="es-MX" sz="90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10" dirty="0">
                <a:solidFill>
                  <a:srgbClr val="818385"/>
                </a:solidFill>
                <a:latin typeface="Tahoma"/>
                <a:cs typeface="Tahoma"/>
              </a:rPr>
              <a:t>Pisos antideslizantes en tapete.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Instalación y uso de barandas y pasamanos.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Instalación de cintas antideslizantes.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Señalización y demarcación de vías y desniveles.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Aceras y Senderos peatonales 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Uso del ascensor.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Gestión de Elementos de Protección Personal </a:t>
            </a:r>
          </a:p>
          <a:p>
            <a:pPr marL="184150" indent="-171450">
              <a:lnSpc>
                <a:spcPct val="100000"/>
              </a:lnSpc>
              <a:spcBef>
                <a:spcPts val="75"/>
              </a:spcBef>
              <a:buFontTx/>
              <a:buChar char="-"/>
            </a:pPr>
            <a:r>
              <a:rPr lang="es-MX" sz="900" spc="25" dirty="0">
                <a:solidFill>
                  <a:srgbClr val="818385"/>
                </a:solidFill>
                <a:latin typeface="Tahoma"/>
                <a:cs typeface="Tahoma"/>
              </a:rPr>
              <a:t>Sensibilización en autocuidado.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3045" y="3327933"/>
            <a:ext cx="2724357" cy="155677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2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30" dirty="0">
                <a:solidFill>
                  <a:srgbClr val="F07333"/>
                </a:solidFill>
                <a:latin typeface="Trebuchet MS"/>
                <a:cs typeface="Trebuchet MS"/>
              </a:rPr>
              <a:t>físicos</a:t>
            </a:r>
            <a:r>
              <a:rPr sz="1150" b="1" spc="-1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150" b="1" spc="50" dirty="0">
                <a:solidFill>
                  <a:srgbClr val="F07333"/>
                </a:solidFill>
                <a:latin typeface="Trebuchet MS"/>
                <a:cs typeface="Trebuchet MS"/>
              </a:rPr>
              <a:t>-</a:t>
            </a:r>
            <a:r>
              <a:rPr sz="1150" b="1" spc="-1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35" dirty="0">
                <a:solidFill>
                  <a:srgbClr val="F07333"/>
                </a:solidFill>
                <a:latin typeface="Trebuchet MS"/>
                <a:cs typeface="Trebuchet MS"/>
              </a:rPr>
              <a:t>iluminación</a:t>
            </a:r>
            <a:endParaRPr sz="1150" dirty="0">
              <a:latin typeface="Trebuchet MS"/>
              <a:cs typeface="Trebuchet MS"/>
            </a:endParaRPr>
          </a:p>
          <a:p>
            <a:pPr marL="12700" marR="71120">
              <a:lnSpc>
                <a:spcPct val="114799"/>
              </a:lnSpc>
              <a:spcBef>
                <a:spcPts val="175"/>
              </a:spcBef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Niveles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iluminación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luminarias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rayos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solares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Diseño de sistema de iluminación, Ubicación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correcta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luminarias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respecto</a:t>
            </a:r>
            <a:endParaRPr sz="900" dirty="0">
              <a:latin typeface="Tahoma"/>
              <a:cs typeface="Tahoma"/>
            </a:endParaRPr>
          </a:p>
          <a:p>
            <a:pPr marL="12700" marR="48895">
              <a:lnSpc>
                <a:spcPct val="114799"/>
              </a:lnSpc>
              <a:spcBef>
                <a:spcPts val="5"/>
              </a:spcBef>
            </a:pP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puesto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instalación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difusores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vidrios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polarizados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cortinas, </a:t>
            </a:r>
            <a:r>
              <a:rPr lang="es-CO" sz="900" spc="5" dirty="0" err="1">
                <a:solidFill>
                  <a:srgbClr val="818385"/>
                </a:solidFill>
                <a:latin typeface="Tahoma"/>
                <a:cs typeface="Tahoma"/>
              </a:rPr>
              <a:t>Blackout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 enrollables y Persiana enrollable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pausas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activas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3045" y="5243612"/>
            <a:ext cx="2724357" cy="14480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5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55" dirty="0">
                <a:solidFill>
                  <a:srgbClr val="F07333"/>
                </a:solidFill>
                <a:latin typeface="Trebuchet MS"/>
                <a:cs typeface="Trebuchet MS"/>
              </a:rPr>
              <a:t>ergonómicos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Carga estática sentado, movimientos repetitivos y malas posturas</a:t>
            </a:r>
            <a:endParaRPr sz="12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5" dirty="0">
                <a:solidFill>
                  <a:srgbClr val="818385"/>
                </a:solidFill>
                <a:latin typeface="Tahoma"/>
                <a:cs typeface="Tahoma"/>
              </a:rPr>
              <a:t>Programa de gestión de prevención de lesiones osteomusculares, estudio de puestos de trabajo, Diseño y dotación adecuado del puesto de trabajo, silla ergonómica y pausas activas.</a:t>
            </a:r>
          </a:p>
          <a:p>
            <a:pPr marL="12700" marR="5080">
              <a:lnSpc>
                <a:spcPct val="114799"/>
              </a:lnSpc>
            </a:pP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7159" y="1759403"/>
            <a:ext cx="2739946" cy="127182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5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150" b="1" spc="45" err="1">
                <a:solidFill>
                  <a:srgbClr val="F07333"/>
                </a:solidFill>
                <a:latin typeface="Trebuchet MS"/>
                <a:cs typeface="Trebuchet MS"/>
              </a:rPr>
              <a:t>mecánico</a:t>
            </a:r>
            <a:r>
              <a:rPr lang="es-CO" sz="1150" b="1" spc="45">
                <a:solidFill>
                  <a:srgbClr val="F07333"/>
                </a:solidFill>
                <a:latin typeface="Trebuchet MS"/>
                <a:cs typeface="Trebuchet MS"/>
              </a:rPr>
              <a:t>s</a:t>
            </a:r>
            <a:endParaRPr sz="1150">
              <a:latin typeface="Trebuchet MS"/>
              <a:cs typeface="Trebuchet MS"/>
            </a:endParaRPr>
          </a:p>
          <a:p>
            <a:pPr marL="12700" marR="5080">
              <a:lnSpc>
                <a:spcPct val="114799"/>
              </a:lnSpc>
              <a:spcBef>
                <a:spcPts val="175"/>
              </a:spcBef>
            </a:pPr>
            <a:r>
              <a:rPr sz="900" spc="-10" err="1">
                <a:solidFill>
                  <a:srgbClr val="818385"/>
                </a:solidFill>
                <a:latin typeface="Tahoma"/>
                <a:cs typeface="Tahoma"/>
              </a:rPr>
              <a:t>Atrapamiento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900" spc="-10" err="1">
                <a:solidFill>
                  <a:srgbClr val="818385"/>
                </a:solidFill>
                <a:latin typeface="Tahoma"/>
                <a:cs typeface="Tahoma"/>
              </a:rPr>
              <a:t>contacto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sz="900" spc="-20" err="1">
                <a:solidFill>
                  <a:srgbClr val="818385"/>
                </a:solidFill>
                <a:latin typeface="Tahoma"/>
                <a:cs typeface="Tahoma"/>
              </a:rPr>
              <a:t>utensilios</a:t>
            </a:r>
            <a:r>
              <a:rPr sz="9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900" spc="-30" err="1">
                <a:solidFill>
                  <a:srgbClr val="818385"/>
                </a:solidFill>
                <a:latin typeface="Tahoma"/>
                <a:cs typeface="Tahoma"/>
              </a:rPr>
              <a:t>oficina</a:t>
            </a:r>
            <a:r>
              <a:rPr sz="900" spc="-3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5" err="1">
                <a:solidFill>
                  <a:srgbClr val="818385"/>
                </a:solidFill>
                <a:latin typeface="Tahoma"/>
                <a:cs typeface="Tahoma"/>
              </a:rPr>
              <a:t>superficie</a:t>
            </a:r>
            <a:r>
              <a:rPr lang="es-CO" sz="900" spc="-15">
                <a:solidFill>
                  <a:srgbClr val="818385"/>
                </a:solidFill>
                <a:latin typeface="Tahoma"/>
                <a:cs typeface="Tahoma"/>
              </a:rPr>
              <a:t>s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5" err="1">
                <a:solidFill>
                  <a:srgbClr val="818385"/>
                </a:solidFill>
                <a:latin typeface="Tahoma"/>
                <a:cs typeface="Tahoma"/>
              </a:rPr>
              <a:t>cortante</a:t>
            </a:r>
            <a:r>
              <a:rPr lang="es-CO" sz="900" spc="-15">
                <a:solidFill>
                  <a:srgbClr val="818385"/>
                </a:solidFill>
                <a:latin typeface="Tahoma"/>
                <a:cs typeface="Tahoma"/>
              </a:rPr>
              <a:t>s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0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0" err="1">
                <a:solidFill>
                  <a:srgbClr val="818385"/>
                </a:solidFill>
                <a:latin typeface="Tahoma"/>
                <a:cs typeface="Tahoma"/>
              </a:rPr>
              <a:t>punzante</a:t>
            </a:r>
            <a:r>
              <a:rPr lang="es-CO" sz="900" spc="-20">
                <a:solidFill>
                  <a:srgbClr val="818385"/>
                </a:solidFill>
                <a:latin typeface="Tahoma"/>
                <a:cs typeface="Tahoma"/>
              </a:rPr>
              <a:t>s</a:t>
            </a:r>
            <a:r>
              <a:rPr sz="900" spc="-2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mesas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 spc="-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5" err="1">
                <a:solidFill>
                  <a:srgbClr val="818385"/>
                </a:solidFill>
                <a:latin typeface="Tahoma"/>
                <a:cs typeface="Tahoma"/>
              </a:rPr>
              <a:t>archivadores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b="1" spc="35" err="1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spc="20" err="1">
                <a:solidFill>
                  <a:srgbClr val="818385"/>
                </a:solidFill>
                <a:latin typeface="Tahoma"/>
                <a:cs typeface="Tahoma"/>
              </a:rPr>
              <a:t>Herramientas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err="1">
                <a:solidFill>
                  <a:srgbClr val="818385"/>
                </a:solidFill>
                <a:latin typeface="Tahoma"/>
                <a:cs typeface="Tahoma"/>
              </a:rPr>
              <a:t>adecuadas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err="1">
                <a:solidFill>
                  <a:srgbClr val="818385"/>
                </a:solidFill>
                <a:latin typeface="Tahoma"/>
                <a:cs typeface="Tahoma"/>
              </a:rPr>
              <a:t>correcto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 err="1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endParaRPr sz="900">
              <a:latin typeface="Tahoma"/>
              <a:cs typeface="Tahoma"/>
            </a:endParaRPr>
          </a:p>
          <a:p>
            <a:pPr marL="12700" marR="119380">
              <a:lnSpc>
                <a:spcPct val="114799"/>
              </a:lnSpc>
            </a:pPr>
            <a:r>
              <a:rPr sz="900" spc="30" err="1">
                <a:solidFill>
                  <a:srgbClr val="818385"/>
                </a:solidFill>
                <a:latin typeface="Tahoma"/>
                <a:cs typeface="Tahoma"/>
              </a:rPr>
              <a:t>implementos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 err="1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err="1">
                <a:solidFill>
                  <a:srgbClr val="818385"/>
                </a:solidFill>
                <a:latin typeface="Tahoma"/>
                <a:cs typeface="Tahoma"/>
              </a:rPr>
              <a:t>orden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y </a:t>
            </a:r>
            <a:r>
              <a:rPr sz="900" spc="-2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err="1">
                <a:solidFill>
                  <a:srgbClr val="818385"/>
                </a:solidFill>
                <a:latin typeface="Tahoma"/>
                <a:cs typeface="Tahoma"/>
              </a:rPr>
              <a:t>aseo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lang="es-CO"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err="1">
                <a:solidFill>
                  <a:srgbClr val="818385"/>
                </a:solidFill>
                <a:latin typeface="Tahoma"/>
                <a:cs typeface="Tahoma"/>
              </a:rPr>
              <a:t>autocuidado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38458" y="5179342"/>
            <a:ext cx="3815715" cy="1468755"/>
            <a:chOff x="724126" y="5186593"/>
            <a:chExt cx="3815715" cy="1468755"/>
          </a:xfrm>
        </p:grpSpPr>
        <p:sp>
          <p:nvSpPr>
            <p:cNvPr id="9" name="object 9"/>
            <p:cNvSpPr/>
            <p:nvPr/>
          </p:nvSpPr>
          <p:spPr>
            <a:xfrm>
              <a:off x="724126" y="5454877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19" h="946785">
                  <a:moveTo>
                    <a:pt x="473671" y="0"/>
                  </a:moveTo>
                  <a:lnTo>
                    <a:pt x="425242" y="2442"/>
                  </a:lnTo>
                  <a:lnTo>
                    <a:pt x="378212" y="9612"/>
                  </a:lnTo>
                  <a:lnTo>
                    <a:pt x="332819" y="21270"/>
                  </a:lnTo>
                  <a:lnTo>
                    <a:pt x="289300" y="37180"/>
                  </a:lnTo>
                  <a:lnTo>
                    <a:pt x="247894" y="57102"/>
                  </a:lnTo>
                  <a:lnTo>
                    <a:pt x="208840" y="80801"/>
                  </a:lnTo>
                  <a:lnTo>
                    <a:pt x="172375" y="108037"/>
                  </a:lnTo>
                  <a:lnTo>
                    <a:pt x="138737" y="138572"/>
                  </a:lnTo>
                  <a:lnTo>
                    <a:pt x="108165" y="172170"/>
                  </a:lnTo>
                  <a:lnTo>
                    <a:pt x="80897" y="208592"/>
                  </a:lnTo>
                  <a:lnTo>
                    <a:pt x="57171" y="247600"/>
                  </a:lnTo>
                  <a:lnTo>
                    <a:pt x="37224" y="288957"/>
                  </a:lnTo>
                  <a:lnTo>
                    <a:pt x="21295" y="332424"/>
                  </a:lnTo>
                  <a:lnTo>
                    <a:pt x="9623" y="377765"/>
                  </a:lnTo>
                  <a:lnTo>
                    <a:pt x="2445" y="424740"/>
                  </a:lnTo>
                  <a:lnTo>
                    <a:pt x="0" y="473113"/>
                  </a:lnTo>
                  <a:lnTo>
                    <a:pt x="2445" y="521485"/>
                  </a:lnTo>
                  <a:lnTo>
                    <a:pt x="9623" y="568460"/>
                  </a:lnTo>
                  <a:lnTo>
                    <a:pt x="21295" y="613800"/>
                  </a:lnTo>
                  <a:lnTo>
                    <a:pt x="37224" y="657266"/>
                  </a:lnTo>
                  <a:lnTo>
                    <a:pt x="57171" y="698622"/>
                  </a:lnTo>
                  <a:lnTo>
                    <a:pt x="80897" y="737629"/>
                  </a:lnTo>
                  <a:lnTo>
                    <a:pt x="108165" y="774050"/>
                  </a:lnTo>
                  <a:lnTo>
                    <a:pt x="138737" y="807646"/>
                  </a:lnTo>
                  <a:lnTo>
                    <a:pt x="172375" y="838181"/>
                  </a:lnTo>
                  <a:lnTo>
                    <a:pt x="208840" y="865416"/>
                  </a:lnTo>
                  <a:lnTo>
                    <a:pt x="247894" y="889113"/>
                  </a:lnTo>
                  <a:lnTo>
                    <a:pt x="289300" y="909035"/>
                  </a:lnTo>
                  <a:lnTo>
                    <a:pt x="332819" y="924944"/>
                  </a:lnTo>
                  <a:lnTo>
                    <a:pt x="378212" y="936601"/>
                  </a:lnTo>
                  <a:lnTo>
                    <a:pt x="425242" y="943770"/>
                  </a:lnTo>
                  <a:lnTo>
                    <a:pt x="473671" y="946213"/>
                  </a:lnTo>
                  <a:lnTo>
                    <a:pt x="522103" y="943770"/>
                  </a:lnTo>
                  <a:lnTo>
                    <a:pt x="569134" y="936601"/>
                  </a:lnTo>
                  <a:lnTo>
                    <a:pt x="614529" y="924944"/>
                  </a:lnTo>
                  <a:lnTo>
                    <a:pt x="658048" y="909035"/>
                  </a:lnTo>
                  <a:lnTo>
                    <a:pt x="699454" y="889113"/>
                  </a:lnTo>
                  <a:lnTo>
                    <a:pt x="738508" y="865416"/>
                  </a:lnTo>
                  <a:lnTo>
                    <a:pt x="774973" y="838181"/>
                  </a:lnTo>
                  <a:lnTo>
                    <a:pt x="808610" y="807646"/>
                  </a:lnTo>
                  <a:lnTo>
                    <a:pt x="839181" y="774050"/>
                  </a:lnTo>
                  <a:lnTo>
                    <a:pt x="866449" y="737629"/>
                  </a:lnTo>
                  <a:lnTo>
                    <a:pt x="890175" y="698622"/>
                  </a:lnTo>
                  <a:lnTo>
                    <a:pt x="910121" y="657266"/>
                  </a:lnTo>
                  <a:lnTo>
                    <a:pt x="926048" y="613800"/>
                  </a:lnTo>
                  <a:lnTo>
                    <a:pt x="937720" y="568460"/>
                  </a:lnTo>
                  <a:lnTo>
                    <a:pt x="944898" y="521485"/>
                  </a:lnTo>
                  <a:lnTo>
                    <a:pt x="947343" y="473113"/>
                  </a:lnTo>
                  <a:lnTo>
                    <a:pt x="944898" y="424740"/>
                  </a:lnTo>
                  <a:lnTo>
                    <a:pt x="937720" y="377765"/>
                  </a:lnTo>
                  <a:lnTo>
                    <a:pt x="926048" y="332424"/>
                  </a:lnTo>
                  <a:lnTo>
                    <a:pt x="910121" y="288957"/>
                  </a:lnTo>
                  <a:lnTo>
                    <a:pt x="890175" y="247600"/>
                  </a:lnTo>
                  <a:lnTo>
                    <a:pt x="866449" y="208592"/>
                  </a:lnTo>
                  <a:lnTo>
                    <a:pt x="839181" y="172170"/>
                  </a:lnTo>
                  <a:lnTo>
                    <a:pt x="808610" y="138572"/>
                  </a:lnTo>
                  <a:lnTo>
                    <a:pt x="774973" y="108037"/>
                  </a:lnTo>
                  <a:lnTo>
                    <a:pt x="738508" y="80801"/>
                  </a:lnTo>
                  <a:lnTo>
                    <a:pt x="699454" y="57102"/>
                  </a:lnTo>
                  <a:lnTo>
                    <a:pt x="658048" y="37180"/>
                  </a:lnTo>
                  <a:lnTo>
                    <a:pt x="614529" y="21270"/>
                  </a:lnTo>
                  <a:lnTo>
                    <a:pt x="569134" y="9612"/>
                  </a:lnTo>
                  <a:lnTo>
                    <a:pt x="522103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6709" y="5192943"/>
              <a:ext cx="3347085" cy="1456055"/>
            </a:xfrm>
            <a:custGeom>
              <a:avLst/>
              <a:gdLst/>
              <a:ahLst/>
              <a:cxnLst/>
              <a:rect l="l" t="t" r="r" b="b"/>
              <a:pathLst>
                <a:path w="3347085" h="1456054">
                  <a:moveTo>
                    <a:pt x="3175876" y="1455889"/>
                  </a:moveTo>
                  <a:lnTo>
                    <a:pt x="170611" y="1455889"/>
                  </a:lnTo>
                  <a:lnTo>
                    <a:pt x="125253" y="1449795"/>
                  </a:lnTo>
                  <a:lnTo>
                    <a:pt x="84497" y="1432595"/>
                  </a:lnTo>
                  <a:lnTo>
                    <a:pt x="49968" y="1405916"/>
                  </a:lnTo>
                  <a:lnTo>
                    <a:pt x="23291" y="1371386"/>
                  </a:lnTo>
                  <a:lnTo>
                    <a:pt x="6093" y="1330631"/>
                  </a:lnTo>
                  <a:lnTo>
                    <a:pt x="0" y="1285278"/>
                  </a:lnTo>
                  <a:lnTo>
                    <a:pt x="0" y="170611"/>
                  </a:lnTo>
                  <a:lnTo>
                    <a:pt x="6093" y="125253"/>
                  </a:lnTo>
                  <a:lnTo>
                    <a:pt x="23291" y="84497"/>
                  </a:lnTo>
                  <a:lnTo>
                    <a:pt x="49968" y="49968"/>
                  </a:lnTo>
                  <a:lnTo>
                    <a:pt x="84497" y="23291"/>
                  </a:lnTo>
                  <a:lnTo>
                    <a:pt x="125253" y="6093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29" y="6093"/>
                  </a:lnTo>
                  <a:lnTo>
                    <a:pt x="3261985" y="23291"/>
                  </a:lnTo>
                  <a:lnTo>
                    <a:pt x="3296515" y="49968"/>
                  </a:lnTo>
                  <a:lnTo>
                    <a:pt x="3323193" y="84497"/>
                  </a:lnTo>
                  <a:lnTo>
                    <a:pt x="3340393" y="125253"/>
                  </a:lnTo>
                  <a:lnTo>
                    <a:pt x="3346488" y="170611"/>
                  </a:lnTo>
                  <a:lnTo>
                    <a:pt x="3346488" y="1285278"/>
                  </a:lnTo>
                  <a:lnTo>
                    <a:pt x="3340393" y="1330631"/>
                  </a:lnTo>
                  <a:lnTo>
                    <a:pt x="3323193" y="1371386"/>
                  </a:lnTo>
                  <a:lnTo>
                    <a:pt x="3296515" y="1405916"/>
                  </a:lnTo>
                  <a:lnTo>
                    <a:pt x="3261985" y="1432595"/>
                  </a:lnTo>
                  <a:lnTo>
                    <a:pt x="3221229" y="1449795"/>
                  </a:lnTo>
                  <a:lnTo>
                    <a:pt x="3175876" y="14558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1618" y="5651654"/>
              <a:ext cx="312420" cy="542290"/>
            </a:xfrm>
            <a:custGeom>
              <a:avLst/>
              <a:gdLst/>
              <a:ahLst/>
              <a:cxnLst/>
              <a:rect l="l" t="t" r="r" b="b"/>
              <a:pathLst>
                <a:path w="312419" h="542289">
                  <a:moveTo>
                    <a:pt x="241528" y="468629"/>
                  </a:moveTo>
                  <a:lnTo>
                    <a:pt x="70840" y="468629"/>
                  </a:lnTo>
                  <a:lnTo>
                    <a:pt x="58561" y="469899"/>
                  </a:lnTo>
                  <a:lnTo>
                    <a:pt x="48020" y="476249"/>
                  </a:lnTo>
                  <a:lnTo>
                    <a:pt x="39938" y="485139"/>
                  </a:lnTo>
                  <a:lnTo>
                    <a:pt x="35039" y="496569"/>
                  </a:lnTo>
                  <a:lnTo>
                    <a:pt x="28190" y="499109"/>
                  </a:lnTo>
                  <a:lnTo>
                    <a:pt x="22769" y="504189"/>
                  </a:lnTo>
                  <a:lnTo>
                    <a:pt x="19203" y="511809"/>
                  </a:lnTo>
                  <a:lnTo>
                    <a:pt x="17919" y="519429"/>
                  </a:lnTo>
                  <a:lnTo>
                    <a:pt x="19802" y="528319"/>
                  </a:lnTo>
                  <a:lnTo>
                    <a:pt x="24933" y="535939"/>
                  </a:lnTo>
                  <a:lnTo>
                    <a:pt x="32535" y="541019"/>
                  </a:lnTo>
                  <a:lnTo>
                    <a:pt x="41833" y="542289"/>
                  </a:lnTo>
                  <a:lnTo>
                    <a:pt x="51139" y="541019"/>
                  </a:lnTo>
                  <a:lnTo>
                    <a:pt x="58745" y="535939"/>
                  </a:lnTo>
                  <a:lnTo>
                    <a:pt x="63877" y="528319"/>
                  </a:lnTo>
                  <a:lnTo>
                    <a:pt x="64146" y="527049"/>
                  </a:lnTo>
                  <a:lnTo>
                    <a:pt x="37414" y="527049"/>
                  </a:lnTo>
                  <a:lnTo>
                    <a:pt x="33820" y="523239"/>
                  </a:lnTo>
                  <a:lnTo>
                    <a:pt x="33820" y="515619"/>
                  </a:lnTo>
                  <a:lnTo>
                    <a:pt x="35420" y="513079"/>
                  </a:lnTo>
                  <a:lnTo>
                    <a:pt x="38404" y="511809"/>
                  </a:lnTo>
                  <a:lnTo>
                    <a:pt x="39903" y="510539"/>
                  </a:lnTo>
                  <a:lnTo>
                    <a:pt x="64116" y="510539"/>
                  </a:lnTo>
                  <a:lnTo>
                    <a:pt x="61755" y="505459"/>
                  </a:lnTo>
                  <a:lnTo>
                    <a:pt x="57225" y="500379"/>
                  </a:lnTo>
                  <a:lnTo>
                    <a:pt x="51434" y="496569"/>
                  </a:lnTo>
                  <a:lnTo>
                    <a:pt x="54635" y="488949"/>
                  </a:lnTo>
                  <a:lnTo>
                    <a:pt x="62115" y="483869"/>
                  </a:lnTo>
                  <a:lnTo>
                    <a:pt x="271263" y="483869"/>
                  </a:lnTo>
                  <a:lnTo>
                    <a:pt x="264337" y="476249"/>
                  </a:lnTo>
                  <a:lnTo>
                    <a:pt x="253799" y="469899"/>
                  </a:lnTo>
                  <a:lnTo>
                    <a:pt x="241528" y="468629"/>
                  </a:lnTo>
                  <a:close/>
                </a:path>
                <a:path w="312419" h="542289">
                  <a:moveTo>
                    <a:pt x="164134" y="483869"/>
                  </a:moveTo>
                  <a:lnTo>
                    <a:pt x="148234" y="483869"/>
                  </a:lnTo>
                  <a:lnTo>
                    <a:pt x="148234" y="496569"/>
                  </a:lnTo>
                  <a:lnTo>
                    <a:pt x="141816" y="500379"/>
                  </a:lnTo>
                  <a:lnTo>
                    <a:pt x="136759" y="505459"/>
                  </a:lnTo>
                  <a:lnTo>
                    <a:pt x="133446" y="511809"/>
                  </a:lnTo>
                  <a:lnTo>
                    <a:pt x="132257" y="519429"/>
                  </a:lnTo>
                  <a:lnTo>
                    <a:pt x="134140" y="528319"/>
                  </a:lnTo>
                  <a:lnTo>
                    <a:pt x="139272" y="535939"/>
                  </a:lnTo>
                  <a:lnTo>
                    <a:pt x="146879" y="541019"/>
                  </a:lnTo>
                  <a:lnTo>
                    <a:pt x="156184" y="542289"/>
                  </a:lnTo>
                  <a:lnTo>
                    <a:pt x="165482" y="541019"/>
                  </a:lnTo>
                  <a:lnTo>
                    <a:pt x="173085" y="535939"/>
                  </a:lnTo>
                  <a:lnTo>
                    <a:pt x="178215" y="528319"/>
                  </a:lnTo>
                  <a:lnTo>
                    <a:pt x="178484" y="527049"/>
                  </a:lnTo>
                  <a:lnTo>
                    <a:pt x="151764" y="527049"/>
                  </a:lnTo>
                  <a:lnTo>
                    <a:pt x="148158" y="523239"/>
                  </a:lnTo>
                  <a:lnTo>
                    <a:pt x="148158" y="514349"/>
                  </a:lnTo>
                  <a:lnTo>
                    <a:pt x="151764" y="510539"/>
                  </a:lnTo>
                  <a:lnTo>
                    <a:pt x="178249" y="510539"/>
                  </a:lnTo>
                  <a:lnTo>
                    <a:pt x="175602" y="505459"/>
                  </a:lnTo>
                  <a:lnTo>
                    <a:pt x="170551" y="500379"/>
                  </a:lnTo>
                  <a:lnTo>
                    <a:pt x="164134" y="496569"/>
                  </a:lnTo>
                  <a:lnTo>
                    <a:pt x="164134" y="483869"/>
                  </a:lnTo>
                  <a:close/>
                </a:path>
                <a:path w="312419" h="542289">
                  <a:moveTo>
                    <a:pt x="271263" y="483869"/>
                  </a:moveTo>
                  <a:lnTo>
                    <a:pt x="250240" y="483869"/>
                  </a:lnTo>
                  <a:lnTo>
                    <a:pt x="257733" y="488949"/>
                  </a:lnTo>
                  <a:lnTo>
                    <a:pt x="260921" y="496569"/>
                  </a:lnTo>
                  <a:lnTo>
                    <a:pt x="255130" y="500379"/>
                  </a:lnTo>
                  <a:lnTo>
                    <a:pt x="250601" y="505459"/>
                  </a:lnTo>
                  <a:lnTo>
                    <a:pt x="247650" y="511809"/>
                  </a:lnTo>
                  <a:lnTo>
                    <a:pt x="246595" y="519429"/>
                  </a:lnTo>
                  <a:lnTo>
                    <a:pt x="248480" y="528319"/>
                  </a:lnTo>
                  <a:lnTo>
                    <a:pt x="253615" y="535939"/>
                  </a:lnTo>
                  <a:lnTo>
                    <a:pt x="261222" y="541019"/>
                  </a:lnTo>
                  <a:lnTo>
                    <a:pt x="270522" y="542289"/>
                  </a:lnTo>
                  <a:lnTo>
                    <a:pt x="279820" y="541019"/>
                  </a:lnTo>
                  <a:lnTo>
                    <a:pt x="287423" y="535939"/>
                  </a:lnTo>
                  <a:lnTo>
                    <a:pt x="292554" y="528319"/>
                  </a:lnTo>
                  <a:lnTo>
                    <a:pt x="292822" y="527049"/>
                  </a:lnTo>
                  <a:lnTo>
                    <a:pt x="266103" y="527049"/>
                  </a:lnTo>
                  <a:lnTo>
                    <a:pt x="262508" y="523239"/>
                  </a:lnTo>
                  <a:lnTo>
                    <a:pt x="262508" y="515619"/>
                  </a:lnTo>
                  <a:lnTo>
                    <a:pt x="264096" y="513079"/>
                  </a:lnTo>
                  <a:lnTo>
                    <a:pt x="266471" y="511809"/>
                  </a:lnTo>
                  <a:lnTo>
                    <a:pt x="267207" y="511809"/>
                  </a:lnTo>
                  <a:lnTo>
                    <a:pt x="268757" y="510539"/>
                  </a:lnTo>
                  <a:lnTo>
                    <a:pt x="292558" y="510539"/>
                  </a:lnTo>
                  <a:lnTo>
                    <a:pt x="289586" y="504189"/>
                  </a:lnTo>
                  <a:lnTo>
                    <a:pt x="284165" y="499109"/>
                  </a:lnTo>
                  <a:lnTo>
                    <a:pt x="277317" y="496569"/>
                  </a:lnTo>
                  <a:lnTo>
                    <a:pt x="272418" y="485139"/>
                  </a:lnTo>
                  <a:lnTo>
                    <a:pt x="271263" y="483869"/>
                  </a:lnTo>
                  <a:close/>
                </a:path>
                <a:path w="312419" h="542289">
                  <a:moveTo>
                    <a:pt x="64116" y="510539"/>
                  </a:moveTo>
                  <a:lnTo>
                    <a:pt x="43853" y="510539"/>
                  </a:lnTo>
                  <a:lnTo>
                    <a:pt x="45262" y="511809"/>
                  </a:lnTo>
                  <a:lnTo>
                    <a:pt x="48247" y="513079"/>
                  </a:lnTo>
                  <a:lnTo>
                    <a:pt x="49847" y="515619"/>
                  </a:lnTo>
                  <a:lnTo>
                    <a:pt x="49860" y="523239"/>
                  </a:lnTo>
                  <a:lnTo>
                    <a:pt x="46253" y="527049"/>
                  </a:lnTo>
                  <a:lnTo>
                    <a:pt x="64146" y="527049"/>
                  </a:lnTo>
                  <a:lnTo>
                    <a:pt x="65760" y="519429"/>
                  </a:lnTo>
                  <a:lnTo>
                    <a:pt x="64706" y="511809"/>
                  </a:lnTo>
                  <a:lnTo>
                    <a:pt x="64116" y="510539"/>
                  </a:lnTo>
                  <a:close/>
                </a:path>
                <a:path w="312419" h="542289">
                  <a:moveTo>
                    <a:pt x="178249" y="510539"/>
                  </a:moveTo>
                  <a:lnTo>
                    <a:pt x="160591" y="510539"/>
                  </a:lnTo>
                  <a:lnTo>
                    <a:pt x="164198" y="514349"/>
                  </a:lnTo>
                  <a:lnTo>
                    <a:pt x="164198" y="523239"/>
                  </a:lnTo>
                  <a:lnTo>
                    <a:pt x="160591" y="527049"/>
                  </a:lnTo>
                  <a:lnTo>
                    <a:pt x="178484" y="527049"/>
                  </a:lnTo>
                  <a:lnTo>
                    <a:pt x="180098" y="519429"/>
                  </a:lnTo>
                  <a:lnTo>
                    <a:pt x="178911" y="511809"/>
                  </a:lnTo>
                  <a:lnTo>
                    <a:pt x="178249" y="510539"/>
                  </a:lnTo>
                  <a:close/>
                </a:path>
                <a:path w="312419" h="542289">
                  <a:moveTo>
                    <a:pt x="292558" y="510539"/>
                  </a:moveTo>
                  <a:lnTo>
                    <a:pt x="268757" y="510539"/>
                  </a:lnTo>
                  <a:lnTo>
                    <a:pt x="272529" y="511809"/>
                  </a:lnTo>
                  <a:lnTo>
                    <a:pt x="274561" y="511809"/>
                  </a:lnTo>
                  <a:lnTo>
                    <a:pt x="276936" y="513079"/>
                  </a:lnTo>
                  <a:lnTo>
                    <a:pt x="278536" y="515619"/>
                  </a:lnTo>
                  <a:lnTo>
                    <a:pt x="278536" y="523239"/>
                  </a:lnTo>
                  <a:lnTo>
                    <a:pt x="274942" y="527049"/>
                  </a:lnTo>
                  <a:lnTo>
                    <a:pt x="292822" y="527049"/>
                  </a:lnTo>
                  <a:lnTo>
                    <a:pt x="294436" y="519429"/>
                  </a:lnTo>
                  <a:lnTo>
                    <a:pt x="293153" y="511809"/>
                  </a:lnTo>
                  <a:lnTo>
                    <a:pt x="292558" y="510539"/>
                  </a:lnTo>
                  <a:close/>
                </a:path>
                <a:path w="312419" h="542289">
                  <a:moveTo>
                    <a:pt x="164134" y="386079"/>
                  </a:moveTo>
                  <a:lnTo>
                    <a:pt x="148221" y="386079"/>
                  </a:lnTo>
                  <a:lnTo>
                    <a:pt x="148221" y="419099"/>
                  </a:lnTo>
                  <a:lnTo>
                    <a:pt x="139204" y="420369"/>
                  </a:lnTo>
                  <a:lnTo>
                    <a:pt x="132283" y="429259"/>
                  </a:lnTo>
                  <a:lnTo>
                    <a:pt x="132283" y="468629"/>
                  </a:lnTo>
                  <a:lnTo>
                    <a:pt x="148196" y="468629"/>
                  </a:lnTo>
                  <a:lnTo>
                    <a:pt x="148196" y="436879"/>
                  </a:lnTo>
                  <a:lnTo>
                    <a:pt x="149555" y="435609"/>
                  </a:lnTo>
                  <a:lnTo>
                    <a:pt x="180073" y="435609"/>
                  </a:lnTo>
                  <a:lnTo>
                    <a:pt x="180073" y="429259"/>
                  </a:lnTo>
                  <a:lnTo>
                    <a:pt x="173151" y="420369"/>
                  </a:lnTo>
                  <a:lnTo>
                    <a:pt x="164134" y="419099"/>
                  </a:lnTo>
                  <a:lnTo>
                    <a:pt x="164134" y="386079"/>
                  </a:lnTo>
                  <a:close/>
                </a:path>
                <a:path w="312419" h="542289">
                  <a:moveTo>
                    <a:pt x="180073" y="435609"/>
                  </a:moveTo>
                  <a:lnTo>
                    <a:pt x="162801" y="435609"/>
                  </a:lnTo>
                  <a:lnTo>
                    <a:pt x="164172" y="436879"/>
                  </a:lnTo>
                  <a:lnTo>
                    <a:pt x="164172" y="468629"/>
                  </a:lnTo>
                  <a:lnTo>
                    <a:pt x="180073" y="468629"/>
                  </a:lnTo>
                  <a:lnTo>
                    <a:pt x="180073" y="435609"/>
                  </a:lnTo>
                  <a:close/>
                </a:path>
                <a:path w="312419" h="542289">
                  <a:moveTo>
                    <a:pt x="106273" y="359409"/>
                  </a:moveTo>
                  <a:lnTo>
                    <a:pt x="89534" y="359409"/>
                  </a:lnTo>
                  <a:lnTo>
                    <a:pt x="92404" y="367029"/>
                  </a:lnTo>
                  <a:lnTo>
                    <a:pt x="96970" y="374649"/>
                  </a:lnTo>
                  <a:lnTo>
                    <a:pt x="102975" y="379729"/>
                  </a:lnTo>
                  <a:lnTo>
                    <a:pt x="110159" y="383539"/>
                  </a:lnTo>
                  <a:lnTo>
                    <a:pt x="104927" y="391159"/>
                  </a:lnTo>
                  <a:lnTo>
                    <a:pt x="88366" y="392429"/>
                  </a:lnTo>
                  <a:lnTo>
                    <a:pt x="85128" y="396239"/>
                  </a:lnTo>
                  <a:lnTo>
                    <a:pt x="85877" y="405129"/>
                  </a:lnTo>
                  <a:lnTo>
                    <a:pt x="89344" y="407669"/>
                  </a:lnTo>
                  <a:lnTo>
                    <a:pt x="94119" y="407669"/>
                  </a:lnTo>
                  <a:lnTo>
                    <a:pt x="112394" y="406399"/>
                  </a:lnTo>
                  <a:lnTo>
                    <a:pt x="114528" y="405129"/>
                  </a:lnTo>
                  <a:lnTo>
                    <a:pt x="127660" y="386079"/>
                  </a:lnTo>
                  <a:lnTo>
                    <a:pt x="188874" y="386079"/>
                  </a:lnTo>
                  <a:lnTo>
                    <a:pt x="200631" y="384809"/>
                  </a:lnTo>
                  <a:lnTo>
                    <a:pt x="210681" y="378459"/>
                  </a:lnTo>
                  <a:lnTo>
                    <a:pt x="217225" y="370839"/>
                  </a:lnTo>
                  <a:lnTo>
                    <a:pt x="115862" y="370839"/>
                  </a:lnTo>
                  <a:lnTo>
                    <a:pt x="109283" y="365759"/>
                  </a:lnTo>
                  <a:lnTo>
                    <a:pt x="106273" y="359409"/>
                  </a:lnTo>
                  <a:close/>
                </a:path>
                <a:path w="312419" h="542289">
                  <a:moveTo>
                    <a:pt x="222821" y="359409"/>
                  </a:moveTo>
                  <a:lnTo>
                    <a:pt x="206082" y="359409"/>
                  </a:lnTo>
                  <a:lnTo>
                    <a:pt x="203072" y="365759"/>
                  </a:lnTo>
                  <a:lnTo>
                    <a:pt x="196494" y="370839"/>
                  </a:lnTo>
                  <a:lnTo>
                    <a:pt x="217225" y="370839"/>
                  </a:lnTo>
                  <a:lnTo>
                    <a:pt x="218315" y="369569"/>
                  </a:lnTo>
                  <a:lnTo>
                    <a:pt x="222821" y="359409"/>
                  </a:lnTo>
                  <a:close/>
                </a:path>
                <a:path w="312419" h="542289">
                  <a:moveTo>
                    <a:pt x="216534" y="0"/>
                  </a:moveTo>
                  <a:lnTo>
                    <a:pt x="94703" y="0"/>
                  </a:lnTo>
                  <a:lnTo>
                    <a:pt x="78469" y="1269"/>
                  </a:lnTo>
                  <a:lnTo>
                    <a:pt x="36995" y="25399"/>
                  </a:lnTo>
                  <a:lnTo>
                    <a:pt x="17742" y="69849"/>
                  </a:lnTo>
                  <a:lnTo>
                    <a:pt x="17818" y="85089"/>
                  </a:lnTo>
                  <a:lnTo>
                    <a:pt x="26389" y="125729"/>
                  </a:lnTo>
                  <a:lnTo>
                    <a:pt x="41008" y="163829"/>
                  </a:lnTo>
                  <a:lnTo>
                    <a:pt x="44032" y="170179"/>
                  </a:lnTo>
                  <a:lnTo>
                    <a:pt x="46901" y="177799"/>
                  </a:lnTo>
                  <a:lnTo>
                    <a:pt x="49570" y="184149"/>
                  </a:lnTo>
                  <a:lnTo>
                    <a:pt x="51993" y="190499"/>
                  </a:lnTo>
                  <a:lnTo>
                    <a:pt x="29248" y="190499"/>
                  </a:lnTo>
                  <a:lnTo>
                    <a:pt x="17873" y="191769"/>
                  </a:lnTo>
                  <a:lnTo>
                    <a:pt x="8575" y="198119"/>
                  </a:lnTo>
                  <a:lnTo>
                    <a:pt x="2301" y="208279"/>
                  </a:lnTo>
                  <a:lnTo>
                    <a:pt x="0" y="219709"/>
                  </a:lnTo>
                  <a:lnTo>
                    <a:pt x="1600" y="228599"/>
                  </a:lnTo>
                  <a:lnTo>
                    <a:pt x="6043" y="237489"/>
                  </a:lnTo>
                  <a:lnTo>
                    <a:pt x="12789" y="243839"/>
                  </a:lnTo>
                  <a:lnTo>
                    <a:pt x="21297" y="247649"/>
                  </a:lnTo>
                  <a:lnTo>
                    <a:pt x="21297" y="317499"/>
                  </a:lnTo>
                  <a:lnTo>
                    <a:pt x="19557" y="321309"/>
                  </a:lnTo>
                  <a:lnTo>
                    <a:pt x="18592" y="326389"/>
                  </a:lnTo>
                  <a:lnTo>
                    <a:pt x="18592" y="330199"/>
                  </a:lnTo>
                  <a:lnTo>
                    <a:pt x="20892" y="341629"/>
                  </a:lnTo>
                  <a:lnTo>
                    <a:pt x="27162" y="350519"/>
                  </a:lnTo>
                  <a:lnTo>
                    <a:pt x="36455" y="356869"/>
                  </a:lnTo>
                  <a:lnTo>
                    <a:pt x="47828" y="359409"/>
                  </a:lnTo>
                  <a:lnTo>
                    <a:pt x="264528" y="359409"/>
                  </a:lnTo>
                  <a:lnTo>
                    <a:pt x="275902" y="356869"/>
                  </a:lnTo>
                  <a:lnTo>
                    <a:pt x="285200" y="350519"/>
                  </a:lnTo>
                  <a:lnTo>
                    <a:pt x="290578" y="342899"/>
                  </a:lnTo>
                  <a:lnTo>
                    <a:pt x="40474" y="342899"/>
                  </a:lnTo>
                  <a:lnTo>
                    <a:pt x="34493" y="337819"/>
                  </a:lnTo>
                  <a:lnTo>
                    <a:pt x="34493" y="322579"/>
                  </a:lnTo>
                  <a:lnTo>
                    <a:pt x="40474" y="316229"/>
                  </a:lnTo>
                  <a:lnTo>
                    <a:pt x="291071" y="316229"/>
                  </a:lnTo>
                  <a:lnTo>
                    <a:pt x="291071" y="303529"/>
                  </a:lnTo>
                  <a:lnTo>
                    <a:pt x="37198" y="303529"/>
                  </a:lnTo>
                  <a:lnTo>
                    <a:pt x="37198" y="248919"/>
                  </a:lnTo>
                  <a:lnTo>
                    <a:pt x="49263" y="248919"/>
                  </a:lnTo>
                  <a:lnTo>
                    <a:pt x="53911" y="247649"/>
                  </a:lnTo>
                  <a:lnTo>
                    <a:pt x="58000" y="245109"/>
                  </a:lnTo>
                  <a:lnTo>
                    <a:pt x="73885" y="245109"/>
                  </a:lnTo>
                  <a:lnTo>
                    <a:pt x="74653" y="232409"/>
                  </a:lnTo>
                  <a:lnTo>
                    <a:pt x="21894" y="232409"/>
                  </a:lnTo>
                  <a:lnTo>
                    <a:pt x="15913" y="226059"/>
                  </a:lnTo>
                  <a:lnTo>
                    <a:pt x="15913" y="212089"/>
                  </a:lnTo>
                  <a:lnTo>
                    <a:pt x="21894" y="205739"/>
                  </a:lnTo>
                  <a:lnTo>
                    <a:pt x="72026" y="205739"/>
                  </a:lnTo>
                  <a:lnTo>
                    <a:pt x="71414" y="201929"/>
                  </a:lnTo>
                  <a:lnTo>
                    <a:pt x="67119" y="185419"/>
                  </a:lnTo>
                  <a:lnTo>
                    <a:pt x="61671" y="171449"/>
                  </a:lnTo>
                  <a:lnTo>
                    <a:pt x="55562" y="157479"/>
                  </a:lnTo>
                  <a:lnTo>
                    <a:pt x="48143" y="139699"/>
                  </a:lnTo>
                  <a:lnTo>
                    <a:pt x="41884" y="121919"/>
                  </a:lnTo>
                  <a:lnTo>
                    <a:pt x="36978" y="102869"/>
                  </a:lnTo>
                  <a:lnTo>
                    <a:pt x="33616" y="83819"/>
                  </a:lnTo>
                  <a:lnTo>
                    <a:pt x="33571" y="71119"/>
                  </a:lnTo>
                  <a:lnTo>
                    <a:pt x="36183" y="58419"/>
                  </a:lnTo>
                  <a:lnTo>
                    <a:pt x="69599" y="21589"/>
                  </a:lnTo>
                  <a:lnTo>
                    <a:pt x="94703" y="16509"/>
                  </a:lnTo>
                  <a:lnTo>
                    <a:pt x="263978" y="16509"/>
                  </a:lnTo>
                  <a:lnTo>
                    <a:pt x="262758" y="15239"/>
                  </a:lnTo>
                  <a:lnTo>
                    <a:pt x="241111" y="3809"/>
                  </a:lnTo>
                  <a:lnTo>
                    <a:pt x="216534" y="0"/>
                  </a:lnTo>
                  <a:close/>
                </a:path>
                <a:path w="312419" h="542289">
                  <a:moveTo>
                    <a:pt x="291071" y="316229"/>
                  </a:moveTo>
                  <a:lnTo>
                    <a:pt x="271881" y="316229"/>
                  </a:lnTo>
                  <a:lnTo>
                    <a:pt x="277863" y="322579"/>
                  </a:lnTo>
                  <a:lnTo>
                    <a:pt x="277863" y="337819"/>
                  </a:lnTo>
                  <a:lnTo>
                    <a:pt x="271881" y="342899"/>
                  </a:lnTo>
                  <a:lnTo>
                    <a:pt x="290578" y="342899"/>
                  </a:lnTo>
                  <a:lnTo>
                    <a:pt x="291474" y="341629"/>
                  </a:lnTo>
                  <a:lnTo>
                    <a:pt x="293776" y="330199"/>
                  </a:lnTo>
                  <a:lnTo>
                    <a:pt x="293776" y="326389"/>
                  </a:lnTo>
                  <a:lnTo>
                    <a:pt x="292798" y="321309"/>
                  </a:lnTo>
                  <a:lnTo>
                    <a:pt x="291071" y="317499"/>
                  </a:lnTo>
                  <a:lnTo>
                    <a:pt x="291071" y="316229"/>
                  </a:lnTo>
                  <a:close/>
                </a:path>
                <a:path w="312419" h="542289">
                  <a:moveTo>
                    <a:pt x="271868" y="300989"/>
                  </a:moveTo>
                  <a:lnTo>
                    <a:pt x="40487" y="300989"/>
                  </a:lnTo>
                  <a:lnTo>
                    <a:pt x="37198" y="303529"/>
                  </a:lnTo>
                  <a:lnTo>
                    <a:pt x="275170" y="303529"/>
                  </a:lnTo>
                  <a:lnTo>
                    <a:pt x="271868" y="300989"/>
                  </a:lnTo>
                  <a:close/>
                </a:path>
                <a:path w="312419" h="542289">
                  <a:moveTo>
                    <a:pt x="296740" y="245109"/>
                  </a:moveTo>
                  <a:lnTo>
                    <a:pt x="255739" y="245109"/>
                  </a:lnTo>
                  <a:lnTo>
                    <a:pt x="259537" y="247649"/>
                  </a:lnTo>
                  <a:lnTo>
                    <a:pt x="263715" y="248919"/>
                  </a:lnTo>
                  <a:lnTo>
                    <a:pt x="275170" y="248919"/>
                  </a:lnTo>
                  <a:lnTo>
                    <a:pt x="275170" y="303529"/>
                  </a:lnTo>
                  <a:lnTo>
                    <a:pt x="291071" y="303529"/>
                  </a:lnTo>
                  <a:lnTo>
                    <a:pt x="291071" y="247649"/>
                  </a:lnTo>
                  <a:lnTo>
                    <a:pt x="296740" y="245109"/>
                  </a:lnTo>
                  <a:close/>
                </a:path>
                <a:path w="312419" h="542289">
                  <a:moveTo>
                    <a:pt x="73885" y="245109"/>
                  </a:moveTo>
                  <a:lnTo>
                    <a:pt x="58000" y="245109"/>
                  </a:lnTo>
                  <a:lnTo>
                    <a:pt x="57136" y="251459"/>
                  </a:lnTo>
                  <a:lnTo>
                    <a:pt x="55953" y="257809"/>
                  </a:lnTo>
                  <a:lnTo>
                    <a:pt x="54450" y="264159"/>
                  </a:lnTo>
                  <a:lnTo>
                    <a:pt x="52628" y="270509"/>
                  </a:lnTo>
                  <a:lnTo>
                    <a:pt x="50921" y="278129"/>
                  </a:lnTo>
                  <a:lnTo>
                    <a:pt x="50250" y="285749"/>
                  </a:lnTo>
                  <a:lnTo>
                    <a:pt x="50603" y="293369"/>
                  </a:lnTo>
                  <a:lnTo>
                    <a:pt x="51968" y="300989"/>
                  </a:lnTo>
                  <a:lnTo>
                    <a:pt x="68605" y="300989"/>
                  </a:lnTo>
                  <a:lnTo>
                    <a:pt x="66873" y="294639"/>
                  </a:lnTo>
                  <a:lnTo>
                    <a:pt x="66163" y="288289"/>
                  </a:lnTo>
                  <a:lnTo>
                    <a:pt x="66487" y="281939"/>
                  </a:lnTo>
                  <a:lnTo>
                    <a:pt x="67856" y="275589"/>
                  </a:lnTo>
                  <a:lnTo>
                    <a:pt x="71541" y="261619"/>
                  </a:lnTo>
                  <a:lnTo>
                    <a:pt x="73809" y="246379"/>
                  </a:lnTo>
                  <a:lnTo>
                    <a:pt x="73885" y="245109"/>
                  </a:lnTo>
                  <a:close/>
                </a:path>
                <a:path w="312419" h="542289">
                  <a:moveTo>
                    <a:pt x="86575" y="157479"/>
                  </a:moveTo>
                  <a:lnTo>
                    <a:pt x="78435" y="161289"/>
                  </a:lnTo>
                  <a:lnTo>
                    <a:pt x="76492" y="166369"/>
                  </a:lnTo>
                  <a:lnTo>
                    <a:pt x="78155" y="170179"/>
                  </a:lnTo>
                  <a:lnTo>
                    <a:pt x="82242" y="180339"/>
                  </a:lnTo>
                  <a:lnTo>
                    <a:pt x="85586" y="191769"/>
                  </a:lnTo>
                  <a:lnTo>
                    <a:pt x="88162" y="203199"/>
                  </a:lnTo>
                  <a:lnTo>
                    <a:pt x="89941" y="217169"/>
                  </a:lnTo>
                  <a:lnTo>
                    <a:pt x="90543" y="232409"/>
                  </a:lnTo>
                  <a:lnTo>
                    <a:pt x="90527" y="234949"/>
                  </a:lnTo>
                  <a:lnTo>
                    <a:pt x="89598" y="252729"/>
                  </a:lnTo>
                  <a:lnTo>
                    <a:pt x="87069" y="270509"/>
                  </a:lnTo>
                  <a:lnTo>
                    <a:pt x="83121" y="285749"/>
                  </a:lnTo>
                  <a:lnTo>
                    <a:pt x="81660" y="290829"/>
                  </a:lnTo>
                  <a:lnTo>
                    <a:pt x="81775" y="295909"/>
                  </a:lnTo>
                  <a:lnTo>
                    <a:pt x="83362" y="300989"/>
                  </a:lnTo>
                  <a:lnTo>
                    <a:pt x="103060" y="300989"/>
                  </a:lnTo>
                  <a:lnTo>
                    <a:pt x="101028" y="299719"/>
                  </a:lnTo>
                  <a:lnTo>
                    <a:pt x="97993" y="295909"/>
                  </a:lnTo>
                  <a:lnTo>
                    <a:pt x="97586" y="293369"/>
                  </a:lnTo>
                  <a:lnTo>
                    <a:pt x="98348" y="290829"/>
                  </a:lnTo>
                  <a:lnTo>
                    <a:pt x="102645" y="273049"/>
                  </a:lnTo>
                  <a:lnTo>
                    <a:pt x="105397" y="253999"/>
                  </a:lnTo>
                  <a:lnTo>
                    <a:pt x="106414" y="234949"/>
                  </a:lnTo>
                  <a:lnTo>
                    <a:pt x="106431" y="232409"/>
                  </a:lnTo>
                  <a:lnTo>
                    <a:pt x="105778" y="215899"/>
                  </a:lnTo>
                  <a:lnTo>
                    <a:pt x="97341" y="175259"/>
                  </a:lnTo>
                  <a:lnTo>
                    <a:pt x="91211" y="160019"/>
                  </a:lnTo>
                  <a:lnTo>
                    <a:pt x="86575" y="157479"/>
                  </a:lnTo>
                  <a:close/>
                </a:path>
                <a:path w="312419" h="542289">
                  <a:moveTo>
                    <a:pt x="251645" y="48259"/>
                  </a:moveTo>
                  <a:lnTo>
                    <a:pt x="225170" y="48259"/>
                  </a:lnTo>
                  <a:lnTo>
                    <a:pt x="233070" y="50799"/>
                  </a:lnTo>
                  <a:lnTo>
                    <a:pt x="244424" y="64769"/>
                  </a:lnTo>
                  <a:lnTo>
                    <a:pt x="246951" y="72389"/>
                  </a:lnTo>
                  <a:lnTo>
                    <a:pt x="245935" y="80009"/>
                  </a:lnTo>
                  <a:lnTo>
                    <a:pt x="243035" y="97789"/>
                  </a:lnTo>
                  <a:lnTo>
                    <a:pt x="238715" y="114299"/>
                  </a:lnTo>
                  <a:lnTo>
                    <a:pt x="233262" y="130809"/>
                  </a:lnTo>
                  <a:lnTo>
                    <a:pt x="226961" y="146049"/>
                  </a:lnTo>
                  <a:lnTo>
                    <a:pt x="220746" y="161289"/>
                  </a:lnTo>
                  <a:lnTo>
                    <a:pt x="215044" y="177799"/>
                  </a:lnTo>
                  <a:lnTo>
                    <a:pt x="210468" y="195579"/>
                  </a:lnTo>
                  <a:lnTo>
                    <a:pt x="207632" y="215899"/>
                  </a:lnTo>
                  <a:lnTo>
                    <a:pt x="207089" y="234949"/>
                  </a:lnTo>
                  <a:lnTo>
                    <a:pt x="208275" y="253999"/>
                  </a:lnTo>
                  <a:lnTo>
                    <a:pt x="211063" y="273049"/>
                  </a:lnTo>
                  <a:lnTo>
                    <a:pt x="215328" y="290829"/>
                  </a:lnTo>
                  <a:lnTo>
                    <a:pt x="216103" y="293369"/>
                  </a:lnTo>
                  <a:lnTo>
                    <a:pt x="215696" y="295909"/>
                  </a:lnTo>
                  <a:lnTo>
                    <a:pt x="212661" y="299719"/>
                  </a:lnTo>
                  <a:lnTo>
                    <a:pt x="210629" y="300989"/>
                  </a:lnTo>
                  <a:lnTo>
                    <a:pt x="230327" y="300989"/>
                  </a:lnTo>
                  <a:lnTo>
                    <a:pt x="231914" y="295909"/>
                  </a:lnTo>
                  <a:lnTo>
                    <a:pt x="232028" y="290829"/>
                  </a:lnTo>
                  <a:lnTo>
                    <a:pt x="230568" y="285749"/>
                  </a:lnTo>
                  <a:lnTo>
                    <a:pt x="226637" y="270509"/>
                  </a:lnTo>
                  <a:lnTo>
                    <a:pt x="224067" y="252729"/>
                  </a:lnTo>
                  <a:lnTo>
                    <a:pt x="223049" y="234949"/>
                  </a:lnTo>
                  <a:lnTo>
                    <a:pt x="223131" y="228599"/>
                  </a:lnTo>
                  <a:lnTo>
                    <a:pt x="230414" y="181609"/>
                  </a:lnTo>
                  <a:lnTo>
                    <a:pt x="241642" y="152399"/>
                  </a:lnTo>
                  <a:lnTo>
                    <a:pt x="248332" y="135889"/>
                  </a:lnTo>
                  <a:lnTo>
                    <a:pt x="254087" y="118109"/>
                  </a:lnTo>
                  <a:lnTo>
                    <a:pt x="258639" y="100329"/>
                  </a:lnTo>
                  <a:lnTo>
                    <a:pt x="261721" y="82549"/>
                  </a:lnTo>
                  <a:lnTo>
                    <a:pt x="261887" y="72389"/>
                  </a:lnTo>
                  <a:lnTo>
                    <a:pt x="260064" y="63499"/>
                  </a:lnTo>
                  <a:lnTo>
                    <a:pt x="256317" y="54609"/>
                  </a:lnTo>
                  <a:lnTo>
                    <a:pt x="251645" y="48259"/>
                  </a:lnTo>
                  <a:close/>
                </a:path>
                <a:path w="312419" h="542289">
                  <a:moveTo>
                    <a:pt x="281635" y="81279"/>
                  </a:moveTo>
                  <a:lnTo>
                    <a:pt x="277609" y="83819"/>
                  </a:lnTo>
                  <a:lnTo>
                    <a:pt x="277012" y="88899"/>
                  </a:lnTo>
                  <a:lnTo>
                    <a:pt x="273137" y="109219"/>
                  </a:lnTo>
                  <a:lnTo>
                    <a:pt x="268130" y="128269"/>
                  </a:lnTo>
                  <a:lnTo>
                    <a:pt x="262401" y="143509"/>
                  </a:lnTo>
                  <a:lnTo>
                    <a:pt x="256362" y="158749"/>
                  </a:lnTo>
                  <a:lnTo>
                    <a:pt x="246150" y="187959"/>
                  </a:lnTo>
                  <a:lnTo>
                    <a:pt x="240368" y="215899"/>
                  </a:lnTo>
                  <a:lnTo>
                    <a:pt x="239951" y="245109"/>
                  </a:lnTo>
                  <a:lnTo>
                    <a:pt x="245833" y="275589"/>
                  </a:lnTo>
                  <a:lnTo>
                    <a:pt x="247200" y="281939"/>
                  </a:lnTo>
                  <a:lnTo>
                    <a:pt x="247519" y="288289"/>
                  </a:lnTo>
                  <a:lnTo>
                    <a:pt x="246805" y="294639"/>
                  </a:lnTo>
                  <a:lnTo>
                    <a:pt x="245071" y="300989"/>
                  </a:lnTo>
                  <a:lnTo>
                    <a:pt x="261721" y="300989"/>
                  </a:lnTo>
                  <a:lnTo>
                    <a:pt x="263079" y="293369"/>
                  </a:lnTo>
                  <a:lnTo>
                    <a:pt x="263431" y="285749"/>
                  </a:lnTo>
                  <a:lnTo>
                    <a:pt x="262766" y="278129"/>
                  </a:lnTo>
                  <a:lnTo>
                    <a:pt x="261073" y="270509"/>
                  </a:lnTo>
                  <a:lnTo>
                    <a:pt x="259292" y="264159"/>
                  </a:lnTo>
                  <a:lnTo>
                    <a:pt x="257811" y="257809"/>
                  </a:lnTo>
                  <a:lnTo>
                    <a:pt x="256628" y="251459"/>
                  </a:lnTo>
                  <a:lnTo>
                    <a:pt x="255739" y="245109"/>
                  </a:lnTo>
                  <a:lnTo>
                    <a:pt x="296740" y="245109"/>
                  </a:lnTo>
                  <a:lnTo>
                    <a:pt x="299574" y="243839"/>
                  </a:lnTo>
                  <a:lnTo>
                    <a:pt x="306320" y="237489"/>
                  </a:lnTo>
                  <a:lnTo>
                    <a:pt x="308861" y="232409"/>
                  </a:lnTo>
                  <a:lnTo>
                    <a:pt x="268046" y="232409"/>
                  </a:lnTo>
                  <a:lnTo>
                    <a:pt x="258493" y="228599"/>
                  </a:lnTo>
                  <a:lnTo>
                    <a:pt x="255325" y="219709"/>
                  </a:lnTo>
                  <a:lnTo>
                    <a:pt x="258518" y="209549"/>
                  </a:lnTo>
                  <a:lnTo>
                    <a:pt x="268046" y="205739"/>
                  </a:lnTo>
                  <a:lnTo>
                    <a:pt x="309940" y="205739"/>
                  </a:lnTo>
                  <a:lnTo>
                    <a:pt x="309333" y="204469"/>
                  </a:lnTo>
                  <a:lnTo>
                    <a:pt x="303796" y="198119"/>
                  </a:lnTo>
                  <a:lnTo>
                    <a:pt x="298259" y="193039"/>
                  </a:lnTo>
                  <a:lnTo>
                    <a:pt x="290931" y="190499"/>
                  </a:lnTo>
                  <a:lnTo>
                    <a:pt x="261086" y="190499"/>
                  </a:lnTo>
                  <a:lnTo>
                    <a:pt x="263280" y="184149"/>
                  </a:lnTo>
                  <a:lnTo>
                    <a:pt x="265699" y="177799"/>
                  </a:lnTo>
                  <a:lnTo>
                    <a:pt x="268305" y="171449"/>
                  </a:lnTo>
                  <a:lnTo>
                    <a:pt x="271056" y="165099"/>
                  </a:lnTo>
                  <a:lnTo>
                    <a:pt x="277217" y="149859"/>
                  </a:lnTo>
                  <a:lnTo>
                    <a:pt x="283248" y="132079"/>
                  </a:lnTo>
                  <a:lnTo>
                    <a:pt x="288611" y="113029"/>
                  </a:lnTo>
                  <a:lnTo>
                    <a:pt x="292773" y="90169"/>
                  </a:lnTo>
                  <a:lnTo>
                    <a:pt x="293369" y="86359"/>
                  </a:lnTo>
                  <a:lnTo>
                    <a:pt x="290334" y="82549"/>
                  </a:lnTo>
                  <a:lnTo>
                    <a:pt x="281635" y="81279"/>
                  </a:lnTo>
                  <a:close/>
                </a:path>
                <a:path w="312419" h="542289">
                  <a:moveTo>
                    <a:pt x="72026" y="205739"/>
                  </a:moveTo>
                  <a:lnTo>
                    <a:pt x="51676" y="205739"/>
                  </a:lnTo>
                  <a:lnTo>
                    <a:pt x="57657" y="212089"/>
                  </a:lnTo>
                  <a:lnTo>
                    <a:pt x="57657" y="226059"/>
                  </a:lnTo>
                  <a:lnTo>
                    <a:pt x="51676" y="232409"/>
                  </a:lnTo>
                  <a:lnTo>
                    <a:pt x="74653" y="232409"/>
                  </a:lnTo>
                  <a:lnTo>
                    <a:pt x="74066" y="218439"/>
                  </a:lnTo>
                  <a:lnTo>
                    <a:pt x="72026" y="205739"/>
                  </a:lnTo>
                  <a:close/>
                </a:path>
                <a:path w="312419" h="542289">
                  <a:moveTo>
                    <a:pt x="309940" y="205739"/>
                  </a:moveTo>
                  <a:lnTo>
                    <a:pt x="286689" y="205739"/>
                  </a:lnTo>
                  <a:lnTo>
                    <a:pt x="290029" y="207009"/>
                  </a:lnTo>
                  <a:lnTo>
                    <a:pt x="295071" y="212089"/>
                  </a:lnTo>
                  <a:lnTo>
                    <a:pt x="296456" y="215899"/>
                  </a:lnTo>
                  <a:lnTo>
                    <a:pt x="296456" y="226059"/>
                  </a:lnTo>
                  <a:lnTo>
                    <a:pt x="290499" y="232409"/>
                  </a:lnTo>
                  <a:lnTo>
                    <a:pt x="308861" y="232409"/>
                  </a:lnTo>
                  <a:lnTo>
                    <a:pt x="310766" y="228599"/>
                  </a:lnTo>
                  <a:lnTo>
                    <a:pt x="312369" y="219709"/>
                  </a:lnTo>
                  <a:lnTo>
                    <a:pt x="312369" y="210819"/>
                  </a:lnTo>
                  <a:lnTo>
                    <a:pt x="309940" y="205739"/>
                  </a:lnTo>
                  <a:close/>
                </a:path>
                <a:path w="312419" h="542289">
                  <a:moveTo>
                    <a:pt x="216534" y="31749"/>
                  </a:moveTo>
                  <a:lnTo>
                    <a:pt x="94703" y="31749"/>
                  </a:lnTo>
                  <a:lnTo>
                    <a:pt x="85082" y="33019"/>
                  </a:lnTo>
                  <a:lnTo>
                    <a:pt x="51303" y="63499"/>
                  </a:lnTo>
                  <a:lnTo>
                    <a:pt x="49408" y="72389"/>
                  </a:lnTo>
                  <a:lnTo>
                    <a:pt x="49479" y="82549"/>
                  </a:lnTo>
                  <a:lnTo>
                    <a:pt x="51907" y="97789"/>
                  </a:lnTo>
                  <a:lnTo>
                    <a:pt x="55548" y="113029"/>
                  </a:lnTo>
                  <a:lnTo>
                    <a:pt x="60282" y="126999"/>
                  </a:lnTo>
                  <a:lnTo>
                    <a:pt x="65989" y="140969"/>
                  </a:lnTo>
                  <a:lnTo>
                    <a:pt x="67716" y="146049"/>
                  </a:lnTo>
                  <a:lnTo>
                    <a:pt x="72402" y="147319"/>
                  </a:lnTo>
                  <a:lnTo>
                    <a:pt x="80467" y="143509"/>
                  </a:lnTo>
                  <a:lnTo>
                    <a:pt x="82334" y="139699"/>
                  </a:lnTo>
                  <a:lnTo>
                    <a:pt x="80606" y="134619"/>
                  </a:lnTo>
                  <a:lnTo>
                    <a:pt x="75308" y="121919"/>
                  </a:lnTo>
                  <a:lnTo>
                    <a:pt x="70867" y="107949"/>
                  </a:lnTo>
                  <a:lnTo>
                    <a:pt x="67467" y="93979"/>
                  </a:lnTo>
                  <a:lnTo>
                    <a:pt x="65290" y="80009"/>
                  </a:lnTo>
                  <a:lnTo>
                    <a:pt x="64350" y="72389"/>
                  </a:lnTo>
                  <a:lnTo>
                    <a:pt x="66941" y="63499"/>
                  </a:lnTo>
                  <a:lnTo>
                    <a:pt x="78282" y="50799"/>
                  </a:lnTo>
                  <a:lnTo>
                    <a:pt x="86144" y="48259"/>
                  </a:lnTo>
                  <a:lnTo>
                    <a:pt x="251645" y="48259"/>
                  </a:lnTo>
                  <a:lnTo>
                    <a:pt x="250710" y="46989"/>
                  </a:lnTo>
                  <a:lnTo>
                    <a:pt x="243527" y="40639"/>
                  </a:lnTo>
                  <a:lnTo>
                    <a:pt x="235299" y="35559"/>
                  </a:lnTo>
                  <a:lnTo>
                    <a:pt x="226232" y="33019"/>
                  </a:lnTo>
                  <a:lnTo>
                    <a:pt x="216534" y="31749"/>
                  </a:lnTo>
                  <a:close/>
                </a:path>
                <a:path w="312419" h="542289">
                  <a:moveTo>
                    <a:pt x="263978" y="16509"/>
                  </a:moveTo>
                  <a:lnTo>
                    <a:pt x="216534" y="16509"/>
                  </a:lnTo>
                  <a:lnTo>
                    <a:pt x="236067" y="19049"/>
                  </a:lnTo>
                  <a:lnTo>
                    <a:pt x="253266" y="27939"/>
                  </a:lnTo>
                  <a:lnTo>
                    <a:pt x="266841" y="41909"/>
                  </a:lnTo>
                  <a:lnTo>
                    <a:pt x="275501" y="59689"/>
                  </a:lnTo>
                  <a:lnTo>
                    <a:pt x="276758" y="63499"/>
                  </a:lnTo>
                  <a:lnTo>
                    <a:pt x="281177" y="66039"/>
                  </a:lnTo>
                  <a:lnTo>
                    <a:pt x="289610" y="63499"/>
                  </a:lnTo>
                  <a:lnTo>
                    <a:pt x="291998" y="59689"/>
                  </a:lnTo>
                  <a:lnTo>
                    <a:pt x="290741" y="55879"/>
                  </a:lnTo>
                  <a:lnTo>
                    <a:pt x="279844" y="33019"/>
                  </a:lnTo>
                  <a:lnTo>
                    <a:pt x="263978" y="165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16301" y="4688280"/>
            <a:ext cx="2428875" cy="1598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5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50" err="1">
                <a:solidFill>
                  <a:srgbClr val="F07333"/>
                </a:solidFill>
                <a:latin typeface="Trebuchet MS"/>
                <a:cs typeface="Trebuchet MS"/>
              </a:rPr>
              <a:t>biológico</a:t>
            </a:r>
            <a:r>
              <a:rPr lang="es-CO" sz="1150" b="1" spc="50">
                <a:solidFill>
                  <a:srgbClr val="F07333"/>
                </a:solidFill>
                <a:latin typeface="Trebuchet MS"/>
                <a:cs typeface="Trebuchet MS"/>
              </a:rPr>
              <a:t>s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s-CO" sz="900" spc="15" err="1">
                <a:solidFill>
                  <a:srgbClr val="818385"/>
                </a:solidFill>
                <a:latin typeface="Tahoma"/>
                <a:cs typeface="Tahoma"/>
              </a:rPr>
              <a:t>Bacterias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virus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y </a:t>
            </a:r>
            <a:r>
              <a:rPr lang="es-CO" sz="900" spc="15" err="1">
                <a:solidFill>
                  <a:srgbClr val="818385"/>
                </a:solidFill>
                <a:latin typeface="Tahoma"/>
                <a:cs typeface="Tahoma"/>
              </a:rPr>
              <a:t>hongos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err="1">
                <a:solidFill>
                  <a:srgbClr val="818385"/>
                </a:solidFill>
                <a:latin typeface="Tahoma"/>
                <a:cs typeface="Tahoma"/>
              </a:rPr>
              <a:t>Incluye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coronavirus.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s-CO" sz="1150" b="1" spc="35" err="1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25" err="1">
                <a:solidFill>
                  <a:srgbClr val="818385"/>
                </a:solidFill>
                <a:latin typeface="Tahoma"/>
                <a:cs typeface="Tahoma"/>
              </a:rPr>
              <a:t>Protocolos</a:t>
            </a:r>
            <a:r>
              <a:rPr sz="9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err="1">
                <a:solidFill>
                  <a:srgbClr val="818385"/>
                </a:solidFill>
                <a:latin typeface="Tahoma"/>
                <a:cs typeface="Tahoma"/>
              </a:rPr>
              <a:t>bioseguridad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es-CO" sz="900" spc="30" err="1">
                <a:solidFill>
                  <a:srgbClr val="818385"/>
                </a:solidFill>
                <a:latin typeface="Tahoma"/>
                <a:cs typeface="Tahoma"/>
              </a:rPr>
              <a:t>Modalidades</a:t>
            </a:r>
            <a:r>
              <a:rPr sz="9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err="1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686435">
              <a:lnSpc>
                <a:spcPct val="114799"/>
              </a:lnSpc>
            </a:pPr>
            <a:r>
              <a:rPr lang="es-CO" sz="900" err="1">
                <a:solidFill>
                  <a:srgbClr val="818385"/>
                </a:solidFill>
                <a:latin typeface="Tahoma"/>
                <a:cs typeface="Tahoma"/>
              </a:rPr>
              <a:t>Turnos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err="1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900" spc="10" err="1">
                <a:solidFill>
                  <a:srgbClr val="818385"/>
                </a:solidFill>
                <a:latin typeface="Tahoma"/>
                <a:cs typeface="Tahoma"/>
              </a:rPr>
              <a:t>segregación</a:t>
            </a:r>
            <a:r>
              <a:rPr sz="900" spc="10">
                <a:solidFill>
                  <a:srgbClr val="818385"/>
                </a:solidFill>
                <a:latin typeface="Tahoma"/>
                <a:cs typeface="Tahoma"/>
              </a:rPr>
              <a:t>. </a:t>
            </a:r>
            <a:r>
              <a:rPr sz="900" spc="-2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err="1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0">
                <a:solidFill>
                  <a:srgbClr val="818385"/>
                </a:solidFill>
                <a:latin typeface="Tahoma"/>
                <a:cs typeface="Tahoma"/>
              </a:rPr>
              <a:t>EPP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err="1">
                <a:solidFill>
                  <a:srgbClr val="818385"/>
                </a:solidFill>
                <a:latin typeface="Tahoma"/>
                <a:cs typeface="Tahoma"/>
              </a:rPr>
              <a:t>bioseguridad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 marR="1127760">
              <a:lnSpc>
                <a:spcPct val="114799"/>
              </a:lnSpc>
            </a:pPr>
            <a:r>
              <a:rPr lang="es-CO" sz="900" spc="30" err="1">
                <a:solidFill>
                  <a:srgbClr val="818385"/>
                </a:solidFill>
                <a:latin typeface="Tahoma"/>
                <a:cs typeface="Tahoma"/>
              </a:rPr>
              <a:t>Limpieza</a:t>
            </a:r>
            <a:r>
              <a:rPr sz="900" spc="-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 spc="-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err="1">
                <a:solidFill>
                  <a:srgbClr val="818385"/>
                </a:solidFill>
                <a:latin typeface="Tahoma"/>
                <a:cs typeface="Tahoma"/>
              </a:rPr>
              <a:t>desinfección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. </a:t>
            </a:r>
            <a:r>
              <a:rPr sz="900" spc="-2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err="1">
                <a:solidFill>
                  <a:srgbClr val="818385"/>
                </a:solidFill>
                <a:latin typeface="Tahoma"/>
                <a:cs typeface="Tahoma"/>
              </a:rPr>
              <a:t>Distanciamiento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social.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822" y="336239"/>
            <a:ext cx="4295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8.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peligros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834" y="1315108"/>
            <a:ext cx="3858895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u="sng" spc="6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SEDES</a:t>
            </a:r>
            <a:r>
              <a:rPr sz="1450" b="1" u="sng" spc="-2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3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ADMINISTRATIVAS</a:t>
            </a:r>
            <a:r>
              <a:rPr sz="1450" b="1" u="sng" spc="-2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(MEDELLÍN</a:t>
            </a:r>
            <a:r>
              <a:rPr sz="1450" b="1" u="sng" spc="-2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8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Y</a:t>
            </a:r>
            <a:r>
              <a:rPr sz="1450" b="1" u="sng" spc="-2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-114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CTE</a:t>
            </a:r>
            <a:r>
              <a:rPr lang="es-MX" sz="1450" b="1" u="sng" spc="-114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)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FF963605-C724-8DE6-0EB1-6E87DA9ADE0E}"/>
              </a:ext>
            </a:extLst>
          </p:cNvPr>
          <p:cNvGrpSpPr/>
          <p:nvPr/>
        </p:nvGrpSpPr>
        <p:grpSpPr>
          <a:xfrm>
            <a:off x="655914" y="1678900"/>
            <a:ext cx="3875155" cy="2519919"/>
            <a:chOff x="655914" y="1678900"/>
            <a:chExt cx="3875155" cy="2519919"/>
          </a:xfrm>
        </p:grpSpPr>
        <p:sp>
          <p:nvSpPr>
            <p:cNvPr id="16" name="object 16"/>
            <p:cNvSpPr/>
            <p:nvPr/>
          </p:nvSpPr>
          <p:spPr>
            <a:xfrm>
              <a:off x="1183984" y="1678900"/>
              <a:ext cx="3347085" cy="2519919"/>
            </a:xfrm>
            <a:custGeom>
              <a:avLst/>
              <a:gdLst/>
              <a:ahLst/>
              <a:cxnLst/>
              <a:rect l="l" t="t" r="r" b="b"/>
              <a:pathLst>
                <a:path w="3347085" h="1456054">
                  <a:moveTo>
                    <a:pt x="3175876" y="1455889"/>
                  </a:moveTo>
                  <a:lnTo>
                    <a:pt x="170611" y="1455889"/>
                  </a:lnTo>
                  <a:lnTo>
                    <a:pt x="125258" y="1449795"/>
                  </a:lnTo>
                  <a:lnTo>
                    <a:pt x="84502" y="1432595"/>
                  </a:lnTo>
                  <a:lnTo>
                    <a:pt x="49972" y="1405916"/>
                  </a:lnTo>
                  <a:lnTo>
                    <a:pt x="23294" y="1371386"/>
                  </a:lnTo>
                  <a:lnTo>
                    <a:pt x="6094" y="1330631"/>
                  </a:lnTo>
                  <a:lnTo>
                    <a:pt x="0" y="1285278"/>
                  </a:lnTo>
                  <a:lnTo>
                    <a:pt x="0" y="170611"/>
                  </a:lnTo>
                  <a:lnTo>
                    <a:pt x="6094" y="125253"/>
                  </a:lnTo>
                  <a:lnTo>
                    <a:pt x="23294" y="84497"/>
                  </a:lnTo>
                  <a:lnTo>
                    <a:pt x="49972" y="49968"/>
                  </a:lnTo>
                  <a:lnTo>
                    <a:pt x="84502" y="23291"/>
                  </a:lnTo>
                  <a:lnTo>
                    <a:pt x="125258" y="6093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35" y="6093"/>
                  </a:lnTo>
                  <a:lnTo>
                    <a:pt x="3261994" y="23291"/>
                  </a:lnTo>
                  <a:lnTo>
                    <a:pt x="3296526" y="49968"/>
                  </a:lnTo>
                  <a:lnTo>
                    <a:pt x="3323205" y="84497"/>
                  </a:lnTo>
                  <a:lnTo>
                    <a:pt x="3340405" y="125253"/>
                  </a:lnTo>
                  <a:lnTo>
                    <a:pt x="3346500" y="170611"/>
                  </a:lnTo>
                  <a:lnTo>
                    <a:pt x="3346500" y="1285278"/>
                  </a:lnTo>
                  <a:lnTo>
                    <a:pt x="3340405" y="1330631"/>
                  </a:lnTo>
                  <a:lnTo>
                    <a:pt x="3323205" y="1371386"/>
                  </a:lnTo>
                  <a:lnTo>
                    <a:pt x="3296526" y="1405916"/>
                  </a:lnTo>
                  <a:lnTo>
                    <a:pt x="3261994" y="1432595"/>
                  </a:lnTo>
                  <a:lnTo>
                    <a:pt x="3221235" y="1449795"/>
                  </a:lnTo>
                  <a:lnTo>
                    <a:pt x="3175876" y="14558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5914" y="2444755"/>
              <a:ext cx="1022367" cy="1064995"/>
            </a:xfrm>
            <a:custGeom>
              <a:avLst/>
              <a:gdLst/>
              <a:ahLst/>
              <a:cxnLst/>
              <a:rect l="l" t="t" r="r" b="b"/>
              <a:pathLst>
                <a:path w="947419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7"/>
                  </a:lnTo>
                  <a:lnTo>
                    <a:pt x="21294" y="613787"/>
                  </a:lnTo>
                  <a:lnTo>
                    <a:pt x="37222" y="657253"/>
                  </a:lnTo>
                  <a:lnTo>
                    <a:pt x="57168" y="698609"/>
                  </a:lnTo>
                  <a:lnTo>
                    <a:pt x="80894" y="737616"/>
                  </a:lnTo>
                  <a:lnTo>
                    <a:pt x="108161" y="774037"/>
                  </a:lnTo>
                  <a:lnTo>
                    <a:pt x="138733" y="807634"/>
                  </a:lnTo>
                  <a:lnTo>
                    <a:pt x="172370" y="838168"/>
                  </a:lnTo>
                  <a:lnTo>
                    <a:pt x="208835" y="865403"/>
                  </a:lnTo>
                  <a:lnTo>
                    <a:pt x="247889" y="889100"/>
                  </a:lnTo>
                  <a:lnTo>
                    <a:pt x="289295" y="909022"/>
                  </a:lnTo>
                  <a:lnTo>
                    <a:pt x="332814" y="924931"/>
                  </a:lnTo>
                  <a:lnTo>
                    <a:pt x="378208" y="936589"/>
                  </a:lnTo>
                  <a:lnTo>
                    <a:pt x="425240" y="943758"/>
                  </a:lnTo>
                  <a:lnTo>
                    <a:pt x="473671" y="946200"/>
                  </a:lnTo>
                  <a:lnTo>
                    <a:pt x="522100" y="943758"/>
                  </a:lnTo>
                  <a:lnTo>
                    <a:pt x="569131" y="936589"/>
                  </a:lnTo>
                  <a:lnTo>
                    <a:pt x="614524" y="924931"/>
                  </a:lnTo>
                  <a:lnTo>
                    <a:pt x="658043" y="909022"/>
                  </a:lnTo>
                  <a:lnTo>
                    <a:pt x="699448" y="889100"/>
                  </a:lnTo>
                  <a:lnTo>
                    <a:pt x="738503" y="865403"/>
                  </a:lnTo>
                  <a:lnTo>
                    <a:pt x="774968" y="838168"/>
                  </a:lnTo>
                  <a:lnTo>
                    <a:pt x="808605" y="807634"/>
                  </a:lnTo>
                  <a:lnTo>
                    <a:pt x="839177" y="774037"/>
                  </a:lnTo>
                  <a:lnTo>
                    <a:pt x="866446" y="737616"/>
                  </a:lnTo>
                  <a:lnTo>
                    <a:pt x="890172" y="698609"/>
                  </a:lnTo>
                  <a:lnTo>
                    <a:pt x="910119" y="657253"/>
                  </a:lnTo>
                  <a:lnTo>
                    <a:pt x="926047" y="613787"/>
                  </a:lnTo>
                  <a:lnTo>
                    <a:pt x="937720" y="568447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931" y="2720510"/>
              <a:ext cx="106557" cy="11417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3024" y="2724098"/>
              <a:ext cx="373323" cy="553569"/>
            </a:xfrm>
            <a:custGeom>
              <a:avLst/>
              <a:gdLst/>
              <a:ahLst/>
              <a:cxnLst/>
              <a:rect l="l" t="t" r="r" b="b"/>
              <a:pathLst>
                <a:path w="355600" h="492125">
                  <a:moveTo>
                    <a:pt x="156547" y="0"/>
                  </a:moveTo>
                  <a:lnTo>
                    <a:pt x="135718" y="9146"/>
                  </a:lnTo>
                  <a:lnTo>
                    <a:pt x="109970" y="34228"/>
                  </a:lnTo>
                  <a:lnTo>
                    <a:pt x="82688" y="57428"/>
                  </a:lnTo>
                  <a:lnTo>
                    <a:pt x="54145" y="79090"/>
                  </a:lnTo>
                  <a:lnTo>
                    <a:pt x="24618" y="99557"/>
                  </a:lnTo>
                  <a:lnTo>
                    <a:pt x="21685" y="101094"/>
                  </a:lnTo>
                  <a:lnTo>
                    <a:pt x="18891" y="102961"/>
                  </a:lnTo>
                  <a:lnTo>
                    <a:pt x="16414" y="105107"/>
                  </a:lnTo>
                  <a:lnTo>
                    <a:pt x="4314" y="120871"/>
                  </a:lnTo>
                  <a:lnTo>
                    <a:pt x="0" y="138767"/>
                  </a:lnTo>
                  <a:lnTo>
                    <a:pt x="2677" y="157223"/>
                  </a:lnTo>
                  <a:lnTo>
                    <a:pt x="11550" y="174665"/>
                  </a:lnTo>
                  <a:lnTo>
                    <a:pt x="102000" y="301386"/>
                  </a:lnTo>
                  <a:lnTo>
                    <a:pt x="108883" y="305767"/>
                  </a:lnTo>
                  <a:lnTo>
                    <a:pt x="116452" y="308421"/>
                  </a:lnTo>
                  <a:lnTo>
                    <a:pt x="141223" y="341837"/>
                  </a:lnTo>
                  <a:lnTo>
                    <a:pt x="157473" y="378178"/>
                  </a:lnTo>
                  <a:lnTo>
                    <a:pt x="165865" y="417998"/>
                  </a:lnTo>
                  <a:lnTo>
                    <a:pt x="167062" y="461850"/>
                  </a:lnTo>
                  <a:lnTo>
                    <a:pt x="175094" y="483398"/>
                  </a:lnTo>
                  <a:lnTo>
                    <a:pt x="194656" y="491562"/>
                  </a:lnTo>
                  <a:lnTo>
                    <a:pt x="214889" y="485714"/>
                  </a:lnTo>
                  <a:lnTo>
                    <a:pt x="224936" y="465228"/>
                  </a:lnTo>
                  <a:lnTo>
                    <a:pt x="224270" y="420570"/>
                  </a:lnTo>
                  <a:lnTo>
                    <a:pt x="217651" y="378344"/>
                  </a:lnTo>
                  <a:lnTo>
                    <a:pt x="204656" y="338705"/>
                  </a:lnTo>
                  <a:lnTo>
                    <a:pt x="184867" y="301805"/>
                  </a:lnTo>
                  <a:lnTo>
                    <a:pt x="200660" y="292527"/>
                  </a:lnTo>
                  <a:lnTo>
                    <a:pt x="217268" y="285839"/>
                  </a:lnTo>
                  <a:lnTo>
                    <a:pt x="234795" y="281768"/>
                  </a:lnTo>
                  <a:lnTo>
                    <a:pt x="253345" y="280342"/>
                  </a:lnTo>
                  <a:lnTo>
                    <a:pt x="256965" y="280329"/>
                  </a:lnTo>
                  <a:lnTo>
                    <a:pt x="260051" y="279643"/>
                  </a:lnTo>
                  <a:lnTo>
                    <a:pt x="298773" y="296031"/>
                  </a:lnTo>
                  <a:lnTo>
                    <a:pt x="309606" y="303341"/>
                  </a:lnTo>
                  <a:lnTo>
                    <a:pt x="319545" y="308281"/>
                  </a:lnTo>
                  <a:lnTo>
                    <a:pt x="354198" y="289629"/>
                  </a:lnTo>
                  <a:lnTo>
                    <a:pt x="355279" y="278695"/>
                  </a:lnTo>
                  <a:lnTo>
                    <a:pt x="352298" y="268198"/>
                  </a:lnTo>
                  <a:lnTo>
                    <a:pt x="313056" y="239573"/>
                  </a:lnTo>
                  <a:lnTo>
                    <a:pt x="270262" y="221757"/>
                  </a:lnTo>
                  <a:lnTo>
                    <a:pt x="261829" y="221845"/>
                  </a:lnTo>
                  <a:lnTo>
                    <a:pt x="254704" y="224919"/>
                  </a:lnTo>
                  <a:lnTo>
                    <a:pt x="250628" y="224322"/>
                  </a:lnTo>
                  <a:lnTo>
                    <a:pt x="230071" y="225488"/>
                  </a:lnTo>
                  <a:lnTo>
                    <a:pt x="212110" y="228743"/>
                  </a:lnTo>
                  <a:lnTo>
                    <a:pt x="194647" y="233954"/>
                  </a:lnTo>
                  <a:lnTo>
                    <a:pt x="177806" y="240984"/>
                  </a:lnTo>
                  <a:lnTo>
                    <a:pt x="176066" y="237162"/>
                  </a:lnTo>
                  <a:lnTo>
                    <a:pt x="174059" y="233415"/>
                  </a:lnTo>
                  <a:lnTo>
                    <a:pt x="142589" y="189333"/>
                  </a:lnTo>
                  <a:lnTo>
                    <a:pt x="159783" y="174571"/>
                  </a:lnTo>
                  <a:lnTo>
                    <a:pt x="174826" y="157634"/>
                  </a:lnTo>
                  <a:lnTo>
                    <a:pt x="187571" y="138631"/>
                  </a:lnTo>
                  <a:lnTo>
                    <a:pt x="197872" y="117667"/>
                  </a:lnTo>
                  <a:lnTo>
                    <a:pt x="197356" y="95130"/>
                  </a:lnTo>
                  <a:lnTo>
                    <a:pt x="181240" y="81958"/>
                  </a:lnTo>
                  <a:lnTo>
                    <a:pt x="159787" y="81745"/>
                  </a:lnTo>
                  <a:lnTo>
                    <a:pt x="143262" y="98084"/>
                  </a:lnTo>
                  <a:lnTo>
                    <a:pt x="136760" y="111241"/>
                  </a:lnTo>
                  <a:lnTo>
                    <a:pt x="128797" y="122917"/>
                  </a:lnTo>
                  <a:lnTo>
                    <a:pt x="119480" y="133201"/>
                  </a:lnTo>
                  <a:lnTo>
                    <a:pt x="108921" y="142178"/>
                  </a:lnTo>
                  <a:lnTo>
                    <a:pt x="93135" y="120042"/>
                  </a:lnTo>
                  <a:lnTo>
                    <a:pt x="115799" y="102600"/>
                  </a:lnTo>
                  <a:lnTo>
                    <a:pt x="137758" y="84306"/>
                  </a:lnTo>
                  <a:lnTo>
                    <a:pt x="158938" y="65062"/>
                  </a:lnTo>
                  <a:lnTo>
                    <a:pt x="179266" y="44769"/>
                  </a:lnTo>
                  <a:lnTo>
                    <a:pt x="186519" y="24441"/>
                  </a:lnTo>
                  <a:lnTo>
                    <a:pt x="176214" y="7308"/>
                  </a:lnTo>
                  <a:lnTo>
                    <a:pt x="1565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3025" y="3177691"/>
              <a:ext cx="215913" cy="945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150392" y="1717651"/>
            <a:ext cx="3980149" cy="1456055"/>
            <a:chOff x="5150392" y="1861487"/>
            <a:chExt cx="3980149" cy="1456055"/>
          </a:xfrm>
        </p:grpSpPr>
        <p:sp>
          <p:nvSpPr>
            <p:cNvPr id="22" name="object 22"/>
            <p:cNvSpPr/>
            <p:nvPr/>
          </p:nvSpPr>
          <p:spPr>
            <a:xfrm>
              <a:off x="5150392" y="2085649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20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7"/>
                  </a:lnTo>
                  <a:lnTo>
                    <a:pt x="21294" y="613787"/>
                  </a:lnTo>
                  <a:lnTo>
                    <a:pt x="37222" y="657253"/>
                  </a:lnTo>
                  <a:lnTo>
                    <a:pt x="57168" y="698609"/>
                  </a:lnTo>
                  <a:lnTo>
                    <a:pt x="80894" y="737616"/>
                  </a:lnTo>
                  <a:lnTo>
                    <a:pt x="108161" y="774037"/>
                  </a:lnTo>
                  <a:lnTo>
                    <a:pt x="138733" y="807634"/>
                  </a:lnTo>
                  <a:lnTo>
                    <a:pt x="172370" y="838168"/>
                  </a:lnTo>
                  <a:lnTo>
                    <a:pt x="208835" y="865403"/>
                  </a:lnTo>
                  <a:lnTo>
                    <a:pt x="247889" y="889100"/>
                  </a:lnTo>
                  <a:lnTo>
                    <a:pt x="289295" y="909022"/>
                  </a:lnTo>
                  <a:lnTo>
                    <a:pt x="332814" y="924931"/>
                  </a:lnTo>
                  <a:lnTo>
                    <a:pt x="378208" y="936589"/>
                  </a:lnTo>
                  <a:lnTo>
                    <a:pt x="425240" y="943758"/>
                  </a:lnTo>
                  <a:lnTo>
                    <a:pt x="473671" y="946200"/>
                  </a:lnTo>
                  <a:lnTo>
                    <a:pt x="522103" y="943758"/>
                  </a:lnTo>
                  <a:lnTo>
                    <a:pt x="569134" y="936589"/>
                  </a:lnTo>
                  <a:lnTo>
                    <a:pt x="614529" y="924931"/>
                  </a:lnTo>
                  <a:lnTo>
                    <a:pt x="658048" y="909022"/>
                  </a:lnTo>
                  <a:lnTo>
                    <a:pt x="699454" y="889100"/>
                  </a:lnTo>
                  <a:lnTo>
                    <a:pt x="738508" y="865403"/>
                  </a:lnTo>
                  <a:lnTo>
                    <a:pt x="774973" y="838168"/>
                  </a:lnTo>
                  <a:lnTo>
                    <a:pt x="808610" y="807634"/>
                  </a:lnTo>
                  <a:lnTo>
                    <a:pt x="839181" y="774037"/>
                  </a:lnTo>
                  <a:lnTo>
                    <a:pt x="866449" y="737616"/>
                  </a:lnTo>
                  <a:lnTo>
                    <a:pt x="890175" y="698609"/>
                  </a:lnTo>
                  <a:lnTo>
                    <a:pt x="910121" y="657253"/>
                  </a:lnTo>
                  <a:lnTo>
                    <a:pt x="926048" y="613787"/>
                  </a:lnTo>
                  <a:lnTo>
                    <a:pt x="937720" y="568447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8" y="332413"/>
                  </a:lnTo>
                  <a:lnTo>
                    <a:pt x="910121" y="288946"/>
                  </a:lnTo>
                  <a:lnTo>
                    <a:pt x="890175" y="247591"/>
                  </a:lnTo>
                  <a:lnTo>
                    <a:pt x="866449" y="208583"/>
                  </a:lnTo>
                  <a:lnTo>
                    <a:pt x="839181" y="172163"/>
                  </a:lnTo>
                  <a:lnTo>
                    <a:pt x="808610" y="138566"/>
                  </a:lnTo>
                  <a:lnTo>
                    <a:pt x="774973" y="108031"/>
                  </a:lnTo>
                  <a:lnTo>
                    <a:pt x="738508" y="80797"/>
                  </a:lnTo>
                  <a:lnTo>
                    <a:pt x="699454" y="57099"/>
                  </a:lnTo>
                  <a:lnTo>
                    <a:pt x="658048" y="37178"/>
                  </a:lnTo>
                  <a:lnTo>
                    <a:pt x="614529" y="21269"/>
                  </a:lnTo>
                  <a:lnTo>
                    <a:pt x="569134" y="9611"/>
                  </a:lnTo>
                  <a:lnTo>
                    <a:pt x="522103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24071" y="1861487"/>
              <a:ext cx="3506470" cy="1456055"/>
            </a:xfrm>
            <a:custGeom>
              <a:avLst/>
              <a:gdLst/>
              <a:ahLst/>
              <a:cxnLst/>
              <a:rect l="l" t="t" r="r" b="b"/>
              <a:pathLst>
                <a:path w="3506470" h="1456054">
                  <a:moveTo>
                    <a:pt x="3335629" y="1455889"/>
                  </a:moveTo>
                  <a:lnTo>
                    <a:pt x="170611" y="1455889"/>
                  </a:lnTo>
                  <a:lnTo>
                    <a:pt x="125253" y="1449795"/>
                  </a:lnTo>
                  <a:lnTo>
                    <a:pt x="84497" y="1432595"/>
                  </a:lnTo>
                  <a:lnTo>
                    <a:pt x="49968" y="1405916"/>
                  </a:lnTo>
                  <a:lnTo>
                    <a:pt x="23291" y="1371386"/>
                  </a:lnTo>
                  <a:lnTo>
                    <a:pt x="6093" y="1330631"/>
                  </a:lnTo>
                  <a:lnTo>
                    <a:pt x="0" y="1285278"/>
                  </a:lnTo>
                  <a:lnTo>
                    <a:pt x="0" y="170611"/>
                  </a:lnTo>
                  <a:lnTo>
                    <a:pt x="6093" y="125253"/>
                  </a:lnTo>
                  <a:lnTo>
                    <a:pt x="23291" y="84497"/>
                  </a:lnTo>
                  <a:lnTo>
                    <a:pt x="49968" y="49968"/>
                  </a:lnTo>
                  <a:lnTo>
                    <a:pt x="84497" y="23291"/>
                  </a:lnTo>
                  <a:lnTo>
                    <a:pt x="125253" y="6093"/>
                  </a:lnTo>
                  <a:lnTo>
                    <a:pt x="170611" y="0"/>
                  </a:lnTo>
                  <a:lnTo>
                    <a:pt x="3335629" y="0"/>
                  </a:lnTo>
                  <a:lnTo>
                    <a:pt x="3380983" y="6093"/>
                  </a:lnTo>
                  <a:lnTo>
                    <a:pt x="3421738" y="23291"/>
                  </a:lnTo>
                  <a:lnTo>
                    <a:pt x="3456268" y="49968"/>
                  </a:lnTo>
                  <a:lnTo>
                    <a:pt x="3482946" y="84497"/>
                  </a:lnTo>
                  <a:lnTo>
                    <a:pt x="3500146" y="125253"/>
                  </a:lnTo>
                  <a:lnTo>
                    <a:pt x="3506241" y="170611"/>
                  </a:lnTo>
                  <a:lnTo>
                    <a:pt x="3506241" y="1285278"/>
                  </a:lnTo>
                  <a:lnTo>
                    <a:pt x="3500146" y="1330631"/>
                  </a:lnTo>
                  <a:lnTo>
                    <a:pt x="3482946" y="1371386"/>
                  </a:lnTo>
                  <a:lnTo>
                    <a:pt x="3456268" y="1405916"/>
                  </a:lnTo>
                  <a:lnTo>
                    <a:pt x="3421738" y="1432595"/>
                  </a:lnTo>
                  <a:lnTo>
                    <a:pt x="3380983" y="1449795"/>
                  </a:lnTo>
                  <a:lnTo>
                    <a:pt x="3335629" y="14558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16458" y="4599255"/>
            <a:ext cx="3986529" cy="1868170"/>
            <a:chOff x="5178384" y="3488470"/>
            <a:chExt cx="3986529" cy="1868170"/>
          </a:xfrm>
        </p:grpSpPr>
        <p:sp>
          <p:nvSpPr>
            <p:cNvPr id="26" name="object 26"/>
            <p:cNvSpPr/>
            <p:nvPr/>
          </p:nvSpPr>
          <p:spPr>
            <a:xfrm>
              <a:off x="5178384" y="3718989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20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8"/>
                  </a:lnTo>
                  <a:lnTo>
                    <a:pt x="21294" y="613788"/>
                  </a:lnTo>
                  <a:lnTo>
                    <a:pt x="37222" y="657255"/>
                  </a:lnTo>
                  <a:lnTo>
                    <a:pt x="57168" y="698612"/>
                  </a:lnTo>
                  <a:lnTo>
                    <a:pt x="80894" y="737620"/>
                  </a:lnTo>
                  <a:lnTo>
                    <a:pt x="108161" y="774042"/>
                  </a:lnTo>
                  <a:lnTo>
                    <a:pt x="138733" y="807640"/>
                  </a:lnTo>
                  <a:lnTo>
                    <a:pt x="172370" y="838176"/>
                  </a:lnTo>
                  <a:lnTo>
                    <a:pt x="208835" y="865412"/>
                  </a:lnTo>
                  <a:lnTo>
                    <a:pt x="247889" y="889110"/>
                  </a:lnTo>
                  <a:lnTo>
                    <a:pt x="289295" y="909033"/>
                  </a:lnTo>
                  <a:lnTo>
                    <a:pt x="332814" y="924942"/>
                  </a:lnTo>
                  <a:lnTo>
                    <a:pt x="378208" y="936601"/>
                  </a:lnTo>
                  <a:lnTo>
                    <a:pt x="425240" y="943770"/>
                  </a:lnTo>
                  <a:lnTo>
                    <a:pt x="473671" y="946213"/>
                  </a:lnTo>
                  <a:lnTo>
                    <a:pt x="522100" y="943770"/>
                  </a:lnTo>
                  <a:lnTo>
                    <a:pt x="569131" y="936601"/>
                  </a:lnTo>
                  <a:lnTo>
                    <a:pt x="614524" y="924942"/>
                  </a:lnTo>
                  <a:lnTo>
                    <a:pt x="658043" y="909033"/>
                  </a:lnTo>
                  <a:lnTo>
                    <a:pt x="699448" y="889110"/>
                  </a:lnTo>
                  <a:lnTo>
                    <a:pt x="738503" y="865412"/>
                  </a:lnTo>
                  <a:lnTo>
                    <a:pt x="774968" y="838176"/>
                  </a:lnTo>
                  <a:lnTo>
                    <a:pt x="808605" y="807640"/>
                  </a:lnTo>
                  <a:lnTo>
                    <a:pt x="839177" y="774042"/>
                  </a:lnTo>
                  <a:lnTo>
                    <a:pt x="866446" y="737620"/>
                  </a:lnTo>
                  <a:lnTo>
                    <a:pt x="890172" y="698612"/>
                  </a:lnTo>
                  <a:lnTo>
                    <a:pt x="910119" y="657255"/>
                  </a:lnTo>
                  <a:lnTo>
                    <a:pt x="926047" y="613788"/>
                  </a:lnTo>
                  <a:lnTo>
                    <a:pt x="937720" y="568448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2057" y="3494820"/>
              <a:ext cx="3506470" cy="1855470"/>
            </a:xfrm>
            <a:custGeom>
              <a:avLst/>
              <a:gdLst/>
              <a:ahLst/>
              <a:cxnLst/>
              <a:rect l="l" t="t" r="r" b="b"/>
              <a:pathLst>
                <a:path w="3506470" h="1855470">
                  <a:moveTo>
                    <a:pt x="3335629" y="1855393"/>
                  </a:moveTo>
                  <a:lnTo>
                    <a:pt x="170611" y="1855393"/>
                  </a:lnTo>
                  <a:lnTo>
                    <a:pt x="125258" y="1849299"/>
                  </a:lnTo>
                  <a:lnTo>
                    <a:pt x="84502" y="1832099"/>
                  </a:lnTo>
                  <a:lnTo>
                    <a:pt x="49972" y="1805420"/>
                  </a:lnTo>
                  <a:lnTo>
                    <a:pt x="23294" y="1770890"/>
                  </a:lnTo>
                  <a:lnTo>
                    <a:pt x="6094" y="1730135"/>
                  </a:lnTo>
                  <a:lnTo>
                    <a:pt x="0" y="1684782"/>
                  </a:lnTo>
                  <a:lnTo>
                    <a:pt x="0" y="170611"/>
                  </a:lnTo>
                  <a:lnTo>
                    <a:pt x="6094" y="125258"/>
                  </a:lnTo>
                  <a:lnTo>
                    <a:pt x="23294" y="84502"/>
                  </a:lnTo>
                  <a:lnTo>
                    <a:pt x="49972" y="49972"/>
                  </a:lnTo>
                  <a:lnTo>
                    <a:pt x="84502" y="23294"/>
                  </a:lnTo>
                  <a:lnTo>
                    <a:pt x="125258" y="6094"/>
                  </a:lnTo>
                  <a:lnTo>
                    <a:pt x="170611" y="0"/>
                  </a:lnTo>
                  <a:lnTo>
                    <a:pt x="3335629" y="0"/>
                  </a:lnTo>
                  <a:lnTo>
                    <a:pt x="3380988" y="6094"/>
                  </a:lnTo>
                  <a:lnTo>
                    <a:pt x="3421747" y="23294"/>
                  </a:lnTo>
                  <a:lnTo>
                    <a:pt x="3456279" y="49972"/>
                  </a:lnTo>
                  <a:lnTo>
                    <a:pt x="3482959" y="84502"/>
                  </a:lnTo>
                  <a:lnTo>
                    <a:pt x="3500159" y="125258"/>
                  </a:lnTo>
                  <a:lnTo>
                    <a:pt x="3506254" y="170611"/>
                  </a:lnTo>
                  <a:lnTo>
                    <a:pt x="3506254" y="1684782"/>
                  </a:lnTo>
                  <a:lnTo>
                    <a:pt x="3500159" y="1730135"/>
                  </a:lnTo>
                  <a:lnTo>
                    <a:pt x="3482959" y="1770890"/>
                  </a:lnTo>
                  <a:lnTo>
                    <a:pt x="3456279" y="1805420"/>
                  </a:lnTo>
                  <a:lnTo>
                    <a:pt x="3421747" y="1832099"/>
                  </a:lnTo>
                  <a:lnTo>
                    <a:pt x="3380988" y="1849299"/>
                  </a:lnTo>
                  <a:lnTo>
                    <a:pt x="3335629" y="1855393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1540" y="3926210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05409" y="260896"/>
                  </a:moveTo>
                  <a:lnTo>
                    <a:pt x="103530" y="260896"/>
                  </a:lnTo>
                  <a:lnTo>
                    <a:pt x="113567" y="265165"/>
                  </a:lnTo>
                  <a:lnTo>
                    <a:pt x="123936" y="268474"/>
                  </a:lnTo>
                  <a:lnTo>
                    <a:pt x="134566" y="270808"/>
                  </a:lnTo>
                  <a:lnTo>
                    <a:pt x="145389" y="272148"/>
                  </a:lnTo>
                  <a:lnTo>
                    <a:pt x="145389" y="304888"/>
                  </a:lnTo>
                  <a:lnTo>
                    <a:pt x="149453" y="308952"/>
                  </a:lnTo>
                  <a:lnTo>
                    <a:pt x="159499" y="308952"/>
                  </a:lnTo>
                  <a:lnTo>
                    <a:pt x="163563" y="304888"/>
                  </a:lnTo>
                  <a:lnTo>
                    <a:pt x="163563" y="272148"/>
                  </a:lnTo>
                  <a:lnTo>
                    <a:pt x="174386" y="270808"/>
                  </a:lnTo>
                  <a:lnTo>
                    <a:pt x="185015" y="268474"/>
                  </a:lnTo>
                  <a:lnTo>
                    <a:pt x="195379" y="265165"/>
                  </a:lnTo>
                  <a:lnTo>
                    <a:pt x="205409" y="260896"/>
                  </a:lnTo>
                  <a:close/>
                </a:path>
                <a:path w="309245" h="309245">
                  <a:moveTo>
                    <a:pt x="81125" y="221195"/>
                  </a:moveTo>
                  <a:lnTo>
                    <a:pt x="57086" y="221195"/>
                  </a:lnTo>
                  <a:lnTo>
                    <a:pt x="63669" y="229893"/>
                  </a:lnTo>
                  <a:lnTo>
                    <a:pt x="71005" y="237934"/>
                  </a:lnTo>
                  <a:lnTo>
                    <a:pt x="79046" y="245270"/>
                  </a:lnTo>
                  <a:lnTo>
                    <a:pt x="87744" y="251853"/>
                  </a:lnTo>
                  <a:lnTo>
                    <a:pt x="73914" y="275843"/>
                  </a:lnTo>
                  <a:lnTo>
                    <a:pt x="72263" y="278650"/>
                  </a:lnTo>
                  <a:lnTo>
                    <a:pt x="72237" y="282130"/>
                  </a:lnTo>
                  <a:lnTo>
                    <a:pt x="75488" y="287781"/>
                  </a:lnTo>
                  <a:lnTo>
                    <a:pt x="78511" y="289534"/>
                  </a:lnTo>
                  <a:lnTo>
                    <a:pt x="85026" y="289521"/>
                  </a:lnTo>
                  <a:lnTo>
                    <a:pt x="88036" y="287769"/>
                  </a:lnTo>
                  <a:lnTo>
                    <a:pt x="89649" y="284924"/>
                  </a:lnTo>
                  <a:lnTo>
                    <a:pt x="103530" y="260896"/>
                  </a:lnTo>
                  <a:lnTo>
                    <a:pt x="226413" y="260896"/>
                  </a:lnTo>
                  <a:lnTo>
                    <a:pt x="222683" y="254431"/>
                  </a:lnTo>
                  <a:lnTo>
                    <a:pt x="154470" y="254431"/>
                  </a:lnTo>
                  <a:lnTo>
                    <a:pt x="115562" y="246576"/>
                  </a:lnTo>
                  <a:lnTo>
                    <a:pt x="83793" y="225153"/>
                  </a:lnTo>
                  <a:lnTo>
                    <a:pt x="81125" y="221195"/>
                  </a:lnTo>
                  <a:close/>
                </a:path>
                <a:path w="309245" h="309245">
                  <a:moveTo>
                    <a:pt x="226413" y="260896"/>
                  </a:moveTo>
                  <a:lnTo>
                    <a:pt x="205409" y="260896"/>
                  </a:lnTo>
                  <a:lnTo>
                    <a:pt x="220925" y="287781"/>
                  </a:lnTo>
                  <a:lnTo>
                    <a:pt x="223913" y="289521"/>
                  </a:lnTo>
                  <a:lnTo>
                    <a:pt x="230441" y="289534"/>
                  </a:lnTo>
                  <a:lnTo>
                    <a:pt x="233458" y="287769"/>
                  </a:lnTo>
                  <a:lnTo>
                    <a:pt x="236702" y="282130"/>
                  </a:lnTo>
                  <a:lnTo>
                    <a:pt x="236689" y="278650"/>
                  </a:lnTo>
                  <a:lnTo>
                    <a:pt x="235038" y="275843"/>
                  </a:lnTo>
                  <a:lnTo>
                    <a:pt x="226413" y="260896"/>
                  </a:lnTo>
                  <a:close/>
                </a:path>
                <a:path w="309245" h="309245">
                  <a:moveTo>
                    <a:pt x="222676" y="54521"/>
                  </a:moveTo>
                  <a:lnTo>
                    <a:pt x="154470" y="54521"/>
                  </a:lnTo>
                  <a:lnTo>
                    <a:pt x="193379" y="62376"/>
                  </a:lnTo>
                  <a:lnTo>
                    <a:pt x="225153" y="83797"/>
                  </a:lnTo>
                  <a:lnTo>
                    <a:pt x="246576" y="115568"/>
                  </a:lnTo>
                  <a:lnTo>
                    <a:pt x="254431" y="154470"/>
                  </a:lnTo>
                  <a:lnTo>
                    <a:pt x="246532" y="193379"/>
                  </a:lnTo>
                  <a:lnTo>
                    <a:pt x="225120" y="225120"/>
                  </a:lnTo>
                  <a:lnTo>
                    <a:pt x="193359" y="246545"/>
                  </a:lnTo>
                  <a:lnTo>
                    <a:pt x="154470" y="254431"/>
                  </a:lnTo>
                  <a:lnTo>
                    <a:pt x="222683" y="254431"/>
                  </a:lnTo>
                  <a:lnTo>
                    <a:pt x="221195" y="251853"/>
                  </a:lnTo>
                  <a:lnTo>
                    <a:pt x="229895" y="245270"/>
                  </a:lnTo>
                  <a:lnTo>
                    <a:pt x="237940" y="237934"/>
                  </a:lnTo>
                  <a:lnTo>
                    <a:pt x="245281" y="229893"/>
                  </a:lnTo>
                  <a:lnTo>
                    <a:pt x="251866" y="221195"/>
                  </a:lnTo>
                  <a:lnTo>
                    <a:pt x="287919" y="221195"/>
                  </a:lnTo>
                  <a:lnTo>
                    <a:pt x="287756" y="220916"/>
                  </a:lnTo>
                  <a:lnTo>
                    <a:pt x="260883" y="205422"/>
                  </a:lnTo>
                  <a:lnTo>
                    <a:pt x="265154" y="195385"/>
                  </a:lnTo>
                  <a:lnTo>
                    <a:pt x="268466" y="185016"/>
                  </a:lnTo>
                  <a:lnTo>
                    <a:pt x="270800" y="174386"/>
                  </a:lnTo>
                  <a:lnTo>
                    <a:pt x="272135" y="163563"/>
                  </a:lnTo>
                  <a:lnTo>
                    <a:pt x="304876" y="163563"/>
                  </a:lnTo>
                  <a:lnTo>
                    <a:pt x="308952" y="159499"/>
                  </a:lnTo>
                  <a:lnTo>
                    <a:pt x="308952" y="149453"/>
                  </a:lnTo>
                  <a:lnTo>
                    <a:pt x="304876" y="145389"/>
                  </a:lnTo>
                  <a:lnTo>
                    <a:pt x="272135" y="145389"/>
                  </a:lnTo>
                  <a:lnTo>
                    <a:pt x="270800" y="134566"/>
                  </a:lnTo>
                  <a:lnTo>
                    <a:pt x="268466" y="123937"/>
                  </a:lnTo>
                  <a:lnTo>
                    <a:pt x="265154" y="113573"/>
                  </a:lnTo>
                  <a:lnTo>
                    <a:pt x="260883" y="103543"/>
                  </a:lnTo>
                  <a:lnTo>
                    <a:pt x="287756" y="88036"/>
                  </a:lnTo>
                  <a:lnTo>
                    <a:pt x="287919" y="87756"/>
                  </a:lnTo>
                  <a:lnTo>
                    <a:pt x="251866" y="87756"/>
                  </a:lnTo>
                  <a:lnTo>
                    <a:pt x="245281" y="79064"/>
                  </a:lnTo>
                  <a:lnTo>
                    <a:pt x="237940" y="71021"/>
                  </a:lnTo>
                  <a:lnTo>
                    <a:pt x="229895" y="63678"/>
                  </a:lnTo>
                  <a:lnTo>
                    <a:pt x="221195" y="57086"/>
                  </a:lnTo>
                  <a:lnTo>
                    <a:pt x="222676" y="54521"/>
                  </a:lnTo>
                  <a:close/>
                </a:path>
                <a:path w="309245" h="309245">
                  <a:moveTo>
                    <a:pt x="26809" y="72250"/>
                  </a:moveTo>
                  <a:lnTo>
                    <a:pt x="21158" y="75501"/>
                  </a:lnTo>
                  <a:lnTo>
                    <a:pt x="19418" y="78511"/>
                  </a:lnTo>
                  <a:lnTo>
                    <a:pt x="19431" y="85039"/>
                  </a:lnTo>
                  <a:lnTo>
                    <a:pt x="21183" y="88036"/>
                  </a:lnTo>
                  <a:lnTo>
                    <a:pt x="24028" y="89649"/>
                  </a:lnTo>
                  <a:lnTo>
                    <a:pt x="48056" y="103543"/>
                  </a:lnTo>
                  <a:lnTo>
                    <a:pt x="43787" y="113573"/>
                  </a:lnTo>
                  <a:lnTo>
                    <a:pt x="40478" y="123937"/>
                  </a:lnTo>
                  <a:lnTo>
                    <a:pt x="38144" y="134566"/>
                  </a:lnTo>
                  <a:lnTo>
                    <a:pt x="36804" y="145389"/>
                  </a:lnTo>
                  <a:lnTo>
                    <a:pt x="4064" y="145389"/>
                  </a:lnTo>
                  <a:lnTo>
                    <a:pt x="0" y="149453"/>
                  </a:lnTo>
                  <a:lnTo>
                    <a:pt x="0" y="159499"/>
                  </a:lnTo>
                  <a:lnTo>
                    <a:pt x="4064" y="163563"/>
                  </a:lnTo>
                  <a:lnTo>
                    <a:pt x="36804" y="163563"/>
                  </a:lnTo>
                  <a:lnTo>
                    <a:pt x="38144" y="174386"/>
                  </a:lnTo>
                  <a:lnTo>
                    <a:pt x="40478" y="185016"/>
                  </a:lnTo>
                  <a:lnTo>
                    <a:pt x="43787" y="195385"/>
                  </a:lnTo>
                  <a:lnTo>
                    <a:pt x="48056" y="205422"/>
                  </a:lnTo>
                  <a:lnTo>
                    <a:pt x="24028" y="219303"/>
                  </a:lnTo>
                  <a:lnTo>
                    <a:pt x="21183" y="220916"/>
                  </a:lnTo>
                  <a:lnTo>
                    <a:pt x="19431" y="223926"/>
                  </a:lnTo>
                  <a:lnTo>
                    <a:pt x="19418" y="230441"/>
                  </a:lnTo>
                  <a:lnTo>
                    <a:pt x="21158" y="233464"/>
                  </a:lnTo>
                  <a:lnTo>
                    <a:pt x="26809" y="236702"/>
                  </a:lnTo>
                  <a:lnTo>
                    <a:pt x="30302" y="236689"/>
                  </a:lnTo>
                  <a:lnTo>
                    <a:pt x="33108" y="235038"/>
                  </a:lnTo>
                  <a:lnTo>
                    <a:pt x="57086" y="221195"/>
                  </a:lnTo>
                  <a:lnTo>
                    <a:pt x="81125" y="221195"/>
                  </a:lnTo>
                  <a:lnTo>
                    <a:pt x="62370" y="193359"/>
                  </a:lnTo>
                  <a:lnTo>
                    <a:pt x="54521" y="154470"/>
                  </a:lnTo>
                  <a:lnTo>
                    <a:pt x="62374" y="115568"/>
                  </a:lnTo>
                  <a:lnTo>
                    <a:pt x="81123" y="87756"/>
                  </a:lnTo>
                  <a:lnTo>
                    <a:pt x="57086" y="87756"/>
                  </a:lnTo>
                  <a:lnTo>
                    <a:pt x="33108" y="73913"/>
                  </a:lnTo>
                  <a:lnTo>
                    <a:pt x="30302" y="72262"/>
                  </a:lnTo>
                  <a:lnTo>
                    <a:pt x="26809" y="72250"/>
                  </a:lnTo>
                  <a:close/>
                </a:path>
                <a:path w="309245" h="309245">
                  <a:moveTo>
                    <a:pt x="287919" y="221195"/>
                  </a:moveTo>
                  <a:lnTo>
                    <a:pt x="251866" y="221195"/>
                  </a:lnTo>
                  <a:lnTo>
                    <a:pt x="278650" y="236689"/>
                  </a:lnTo>
                  <a:lnTo>
                    <a:pt x="282130" y="236702"/>
                  </a:lnTo>
                  <a:lnTo>
                    <a:pt x="287782" y="233464"/>
                  </a:lnTo>
                  <a:lnTo>
                    <a:pt x="289521" y="230441"/>
                  </a:lnTo>
                  <a:lnTo>
                    <a:pt x="289509" y="223926"/>
                  </a:lnTo>
                  <a:lnTo>
                    <a:pt x="287919" y="221195"/>
                  </a:lnTo>
                  <a:close/>
                </a:path>
                <a:path w="309245" h="309245">
                  <a:moveTo>
                    <a:pt x="81762" y="19430"/>
                  </a:moveTo>
                  <a:lnTo>
                    <a:pt x="78489" y="19443"/>
                  </a:lnTo>
                  <a:lnTo>
                    <a:pt x="75488" y="21158"/>
                  </a:lnTo>
                  <a:lnTo>
                    <a:pt x="72237" y="26822"/>
                  </a:lnTo>
                  <a:lnTo>
                    <a:pt x="72263" y="30302"/>
                  </a:lnTo>
                  <a:lnTo>
                    <a:pt x="73914" y="33108"/>
                  </a:lnTo>
                  <a:lnTo>
                    <a:pt x="87744" y="57086"/>
                  </a:lnTo>
                  <a:lnTo>
                    <a:pt x="79046" y="63678"/>
                  </a:lnTo>
                  <a:lnTo>
                    <a:pt x="71005" y="71021"/>
                  </a:lnTo>
                  <a:lnTo>
                    <a:pt x="63669" y="79064"/>
                  </a:lnTo>
                  <a:lnTo>
                    <a:pt x="57086" y="87756"/>
                  </a:lnTo>
                  <a:lnTo>
                    <a:pt x="81123" y="87756"/>
                  </a:lnTo>
                  <a:lnTo>
                    <a:pt x="83793" y="83797"/>
                  </a:lnTo>
                  <a:lnTo>
                    <a:pt x="115562" y="62376"/>
                  </a:lnTo>
                  <a:lnTo>
                    <a:pt x="154470" y="54521"/>
                  </a:lnTo>
                  <a:lnTo>
                    <a:pt x="222676" y="54521"/>
                  </a:lnTo>
                  <a:lnTo>
                    <a:pt x="226409" y="48056"/>
                  </a:lnTo>
                  <a:lnTo>
                    <a:pt x="103530" y="48056"/>
                  </a:lnTo>
                  <a:lnTo>
                    <a:pt x="89649" y="24028"/>
                  </a:lnTo>
                  <a:lnTo>
                    <a:pt x="88036" y="21196"/>
                  </a:lnTo>
                  <a:lnTo>
                    <a:pt x="85026" y="19443"/>
                  </a:lnTo>
                  <a:lnTo>
                    <a:pt x="81762" y="19430"/>
                  </a:lnTo>
                  <a:close/>
                </a:path>
                <a:path w="309245" h="309245">
                  <a:moveTo>
                    <a:pt x="282130" y="72250"/>
                  </a:moveTo>
                  <a:lnTo>
                    <a:pt x="278650" y="72262"/>
                  </a:lnTo>
                  <a:lnTo>
                    <a:pt x="251866" y="87756"/>
                  </a:lnTo>
                  <a:lnTo>
                    <a:pt x="287919" y="87756"/>
                  </a:lnTo>
                  <a:lnTo>
                    <a:pt x="289509" y="85039"/>
                  </a:lnTo>
                  <a:lnTo>
                    <a:pt x="289521" y="78511"/>
                  </a:lnTo>
                  <a:lnTo>
                    <a:pt x="287782" y="75501"/>
                  </a:lnTo>
                  <a:lnTo>
                    <a:pt x="282130" y="72250"/>
                  </a:lnTo>
                  <a:close/>
                </a:path>
                <a:path w="309245" h="309245">
                  <a:moveTo>
                    <a:pt x="159499" y="0"/>
                  </a:moveTo>
                  <a:lnTo>
                    <a:pt x="149453" y="0"/>
                  </a:lnTo>
                  <a:lnTo>
                    <a:pt x="145389" y="4076"/>
                  </a:lnTo>
                  <a:lnTo>
                    <a:pt x="145389" y="36817"/>
                  </a:lnTo>
                  <a:lnTo>
                    <a:pt x="134566" y="38150"/>
                  </a:lnTo>
                  <a:lnTo>
                    <a:pt x="123936" y="40479"/>
                  </a:lnTo>
                  <a:lnTo>
                    <a:pt x="113567" y="43787"/>
                  </a:lnTo>
                  <a:lnTo>
                    <a:pt x="103530" y="48056"/>
                  </a:lnTo>
                  <a:lnTo>
                    <a:pt x="205409" y="48056"/>
                  </a:lnTo>
                  <a:lnTo>
                    <a:pt x="195379" y="43787"/>
                  </a:lnTo>
                  <a:lnTo>
                    <a:pt x="185015" y="40479"/>
                  </a:lnTo>
                  <a:lnTo>
                    <a:pt x="174386" y="38150"/>
                  </a:lnTo>
                  <a:lnTo>
                    <a:pt x="163563" y="36817"/>
                  </a:lnTo>
                  <a:lnTo>
                    <a:pt x="163563" y="4076"/>
                  </a:lnTo>
                  <a:lnTo>
                    <a:pt x="159499" y="0"/>
                  </a:lnTo>
                  <a:close/>
                </a:path>
                <a:path w="309245" h="309245">
                  <a:moveTo>
                    <a:pt x="230441" y="19430"/>
                  </a:moveTo>
                  <a:lnTo>
                    <a:pt x="223913" y="19443"/>
                  </a:lnTo>
                  <a:lnTo>
                    <a:pt x="220903" y="21196"/>
                  </a:lnTo>
                  <a:lnTo>
                    <a:pt x="219290" y="24028"/>
                  </a:lnTo>
                  <a:lnTo>
                    <a:pt x="205409" y="48056"/>
                  </a:lnTo>
                  <a:lnTo>
                    <a:pt x="226409" y="48056"/>
                  </a:lnTo>
                  <a:lnTo>
                    <a:pt x="235038" y="33108"/>
                  </a:lnTo>
                  <a:lnTo>
                    <a:pt x="236689" y="30302"/>
                  </a:lnTo>
                  <a:lnTo>
                    <a:pt x="236702" y="26822"/>
                  </a:lnTo>
                  <a:lnTo>
                    <a:pt x="233451" y="21158"/>
                  </a:lnTo>
                  <a:lnTo>
                    <a:pt x="230441" y="1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2411" y="4017079"/>
              <a:ext cx="136297" cy="1272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75276" y="4107945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05422" y="260896"/>
                  </a:moveTo>
                  <a:lnTo>
                    <a:pt x="103543" y="260896"/>
                  </a:lnTo>
                  <a:lnTo>
                    <a:pt x="113573" y="265165"/>
                  </a:lnTo>
                  <a:lnTo>
                    <a:pt x="123937" y="268474"/>
                  </a:lnTo>
                  <a:lnTo>
                    <a:pt x="134566" y="270808"/>
                  </a:lnTo>
                  <a:lnTo>
                    <a:pt x="145389" y="272148"/>
                  </a:lnTo>
                  <a:lnTo>
                    <a:pt x="145389" y="304888"/>
                  </a:lnTo>
                  <a:lnTo>
                    <a:pt x="149453" y="308952"/>
                  </a:lnTo>
                  <a:lnTo>
                    <a:pt x="159499" y="308952"/>
                  </a:lnTo>
                  <a:lnTo>
                    <a:pt x="163563" y="304888"/>
                  </a:lnTo>
                  <a:lnTo>
                    <a:pt x="163563" y="272148"/>
                  </a:lnTo>
                  <a:lnTo>
                    <a:pt x="174386" y="270808"/>
                  </a:lnTo>
                  <a:lnTo>
                    <a:pt x="185016" y="268474"/>
                  </a:lnTo>
                  <a:lnTo>
                    <a:pt x="195385" y="265165"/>
                  </a:lnTo>
                  <a:lnTo>
                    <a:pt x="205422" y="260896"/>
                  </a:lnTo>
                  <a:close/>
                </a:path>
                <a:path w="309245" h="309245">
                  <a:moveTo>
                    <a:pt x="81129" y="221195"/>
                  </a:moveTo>
                  <a:lnTo>
                    <a:pt x="57086" y="221195"/>
                  </a:lnTo>
                  <a:lnTo>
                    <a:pt x="63671" y="229894"/>
                  </a:lnTo>
                  <a:lnTo>
                    <a:pt x="71012" y="237936"/>
                  </a:lnTo>
                  <a:lnTo>
                    <a:pt x="79057" y="245275"/>
                  </a:lnTo>
                  <a:lnTo>
                    <a:pt x="87756" y="251866"/>
                  </a:lnTo>
                  <a:lnTo>
                    <a:pt x="73913" y="275844"/>
                  </a:lnTo>
                  <a:lnTo>
                    <a:pt x="72262" y="278650"/>
                  </a:lnTo>
                  <a:lnTo>
                    <a:pt x="72250" y="282130"/>
                  </a:lnTo>
                  <a:lnTo>
                    <a:pt x="75501" y="287794"/>
                  </a:lnTo>
                  <a:lnTo>
                    <a:pt x="78511" y="289534"/>
                  </a:lnTo>
                  <a:lnTo>
                    <a:pt x="85039" y="289509"/>
                  </a:lnTo>
                  <a:lnTo>
                    <a:pt x="88049" y="287769"/>
                  </a:lnTo>
                  <a:lnTo>
                    <a:pt x="89661" y="284937"/>
                  </a:lnTo>
                  <a:lnTo>
                    <a:pt x="103543" y="260896"/>
                  </a:lnTo>
                  <a:lnTo>
                    <a:pt x="226416" y="260896"/>
                  </a:lnTo>
                  <a:lnTo>
                    <a:pt x="222688" y="254431"/>
                  </a:lnTo>
                  <a:lnTo>
                    <a:pt x="154482" y="254431"/>
                  </a:lnTo>
                  <a:lnTo>
                    <a:pt x="115573" y="246576"/>
                  </a:lnTo>
                  <a:lnTo>
                    <a:pt x="83799" y="225155"/>
                  </a:lnTo>
                  <a:lnTo>
                    <a:pt x="81129" y="221195"/>
                  </a:lnTo>
                  <a:close/>
                </a:path>
                <a:path w="309245" h="309245">
                  <a:moveTo>
                    <a:pt x="226416" y="260896"/>
                  </a:moveTo>
                  <a:lnTo>
                    <a:pt x="205422" y="260896"/>
                  </a:lnTo>
                  <a:lnTo>
                    <a:pt x="219303" y="284937"/>
                  </a:lnTo>
                  <a:lnTo>
                    <a:pt x="220916" y="287769"/>
                  </a:lnTo>
                  <a:lnTo>
                    <a:pt x="223926" y="289509"/>
                  </a:lnTo>
                  <a:lnTo>
                    <a:pt x="230441" y="289534"/>
                  </a:lnTo>
                  <a:lnTo>
                    <a:pt x="233464" y="287794"/>
                  </a:lnTo>
                  <a:lnTo>
                    <a:pt x="236715" y="282130"/>
                  </a:lnTo>
                  <a:lnTo>
                    <a:pt x="236689" y="278650"/>
                  </a:lnTo>
                  <a:lnTo>
                    <a:pt x="235038" y="275844"/>
                  </a:lnTo>
                  <a:lnTo>
                    <a:pt x="226416" y="260896"/>
                  </a:lnTo>
                  <a:close/>
                </a:path>
                <a:path w="309245" h="309245">
                  <a:moveTo>
                    <a:pt x="222694" y="54521"/>
                  </a:moveTo>
                  <a:lnTo>
                    <a:pt x="154482" y="54521"/>
                  </a:lnTo>
                  <a:lnTo>
                    <a:pt x="193390" y="62376"/>
                  </a:lnTo>
                  <a:lnTo>
                    <a:pt x="225159" y="83799"/>
                  </a:lnTo>
                  <a:lnTo>
                    <a:pt x="246582" y="115593"/>
                  </a:lnTo>
                  <a:lnTo>
                    <a:pt x="254431" y="154482"/>
                  </a:lnTo>
                  <a:lnTo>
                    <a:pt x="246578" y="193384"/>
                  </a:lnTo>
                  <a:lnTo>
                    <a:pt x="225159" y="225155"/>
                  </a:lnTo>
                  <a:lnTo>
                    <a:pt x="193390" y="246576"/>
                  </a:lnTo>
                  <a:lnTo>
                    <a:pt x="154482" y="254431"/>
                  </a:lnTo>
                  <a:lnTo>
                    <a:pt x="222688" y="254431"/>
                  </a:lnTo>
                  <a:lnTo>
                    <a:pt x="221208" y="251866"/>
                  </a:lnTo>
                  <a:lnTo>
                    <a:pt x="229906" y="245275"/>
                  </a:lnTo>
                  <a:lnTo>
                    <a:pt x="237947" y="237936"/>
                  </a:lnTo>
                  <a:lnTo>
                    <a:pt x="245283" y="229894"/>
                  </a:lnTo>
                  <a:lnTo>
                    <a:pt x="251866" y="221195"/>
                  </a:lnTo>
                  <a:lnTo>
                    <a:pt x="287931" y="221195"/>
                  </a:lnTo>
                  <a:lnTo>
                    <a:pt x="287769" y="220916"/>
                  </a:lnTo>
                  <a:lnTo>
                    <a:pt x="284924" y="219303"/>
                  </a:lnTo>
                  <a:lnTo>
                    <a:pt x="260896" y="205422"/>
                  </a:lnTo>
                  <a:lnTo>
                    <a:pt x="265165" y="195385"/>
                  </a:lnTo>
                  <a:lnTo>
                    <a:pt x="268474" y="185016"/>
                  </a:lnTo>
                  <a:lnTo>
                    <a:pt x="270808" y="174386"/>
                  </a:lnTo>
                  <a:lnTo>
                    <a:pt x="272148" y="163563"/>
                  </a:lnTo>
                  <a:lnTo>
                    <a:pt x="304888" y="163563"/>
                  </a:lnTo>
                  <a:lnTo>
                    <a:pt x="308952" y="159499"/>
                  </a:lnTo>
                  <a:lnTo>
                    <a:pt x="308952" y="149466"/>
                  </a:lnTo>
                  <a:lnTo>
                    <a:pt x="304888" y="145389"/>
                  </a:lnTo>
                  <a:lnTo>
                    <a:pt x="272148" y="145389"/>
                  </a:lnTo>
                  <a:lnTo>
                    <a:pt x="270808" y="134568"/>
                  </a:lnTo>
                  <a:lnTo>
                    <a:pt x="268474" y="123940"/>
                  </a:lnTo>
                  <a:lnTo>
                    <a:pt x="265165" y="113573"/>
                  </a:lnTo>
                  <a:lnTo>
                    <a:pt x="260896" y="103530"/>
                  </a:lnTo>
                  <a:lnTo>
                    <a:pt x="284924" y="89649"/>
                  </a:lnTo>
                  <a:lnTo>
                    <a:pt x="287769" y="88036"/>
                  </a:lnTo>
                  <a:lnTo>
                    <a:pt x="287925" y="87769"/>
                  </a:lnTo>
                  <a:lnTo>
                    <a:pt x="251866" y="87769"/>
                  </a:lnTo>
                  <a:lnTo>
                    <a:pt x="245283" y="79064"/>
                  </a:lnTo>
                  <a:lnTo>
                    <a:pt x="237947" y="71019"/>
                  </a:lnTo>
                  <a:lnTo>
                    <a:pt x="229906" y="63682"/>
                  </a:lnTo>
                  <a:lnTo>
                    <a:pt x="221208" y="57099"/>
                  </a:lnTo>
                  <a:lnTo>
                    <a:pt x="222694" y="54521"/>
                  </a:lnTo>
                  <a:close/>
                </a:path>
                <a:path w="309245" h="309245">
                  <a:moveTo>
                    <a:pt x="26822" y="72250"/>
                  </a:moveTo>
                  <a:lnTo>
                    <a:pt x="21170" y="75501"/>
                  </a:lnTo>
                  <a:lnTo>
                    <a:pt x="19430" y="78511"/>
                  </a:lnTo>
                  <a:lnTo>
                    <a:pt x="19443" y="85039"/>
                  </a:lnTo>
                  <a:lnTo>
                    <a:pt x="21196" y="88036"/>
                  </a:lnTo>
                  <a:lnTo>
                    <a:pt x="48069" y="103530"/>
                  </a:lnTo>
                  <a:lnTo>
                    <a:pt x="43798" y="113573"/>
                  </a:lnTo>
                  <a:lnTo>
                    <a:pt x="40486" y="123940"/>
                  </a:lnTo>
                  <a:lnTo>
                    <a:pt x="38152" y="134568"/>
                  </a:lnTo>
                  <a:lnTo>
                    <a:pt x="36817" y="145389"/>
                  </a:lnTo>
                  <a:lnTo>
                    <a:pt x="4076" y="145389"/>
                  </a:lnTo>
                  <a:lnTo>
                    <a:pt x="0" y="149466"/>
                  </a:lnTo>
                  <a:lnTo>
                    <a:pt x="0" y="159499"/>
                  </a:lnTo>
                  <a:lnTo>
                    <a:pt x="4076" y="163563"/>
                  </a:lnTo>
                  <a:lnTo>
                    <a:pt x="36817" y="163563"/>
                  </a:lnTo>
                  <a:lnTo>
                    <a:pt x="38152" y="174386"/>
                  </a:lnTo>
                  <a:lnTo>
                    <a:pt x="40486" y="185016"/>
                  </a:lnTo>
                  <a:lnTo>
                    <a:pt x="43798" y="195385"/>
                  </a:lnTo>
                  <a:lnTo>
                    <a:pt x="48069" y="205422"/>
                  </a:lnTo>
                  <a:lnTo>
                    <a:pt x="21196" y="220916"/>
                  </a:lnTo>
                  <a:lnTo>
                    <a:pt x="19443" y="223926"/>
                  </a:lnTo>
                  <a:lnTo>
                    <a:pt x="19430" y="230441"/>
                  </a:lnTo>
                  <a:lnTo>
                    <a:pt x="21170" y="233451"/>
                  </a:lnTo>
                  <a:lnTo>
                    <a:pt x="26822" y="236702"/>
                  </a:lnTo>
                  <a:lnTo>
                    <a:pt x="30302" y="236689"/>
                  </a:lnTo>
                  <a:lnTo>
                    <a:pt x="33108" y="235038"/>
                  </a:lnTo>
                  <a:lnTo>
                    <a:pt x="57086" y="221195"/>
                  </a:lnTo>
                  <a:lnTo>
                    <a:pt x="81129" y="221195"/>
                  </a:lnTo>
                  <a:lnTo>
                    <a:pt x="62376" y="193384"/>
                  </a:lnTo>
                  <a:lnTo>
                    <a:pt x="54521" y="154482"/>
                  </a:lnTo>
                  <a:lnTo>
                    <a:pt x="62420" y="115573"/>
                  </a:lnTo>
                  <a:lnTo>
                    <a:pt x="81176" y="87769"/>
                  </a:lnTo>
                  <a:lnTo>
                    <a:pt x="57086" y="87769"/>
                  </a:lnTo>
                  <a:lnTo>
                    <a:pt x="33108" y="73914"/>
                  </a:lnTo>
                  <a:lnTo>
                    <a:pt x="30302" y="72263"/>
                  </a:lnTo>
                  <a:lnTo>
                    <a:pt x="26822" y="72250"/>
                  </a:lnTo>
                  <a:close/>
                </a:path>
                <a:path w="309245" h="309245">
                  <a:moveTo>
                    <a:pt x="287931" y="221195"/>
                  </a:moveTo>
                  <a:lnTo>
                    <a:pt x="251866" y="221195"/>
                  </a:lnTo>
                  <a:lnTo>
                    <a:pt x="275843" y="235038"/>
                  </a:lnTo>
                  <a:lnTo>
                    <a:pt x="278650" y="236689"/>
                  </a:lnTo>
                  <a:lnTo>
                    <a:pt x="282143" y="236702"/>
                  </a:lnTo>
                  <a:lnTo>
                    <a:pt x="287794" y="233451"/>
                  </a:lnTo>
                  <a:lnTo>
                    <a:pt x="289534" y="230441"/>
                  </a:lnTo>
                  <a:lnTo>
                    <a:pt x="289521" y="223926"/>
                  </a:lnTo>
                  <a:lnTo>
                    <a:pt x="287931" y="221195"/>
                  </a:lnTo>
                  <a:close/>
                </a:path>
                <a:path w="309245" h="309245">
                  <a:moveTo>
                    <a:pt x="78511" y="19418"/>
                  </a:moveTo>
                  <a:lnTo>
                    <a:pt x="75501" y="21170"/>
                  </a:lnTo>
                  <a:lnTo>
                    <a:pt x="72250" y="26822"/>
                  </a:lnTo>
                  <a:lnTo>
                    <a:pt x="72262" y="30302"/>
                  </a:lnTo>
                  <a:lnTo>
                    <a:pt x="73913" y="33108"/>
                  </a:lnTo>
                  <a:lnTo>
                    <a:pt x="87756" y="57099"/>
                  </a:lnTo>
                  <a:lnTo>
                    <a:pt x="79057" y="63682"/>
                  </a:lnTo>
                  <a:lnTo>
                    <a:pt x="71012" y="71019"/>
                  </a:lnTo>
                  <a:lnTo>
                    <a:pt x="63671" y="79064"/>
                  </a:lnTo>
                  <a:lnTo>
                    <a:pt x="57086" y="87769"/>
                  </a:lnTo>
                  <a:lnTo>
                    <a:pt x="81176" y="87769"/>
                  </a:lnTo>
                  <a:lnTo>
                    <a:pt x="83832" y="83832"/>
                  </a:lnTo>
                  <a:lnTo>
                    <a:pt x="115593" y="62407"/>
                  </a:lnTo>
                  <a:lnTo>
                    <a:pt x="154482" y="54521"/>
                  </a:lnTo>
                  <a:lnTo>
                    <a:pt x="222694" y="54521"/>
                  </a:lnTo>
                  <a:lnTo>
                    <a:pt x="226421" y="48056"/>
                  </a:lnTo>
                  <a:lnTo>
                    <a:pt x="103543" y="48056"/>
                  </a:lnTo>
                  <a:lnTo>
                    <a:pt x="89661" y="24028"/>
                  </a:lnTo>
                  <a:lnTo>
                    <a:pt x="88049" y="21196"/>
                  </a:lnTo>
                  <a:lnTo>
                    <a:pt x="85039" y="19443"/>
                  </a:lnTo>
                  <a:lnTo>
                    <a:pt x="78511" y="19418"/>
                  </a:lnTo>
                  <a:close/>
                </a:path>
                <a:path w="309245" h="309245">
                  <a:moveTo>
                    <a:pt x="282143" y="72250"/>
                  </a:moveTo>
                  <a:lnTo>
                    <a:pt x="278650" y="72263"/>
                  </a:lnTo>
                  <a:lnTo>
                    <a:pt x="275843" y="73914"/>
                  </a:lnTo>
                  <a:lnTo>
                    <a:pt x="251866" y="87769"/>
                  </a:lnTo>
                  <a:lnTo>
                    <a:pt x="287925" y="87769"/>
                  </a:lnTo>
                  <a:lnTo>
                    <a:pt x="289521" y="85039"/>
                  </a:lnTo>
                  <a:lnTo>
                    <a:pt x="289534" y="78511"/>
                  </a:lnTo>
                  <a:lnTo>
                    <a:pt x="287794" y="75501"/>
                  </a:lnTo>
                  <a:lnTo>
                    <a:pt x="282143" y="72250"/>
                  </a:lnTo>
                  <a:close/>
                </a:path>
                <a:path w="309245" h="309245">
                  <a:moveTo>
                    <a:pt x="159499" y="0"/>
                  </a:moveTo>
                  <a:lnTo>
                    <a:pt x="149453" y="0"/>
                  </a:lnTo>
                  <a:lnTo>
                    <a:pt x="145389" y="4064"/>
                  </a:lnTo>
                  <a:lnTo>
                    <a:pt x="145389" y="36804"/>
                  </a:lnTo>
                  <a:lnTo>
                    <a:pt x="134566" y="38144"/>
                  </a:lnTo>
                  <a:lnTo>
                    <a:pt x="123937" y="40478"/>
                  </a:lnTo>
                  <a:lnTo>
                    <a:pt x="113573" y="43787"/>
                  </a:lnTo>
                  <a:lnTo>
                    <a:pt x="103543" y="48056"/>
                  </a:lnTo>
                  <a:lnTo>
                    <a:pt x="205422" y="48056"/>
                  </a:lnTo>
                  <a:lnTo>
                    <a:pt x="195385" y="43787"/>
                  </a:lnTo>
                  <a:lnTo>
                    <a:pt x="185016" y="40478"/>
                  </a:lnTo>
                  <a:lnTo>
                    <a:pt x="174386" y="38144"/>
                  </a:lnTo>
                  <a:lnTo>
                    <a:pt x="163563" y="36804"/>
                  </a:lnTo>
                  <a:lnTo>
                    <a:pt x="163563" y="4064"/>
                  </a:lnTo>
                  <a:lnTo>
                    <a:pt x="159499" y="0"/>
                  </a:lnTo>
                  <a:close/>
                </a:path>
                <a:path w="309245" h="309245">
                  <a:moveTo>
                    <a:pt x="230441" y="19418"/>
                  </a:moveTo>
                  <a:lnTo>
                    <a:pt x="223926" y="19443"/>
                  </a:lnTo>
                  <a:lnTo>
                    <a:pt x="220916" y="21196"/>
                  </a:lnTo>
                  <a:lnTo>
                    <a:pt x="219303" y="24028"/>
                  </a:lnTo>
                  <a:lnTo>
                    <a:pt x="205422" y="48056"/>
                  </a:lnTo>
                  <a:lnTo>
                    <a:pt x="226421" y="48056"/>
                  </a:lnTo>
                  <a:lnTo>
                    <a:pt x="235038" y="33108"/>
                  </a:lnTo>
                  <a:lnTo>
                    <a:pt x="236689" y="30302"/>
                  </a:lnTo>
                  <a:lnTo>
                    <a:pt x="236715" y="26822"/>
                  </a:lnTo>
                  <a:lnTo>
                    <a:pt x="233464" y="21170"/>
                  </a:lnTo>
                  <a:lnTo>
                    <a:pt x="230441" y="19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6153" y="4198818"/>
              <a:ext cx="136297" cy="12721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4226" y="4235168"/>
              <a:ext cx="236258" cy="236258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570212" y="3276229"/>
            <a:ext cx="3590925" cy="1635130"/>
            <a:chOff x="976976" y="3536138"/>
            <a:chExt cx="3590925" cy="1468755"/>
          </a:xfrm>
        </p:grpSpPr>
        <p:sp>
          <p:nvSpPr>
            <p:cNvPr id="34" name="object 34"/>
            <p:cNvSpPr/>
            <p:nvPr/>
          </p:nvSpPr>
          <p:spPr>
            <a:xfrm>
              <a:off x="1214608" y="3542488"/>
              <a:ext cx="3347085" cy="1456055"/>
            </a:xfrm>
            <a:custGeom>
              <a:avLst/>
              <a:gdLst/>
              <a:ahLst/>
              <a:cxnLst/>
              <a:rect l="l" t="t" r="r" b="b"/>
              <a:pathLst>
                <a:path w="3347085" h="1456054">
                  <a:moveTo>
                    <a:pt x="3175876" y="1455889"/>
                  </a:moveTo>
                  <a:lnTo>
                    <a:pt x="170611" y="1455889"/>
                  </a:lnTo>
                  <a:lnTo>
                    <a:pt x="125253" y="1449795"/>
                  </a:lnTo>
                  <a:lnTo>
                    <a:pt x="84497" y="1432595"/>
                  </a:lnTo>
                  <a:lnTo>
                    <a:pt x="49968" y="1405916"/>
                  </a:lnTo>
                  <a:lnTo>
                    <a:pt x="23291" y="1371386"/>
                  </a:lnTo>
                  <a:lnTo>
                    <a:pt x="6093" y="1330631"/>
                  </a:lnTo>
                  <a:lnTo>
                    <a:pt x="0" y="1285278"/>
                  </a:lnTo>
                  <a:lnTo>
                    <a:pt x="0" y="170611"/>
                  </a:lnTo>
                  <a:lnTo>
                    <a:pt x="6093" y="125253"/>
                  </a:lnTo>
                  <a:lnTo>
                    <a:pt x="23291" y="84497"/>
                  </a:lnTo>
                  <a:lnTo>
                    <a:pt x="49968" y="49968"/>
                  </a:lnTo>
                  <a:lnTo>
                    <a:pt x="84497" y="23291"/>
                  </a:lnTo>
                  <a:lnTo>
                    <a:pt x="125253" y="6093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29" y="6093"/>
                  </a:lnTo>
                  <a:lnTo>
                    <a:pt x="3261985" y="23291"/>
                  </a:lnTo>
                  <a:lnTo>
                    <a:pt x="3296515" y="49968"/>
                  </a:lnTo>
                  <a:lnTo>
                    <a:pt x="3323193" y="84497"/>
                  </a:lnTo>
                  <a:lnTo>
                    <a:pt x="3340393" y="125253"/>
                  </a:lnTo>
                  <a:lnTo>
                    <a:pt x="3346488" y="170611"/>
                  </a:lnTo>
                  <a:lnTo>
                    <a:pt x="3346488" y="1285278"/>
                  </a:lnTo>
                  <a:lnTo>
                    <a:pt x="3340393" y="1330631"/>
                  </a:lnTo>
                  <a:lnTo>
                    <a:pt x="3323193" y="1371386"/>
                  </a:lnTo>
                  <a:lnTo>
                    <a:pt x="3296515" y="1405916"/>
                  </a:lnTo>
                  <a:lnTo>
                    <a:pt x="3261985" y="1432595"/>
                  </a:lnTo>
                  <a:lnTo>
                    <a:pt x="3221229" y="1449795"/>
                  </a:lnTo>
                  <a:lnTo>
                    <a:pt x="3175876" y="14558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8635" y="4062290"/>
              <a:ext cx="289560" cy="335915"/>
            </a:xfrm>
            <a:custGeom>
              <a:avLst/>
              <a:gdLst/>
              <a:ahLst/>
              <a:cxnLst/>
              <a:rect l="l" t="t" r="r" b="b"/>
              <a:pathLst>
                <a:path w="289559" h="335914">
                  <a:moveTo>
                    <a:pt x="144779" y="0"/>
                  </a:moveTo>
                  <a:lnTo>
                    <a:pt x="99125" y="7407"/>
                  </a:lnTo>
                  <a:lnTo>
                    <a:pt x="59395" y="28014"/>
                  </a:lnTo>
                  <a:lnTo>
                    <a:pt x="28014" y="59395"/>
                  </a:lnTo>
                  <a:lnTo>
                    <a:pt x="7407" y="99125"/>
                  </a:lnTo>
                  <a:lnTo>
                    <a:pt x="0" y="144779"/>
                  </a:lnTo>
                  <a:lnTo>
                    <a:pt x="3329" y="175552"/>
                  </a:lnTo>
                  <a:lnTo>
                    <a:pt x="12958" y="204666"/>
                  </a:lnTo>
                  <a:lnTo>
                    <a:pt x="28348" y="231047"/>
                  </a:lnTo>
                  <a:lnTo>
                    <a:pt x="48958" y="253618"/>
                  </a:lnTo>
                  <a:lnTo>
                    <a:pt x="61870" y="274527"/>
                  </a:lnTo>
                  <a:lnTo>
                    <a:pt x="67898" y="298215"/>
                  </a:lnTo>
                  <a:lnTo>
                    <a:pt x="69534" y="317702"/>
                  </a:lnTo>
                  <a:lnTo>
                    <a:pt x="69265" y="326008"/>
                  </a:lnTo>
                  <a:lnTo>
                    <a:pt x="69265" y="328612"/>
                  </a:lnTo>
                  <a:lnTo>
                    <a:pt x="69786" y="330695"/>
                  </a:lnTo>
                  <a:lnTo>
                    <a:pt x="73431" y="334340"/>
                  </a:lnTo>
                  <a:lnTo>
                    <a:pt x="76034" y="335381"/>
                  </a:lnTo>
                  <a:lnTo>
                    <a:pt x="213525" y="335381"/>
                  </a:lnTo>
                  <a:lnTo>
                    <a:pt x="215607" y="334340"/>
                  </a:lnTo>
                  <a:lnTo>
                    <a:pt x="218732" y="331216"/>
                  </a:lnTo>
                  <a:lnTo>
                    <a:pt x="219773" y="328612"/>
                  </a:lnTo>
                  <a:lnTo>
                    <a:pt x="219769" y="317157"/>
                  </a:lnTo>
                  <a:lnTo>
                    <a:pt x="86969" y="317157"/>
                  </a:lnTo>
                  <a:lnTo>
                    <a:pt x="85757" y="301015"/>
                  </a:lnTo>
                  <a:lnTo>
                    <a:pt x="81957" y="280576"/>
                  </a:lnTo>
                  <a:lnTo>
                    <a:pt x="74155" y="259158"/>
                  </a:lnTo>
                  <a:lnTo>
                    <a:pt x="60934" y="240080"/>
                  </a:lnTo>
                  <a:lnTo>
                    <a:pt x="42457" y="220204"/>
                  </a:lnTo>
                  <a:lnTo>
                    <a:pt x="28716" y="197056"/>
                  </a:lnTo>
                  <a:lnTo>
                    <a:pt x="20149" y="171465"/>
                  </a:lnTo>
                  <a:lnTo>
                    <a:pt x="17195" y="144259"/>
                  </a:lnTo>
                  <a:lnTo>
                    <a:pt x="27162" y="94744"/>
                  </a:lnTo>
                  <a:lnTo>
                    <a:pt x="54362" y="54362"/>
                  </a:lnTo>
                  <a:lnTo>
                    <a:pt x="94744" y="27162"/>
                  </a:lnTo>
                  <a:lnTo>
                    <a:pt x="144259" y="17195"/>
                  </a:lnTo>
                  <a:lnTo>
                    <a:pt x="209302" y="17195"/>
                  </a:lnTo>
                  <a:lnTo>
                    <a:pt x="190432" y="7407"/>
                  </a:lnTo>
                  <a:lnTo>
                    <a:pt x="144779" y="0"/>
                  </a:lnTo>
                  <a:close/>
                </a:path>
                <a:path w="289559" h="335914">
                  <a:moveTo>
                    <a:pt x="209302" y="17195"/>
                  </a:moveTo>
                  <a:lnTo>
                    <a:pt x="144259" y="17195"/>
                  </a:lnTo>
                  <a:lnTo>
                    <a:pt x="193773" y="27162"/>
                  </a:lnTo>
                  <a:lnTo>
                    <a:pt x="234156" y="54362"/>
                  </a:lnTo>
                  <a:lnTo>
                    <a:pt x="261356" y="94744"/>
                  </a:lnTo>
                  <a:lnTo>
                    <a:pt x="271322" y="144259"/>
                  </a:lnTo>
                  <a:lnTo>
                    <a:pt x="268450" y="171465"/>
                  </a:lnTo>
                  <a:lnTo>
                    <a:pt x="260062" y="197056"/>
                  </a:lnTo>
                  <a:lnTo>
                    <a:pt x="246500" y="220204"/>
                  </a:lnTo>
                  <a:lnTo>
                    <a:pt x="228104" y="240080"/>
                  </a:lnTo>
                  <a:lnTo>
                    <a:pt x="226542" y="241642"/>
                  </a:lnTo>
                  <a:lnTo>
                    <a:pt x="226542" y="242163"/>
                  </a:lnTo>
                  <a:lnTo>
                    <a:pt x="214224" y="260691"/>
                  </a:lnTo>
                  <a:lnTo>
                    <a:pt x="206886" y="281417"/>
                  </a:lnTo>
                  <a:lnTo>
                    <a:pt x="203257" y="301265"/>
                  </a:lnTo>
                  <a:lnTo>
                    <a:pt x="202069" y="317157"/>
                  </a:lnTo>
                  <a:lnTo>
                    <a:pt x="219769" y="317157"/>
                  </a:lnTo>
                  <a:lnTo>
                    <a:pt x="221335" y="298215"/>
                  </a:lnTo>
                  <a:lnTo>
                    <a:pt x="227242" y="274527"/>
                  </a:lnTo>
                  <a:lnTo>
                    <a:pt x="240080" y="253618"/>
                  </a:lnTo>
                  <a:lnTo>
                    <a:pt x="241642" y="252056"/>
                  </a:lnTo>
                  <a:lnTo>
                    <a:pt x="261868" y="229363"/>
                  </a:lnTo>
                  <a:lnTo>
                    <a:pt x="276920" y="203300"/>
                  </a:lnTo>
                  <a:lnTo>
                    <a:pt x="286309" y="174795"/>
                  </a:lnTo>
                  <a:lnTo>
                    <a:pt x="289547" y="144779"/>
                  </a:lnTo>
                  <a:lnTo>
                    <a:pt x="282140" y="99125"/>
                  </a:lnTo>
                  <a:lnTo>
                    <a:pt x="261536" y="59395"/>
                  </a:lnTo>
                  <a:lnTo>
                    <a:pt x="230159" y="28014"/>
                  </a:lnTo>
                  <a:lnTo>
                    <a:pt x="209302" y="171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041" y="4099270"/>
              <a:ext cx="121335" cy="1213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210" y="4407571"/>
              <a:ext cx="159359" cy="96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76972" y="3940962"/>
              <a:ext cx="472440" cy="180975"/>
            </a:xfrm>
            <a:custGeom>
              <a:avLst/>
              <a:gdLst/>
              <a:ahLst/>
              <a:cxnLst/>
              <a:rect l="l" t="t" r="r" b="b"/>
              <a:pathLst>
                <a:path w="472440" h="180975">
                  <a:moveTo>
                    <a:pt x="72910" y="171856"/>
                  </a:moveTo>
                  <a:lnTo>
                    <a:pt x="71348" y="166128"/>
                  </a:lnTo>
                  <a:lnTo>
                    <a:pt x="67183" y="164045"/>
                  </a:lnTo>
                  <a:lnTo>
                    <a:pt x="14579" y="135407"/>
                  </a:lnTo>
                  <a:lnTo>
                    <a:pt x="10414" y="133324"/>
                  </a:lnTo>
                  <a:lnTo>
                    <a:pt x="4699" y="134886"/>
                  </a:lnTo>
                  <a:lnTo>
                    <a:pt x="2616" y="139052"/>
                  </a:lnTo>
                  <a:lnTo>
                    <a:pt x="0" y="143217"/>
                  </a:lnTo>
                  <a:lnTo>
                    <a:pt x="1562" y="148945"/>
                  </a:lnTo>
                  <a:lnTo>
                    <a:pt x="6261" y="151028"/>
                  </a:lnTo>
                  <a:lnTo>
                    <a:pt x="58851" y="179666"/>
                  </a:lnTo>
                  <a:lnTo>
                    <a:pt x="60413" y="180187"/>
                  </a:lnTo>
                  <a:lnTo>
                    <a:pt x="61455" y="180708"/>
                  </a:lnTo>
                  <a:lnTo>
                    <a:pt x="66141" y="180708"/>
                  </a:lnTo>
                  <a:lnTo>
                    <a:pt x="69265" y="179146"/>
                  </a:lnTo>
                  <a:lnTo>
                    <a:pt x="72910" y="171856"/>
                  </a:lnTo>
                  <a:close/>
                </a:path>
                <a:path w="472440" h="180975">
                  <a:moveTo>
                    <a:pt x="140093" y="98945"/>
                  </a:moveTo>
                  <a:lnTo>
                    <a:pt x="102603" y="40093"/>
                  </a:lnTo>
                  <a:lnTo>
                    <a:pt x="96862" y="39052"/>
                  </a:lnTo>
                  <a:lnTo>
                    <a:pt x="88531" y="44259"/>
                  </a:lnTo>
                  <a:lnTo>
                    <a:pt x="87490" y="49987"/>
                  </a:lnTo>
                  <a:lnTo>
                    <a:pt x="122389" y="104673"/>
                  </a:lnTo>
                  <a:lnTo>
                    <a:pt x="124472" y="107797"/>
                  </a:lnTo>
                  <a:lnTo>
                    <a:pt x="127076" y="108839"/>
                  </a:lnTo>
                  <a:lnTo>
                    <a:pt x="130200" y="108839"/>
                  </a:lnTo>
                  <a:lnTo>
                    <a:pt x="131762" y="108839"/>
                  </a:lnTo>
                  <a:lnTo>
                    <a:pt x="133324" y="108318"/>
                  </a:lnTo>
                  <a:lnTo>
                    <a:pt x="139052" y="104673"/>
                  </a:lnTo>
                  <a:lnTo>
                    <a:pt x="140093" y="98945"/>
                  </a:lnTo>
                  <a:close/>
                </a:path>
                <a:path w="472440" h="180975">
                  <a:moveTo>
                    <a:pt x="244767" y="4165"/>
                  </a:moveTo>
                  <a:lnTo>
                    <a:pt x="240601" y="0"/>
                  </a:lnTo>
                  <a:lnTo>
                    <a:pt x="231228" y="0"/>
                  </a:lnTo>
                  <a:lnTo>
                    <a:pt x="227063" y="4165"/>
                  </a:lnTo>
                  <a:lnTo>
                    <a:pt x="227063" y="73952"/>
                  </a:lnTo>
                  <a:lnTo>
                    <a:pt x="231228" y="78117"/>
                  </a:lnTo>
                  <a:lnTo>
                    <a:pt x="235915" y="78117"/>
                  </a:lnTo>
                  <a:lnTo>
                    <a:pt x="241122" y="78117"/>
                  </a:lnTo>
                  <a:lnTo>
                    <a:pt x="244767" y="73952"/>
                  </a:lnTo>
                  <a:lnTo>
                    <a:pt x="244767" y="4165"/>
                  </a:lnTo>
                  <a:close/>
                </a:path>
                <a:path w="472440" h="180975">
                  <a:moveTo>
                    <a:pt x="388493" y="53111"/>
                  </a:moveTo>
                  <a:lnTo>
                    <a:pt x="387451" y="47383"/>
                  </a:lnTo>
                  <a:lnTo>
                    <a:pt x="383286" y="44780"/>
                  </a:lnTo>
                  <a:lnTo>
                    <a:pt x="379120" y="41656"/>
                  </a:lnTo>
                  <a:lnTo>
                    <a:pt x="373913" y="43218"/>
                  </a:lnTo>
                  <a:lnTo>
                    <a:pt x="371309" y="46863"/>
                  </a:lnTo>
                  <a:lnTo>
                    <a:pt x="337985" y="96862"/>
                  </a:lnTo>
                  <a:lnTo>
                    <a:pt x="334860" y="101028"/>
                  </a:lnTo>
                  <a:lnTo>
                    <a:pt x="335902" y="106756"/>
                  </a:lnTo>
                  <a:lnTo>
                    <a:pt x="341630" y="110401"/>
                  </a:lnTo>
                  <a:lnTo>
                    <a:pt x="343192" y="110921"/>
                  </a:lnTo>
                  <a:lnTo>
                    <a:pt x="347878" y="110921"/>
                  </a:lnTo>
                  <a:lnTo>
                    <a:pt x="350481" y="109359"/>
                  </a:lnTo>
                  <a:lnTo>
                    <a:pt x="352044" y="106756"/>
                  </a:lnTo>
                  <a:lnTo>
                    <a:pt x="385368" y="56756"/>
                  </a:lnTo>
                  <a:lnTo>
                    <a:pt x="388493" y="53111"/>
                  </a:lnTo>
                  <a:close/>
                </a:path>
                <a:path w="472440" h="180975">
                  <a:moveTo>
                    <a:pt x="471830" y="143217"/>
                  </a:moveTo>
                  <a:lnTo>
                    <a:pt x="469747" y="139052"/>
                  </a:lnTo>
                  <a:lnTo>
                    <a:pt x="467664" y="134886"/>
                  </a:lnTo>
                  <a:lnTo>
                    <a:pt x="461937" y="133324"/>
                  </a:lnTo>
                  <a:lnTo>
                    <a:pt x="457771" y="135407"/>
                  </a:lnTo>
                  <a:lnTo>
                    <a:pt x="404660" y="164045"/>
                  </a:lnTo>
                  <a:lnTo>
                    <a:pt x="400481" y="166128"/>
                  </a:lnTo>
                  <a:lnTo>
                    <a:pt x="398919" y="171856"/>
                  </a:lnTo>
                  <a:lnTo>
                    <a:pt x="402564" y="179146"/>
                  </a:lnTo>
                  <a:lnTo>
                    <a:pt x="405701" y="180708"/>
                  </a:lnTo>
                  <a:lnTo>
                    <a:pt x="410375" y="180708"/>
                  </a:lnTo>
                  <a:lnTo>
                    <a:pt x="411937" y="180187"/>
                  </a:lnTo>
                  <a:lnTo>
                    <a:pt x="466102" y="151028"/>
                  </a:lnTo>
                  <a:lnTo>
                    <a:pt x="470268" y="148945"/>
                  </a:lnTo>
                  <a:lnTo>
                    <a:pt x="471830" y="143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5287" y="7072706"/>
              <a:ext cx="945500" cy="3009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09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30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76"/>
                  </a:lnTo>
                  <a:lnTo>
                    <a:pt x="59030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50" y="41821"/>
                  </a:lnTo>
                  <a:lnTo>
                    <a:pt x="212166" y="41262"/>
                  </a:lnTo>
                  <a:lnTo>
                    <a:pt x="220735" y="39415"/>
                  </a:lnTo>
                  <a:lnTo>
                    <a:pt x="225326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50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50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26" y="36575"/>
                  </a:lnTo>
                  <a:lnTo>
                    <a:pt x="226933" y="35582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343807" y="7058571"/>
            <a:ext cx="408940" cy="38215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150" b="1" spc="-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2150" b="1" spc="-8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150" dirty="0">
              <a:latin typeface="Tahoma"/>
              <a:cs typeface="Tahoma"/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A2FEE51-BE92-34F1-08ED-9FDA20110FBD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47" name="Imagen 46">
              <a:hlinkClick r:id="rId10" action="ppaction://hlinksldjump"/>
              <a:extLst>
                <a:ext uri="{FF2B5EF4-FFF2-40B4-BE49-F238E27FC236}">
                  <a16:creationId xmlns:a16="http://schemas.microsoft.com/office/drawing/2014/main" id="{9993F391-48DB-F562-39FD-B7B7E0F6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8" name="object 4">
              <a:extLst>
                <a:ext uri="{FF2B5EF4-FFF2-40B4-BE49-F238E27FC236}">
                  <a16:creationId xmlns:a16="http://schemas.microsoft.com/office/drawing/2014/main" id="{212520F1-D5AE-22DA-E06D-AED03D6786F2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9" name="Imagen 48" descr="Icono&#10;&#10;Descripción generada automáticamente">
              <a:extLst>
                <a:ext uri="{FF2B5EF4-FFF2-40B4-BE49-F238E27FC236}">
                  <a16:creationId xmlns:a16="http://schemas.microsoft.com/office/drawing/2014/main" id="{EBBCAF39-3F05-04B5-5874-55A3C3DD1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4868218-A1A6-448E-1AA8-DF2935F1D4F2}"/>
              </a:ext>
            </a:extLst>
          </p:cNvPr>
          <p:cNvGrpSpPr/>
          <p:nvPr/>
        </p:nvGrpSpPr>
        <p:grpSpPr>
          <a:xfrm>
            <a:off x="5182241" y="2106203"/>
            <a:ext cx="860408" cy="670006"/>
            <a:chOff x="4446090" y="4999887"/>
            <a:chExt cx="1090645" cy="757799"/>
          </a:xfrm>
        </p:grpSpPr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75A2EFFB-99CA-C969-D0BD-28EB027C5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46090" y="5039328"/>
              <a:ext cx="648000" cy="648000"/>
            </a:xfrm>
            <a:prstGeom prst="rect">
              <a:avLst/>
            </a:prstGeom>
          </p:spPr>
        </p:pic>
        <p:pic>
          <p:nvPicPr>
            <p:cNvPr id="54" name="Imagen 53">
              <a:extLst>
                <a:ext uri="{FF2B5EF4-FFF2-40B4-BE49-F238E27FC236}">
                  <a16:creationId xmlns:a16="http://schemas.microsoft.com/office/drawing/2014/main" id="{22CF25A8-A0BD-6199-E351-5FFFE08B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68735" y="4999887"/>
              <a:ext cx="468000" cy="468000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F7C5A78F-97B6-64AC-83F8-C8288D10C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31436" y="5469686"/>
              <a:ext cx="288000" cy="28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710" y="2588206"/>
            <a:ext cx="223809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150" b="1" spc="60" dirty="0">
                <a:solidFill>
                  <a:srgbClr val="F07333"/>
                </a:solidFill>
                <a:latin typeface="Trebuchet MS"/>
                <a:cs typeface="Trebuchet MS"/>
              </a:rPr>
              <a:t>de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50" dirty="0">
                <a:solidFill>
                  <a:srgbClr val="F07333"/>
                </a:solidFill>
                <a:latin typeface="Trebuchet MS"/>
                <a:cs typeface="Trebuchet MS"/>
              </a:rPr>
              <a:t>orden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40" dirty="0">
                <a:solidFill>
                  <a:srgbClr val="F07333"/>
                </a:solidFill>
                <a:latin typeface="Trebuchet MS"/>
                <a:cs typeface="Trebuchet MS"/>
              </a:rPr>
              <a:t>público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710" y="2663087"/>
            <a:ext cx="2636520" cy="21132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150" b="1" spc="50" dirty="0">
                <a:solidFill>
                  <a:srgbClr val="F07333"/>
                </a:solidFill>
                <a:latin typeface="Trebuchet MS"/>
                <a:cs typeface="Trebuchet MS"/>
              </a:rPr>
              <a:t>y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60" dirty="0">
                <a:solidFill>
                  <a:srgbClr val="F07333"/>
                </a:solidFill>
                <a:latin typeface="Trebuchet MS"/>
                <a:cs typeface="Trebuchet MS"/>
              </a:rPr>
              <a:t>seguridad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60" dirty="0" err="1">
                <a:solidFill>
                  <a:srgbClr val="F07333"/>
                </a:solidFill>
                <a:latin typeface="Trebuchet MS"/>
                <a:cs typeface="Trebuchet MS"/>
              </a:rPr>
              <a:t>cuidadana</a:t>
            </a:r>
            <a:endParaRPr sz="1150" dirty="0">
              <a:latin typeface="Trebuchet MS"/>
              <a:cs typeface="Trebuchet MS"/>
            </a:endParaRPr>
          </a:p>
          <a:p>
            <a:pPr marL="12700" marR="375285">
              <a:lnSpc>
                <a:spcPct val="114799"/>
              </a:lnSpc>
              <a:spcBef>
                <a:spcPts val="26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Afectación</a:t>
            </a:r>
            <a:r>
              <a:rPr sz="9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personas</a:t>
            </a:r>
            <a:r>
              <a:rPr sz="9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9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sometimiento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secuestro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fuego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cruzado,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hurto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amenaza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artefacto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explosivo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40" dirty="0">
                <a:solidFill>
                  <a:srgbClr val="818385"/>
                </a:solidFill>
                <a:latin typeface="Tahoma"/>
                <a:cs typeface="Tahoma"/>
              </a:rPr>
              <a:t>campo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minado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agresión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física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entre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otros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Consultar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Equipo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 err="1">
                <a:solidFill>
                  <a:srgbClr val="818385"/>
                </a:solidFill>
                <a:latin typeface="Tahoma"/>
                <a:cs typeface="Tahoma"/>
              </a:rPr>
              <a:t>Sociopoliticos</a:t>
            </a:r>
            <a:endParaRPr sz="900" dirty="0">
              <a:latin typeface="Tahoma"/>
              <a:cs typeface="Tahoma"/>
            </a:endParaRPr>
          </a:p>
          <a:p>
            <a:pPr marL="12700" marR="22225">
              <a:lnSpc>
                <a:spcPct val="114799"/>
              </a:lnSpc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peligros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zona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antes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visitarla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así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40" dirty="0">
                <a:solidFill>
                  <a:srgbClr val="818385"/>
                </a:solidFill>
                <a:latin typeface="Tahoma"/>
                <a:cs typeface="Tahoma"/>
              </a:rPr>
              <a:t>como</a:t>
            </a:r>
            <a:r>
              <a:rPr sz="900" spc="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medidas</a:t>
            </a:r>
            <a:r>
              <a:rPr sz="90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para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administrar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.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Además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asistir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las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jornadas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capacitación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orden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público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seguridad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 err="1">
                <a:solidFill>
                  <a:srgbClr val="818385"/>
                </a:solidFill>
                <a:latin typeface="Tahoma"/>
                <a:cs typeface="Tahoma"/>
              </a:rPr>
              <a:t>cuidadana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lang="es-MX" sz="900" spc="-5" dirty="0">
                <a:solidFill>
                  <a:srgbClr val="818385"/>
                </a:solidFill>
                <a:latin typeface="Tahoma"/>
                <a:cs typeface="Tahoma"/>
              </a:rPr>
              <a:t> aplicar principios de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autocuidado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78221" y="2548771"/>
            <a:ext cx="2635885" cy="158242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sz="1150" b="1" spc="-3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150" b="1" spc="40" dirty="0">
                <a:solidFill>
                  <a:srgbClr val="F07333"/>
                </a:solidFill>
                <a:latin typeface="Trebuchet MS"/>
                <a:cs typeface="Trebuchet MS"/>
              </a:rPr>
              <a:t>del</a:t>
            </a:r>
            <a:r>
              <a:rPr sz="1150" b="1" spc="-3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40" dirty="0">
                <a:solidFill>
                  <a:srgbClr val="F07333"/>
                </a:solidFill>
                <a:latin typeface="Trebuchet MS"/>
                <a:cs typeface="Trebuchet MS"/>
              </a:rPr>
              <a:t>transporte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Desplazamiento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aéreo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terrestre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fluvial,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quino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Seguir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recomendaciones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operador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14799"/>
              </a:lnSpc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cumplir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Guía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900" spc="20" dirty="0">
                <a:solidFill>
                  <a:srgbClr val="818385"/>
                </a:solidFill>
                <a:latin typeface="Tahoma"/>
                <a:cs typeface="Tahoma"/>
              </a:rPr>
              <a:t>Institucional </a:t>
            </a:r>
            <a:r>
              <a:rPr lang="es-MX" sz="900" spc="70" dirty="0">
                <a:solidFill>
                  <a:srgbClr val="818385"/>
                </a:solidFill>
                <a:latin typeface="Tahoma"/>
                <a:cs typeface="Tahoma"/>
              </a:rPr>
              <a:t>125</a:t>
            </a:r>
            <a:r>
              <a:rPr sz="900" spc="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Seguridad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Vial,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aplicar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las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recomendaciones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40" dirty="0">
                <a:solidFill>
                  <a:srgbClr val="818385"/>
                </a:solidFill>
                <a:latin typeface="Tahoma"/>
                <a:cs typeface="Tahoma"/>
              </a:rPr>
              <a:t>como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actor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vial,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utilizar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cinturón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seguridad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 usar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chaleco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salvavidas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capacitación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equitación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834" y="1950109"/>
            <a:ext cx="2298065" cy="235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1450" b="1" u="sng" spc="40" err="1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COMI</a:t>
            </a:r>
            <a:r>
              <a:rPr lang="es-CO" sz="1450" b="1" u="sng" spc="4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S</a:t>
            </a:r>
            <a:r>
              <a:rPr lang="es-CO" sz="1450" b="1" u="sng" spc="40" err="1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IONES</a:t>
            </a:r>
            <a:r>
              <a:rPr sz="1450" b="1" u="sng" spc="-6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DE</a:t>
            </a:r>
            <a:r>
              <a:rPr sz="1450" b="1" u="sng" spc="-5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450" b="1" u="sng" spc="4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TRABAJO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2231" y="2490139"/>
            <a:ext cx="4032487" cy="2486660"/>
            <a:chOff x="782231" y="2490139"/>
            <a:chExt cx="3827145" cy="2486660"/>
          </a:xfrm>
        </p:grpSpPr>
        <p:sp>
          <p:nvSpPr>
            <p:cNvPr id="7" name="object 7"/>
            <p:cNvSpPr/>
            <p:nvPr/>
          </p:nvSpPr>
          <p:spPr>
            <a:xfrm>
              <a:off x="1255902" y="2496489"/>
              <a:ext cx="3347085" cy="2473960"/>
            </a:xfrm>
            <a:custGeom>
              <a:avLst/>
              <a:gdLst/>
              <a:ahLst/>
              <a:cxnLst/>
              <a:rect l="l" t="t" r="r" b="b"/>
              <a:pathLst>
                <a:path w="3347085" h="2473960">
                  <a:moveTo>
                    <a:pt x="3175876" y="2473629"/>
                  </a:moveTo>
                  <a:lnTo>
                    <a:pt x="170611" y="2473629"/>
                  </a:lnTo>
                  <a:lnTo>
                    <a:pt x="125258" y="2467535"/>
                  </a:lnTo>
                  <a:lnTo>
                    <a:pt x="84502" y="2450335"/>
                  </a:lnTo>
                  <a:lnTo>
                    <a:pt x="49972" y="2423656"/>
                  </a:lnTo>
                  <a:lnTo>
                    <a:pt x="23294" y="2389126"/>
                  </a:lnTo>
                  <a:lnTo>
                    <a:pt x="6094" y="2348371"/>
                  </a:lnTo>
                  <a:lnTo>
                    <a:pt x="0" y="2303018"/>
                  </a:lnTo>
                  <a:lnTo>
                    <a:pt x="0" y="170611"/>
                  </a:lnTo>
                  <a:lnTo>
                    <a:pt x="6094" y="125253"/>
                  </a:lnTo>
                  <a:lnTo>
                    <a:pt x="23294" y="84497"/>
                  </a:lnTo>
                  <a:lnTo>
                    <a:pt x="49972" y="49968"/>
                  </a:lnTo>
                  <a:lnTo>
                    <a:pt x="84502" y="23291"/>
                  </a:lnTo>
                  <a:lnTo>
                    <a:pt x="125258" y="6093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35" y="6093"/>
                  </a:lnTo>
                  <a:lnTo>
                    <a:pt x="3261994" y="23291"/>
                  </a:lnTo>
                  <a:lnTo>
                    <a:pt x="3296526" y="49968"/>
                  </a:lnTo>
                  <a:lnTo>
                    <a:pt x="3323205" y="84497"/>
                  </a:lnTo>
                  <a:lnTo>
                    <a:pt x="3340405" y="125253"/>
                  </a:lnTo>
                  <a:lnTo>
                    <a:pt x="3346500" y="170611"/>
                  </a:lnTo>
                  <a:lnTo>
                    <a:pt x="3346500" y="2303018"/>
                  </a:lnTo>
                  <a:lnTo>
                    <a:pt x="3340405" y="2348371"/>
                  </a:lnTo>
                  <a:lnTo>
                    <a:pt x="3323205" y="2389126"/>
                  </a:lnTo>
                  <a:lnTo>
                    <a:pt x="3296526" y="2423656"/>
                  </a:lnTo>
                  <a:lnTo>
                    <a:pt x="3261994" y="2450335"/>
                  </a:lnTo>
                  <a:lnTo>
                    <a:pt x="3221235" y="2467535"/>
                  </a:lnTo>
                  <a:lnTo>
                    <a:pt x="3175876" y="247362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231" y="2720649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19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7"/>
                  </a:lnTo>
                  <a:lnTo>
                    <a:pt x="21294" y="613787"/>
                  </a:lnTo>
                  <a:lnTo>
                    <a:pt x="37222" y="657253"/>
                  </a:lnTo>
                  <a:lnTo>
                    <a:pt x="57168" y="698609"/>
                  </a:lnTo>
                  <a:lnTo>
                    <a:pt x="80894" y="737616"/>
                  </a:lnTo>
                  <a:lnTo>
                    <a:pt x="108161" y="774037"/>
                  </a:lnTo>
                  <a:lnTo>
                    <a:pt x="138733" y="807634"/>
                  </a:lnTo>
                  <a:lnTo>
                    <a:pt x="172370" y="838168"/>
                  </a:lnTo>
                  <a:lnTo>
                    <a:pt x="208835" y="865403"/>
                  </a:lnTo>
                  <a:lnTo>
                    <a:pt x="247889" y="889100"/>
                  </a:lnTo>
                  <a:lnTo>
                    <a:pt x="289295" y="909022"/>
                  </a:lnTo>
                  <a:lnTo>
                    <a:pt x="332814" y="924931"/>
                  </a:lnTo>
                  <a:lnTo>
                    <a:pt x="378208" y="936589"/>
                  </a:lnTo>
                  <a:lnTo>
                    <a:pt x="425240" y="943758"/>
                  </a:lnTo>
                  <a:lnTo>
                    <a:pt x="473671" y="946200"/>
                  </a:lnTo>
                  <a:lnTo>
                    <a:pt x="522100" y="943758"/>
                  </a:lnTo>
                  <a:lnTo>
                    <a:pt x="569131" y="936589"/>
                  </a:lnTo>
                  <a:lnTo>
                    <a:pt x="614524" y="924931"/>
                  </a:lnTo>
                  <a:lnTo>
                    <a:pt x="658043" y="909022"/>
                  </a:lnTo>
                  <a:lnTo>
                    <a:pt x="699448" y="889100"/>
                  </a:lnTo>
                  <a:lnTo>
                    <a:pt x="738503" y="865403"/>
                  </a:lnTo>
                  <a:lnTo>
                    <a:pt x="774968" y="838168"/>
                  </a:lnTo>
                  <a:lnTo>
                    <a:pt x="808605" y="807634"/>
                  </a:lnTo>
                  <a:lnTo>
                    <a:pt x="839177" y="774037"/>
                  </a:lnTo>
                  <a:lnTo>
                    <a:pt x="866446" y="737616"/>
                  </a:lnTo>
                  <a:lnTo>
                    <a:pt x="890172" y="698609"/>
                  </a:lnTo>
                  <a:lnTo>
                    <a:pt x="910119" y="657253"/>
                  </a:lnTo>
                  <a:lnTo>
                    <a:pt x="926047" y="613787"/>
                  </a:lnTo>
                  <a:lnTo>
                    <a:pt x="937720" y="568447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526" y="3191878"/>
              <a:ext cx="92189" cy="2247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30325" y="2938017"/>
              <a:ext cx="452755" cy="519430"/>
            </a:xfrm>
            <a:custGeom>
              <a:avLst/>
              <a:gdLst/>
              <a:ahLst/>
              <a:cxnLst/>
              <a:rect l="l" t="t" r="r" b="b"/>
              <a:pathLst>
                <a:path w="452755" h="519429">
                  <a:moveTo>
                    <a:pt x="392785" y="63309"/>
                  </a:moveTo>
                  <a:lnTo>
                    <a:pt x="389509" y="57772"/>
                  </a:lnTo>
                  <a:lnTo>
                    <a:pt x="384098" y="56400"/>
                  </a:lnTo>
                  <a:lnTo>
                    <a:pt x="383273" y="56184"/>
                  </a:lnTo>
                  <a:lnTo>
                    <a:pt x="382422" y="56083"/>
                  </a:lnTo>
                  <a:lnTo>
                    <a:pt x="376961" y="56083"/>
                  </a:lnTo>
                  <a:lnTo>
                    <a:pt x="372922" y="59220"/>
                  </a:lnTo>
                  <a:lnTo>
                    <a:pt x="370395" y="69113"/>
                  </a:lnTo>
                  <a:lnTo>
                    <a:pt x="373672" y="74650"/>
                  </a:lnTo>
                  <a:lnTo>
                    <a:pt x="379907" y="76238"/>
                  </a:lnTo>
                  <a:lnTo>
                    <a:pt x="380758" y="76352"/>
                  </a:lnTo>
                  <a:lnTo>
                    <a:pt x="386219" y="76352"/>
                  </a:lnTo>
                  <a:lnTo>
                    <a:pt x="390271" y="73215"/>
                  </a:lnTo>
                  <a:lnTo>
                    <a:pt x="392785" y="63309"/>
                  </a:lnTo>
                  <a:close/>
                </a:path>
                <a:path w="452755" h="519429">
                  <a:moveTo>
                    <a:pt x="452285" y="171894"/>
                  </a:moveTo>
                  <a:lnTo>
                    <a:pt x="448970" y="166408"/>
                  </a:lnTo>
                  <a:lnTo>
                    <a:pt x="428840" y="161442"/>
                  </a:lnTo>
                  <a:lnTo>
                    <a:pt x="428840" y="182295"/>
                  </a:lnTo>
                  <a:lnTo>
                    <a:pt x="423989" y="201968"/>
                  </a:lnTo>
                  <a:lnTo>
                    <a:pt x="412064" y="199021"/>
                  </a:lnTo>
                  <a:lnTo>
                    <a:pt x="372605" y="189268"/>
                  </a:lnTo>
                  <a:lnTo>
                    <a:pt x="307962" y="173291"/>
                  </a:lnTo>
                  <a:lnTo>
                    <a:pt x="307962" y="194157"/>
                  </a:lnTo>
                  <a:lnTo>
                    <a:pt x="302945" y="214185"/>
                  </a:lnTo>
                  <a:lnTo>
                    <a:pt x="299948" y="213626"/>
                  </a:lnTo>
                  <a:lnTo>
                    <a:pt x="296862" y="213321"/>
                  </a:lnTo>
                  <a:lnTo>
                    <a:pt x="288124" y="213321"/>
                  </a:lnTo>
                  <a:lnTo>
                    <a:pt x="288124" y="189268"/>
                  </a:lnTo>
                  <a:lnTo>
                    <a:pt x="307962" y="194157"/>
                  </a:lnTo>
                  <a:lnTo>
                    <a:pt x="307962" y="173291"/>
                  </a:lnTo>
                  <a:lnTo>
                    <a:pt x="278422" y="165989"/>
                  </a:lnTo>
                  <a:lnTo>
                    <a:pt x="283286" y="146316"/>
                  </a:lnTo>
                  <a:lnTo>
                    <a:pt x="428840" y="182295"/>
                  </a:lnTo>
                  <a:lnTo>
                    <a:pt x="428840" y="161442"/>
                  </a:lnTo>
                  <a:lnTo>
                    <a:pt x="410083" y="156794"/>
                  </a:lnTo>
                  <a:lnTo>
                    <a:pt x="411264" y="151930"/>
                  </a:lnTo>
                  <a:lnTo>
                    <a:pt x="441706" y="27559"/>
                  </a:lnTo>
                  <a:lnTo>
                    <a:pt x="439178" y="23393"/>
                  </a:lnTo>
                  <a:lnTo>
                    <a:pt x="438391" y="22085"/>
                  </a:lnTo>
                  <a:lnTo>
                    <a:pt x="418299" y="17119"/>
                  </a:lnTo>
                  <a:lnTo>
                    <a:pt x="418299" y="37985"/>
                  </a:lnTo>
                  <a:lnTo>
                    <a:pt x="390410" y="151930"/>
                  </a:lnTo>
                  <a:lnTo>
                    <a:pt x="371373" y="147218"/>
                  </a:lnTo>
                  <a:lnTo>
                    <a:pt x="371602" y="146316"/>
                  </a:lnTo>
                  <a:lnTo>
                    <a:pt x="372618" y="142354"/>
                  </a:lnTo>
                  <a:lnTo>
                    <a:pt x="383006" y="101676"/>
                  </a:lnTo>
                  <a:lnTo>
                    <a:pt x="378040" y="95338"/>
                  </a:lnTo>
                  <a:lnTo>
                    <a:pt x="366941" y="95338"/>
                  </a:lnTo>
                  <a:lnTo>
                    <a:pt x="362902" y="98488"/>
                  </a:lnTo>
                  <a:lnTo>
                    <a:pt x="351713" y="142354"/>
                  </a:lnTo>
                  <a:lnTo>
                    <a:pt x="331393" y="137337"/>
                  </a:lnTo>
                  <a:lnTo>
                    <a:pt x="332574" y="132486"/>
                  </a:lnTo>
                  <a:lnTo>
                    <a:pt x="359283" y="23393"/>
                  </a:lnTo>
                  <a:lnTo>
                    <a:pt x="418299" y="37985"/>
                  </a:lnTo>
                  <a:lnTo>
                    <a:pt x="418299" y="17119"/>
                  </a:lnTo>
                  <a:lnTo>
                    <a:pt x="349046" y="0"/>
                  </a:lnTo>
                  <a:lnTo>
                    <a:pt x="343293" y="3492"/>
                  </a:lnTo>
                  <a:lnTo>
                    <a:pt x="311734" y="132486"/>
                  </a:lnTo>
                  <a:lnTo>
                    <a:pt x="288124" y="126644"/>
                  </a:lnTo>
                  <a:lnTo>
                    <a:pt x="288023" y="116573"/>
                  </a:lnTo>
                  <a:lnTo>
                    <a:pt x="278993" y="71780"/>
                  </a:lnTo>
                  <a:lnTo>
                    <a:pt x="267868" y="55219"/>
                  </a:lnTo>
                  <a:lnTo>
                    <a:pt x="267868" y="127863"/>
                  </a:lnTo>
                  <a:lnTo>
                    <a:pt x="267017" y="128968"/>
                  </a:lnTo>
                  <a:lnTo>
                    <a:pt x="266382" y="130238"/>
                  </a:lnTo>
                  <a:lnTo>
                    <a:pt x="254977" y="176403"/>
                  </a:lnTo>
                  <a:lnTo>
                    <a:pt x="258292" y="181889"/>
                  </a:lnTo>
                  <a:lnTo>
                    <a:pt x="267868" y="184251"/>
                  </a:lnTo>
                  <a:lnTo>
                    <a:pt x="267868" y="213321"/>
                  </a:lnTo>
                  <a:lnTo>
                    <a:pt x="237477" y="213321"/>
                  </a:lnTo>
                  <a:lnTo>
                    <a:pt x="237477" y="116573"/>
                  </a:lnTo>
                  <a:lnTo>
                    <a:pt x="232295" y="90868"/>
                  </a:lnTo>
                  <a:lnTo>
                    <a:pt x="218757" y="70713"/>
                  </a:lnTo>
                  <a:lnTo>
                    <a:pt x="218160" y="69837"/>
                  </a:lnTo>
                  <a:lnTo>
                    <a:pt x="197231" y="55651"/>
                  </a:lnTo>
                  <a:lnTo>
                    <a:pt x="171627" y="50444"/>
                  </a:lnTo>
                  <a:lnTo>
                    <a:pt x="158115" y="51854"/>
                  </a:lnTo>
                  <a:lnTo>
                    <a:pt x="145326" y="55943"/>
                  </a:lnTo>
                  <a:lnTo>
                    <a:pt x="133629" y="62560"/>
                  </a:lnTo>
                  <a:lnTo>
                    <a:pt x="123431" y="71513"/>
                  </a:lnTo>
                  <a:lnTo>
                    <a:pt x="106387" y="78346"/>
                  </a:lnTo>
                  <a:lnTo>
                    <a:pt x="128181" y="31470"/>
                  </a:lnTo>
                  <a:lnTo>
                    <a:pt x="172123" y="20828"/>
                  </a:lnTo>
                  <a:lnTo>
                    <a:pt x="209346" y="28409"/>
                  </a:lnTo>
                  <a:lnTo>
                    <a:pt x="239788" y="49060"/>
                  </a:lnTo>
                  <a:lnTo>
                    <a:pt x="260324" y="79654"/>
                  </a:lnTo>
                  <a:lnTo>
                    <a:pt x="267766" y="116573"/>
                  </a:lnTo>
                  <a:lnTo>
                    <a:pt x="267868" y="127863"/>
                  </a:lnTo>
                  <a:lnTo>
                    <a:pt x="267868" y="55219"/>
                  </a:lnTo>
                  <a:lnTo>
                    <a:pt x="254114" y="34734"/>
                  </a:lnTo>
                  <a:lnTo>
                    <a:pt x="233591" y="20828"/>
                  </a:lnTo>
                  <a:lnTo>
                    <a:pt x="217233" y="9740"/>
                  </a:lnTo>
                  <a:lnTo>
                    <a:pt x="172123" y="571"/>
                  </a:lnTo>
                  <a:lnTo>
                    <a:pt x="142570" y="4356"/>
                  </a:lnTo>
                  <a:lnTo>
                    <a:pt x="115506" y="15278"/>
                  </a:lnTo>
                  <a:lnTo>
                    <a:pt x="92036" y="32715"/>
                  </a:lnTo>
                  <a:lnTo>
                    <a:pt x="73317" y="56019"/>
                  </a:lnTo>
                  <a:lnTo>
                    <a:pt x="71196" y="59474"/>
                  </a:lnTo>
                  <a:lnTo>
                    <a:pt x="71335" y="63855"/>
                  </a:lnTo>
                  <a:lnTo>
                    <a:pt x="97167" y="100418"/>
                  </a:lnTo>
                  <a:lnTo>
                    <a:pt x="102158" y="101879"/>
                  </a:lnTo>
                  <a:lnTo>
                    <a:pt x="134696" y="88823"/>
                  </a:lnTo>
                  <a:lnTo>
                    <a:pt x="136029" y="87858"/>
                  </a:lnTo>
                  <a:lnTo>
                    <a:pt x="137096" y="86626"/>
                  </a:lnTo>
                  <a:lnTo>
                    <a:pt x="144284" y="79870"/>
                  </a:lnTo>
                  <a:lnTo>
                    <a:pt x="146824" y="78346"/>
                  </a:lnTo>
                  <a:lnTo>
                    <a:pt x="152628" y="74879"/>
                  </a:lnTo>
                  <a:lnTo>
                    <a:pt x="161899" y="71780"/>
                  </a:lnTo>
                  <a:lnTo>
                    <a:pt x="171627" y="70713"/>
                  </a:lnTo>
                  <a:lnTo>
                    <a:pt x="189357" y="74320"/>
                  </a:lnTo>
                  <a:lnTo>
                    <a:pt x="203847" y="84162"/>
                  </a:lnTo>
                  <a:lnTo>
                    <a:pt x="213626" y="98742"/>
                  </a:lnTo>
                  <a:lnTo>
                    <a:pt x="217220" y="116573"/>
                  </a:lnTo>
                  <a:lnTo>
                    <a:pt x="217220" y="213321"/>
                  </a:lnTo>
                  <a:lnTo>
                    <a:pt x="126034" y="213321"/>
                  </a:lnTo>
                  <a:lnTo>
                    <a:pt x="126034" y="148132"/>
                  </a:lnTo>
                  <a:lnTo>
                    <a:pt x="126034" y="138506"/>
                  </a:lnTo>
                  <a:lnTo>
                    <a:pt x="126034" y="129349"/>
                  </a:lnTo>
                  <a:lnTo>
                    <a:pt x="126034" y="128854"/>
                  </a:lnTo>
                  <a:lnTo>
                    <a:pt x="119824" y="123964"/>
                  </a:lnTo>
                  <a:lnTo>
                    <a:pt x="105778" y="127317"/>
                  </a:lnTo>
                  <a:lnTo>
                    <a:pt x="105778" y="148132"/>
                  </a:lnTo>
                  <a:lnTo>
                    <a:pt x="105778" y="213321"/>
                  </a:lnTo>
                  <a:lnTo>
                    <a:pt x="76390" y="213321"/>
                  </a:lnTo>
                  <a:lnTo>
                    <a:pt x="76390" y="138506"/>
                  </a:lnTo>
                  <a:lnTo>
                    <a:pt x="90639" y="150215"/>
                  </a:lnTo>
                  <a:lnTo>
                    <a:pt x="93891" y="150964"/>
                  </a:lnTo>
                  <a:lnTo>
                    <a:pt x="105778" y="148132"/>
                  </a:lnTo>
                  <a:lnTo>
                    <a:pt x="105778" y="127317"/>
                  </a:lnTo>
                  <a:lnTo>
                    <a:pt x="97180" y="129349"/>
                  </a:lnTo>
                  <a:lnTo>
                    <a:pt x="66205" y="103924"/>
                  </a:lnTo>
                  <a:lnTo>
                    <a:pt x="56134" y="108699"/>
                  </a:lnTo>
                  <a:lnTo>
                    <a:pt x="56134" y="213321"/>
                  </a:lnTo>
                  <a:lnTo>
                    <a:pt x="50558" y="213321"/>
                  </a:lnTo>
                  <a:lnTo>
                    <a:pt x="14757" y="228180"/>
                  </a:lnTo>
                  <a:lnTo>
                    <a:pt x="0" y="469112"/>
                  </a:lnTo>
                  <a:lnTo>
                    <a:pt x="3886" y="488327"/>
                  </a:lnTo>
                  <a:lnTo>
                    <a:pt x="14757" y="504431"/>
                  </a:lnTo>
                  <a:lnTo>
                    <a:pt x="30861" y="515289"/>
                  </a:lnTo>
                  <a:lnTo>
                    <a:pt x="50558" y="519277"/>
                  </a:lnTo>
                  <a:lnTo>
                    <a:pt x="350215" y="519252"/>
                  </a:lnTo>
                  <a:lnTo>
                    <a:pt x="392176" y="509765"/>
                  </a:lnTo>
                  <a:lnTo>
                    <a:pt x="411200" y="499008"/>
                  </a:lnTo>
                  <a:lnTo>
                    <a:pt x="413766" y="497293"/>
                  </a:lnTo>
                  <a:lnTo>
                    <a:pt x="439851" y="459816"/>
                  </a:lnTo>
                  <a:lnTo>
                    <a:pt x="443217" y="436206"/>
                  </a:lnTo>
                  <a:lnTo>
                    <a:pt x="435190" y="399237"/>
                  </a:lnTo>
                  <a:lnTo>
                    <a:pt x="422948" y="383095"/>
                  </a:lnTo>
                  <a:lnTo>
                    <a:pt x="422948" y="436206"/>
                  </a:lnTo>
                  <a:lnTo>
                    <a:pt x="420458" y="453923"/>
                  </a:lnTo>
                  <a:lnTo>
                    <a:pt x="384289" y="491096"/>
                  </a:lnTo>
                  <a:lnTo>
                    <a:pt x="349529" y="499008"/>
                  </a:lnTo>
                  <a:lnTo>
                    <a:pt x="263728" y="499008"/>
                  </a:lnTo>
                  <a:lnTo>
                    <a:pt x="303288" y="476453"/>
                  </a:lnTo>
                  <a:lnTo>
                    <a:pt x="348310" y="468617"/>
                  </a:lnTo>
                  <a:lnTo>
                    <a:pt x="348767" y="468617"/>
                  </a:lnTo>
                  <a:lnTo>
                    <a:pt x="357365" y="468020"/>
                  </a:lnTo>
                  <a:lnTo>
                    <a:pt x="389813" y="448411"/>
                  </a:lnTo>
                  <a:lnTo>
                    <a:pt x="391972" y="442518"/>
                  </a:lnTo>
                  <a:lnTo>
                    <a:pt x="374129" y="405295"/>
                  </a:lnTo>
                  <a:lnTo>
                    <a:pt x="372300" y="404202"/>
                  </a:lnTo>
                  <a:lnTo>
                    <a:pt x="372300" y="431965"/>
                  </a:lnTo>
                  <a:lnTo>
                    <a:pt x="372300" y="436206"/>
                  </a:lnTo>
                  <a:lnTo>
                    <a:pt x="367931" y="443090"/>
                  </a:lnTo>
                  <a:lnTo>
                    <a:pt x="358330" y="446557"/>
                  </a:lnTo>
                  <a:lnTo>
                    <a:pt x="348716" y="447916"/>
                  </a:lnTo>
                  <a:lnTo>
                    <a:pt x="344360" y="448411"/>
                  </a:lnTo>
                  <a:lnTo>
                    <a:pt x="344360" y="415975"/>
                  </a:lnTo>
                  <a:lnTo>
                    <a:pt x="345478" y="416344"/>
                  </a:lnTo>
                  <a:lnTo>
                    <a:pt x="351802" y="418325"/>
                  </a:lnTo>
                  <a:lnTo>
                    <a:pt x="357911" y="419214"/>
                  </a:lnTo>
                  <a:lnTo>
                    <a:pt x="371627" y="427418"/>
                  </a:lnTo>
                  <a:lnTo>
                    <a:pt x="372300" y="431965"/>
                  </a:lnTo>
                  <a:lnTo>
                    <a:pt x="372300" y="404202"/>
                  </a:lnTo>
                  <a:lnTo>
                    <a:pt x="364172" y="399338"/>
                  </a:lnTo>
                  <a:lnTo>
                    <a:pt x="352259" y="397230"/>
                  </a:lnTo>
                  <a:lnTo>
                    <a:pt x="351536" y="397002"/>
                  </a:lnTo>
                  <a:lnTo>
                    <a:pt x="332486" y="388289"/>
                  </a:lnTo>
                  <a:lnTo>
                    <a:pt x="324091" y="381482"/>
                  </a:lnTo>
                  <a:lnTo>
                    <a:pt x="324091" y="406819"/>
                  </a:lnTo>
                  <a:lnTo>
                    <a:pt x="324091" y="450278"/>
                  </a:lnTo>
                  <a:lnTo>
                    <a:pt x="302234" y="455434"/>
                  </a:lnTo>
                  <a:lnTo>
                    <a:pt x="281432" y="463702"/>
                  </a:lnTo>
                  <a:lnTo>
                    <a:pt x="262001" y="474980"/>
                  </a:lnTo>
                  <a:lnTo>
                    <a:pt x="244259" y="489140"/>
                  </a:lnTo>
                  <a:lnTo>
                    <a:pt x="233578" y="499008"/>
                  </a:lnTo>
                  <a:lnTo>
                    <a:pt x="50558" y="499008"/>
                  </a:lnTo>
                  <a:lnTo>
                    <a:pt x="20269" y="469112"/>
                  </a:lnTo>
                  <a:lnTo>
                    <a:pt x="20167" y="263982"/>
                  </a:lnTo>
                  <a:lnTo>
                    <a:pt x="22555" y="252158"/>
                  </a:lnTo>
                  <a:lnTo>
                    <a:pt x="29070" y="242493"/>
                  </a:lnTo>
                  <a:lnTo>
                    <a:pt x="38735" y="235978"/>
                  </a:lnTo>
                  <a:lnTo>
                    <a:pt x="50558" y="233578"/>
                  </a:lnTo>
                  <a:lnTo>
                    <a:pt x="295173" y="233578"/>
                  </a:lnTo>
                  <a:lnTo>
                    <a:pt x="296633" y="233692"/>
                  </a:lnTo>
                  <a:lnTo>
                    <a:pt x="298056" y="233895"/>
                  </a:lnTo>
                  <a:lnTo>
                    <a:pt x="292442" y="256806"/>
                  </a:lnTo>
                  <a:lnTo>
                    <a:pt x="287121" y="278917"/>
                  </a:lnTo>
                  <a:lnTo>
                    <a:pt x="282473" y="298919"/>
                  </a:lnTo>
                  <a:lnTo>
                    <a:pt x="278828" y="315468"/>
                  </a:lnTo>
                  <a:lnTo>
                    <a:pt x="278091" y="347065"/>
                  </a:lnTo>
                  <a:lnTo>
                    <a:pt x="287896" y="372719"/>
                  </a:lnTo>
                  <a:lnTo>
                    <a:pt x="304469" y="392595"/>
                  </a:lnTo>
                  <a:lnTo>
                    <a:pt x="324091" y="406819"/>
                  </a:lnTo>
                  <a:lnTo>
                    <a:pt x="324091" y="381482"/>
                  </a:lnTo>
                  <a:lnTo>
                    <a:pt x="313143" y="372592"/>
                  </a:lnTo>
                  <a:lnTo>
                    <a:pt x="299783" y="349758"/>
                  </a:lnTo>
                  <a:lnTo>
                    <a:pt x="304292" y="294436"/>
                  </a:lnTo>
                  <a:lnTo>
                    <a:pt x="319011" y="233578"/>
                  </a:lnTo>
                  <a:lnTo>
                    <a:pt x="327647" y="199021"/>
                  </a:lnTo>
                  <a:lnTo>
                    <a:pt x="357149" y="206324"/>
                  </a:lnTo>
                  <a:lnTo>
                    <a:pt x="349465" y="237045"/>
                  </a:lnTo>
                  <a:lnTo>
                    <a:pt x="341350" y="270052"/>
                  </a:lnTo>
                  <a:lnTo>
                    <a:pt x="333946" y="301078"/>
                  </a:lnTo>
                  <a:lnTo>
                    <a:pt x="328409" y="325843"/>
                  </a:lnTo>
                  <a:lnTo>
                    <a:pt x="327621" y="332168"/>
                  </a:lnTo>
                  <a:lnTo>
                    <a:pt x="328472" y="339585"/>
                  </a:lnTo>
                  <a:lnTo>
                    <a:pt x="360083" y="367766"/>
                  </a:lnTo>
                  <a:lnTo>
                    <a:pt x="360680" y="367880"/>
                  </a:lnTo>
                  <a:lnTo>
                    <a:pt x="380161" y="374192"/>
                  </a:lnTo>
                  <a:lnTo>
                    <a:pt x="400481" y="387045"/>
                  </a:lnTo>
                  <a:lnTo>
                    <a:pt x="416471" y="407403"/>
                  </a:lnTo>
                  <a:lnTo>
                    <a:pt x="422948" y="436206"/>
                  </a:lnTo>
                  <a:lnTo>
                    <a:pt x="422948" y="383095"/>
                  </a:lnTo>
                  <a:lnTo>
                    <a:pt x="415340" y="373062"/>
                  </a:lnTo>
                  <a:lnTo>
                    <a:pt x="390004" y="356450"/>
                  </a:lnTo>
                  <a:lnTo>
                    <a:pt x="365480" y="348183"/>
                  </a:lnTo>
                  <a:lnTo>
                    <a:pt x="359422" y="345897"/>
                  </a:lnTo>
                  <a:lnTo>
                    <a:pt x="353428" y="341718"/>
                  </a:lnTo>
                  <a:lnTo>
                    <a:pt x="349148" y="336219"/>
                  </a:lnTo>
                  <a:lnTo>
                    <a:pt x="348246" y="329996"/>
                  </a:lnTo>
                  <a:lnTo>
                    <a:pt x="353733" y="305447"/>
                  </a:lnTo>
                  <a:lnTo>
                    <a:pt x="361086" y="274612"/>
                  </a:lnTo>
                  <a:lnTo>
                    <a:pt x="369163" y="241769"/>
                  </a:lnTo>
                  <a:lnTo>
                    <a:pt x="376821" y="211188"/>
                  </a:lnTo>
                  <a:lnTo>
                    <a:pt x="434187" y="225374"/>
                  </a:lnTo>
                  <a:lnTo>
                    <a:pt x="439877" y="222110"/>
                  </a:lnTo>
                  <a:lnTo>
                    <a:pt x="442569" y="211188"/>
                  </a:lnTo>
                  <a:lnTo>
                    <a:pt x="444855" y="201968"/>
                  </a:lnTo>
                  <a:lnTo>
                    <a:pt x="452285" y="1718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69531" y="5256719"/>
            <a:ext cx="4051929" cy="1714500"/>
            <a:chOff x="769531" y="5256719"/>
            <a:chExt cx="3839845" cy="1714500"/>
          </a:xfrm>
        </p:grpSpPr>
        <p:sp>
          <p:nvSpPr>
            <p:cNvPr id="12" name="object 12"/>
            <p:cNvSpPr/>
            <p:nvPr/>
          </p:nvSpPr>
          <p:spPr>
            <a:xfrm>
              <a:off x="769531" y="5499927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19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2"/>
                  </a:lnTo>
                  <a:lnTo>
                    <a:pt x="332814" y="21270"/>
                  </a:lnTo>
                  <a:lnTo>
                    <a:pt x="289295" y="37180"/>
                  </a:lnTo>
                  <a:lnTo>
                    <a:pt x="247889" y="57102"/>
                  </a:lnTo>
                  <a:lnTo>
                    <a:pt x="208835" y="80801"/>
                  </a:lnTo>
                  <a:lnTo>
                    <a:pt x="172370" y="108037"/>
                  </a:lnTo>
                  <a:lnTo>
                    <a:pt x="138733" y="138572"/>
                  </a:lnTo>
                  <a:lnTo>
                    <a:pt x="108161" y="172170"/>
                  </a:lnTo>
                  <a:lnTo>
                    <a:pt x="80894" y="208592"/>
                  </a:lnTo>
                  <a:lnTo>
                    <a:pt x="57168" y="247600"/>
                  </a:lnTo>
                  <a:lnTo>
                    <a:pt x="37222" y="288957"/>
                  </a:lnTo>
                  <a:lnTo>
                    <a:pt x="21294" y="332424"/>
                  </a:lnTo>
                  <a:lnTo>
                    <a:pt x="9623" y="377765"/>
                  </a:lnTo>
                  <a:lnTo>
                    <a:pt x="2445" y="424740"/>
                  </a:lnTo>
                  <a:lnTo>
                    <a:pt x="0" y="473113"/>
                  </a:lnTo>
                  <a:lnTo>
                    <a:pt x="2445" y="521485"/>
                  </a:lnTo>
                  <a:lnTo>
                    <a:pt x="9623" y="568460"/>
                  </a:lnTo>
                  <a:lnTo>
                    <a:pt x="21294" y="613800"/>
                  </a:lnTo>
                  <a:lnTo>
                    <a:pt x="37222" y="657266"/>
                  </a:lnTo>
                  <a:lnTo>
                    <a:pt x="57168" y="698622"/>
                  </a:lnTo>
                  <a:lnTo>
                    <a:pt x="80894" y="737629"/>
                  </a:lnTo>
                  <a:lnTo>
                    <a:pt x="108161" y="774050"/>
                  </a:lnTo>
                  <a:lnTo>
                    <a:pt x="138733" y="807646"/>
                  </a:lnTo>
                  <a:lnTo>
                    <a:pt x="172370" y="838181"/>
                  </a:lnTo>
                  <a:lnTo>
                    <a:pt x="208835" y="865416"/>
                  </a:lnTo>
                  <a:lnTo>
                    <a:pt x="247889" y="889113"/>
                  </a:lnTo>
                  <a:lnTo>
                    <a:pt x="289295" y="909035"/>
                  </a:lnTo>
                  <a:lnTo>
                    <a:pt x="332814" y="924944"/>
                  </a:lnTo>
                  <a:lnTo>
                    <a:pt x="378208" y="936601"/>
                  </a:lnTo>
                  <a:lnTo>
                    <a:pt x="425240" y="943770"/>
                  </a:lnTo>
                  <a:lnTo>
                    <a:pt x="473671" y="946213"/>
                  </a:lnTo>
                  <a:lnTo>
                    <a:pt x="522100" y="943770"/>
                  </a:lnTo>
                  <a:lnTo>
                    <a:pt x="569131" y="936601"/>
                  </a:lnTo>
                  <a:lnTo>
                    <a:pt x="614524" y="924944"/>
                  </a:lnTo>
                  <a:lnTo>
                    <a:pt x="658043" y="909035"/>
                  </a:lnTo>
                  <a:lnTo>
                    <a:pt x="699448" y="889113"/>
                  </a:lnTo>
                  <a:lnTo>
                    <a:pt x="738503" y="865416"/>
                  </a:lnTo>
                  <a:lnTo>
                    <a:pt x="774968" y="838181"/>
                  </a:lnTo>
                  <a:lnTo>
                    <a:pt x="808605" y="807646"/>
                  </a:lnTo>
                  <a:lnTo>
                    <a:pt x="839177" y="774050"/>
                  </a:lnTo>
                  <a:lnTo>
                    <a:pt x="866446" y="737629"/>
                  </a:lnTo>
                  <a:lnTo>
                    <a:pt x="890172" y="698622"/>
                  </a:lnTo>
                  <a:lnTo>
                    <a:pt x="910119" y="657266"/>
                  </a:lnTo>
                  <a:lnTo>
                    <a:pt x="926047" y="613800"/>
                  </a:lnTo>
                  <a:lnTo>
                    <a:pt x="937720" y="568460"/>
                  </a:lnTo>
                  <a:lnTo>
                    <a:pt x="944898" y="521485"/>
                  </a:lnTo>
                  <a:lnTo>
                    <a:pt x="947343" y="473113"/>
                  </a:lnTo>
                  <a:lnTo>
                    <a:pt x="944898" y="424740"/>
                  </a:lnTo>
                  <a:lnTo>
                    <a:pt x="937720" y="377765"/>
                  </a:lnTo>
                  <a:lnTo>
                    <a:pt x="926047" y="332424"/>
                  </a:lnTo>
                  <a:lnTo>
                    <a:pt x="910119" y="288957"/>
                  </a:lnTo>
                  <a:lnTo>
                    <a:pt x="890172" y="247600"/>
                  </a:lnTo>
                  <a:lnTo>
                    <a:pt x="866446" y="208592"/>
                  </a:lnTo>
                  <a:lnTo>
                    <a:pt x="839177" y="172170"/>
                  </a:lnTo>
                  <a:lnTo>
                    <a:pt x="808605" y="138572"/>
                  </a:lnTo>
                  <a:lnTo>
                    <a:pt x="774968" y="108037"/>
                  </a:lnTo>
                  <a:lnTo>
                    <a:pt x="738503" y="80801"/>
                  </a:lnTo>
                  <a:lnTo>
                    <a:pt x="699448" y="57102"/>
                  </a:lnTo>
                  <a:lnTo>
                    <a:pt x="658043" y="37180"/>
                  </a:lnTo>
                  <a:lnTo>
                    <a:pt x="614524" y="21270"/>
                  </a:lnTo>
                  <a:lnTo>
                    <a:pt x="569131" y="9612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5902" y="5263069"/>
              <a:ext cx="3347085" cy="1701800"/>
            </a:xfrm>
            <a:custGeom>
              <a:avLst/>
              <a:gdLst/>
              <a:ahLst/>
              <a:cxnLst/>
              <a:rect l="l" t="t" r="r" b="b"/>
              <a:pathLst>
                <a:path w="3347085" h="1701800">
                  <a:moveTo>
                    <a:pt x="3175876" y="1701520"/>
                  </a:moveTo>
                  <a:lnTo>
                    <a:pt x="170611" y="1701520"/>
                  </a:lnTo>
                  <a:lnTo>
                    <a:pt x="125258" y="1695425"/>
                  </a:lnTo>
                  <a:lnTo>
                    <a:pt x="84502" y="1678225"/>
                  </a:lnTo>
                  <a:lnTo>
                    <a:pt x="49972" y="1651547"/>
                  </a:lnTo>
                  <a:lnTo>
                    <a:pt x="23294" y="1617017"/>
                  </a:lnTo>
                  <a:lnTo>
                    <a:pt x="6094" y="1576262"/>
                  </a:lnTo>
                  <a:lnTo>
                    <a:pt x="0" y="1530908"/>
                  </a:lnTo>
                  <a:lnTo>
                    <a:pt x="0" y="170624"/>
                  </a:lnTo>
                  <a:lnTo>
                    <a:pt x="6094" y="125265"/>
                  </a:lnTo>
                  <a:lnTo>
                    <a:pt x="23294" y="84506"/>
                  </a:lnTo>
                  <a:lnTo>
                    <a:pt x="49972" y="49974"/>
                  </a:lnTo>
                  <a:lnTo>
                    <a:pt x="84502" y="23295"/>
                  </a:lnTo>
                  <a:lnTo>
                    <a:pt x="125258" y="6094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35" y="6094"/>
                  </a:lnTo>
                  <a:lnTo>
                    <a:pt x="3261994" y="23295"/>
                  </a:lnTo>
                  <a:lnTo>
                    <a:pt x="3296526" y="49974"/>
                  </a:lnTo>
                  <a:lnTo>
                    <a:pt x="3323205" y="84506"/>
                  </a:lnTo>
                  <a:lnTo>
                    <a:pt x="3340405" y="125265"/>
                  </a:lnTo>
                  <a:lnTo>
                    <a:pt x="3346500" y="170624"/>
                  </a:lnTo>
                  <a:lnTo>
                    <a:pt x="3346500" y="1530908"/>
                  </a:lnTo>
                  <a:lnTo>
                    <a:pt x="3340405" y="1576262"/>
                  </a:lnTo>
                  <a:lnTo>
                    <a:pt x="3323205" y="1617017"/>
                  </a:lnTo>
                  <a:lnTo>
                    <a:pt x="3296526" y="1651547"/>
                  </a:lnTo>
                  <a:lnTo>
                    <a:pt x="3261994" y="1678225"/>
                  </a:lnTo>
                  <a:lnTo>
                    <a:pt x="3221235" y="1695425"/>
                  </a:lnTo>
                  <a:lnTo>
                    <a:pt x="3175876" y="1701520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5794" y="5874887"/>
              <a:ext cx="330200" cy="328930"/>
            </a:xfrm>
            <a:custGeom>
              <a:avLst/>
              <a:gdLst/>
              <a:ahLst/>
              <a:cxnLst/>
              <a:rect l="l" t="t" r="r" b="b"/>
              <a:pathLst>
                <a:path w="330200" h="328929">
                  <a:moveTo>
                    <a:pt x="136443" y="283209"/>
                  </a:moveTo>
                  <a:lnTo>
                    <a:pt x="107416" y="283209"/>
                  </a:lnTo>
                  <a:lnTo>
                    <a:pt x="113080" y="285749"/>
                  </a:lnTo>
                  <a:lnTo>
                    <a:pt x="118313" y="288289"/>
                  </a:lnTo>
                  <a:lnTo>
                    <a:pt x="121551" y="289559"/>
                  </a:lnTo>
                  <a:lnTo>
                    <a:pt x="123710" y="292099"/>
                  </a:lnTo>
                  <a:lnTo>
                    <a:pt x="123698" y="304799"/>
                  </a:lnTo>
                  <a:lnTo>
                    <a:pt x="125643" y="314959"/>
                  </a:lnTo>
                  <a:lnTo>
                    <a:pt x="130949" y="322579"/>
                  </a:lnTo>
                  <a:lnTo>
                    <a:pt x="138817" y="327659"/>
                  </a:lnTo>
                  <a:lnTo>
                    <a:pt x="148450" y="328929"/>
                  </a:lnTo>
                  <a:lnTo>
                    <a:pt x="181432" y="328929"/>
                  </a:lnTo>
                  <a:lnTo>
                    <a:pt x="191062" y="327659"/>
                  </a:lnTo>
                  <a:lnTo>
                    <a:pt x="198926" y="322579"/>
                  </a:lnTo>
                  <a:lnTo>
                    <a:pt x="204227" y="314959"/>
                  </a:lnTo>
                  <a:lnTo>
                    <a:pt x="204470" y="313689"/>
                  </a:lnTo>
                  <a:lnTo>
                    <a:pt x="143891" y="313689"/>
                  </a:lnTo>
                  <a:lnTo>
                    <a:pt x="140195" y="309879"/>
                  </a:lnTo>
                  <a:lnTo>
                    <a:pt x="140195" y="295909"/>
                  </a:lnTo>
                  <a:lnTo>
                    <a:pt x="139033" y="288289"/>
                  </a:lnTo>
                  <a:lnTo>
                    <a:pt x="136443" y="283209"/>
                  </a:lnTo>
                  <a:close/>
                </a:path>
                <a:path w="330200" h="328929">
                  <a:moveTo>
                    <a:pt x="227028" y="267969"/>
                  </a:moveTo>
                  <a:lnTo>
                    <a:pt x="219665" y="267969"/>
                  </a:lnTo>
                  <a:lnTo>
                    <a:pt x="212420" y="269239"/>
                  </a:lnTo>
                  <a:lnTo>
                    <a:pt x="210197" y="270509"/>
                  </a:lnTo>
                  <a:lnTo>
                    <a:pt x="205625" y="273049"/>
                  </a:lnTo>
                  <a:lnTo>
                    <a:pt x="199100" y="276859"/>
                  </a:lnTo>
                  <a:lnTo>
                    <a:pt x="194078" y="281939"/>
                  </a:lnTo>
                  <a:lnTo>
                    <a:pt x="190841" y="288289"/>
                  </a:lnTo>
                  <a:lnTo>
                    <a:pt x="189674" y="295909"/>
                  </a:lnTo>
                  <a:lnTo>
                    <a:pt x="189674" y="309879"/>
                  </a:lnTo>
                  <a:lnTo>
                    <a:pt x="185991" y="313689"/>
                  </a:lnTo>
                  <a:lnTo>
                    <a:pt x="204470" y="313689"/>
                  </a:lnTo>
                  <a:lnTo>
                    <a:pt x="206171" y="304799"/>
                  </a:lnTo>
                  <a:lnTo>
                    <a:pt x="206171" y="292099"/>
                  </a:lnTo>
                  <a:lnTo>
                    <a:pt x="208292" y="289559"/>
                  </a:lnTo>
                  <a:lnTo>
                    <a:pt x="211505" y="288289"/>
                  </a:lnTo>
                  <a:lnTo>
                    <a:pt x="214147" y="287019"/>
                  </a:lnTo>
                  <a:lnTo>
                    <a:pt x="216725" y="285749"/>
                  </a:lnTo>
                  <a:lnTo>
                    <a:pt x="222389" y="283209"/>
                  </a:lnTo>
                  <a:lnTo>
                    <a:pt x="248572" y="283209"/>
                  </a:lnTo>
                  <a:lnTo>
                    <a:pt x="240093" y="274319"/>
                  </a:lnTo>
                  <a:lnTo>
                    <a:pt x="234005" y="270509"/>
                  </a:lnTo>
                  <a:lnTo>
                    <a:pt x="227028" y="267969"/>
                  </a:lnTo>
                  <a:close/>
                </a:path>
                <a:path w="330200" h="328929">
                  <a:moveTo>
                    <a:pt x="77443" y="29209"/>
                  </a:moveTo>
                  <a:lnTo>
                    <a:pt x="36652" y="59689"/>
                  </a:lnTo>
                  <a:lnTo>
                    <a:pt x="29441" y="77469"/>
                  </a:lnTo>
                  <a:lnTo>
                    <a:pt x="31244" y="86359"/>
                  </a:lnTo>
                  <a:lnTo>
                    <a:pt x="36652" y="95249"/>
                  </a:lnTo>
                  <a:lnTo>
                    <a:pt x="43116" y="101599"/>
                  </a:lnTo>
                  <a:lnTo>
                    <a:pt x="45554" y="102869"/>
                  </a:lnTo>
                  <a:lnTo>
                    <a:pt x="46202" y="106679"/>
                  </a:lnTo>
                  <a:lnTo>
                    <a:pt x="43599" y="113029"/>
                  </a:lnTo>
                  <a:lnTo>
                    <a:pt x="42519" y="115569"/>
                  </a:lnTo>
                  <a:lnTo>
                    <a:pt x="41503" y="118109"/>
                  </a:lnTo>
                  <a:lnTo>
                    <a:pt x="40335" y="121919"/>
                  </a:lnTo>
                  <a:lnTo>
                    <a:pt x="37249" y="123189"/>
                  </a:lnTo>
                  <a:lnTo>
                    <a:pt x="24739" y="123189"/>
                  </a:lnTo>
                  <a:lnTo>
                    <a:pt x="15109" y="125729"/>
                  </a:lnTo>
                  <a:lnTo>
                    <a:pt x="7245" y="130809"/>
                  </a:lnTo>
                  <a:lnTo>
                    <a:pt x="1943" y="138429"/>
                  </a:lnTo>
                  <a:lnTo>
                    <a:pt x="0" y="148589"/>
                  </a:lnTo>
                  <a:lnTo>
                    <a:pt x="0" y="181609"/>
                  </a:lnTo>
                  <a:lnTo>
                    <a:pt x="1943" y="190499"/>
                  </a:lnTo>
                  <a:lnTo>
                    <a:pt x="7245" y="198119"/>
                  </a:lnTo>
                  <a:lnTo>
                    <a:pt x="15109" y="204469"/>
                  </a:lnTo>
                  <a:lnTo>
                    <a:pt x="24739" y="205739"/>
                  </a:lnTo>
                  <a:lnTo>
                    <a:pt x="37223" y="205739"/>
                  </a:lnTo>
                  <a:lnTo>
                    <a:pt x="40284" y="208279"/>
                  </a:lnTo>
                  <a:lnTo>
                    <a:pt x="41452" y="210819"/>
                  </a:lnTo>
                  <a:lnTo>
                    <a:pt x="42456" y="213359"/>
                  </a:lnTo>
                  <a:lnTo>
                    <a:pt x="43535" y="215899"/>
                  </a:lnTo>
                  <a:lnTo>
                    <a:pt x="46151" y="222249"/>
                  </a:lnTo>
                  <a:lnTo>
                    <a:pt x="45478" y="226059"/>
                  </a:lnTo>
                  <a:lnTo>
                    <a:pt x="36588" y="234949"/>
                  </a:lnTo>
                  <a:lnTo>
                    <a:pt x="31180" y="242569"/>
                  </a:lnTo>
                  <a:lnTo>
                    <a:pt x="29378" y="252729"/>
                  </a:lnTo>
                  <a:lnTo>
                    <a:pt x="31180" y="261619"/>
                  </a:lnTo>
                  <a:lnTo>
                    <a:pt x="36588" y="269239"/>
                  </a:lnTo>
                  <a:lnTo>
                    <a:pt x="59893" y="293369"/>
                  </a:lnTo>
                  <a:lnTo>
                    <a:pt x="68072" y="298449"/>
                  </a:lnTo>
                  <a:lnTo>
                    <a:pt x="77369" y="299719"/>
                  </a:lnTo>
                  <a:lnTo>
                    <a:pt x="86669" y="298449"/>
                  </a:lnTo>
                  <a:lnTo>
                    <a:pt x="94856" y="293369"/>
                  </a:lnTo>
                  <a:lnTo>
                    <a:pt x="103746" y="284479"/>
                  </a:lnTo>
                  <a:lnTo>
                    <a:pt x="74853" y="284479"/>
                  </a:lnTo>
                  <a:lnTo>
                    <a:pt x="45097" y="255269"/>
                  </a:lnTo>
                  <a:lnTo>
                    <a:pt x="45097" y="248919"/>
                  </a:lnTo>
                  <a:lnTo>
                    <a:pt x="54775" y="240029"/>
                  </a:lnTo>
                  <a:lnTo>
                    <a:pt x="59194" y="233679"/>
                  </a:lnTo>
                  <a:lnTo>
                    <a:pt x="61552" y="227329"/>
                  </a:lnTo>
                  <a:lnTo>
                    <a:pt x="61759" y="219709"/>
                  </a:lnTo>
                  <a:lnTo>
                    <a:pt x="59728" y="212089"/>
                  </a:lnTo>
                  <a:lnTo>
                    <a:pt x="58712" y="209549"/>
                  </a:lnTo>
                  <a:lnTo>
                    <a:pt x="57759" y="207009"/>
                  </a:lnTo>
                  <a:lnTo>
                    <a:pt x="56883" y="205739"/>
                  </a:lnTo>
                  <a:lnTo>
                    <a:pt x="53181" y="199389"/>
                  </a:lnTo>
                  <a:lnTo>
                    <a:pt x="47821" y="194309"/>
                  </a:lnTo>
                  <a:lnTo>
                    <a:pt x="41224" y="190499"/>
                  </a:lnTo>
                  <a:lnTo>
                    <a:pt x="33807" y="189229"/>
                  </a:lnTo>
                  <a:lnTo>
                    <a:pt x="20193" y="189229"/>
                  </a:lnTo>
                  <a:lnTo>
                    <a:pt x="16497" y="185419"/>
                  </a:lnTo>
                  <a:lnTo>
                    <a:pt x="16497" y="143509"/>
                  </a:lnTo>
                  <a:lnTo>
                    <a:pt x="20193" y="139699"/>
                  </a:lnTo>
                  <a:lnTo>
                    <a:pt x="33807" y="139699"/>
                  </a:lnTo>
                  <a:lnTo>
                    <a:pt x="41229" y="138429"/>
                  </a:lnTo>
                  <a:lnTo>
                    <a:pt x="47829" y="135889"/>
                  </a:lnTo>
                  <a:lnTo>
                    <a:pt x="53193" y="130809"/>
                  </a:lnTo>
                  <a:lnTo>
                    <a:pt x="56908" y="124459"/>
                  </a:lnTo>
                  <a:lnTo>
                    <a:pt x="57785" y="121919"/>
                  </a:lnTo>
                  <a:lnTo>
                    <a:pt x="58724" y="119379"/>
                  </a:lnTo>
                  <a:lnTo>
                    <a:pt x="59740" y="116839"/>
                  </a:lnTo>
                  <a:lnTo>
                    <a:pt x="61772" y="110489"/>
                  </a:lnTo>
                  <a:lnTo>
                    <a:pt x="61566" y="102869"/>
                  </a:lnTo>
                  <a:lnTo>
                    <a:pt x="59212" y="95249"/>
                  </a:lnTo>
                  <a:lnTo>
                    <a:pt x="54800" y="88899"/>
                  </a:lnTo>
                  <a:lnTo>
                    <a:pt x="45097" y="80009"/>
                  </a:lnTo>
                  <a:lnTo>
                    <a:pt x="45085" y="74929"/>
                  </a:lnTo>
                  <a:lnTo>
                    <a:pt x="74841" y="44449"/>
                  </a:lnTo>
                  <a:lnTo>
                    <a:pt x="102550" y="44449"/>
                  </a:lnTo>
                  <a:lnTo>
                    <a:pt x="94919" y="36829"/>
                  </a:lnTo>
                  <a:lnTo>
                    <a:pt x="86740" y="30479"/>
                  </a:lnTo>
                  <a:lnTo>
                    <a:pt x="77443" y="29209"/>
                  </a:lnTo>
                  <a:close/>
                </a:path>
                <a:path w="330200" h="328929">
                  <a:moveTo>
                    <a:pt x="248572" y="283209"/>
                  </a:moveTo>
                  <a:lnTo>
                    <a:pt x="222389" y="283209"/>
                  </a:lnTo>
                  <a:lnTo>
                    <a:pt x="226072" y="284479"/>
                  </a:lnTo>
                  <a:lnTo>
                    <a:pt x="228485" y="287019"/>
                  </a:lnTo>
                  <a:lnTo>
                    <a:pt x="234950" y="293369"/>
                  </a:lnTo>
                  <a:lnTo>
                    <a:pt x="243141" y="298449"/>
                  </a:lnTo>
                  <a:lnTo>
                    <a:pt x="252441" y="299719"/>
                  </a:lnTo>
                  <a:lnTo>
                    <a:pt x="261735" y="298449"/>
                  </a:lnTo>
                  <a:lnTo>
                    <a:pt x="269913" y="293369"/>
                  </a:lnTo>
                  <a:lnTo>
                    <a:pt x="278498" y="284479"/>
                  </a:lnTo>
                  <a:lnTo>
                    <a:pt x="249783" y="284479"/>
                  </a:lnTo>
                  <a:lnTo>
                    <a:pt x="248572" y="283209"/>
                  </a:lnTo>
                  <a:close/>
                </a:path>
                <a:path w="330200" h="328929">
                  <a:moveTo>
                    <a:pt x="110180" y="267969"/>
                  </a:moveTo>
                  <a:lnTo>
                    <a:pt x="102820" y="267969"/>
                  </a:lnTo>
                  <a:lnTo>
                    <a:pt x="95844" y="270509"/>
                  </a:lnTo>
                  <a:lnTo>
                    <a:pt x="89750" y="274319"/>
                  </a:lnTo>
                  <a:lnTo>
                    <a:pt x="80073" y="284479"/>
                  </a:lnTo>
                  <a:lnTo>
                    <a:pt x="103746" y="284479"/>
                  </a:lnTo>
                  <a:lnTo>
                    <a:pt x="107416" y="283209"/>
                  </a:lnTo>
                  <a:lnTo>
                    <a:pt x="136443" y="283209"/>
                  </a:lnTo>
                  <a:lnTo>
                    <a:pt x="135796" y="281939"/>
                  </a:lnTo>
                  <a:lnTo>
                    <a:pt x="130770" y="276859"/>
                  </a:lnTo>
                  <a:lnTo>
                    <a:pt x="124244" y="273049"/>
                  </a:lnTo>
                  <a:lnTo>
                    <a:pt x="117424" y="269239"/>
                  </a:lnTo>
                  <a:lnTo>
                    <a:pt x="110180" y="267969"/>
                  </a:lnTo>
                  <a:close/>
                </a:path>
                <a:path w="330200" h="328929">
                  <a:moveTo>
                    <a:pt x="277719" y="44449"/>
                  </a:moveTo>
                  <a:lnTo>
                    <a:pt x="255016" y="44449"/>
                  </a:lnTo>
                  <a:lnTo>
                    <a:pt x="258254" y="48259"/>
                  </a:lnTo>
                  <a:lnTo>
                    <a:pt x="284784" y="74929"/>
                  </a:lnTo>
                  <a:lnTo>
                    <a:pt x="284784" y="80009"/>
                  </a:lnTo>
                  <a:lnTo>
                    <a:pt x="275094" y="88899"/>
                  </a:lnTo>
                  <a:lnTo>
                    <a:pt x="270683" y="95249"/>
                  </a:lnTo>
                  <a:lnTo>
                    <a:pt x="268328" y="102869"/>
                  </a:lnTo>
                  <a:lnTo>
                    <a:pt x="268122" y="110489"/>
                  </a:lnTo>
                  <a:lnTo>
                    <a:pt x="270154" y="116839"/>
                  </a:lnTo>
                  <a:lnTo>
                    <a:pt x="271170" y="119379"/>
                  </a:lnTo>
                  <a:lnTo>
                    <a:pt x="272110" y="121919"/>
                  </a:lnTo>
                  <a:lnTo>
                    <a:pt x="296062" y="139699"/>
                  </a:lnTo>
                  <a:lnTo>
                    <a:pt x="309689" y="139699"/>
                  </a:lnTo>
                  <a:lnTo>
                    <a:pt x="313385" y="143509"/>
                  </a:lnTo>
                  <a:lnTo>
                    <a:pt x="313385" y="185419"/>
                  </a:lnTo>
                  <a:lnTo>
                    <a:pt x="309689" y="189229"/>
                  </a:lnTo>
                  <a:lnTo>
                    <a:pt x="296062" y="189229"/>
                  </a:lnTo>
                  <a:lnTo>
                    <a:pt x="288645" y="190499"/>
                  </a:lnTo>
                  <a:lnTo>
                    <a:pt x="282046" y="194309"/>
                  </a:lnTo>
                  <a:lnTo>
                    <a:pt x="276683" y="199389"/>
                  </a:lnTo>
                  <a:lnTo>
                    <a:pt x="272973" y="205739"/>
                  </a:lnTo>
                  <a:lnTo>
                    <a:pt x="272097" y="207009"/>
                  </a:lnTo>
                  <a:lnTo>
                    <a:pt x="271157" y="209549"/>
                  </a:lnTo>
                  <a:lnTo>
                    <a:pt x="270141" y="212089"/>
                  </a:lnTo>
                  <a:lnTo>
                    <a:pt x="268109" y="219709"/>
                  </a:lnTo>
                  <a:lnTo>
                    <a:pt x="268316" y="227329"/>
                  </a:lnTo>
                  <a:lnTo>
                    <a:pt x="270670" y="233679"/>
                  </a:lnTo>
                  <a:lnTo>
                    <a:pt x="275082" y="240029"/>
                  </a:lnTo>
                  <a:lnTo>
                    <a:pt x="284759" y="248919"/>
                  </a:lnTo>
                  <a:lnTo>
                    <a:pt x="284759" y="255269"/>
                  </a:lnTo>
                  <a:lnTo>
                    <a:pt x="255003" y="284479"/>
                  </a:lnTo>
                  <a:lnTo>
                    <a:pt x="278498" y="284479"/>
                  </a:lnTo>
                  <a:lnTo>
                    <a:pt x="293217" y="269239"/>
                  </a:lnTo>
                  <a:lnTo>
                    <a:pt x="298625" y="261619"/>
                  </a:lnTo>
                  <a:lnTo>
                    <a:pt x="300428" y="252729"/>
                  </a:lnTo>
                  <a:lnTo>
                    <a:pt x="298625" y="242569"/>
                  </a:lnTo>
                  <a:lnTo>
                    <a:pt x="293217" y="234949"/>
                  </a:lnTo>
                  <a:lnTo>
                    <a:pt x="286766" y="228599"/>
                  </a:lnTo>
                  <a:lnTo>
                    <a:pt x="284327" y="226059"/>
                  </a:lnTo>
                  <a:lnTo>
                    <a:pt x="283667" y="222249"/>
                  </a:lnTo>
                  <a:lnTo>
                    <a:pt x="285115" y="218439"/>
                  </a:lnTo>
                  <a:lnTo>
                    <a:pt x="286270" y="215899"/>
                  </a:lnTo>
                  <a:lnTo>
                    <a:pt x="287362" y="213359"/>
                  </a:lnTo>
                  <a:lnTo>
                    <a:pt x="288417" y="210819"/>
                  </a:lnTo>
                  <a:lnTo>
                    <a:pt x="289572" y="208279"/>
                  </a:lnTo>
                  <a:lnTo>
                    <a:pt x="292646" y="205739"/>
                  </a:lnTo>
                  <a:lnTo>
                    <a:pt x="305142" y="205739"/>
                  </a:lnTo>
                  <a:lnTo>
                    <a:pt x="314768" y="204469"/>
                  </a:lnTo>
                  <a:lnTo>
                    <a:pt x="322632" y="198119"/>
                  </a:lnTo>
                  <a:lnTo>
                    <a:pt x="327936" y="190499"/>
                  </a:lnTo>
                  <a:lnTo>
                    <a:pt x="329882" y="181609"/>
                  </a:lnTo>
                  <a:lnTo>
                    <a:pt x="329882" y="148589"/>
                  </a:lnTo>
                  <a:lnTo>
                    <a:pt x="327936" y="138429"/>
                  </a:lnTo>
                  <a:lnTo>
                    <a:pt x="322632" y="130809"/>
                  </a:lnTo>
                  <a:lnTo>
                    <a:pt x="314768" y="125729"/>
                  </a:lnTo>
                  <a:lnTo>
                    <a:pt x="305142" y="123189"/>
                  </a:lnTo>
                  <a:lnTo>
                    <a:pt x="292658" y="123189"/>
                  </a:lnTo>
                  <a:lnTo>
                    <a:pt x="289598" y="120649"/>
                  </a:lnTo>
                  <a:lnTo>
                    <a:pt x="288429" y="118109"/>
                  </a:lnTo>
                  <a:lnTo>
                    <a:pt x="287426" y="115569"/>
                  </a:lnTo>
                  <a:lnTo>
                    <a:pt x="286346" y="113029"/>
                  </a:lnTo>
                  <a:lnTo>
                    <a:pt x="283743" y="106679"/>
                  </a:lnTo>
                  <a:lnTo>
                    <a:pt x="284391" y="102869"/>
                  </a:lnTo>
                  <a:lnTo>
                    <a:pt x="286829" y="101599"/>
                  </a:lnTo>
                  <a:lnTo>
                    <a:pt x="293293" y="93979"/>
                  </a:lnTo>
                  <a:lnTo>
                    <a:pt x="298690" y="86359"/>
                  </a:lnTo>
                  <a:lnTo>
                    <a:pt x="300480" y="77469"/>
                  </a:lnTo>
                  <a:lnTo>
                    <a:pt x="298667" y="67309"/>
                  </a:lnTo>
                  <a:lnTo>
                    <a:pt x="293255" y="59689"/>
                  </a:lnTo>
                  <a:lnTo>
                    <a:pt x="277719" y="44449"/>
                  </a:lnTo>
                  <a:close/>
                </a:path>
                <a:path w="330200" h="328929">
                  <a:moveTo>
                    <a:pt x="102550" y="44449"/>
                  </a:moveTo>
                  <a:lnTo>
                    <a:pt x="80060" y="44449"/>
                  </a:lnTo>
                  <a:lnTo>
                    <a:pt x="89750" y="54609"/>
                  </a:lnTo>
                  <a:lnTo>
                    <a:pt x="95839" y="58419"/>
                  </a:lnTo>
                  <a:lnTo>
                    <a:pt x="102816" y="60959"/>
                  </a:lnTo>
                  <a:lnTo>
                    <a:pt x="110178" y="60959"/>
                  </a:lnTo>
                  <a:lnTo>
                    <a:pt x="117424" y="59689"/>
                  </a:lnTo>
                  <a:lnTo>
                    <a:pt x="121932" y="57149"/>
                  </a:lnTo>
                  <a:lnTo>
                    <a:pt x="124218" y="57149"/>
                  </a:lnTo>
                  <a:lnTo>
                    <a:pt x="130753" y="53339"/>
                  </a:lnTo>
                  <a:lnTo>
                    <a:pt x="135783" y="46989"/>
                  </a:lnTo>
                  <a:lnTo>
                    <a:pt x="136432" y="45719"/>
                  </a:lnTo>
                  <a:lnTo>
                    <a:pt x="103822" y="45719"/>
                  </a:lnTo>
                  <a:lnTo>
                    <a:pt x="102550" y="44449"/>
                  </a:lnTo>
                  <a:close/>
                </a:path>
                <a:path w="330200" h="328929">
                  <a:moveTo>
                    <a:pt x="204505" y="16509"/>
                  </a:moveTo>
                  <a:lnTo>
                    <a:pt x="185991" y="16509"/>
                  </a:lnTo>
                  <a:lnTo>
                    <a:pt x="189674" y="20319"/>
                  </a:lnTo>
                  <a:lnTo>
                    <a:pt x="189674" y="33019"/>
                  </a:lnTo>
                  <a:lnTo>
                    <a:pt x="190841" y="40639"/>
                  </a:lnTo>
                  <a:lnTo>
                    <a:pt x="194078" y="46989"/>
                  </a:lnTo>
                  <a:lnTo>
                    <a:pt x="199100" y="53339"/>
                  </a:lnTo>
                  <a:lnTo>
                    <a:pt x="205625" y="57149"/>
                  </a:lnTo>
                  <a:lnTo>
                    <a:pt x="207937" y="57149"/>
                  </a:lnTo>
                  <a:lnTo>
                    <a:pt x="212445" y="59689"/>
                  </a:lnTo>
                  <a:lnTo>
                    <a:pt x="219691" y="60959"/>
                  </a:lnTo>
                  <a:lnTo>
                    <a:pt x="227053" y="60959"/>
                  </a:lnTo>
                  <a:lnTo>
                    <a:pt x="234030" y="58419"/>
                  </a:lnTo>
                  <a:lnTo>
                    <a:pt x="240118" y="54609"/>
                  </a:lnTo>
                  <a:lnTo>
                    <a:pt x="248608" y="45719"/>
                  </a:lnTo>
                  <a:lnTo>
                    <a:pt x="222415" y="45719"/>
                  </a:lnTo>
                  <a:lnTo>
                    <a:pt x="216750" y="43179"/>
                  </a:lnTo>
                  <a:lnTo>
                    <a:pt x="214172" y="41909"/>
                  </a:lnTo>
                  <a:lnTo>
                    <a:pt x="211518" y="40639"/>
                  </a:lnTo>
                  <a:lnTo>
                    <a:pt x="208305" y="39369"/>
                  </a:lnTo>
                  <a:lnTo>
                    <a:pt x="206159" y="36829"/>
                  </a:lnTo>
                  <a:lnTo>
                    <a:pt x="206171" y="24129"/>
                  </a:lnTo>
                  <a:lnTo>
                    <a:pt x="204505" y="16509"/>
                  </a:lnTo>
                  <a:close/>
                </a:path>
                <a:path w="330200" h="328929">
                  <a:moveTo>
                    <a:pt x="181432" y="0"/>
                  </a:moveTo>
                  <a:lnTo>
                    <a:pt x="148450" y="0"/>
                  </a:lnTo>
                  <a:lnTo>
                    <a:pt x="138817" y="1269"/>
                  </a:lnTo>
                  <a:lnTo>
                    <a:pt x="130949" y="6349"/>
                  </a:lnTo>
                  <a:lnTo>
                    <a:pt x="125643" y="15239"/>
                  </a:lnTo>
                  <a:lnTo>
                    <a:pt x="123698" y="24129"/>
                  </a:lnTo>
                  <a:lnTo>
                    <a:pt x="123710" y="36829"/>
                  </a:lnTo>
                  <a:lnTo>
                    <a:pt x="121577" y="39369"/>
                  </a:lnTo>
                  <a:lnTo>
                    <a:pt x="118376" y="40639"/>
                  </a:lnTo>
                  <a:lnTo>
                    <a:pt x="115735" y="41909"/>
                  </a:lnTo>
                  <a:lnTo>
                    <a:pt x="110604" y="44449"/>
                  </a:lnTo>
                  <a:lnTo>
                    <a:pt x="107492" y="45719"/>
                  </a:lnTo>
                  <a:lnTo>
                    <a:pt x="136432" y="45719"/>
                  </a:lnTo>
                  <a:lnTo>
                    <a:pt x="139025" y="40639"/>
                  </a:lnTo>
                  <a:lnTo>
                    <a:pt x="140195" y="33019"/>
                  </a:lnTo>
                  <a:lnTo>
                    <a:pt x="140195" y="20319"/>
                  </a:lnTo>
                  <a:lnTo>
                    <a:pt x="143891" y="16509"/>
                  </a:lnTo>
                  <a:lnTo>
                    <a:pt x="204505" y="16509"/>
                  </a:lnTo>
                  <a:lnTo>
                    <a:pt x="204227" y="15239"/>
                  </a:lnTo>
                  <a:lnTo>
                    <a:pt x="198926" y="6349"/>
                  </a:lnTo>
                  <a:lnTo>
                    <a:pt x="191062" y="1269"/>
                  </a:lnTo>
                  <a:lnTo>
                    <a:pt x="181432" y="0"/>
                  </a:lnTo>
                  <a:close/>
                </a:path>
                <a:path w="330200" h="328929">
                  <a:moveTo>
                    <a:pt x="252463" y="29209"/>
                  </a:moveTo>
                  <a:lnTo>
                    <a:pt x="243162" y="30479"/>
                  </a:lnTo>
                  <a:lnTo>
                    <a:pt x="234975" y="36829"/>
                  </a:lnTo>
                  <a:lnTo>
                    <a:pt x="226098" y="45719"/>
                  </a:lnTo>
                  <a:lnTo>
                    <a:pt x="248608" y="45719"/>
                  </a:lnTo>
                  <a:lnTo>
                    <a:pt x="249821" y="44449"/>
                  </a:lnTo>
                  <a:lnTo>
                    <a:pt x="277719" y="44449"/>
                  </a:lnTo>
                  <a:lnTo>
                    <a:pt x="269951" y="36829"/>
                  </a:lnTo>
                  <a:lnTo>
                    <a:pt x="261764" y="30479"/>
                  </a:lnTo>
                  <a:lnTo>
                    <a:pt x="252463" y="29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315" y="5964660"/>
              <a:ext cx="147563" cy="1485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85750" y="5709004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30" h="405129">
                  <a:moveTo>
                    <a:pt x="206930" y="0"/>
                  </a:moveTo>
                  <a:lnTo>
                    <a:pt x="157451" y="0"/>
                  </a:lnTo>
                  <a:lnTo>
                    <a:pt x="147820" y="1945"/>
                  </a:lnTo>
                  <a:lnTo>
                    <a:pt x="139957" y="7251"/>
                  </a:lnTo>
                  <a:lnTo>
                    <a:pt x="134655" y="15119"/>
                  </a:lnTo>
                  <a:lnTo>
                    <a:pt x="132711" y="24752"/>
                  </a:lnTo>
                  <a:lnTo>
                    <a:pt x="132749" y="54140"/>
                  </a:lnTo>
                  <a:lnTo>
                    <a:pt x="130578" y="57238"/>
                  </a:lnTo>
                  <a:lnTo>
                    <a:pt x="119643" y="60947"/>
                  </a:lnTo>
                  <a:lnTo>
                    <a:pt x="112163" y="64046"/>
                  </a:lnTo>
                  <a:lnTo>
                    <a:pt x="101825" y="69202"/>
                  </a:lnTo>
                  <a:lnTo>
                    <a:pt x="98078" y="68567"/>
                  </a:lnTo>
                  <a:lnTo>
                    <a:pt x="77212" y="47701"/>
                  </a:lnTo>
                  <a:lnTo>
                    <a:pt x="69031" y="42286"/>
                  </a:lnTo>
                  <a:lnTo>
                    <a:pt x="59731" y="40481"/>
                  </a:lnTo>
                  <a:lnTo>
                    <a:pt x="50430" y="42286"/>
                  </a:lnTo>
                  <a:lnTo>
                    <a:pt x="42249" y="47701"/>
                  </a:lnTo>
                  <a:lnTo>
                    <a:pt x="7248" y="82702"/>
                  </a:lnTo>
                  <a:lnTo>
                    <a:pt x="1812" y="90881"/>
                  </a:lnTo>
                  <a:lnTo>
                    <a:pt x="0" y="100190"/>
                  </a:lnTo>
                  <a:lnTo>
                    <a:pt x="1812" y="109498"/>
                  </a:lnTo>
                  <a:lnTo>
                    <a:pt x="7248" y="117678"/>
                  </a:lnTo>
                  <a:lnTo>
                    <a:pt x="37550" y="147942"/>
                  </a:lnTo>
                  <a:lnTo>
                    <a:pt x="42783" y="147853"/>
                  </a:lnTo>
                  <a:lnTo>
                    <a:pt x="49044" y="141401"/>
                  </a:lnTo>
                  <a:lnTo>
                    <a:pt x="49044" y="136334"/>
                  </a:lnTo>
                  <a:lnTo>
                    <a:pt x="15681" y="102819"/>
                  </a:lnTo>
                  <a:lnTo>
                    <a:pt x="15681" y="97599"/>
                  </a:lnTo>
                  <a:lnTo>
                    <a:pt x="57121" y="56159"/>
                  </a:lnTo>
                  <a:lnTo>
                    <a:pt x="62353" y="56159"/>
                  </a:lnTo>
                  <a:lnTo>
                    <a:pt x="83994" y="77774"/>
                  </a:lnTo>
                  <a:lnTo>
                    <a:pt x="90236" y="82326"/>
                  </a:lnTo>
                  <a:lnTo>
                    <a:pt x="97409" y="84680"/>
                  </a:lnTo>
                  <a:lnTo>
                    <a:pt x="104957" y="84743"/>
                  </a:lnTo>
                  <a:lnTo>
                    <a:pt x="112328" y="82423"/>
                  </a:lnTo>
                  <a:lnTo>
                    <a:pt x="118856" y="79159"/>
                  </a:lnTo>
                  <a:lnTo>
                    <a:pt x="125612" y="76352"/>
                  </a:lnTo>
                  <a:lnTo>
                    <a:pt x="149209" y="50685"/>
                  </a:lnTo>
                  <a:lnTo>
                    <a:pt x="149209" y="20193"/>
                  </a:lnTo>
                  <a:lnTo>
                    <a:pt x="152892" y="16497"/>
                  </a:lnTo>
                  <a:lnTo>
                    <a:pt x="211489" y="16497"/>
                  </a:lnTo>
                  <a:lnTo>
                    <a:pt x="215185" y="20193"/>
                  </a:lnTo>
                  <a:lnTo>
                    <a:pt x="215185" y="50685"/>
                  </a:lnTo>
                  <a:lnTo>
                    <a:pt x="216362" y="58308"/>
                  </a:lnTo>
                  <a:lnTo>
                    <a:pt x="219749" y="65041"/>
                  </a:lnTo>
                  <a:lnTo>
                    <a:pt x="225020" y="70429"/>
                  </a:lnTo>
                  <a:lnTo>
                    <a:pt x="231848" y="74015"/>
                  </a:lnTo>
                  <a:lnTo>
                    <a:pt x="238782" y="76339"/>
                  </a:lnTo>
                  <a:lnTo>
                    <a:pt x="245538" y="79146"/>
                  </a:lnTo>
                  <a:lnTo>
                    <a:pt x="252066" y="82423"/>
                  </a:lnTo>
                  <a:lnTo>
                    <a:pt x="259436" y="84729"/>
                  </a:lnTo>
                  <a:lnTo>
                    <a:pt x="266985" y="84659"/>
                  </a:lnTo>
                  <a:lnTo>
                    <a:pt x="274158" y="82306"/>
                  </a:lnTo>
                  <a:lnTo>
                    <a:pt x="280400" y="77762"/>
                  </a:lnTo>
                  <a:lnTo>
                    <a:pt x="302040" y="56159"/>
                  </a:lnTo>
                  <a:lnTo>
                    <a:pt x="307260" y="56159"/>
                  </a:lnTo>
                  <a:lnTo>
                    <a:pt x="348700" y="97612"/>
                  </a:lnTo>
                  <a:lnTo>
                    <a:pt x="348700" y="102819"/>
                  </a:lnTo>
                  <a:lnTo>
                    <a:pt x="327098" y="124472"/>
                  </a:lnTo>
                  <a:lnTo>
                    <a:pt x="322546" y="130714"/>
                  </a:lnTo>
                  <a:lnTo>
                    <a:pt x="320190" y="137887"/>
                  </a:lnTo>
                  <a:lnTo>
                    <a:pt x="320123" y="145436"/>
                  </a:lnTo>
                  <a:lnTo>
                    <a:pt x="322437" y="152806"/>
                  </a:lnTo>
                  <a:lnTo>
                    <a:pt x="325713" y="159334"/>
                  </a:lnTo>
                  <a:lnTo>
                    <a:pt x="328520" y="166090"/>
                  </a:lnTo>
                  <a:lnTo>
                    <a:pt x="354187" y="189687"/>
                  </a:lnTo>
                  <a:lnTo>
                    <a:pt x="384667" y="189687"/>
                  </a:lnTo>
                  <a:lnTo>
                    <a:pt x="388362" y="193370"/>
                  </a:lnTo>
                  <a:lnTo>
                    <a:pt x="388362" y="251968"/>
                  </a:lnTo>
                  <a:lnTo>
                    <a:pt x="384667" y="255663"/>
                  </a:lnTo>
                  <a:lnTo>
                    <a:pt x="354187" y="255663"/>
                  </a:lnTo>
                  <a:lnTo>
                    <a:pt x="346564" y="256840"/>
                  </a:lnTo>
                  <a:lnTo>
                    <a:pt x="339831" y="260227"/>
                  </a:lnTo>
                  <a:lnTo>
                    <a:pt x="334443" y="265498"/>
                  </a:lnTo>
                  <a:lnTo>
                    <a:pt x="330857" y="272326"/>
                  </a:lnTo>
                  <a:lnTo>
                    <a:pt x="328533" y="279260"/>
                  </a:lnTo>
                  <a:lnTo>
                    <a:pt x="325713" y="286016"/>
                  </a:lnTo>
                  <a:lnTo>
                    <a:pt x="322437" y="292544"/>
                  </a:lnTo>
                  <a:lnTo>
                    <a:pt x="320131" y="299920"/>
                  </a:lnTo>
                  <a:lnTo>
                    <a:pt x="320200" y="307468"/>
                  </a:lnTo>
                  <a:lnTo>
                    <a:pt x="322553" y="314638"/>
                  </a:lnTo>
                  <a:lnTo>
                    <a:pt x="327098" y="320878"/>
                  </a:lnTo>
                  <a:lnTo>
                    <a:pt x="348713" y="342519"/>
                  </a:lnTo>
                  <a:lnTo>
                    <a:pt x="348713" y="347738"/>
                  </a:lnTo>
                  <a:lnTo>
                    <a:pt x="307260" y="389178"/>
                  </a:lnTo>
                  <a:lnTo>
                    <a:pt x="302040" y="389178"/>
                  </a:lnTo>
                  <a:lnTo>
                    <a:pt x="268551" y="355650"/>
                  </a:lnTo>
                  <a:lnTo>
                    <a:pt x="263331" y="355561"/>
                  </a:lnTo>
                  <a:lnTo>
                    <a:pt x="256790" y="361899"/>
                  </a:lnTo>
                  <a:lnTo>
                    <a:pt x="256701" y="367131"/>
                  </a:lnTo>
                  <a:lnTo>
                    <a:pt x="287169" y="397637"/>
                  </a:lnTo>
                  <a:lnTo>
                    <a:pt x="295347" y="403066"/>
                  </a:lnTo>
                  <a:lnTo>
                    <a:pt x="304652" y="404876"/>
                  </a:lnTo>
                  <a:lnTo>
                    <a:pt x="313960" y="403066"/>
                  </a:lnTo>
                  <a:lnTo>
                    <a:pt x="322145" y="397637"/>
                  </a:lnTo>
                  <a:lnTo>
                    <a:pt x="357146" y="362648"/>
                  </a:lnTo>
                  <a:lnTo>
                    <a:pt x="362575" y="354463"/>
                  </a:lnTo>
                  <a:lnTo>
                    <a:pt x="364385" y="345154"/>
                  </a:lnTo>
                  <a:lnTo>
                    <a:pt x="362575" y="335845"/>
                  </a:lnTo>
                  <a:lnTo>
                    <a:pt x="357146" y="327660"/>
                  </a:lnTo>
                  <a:lnTo>
                    <a:pt x="336305" y="306819"/>
                  </a:lnTo>
                  <a:lnTo>
                    <a:pt x="335670" y="303085"/>
                  </a:lnTo>
                  <a:lnTo>
                    <a:pt x="340814" y="292735"/>
                  </a:lnTo>
                  <a:lnTo>
                    <a:pt x="343925" y="285267"/>
                  </a:lnTo>
                  <a:lnTo>
                    <a:pt x="347621" y="274320"/>
                  </a:lnTo>
                  <a:lnTo>
                    <a:pt x="350720" y="272122"/>
                  </a:lnTo>
                  <a:lnTo>
                    <a:pt x="389751" y="270204"/>
                  </a:lnTo>
                  <a:lnTo>
                    <a:pt x="404860" y="247408"/>
                  </a:lnTo>
                  <a:lnTo>
                    <a:pt x="404860" y="197929"/>
                  </a:lnTo>
                  <a:lnTo>
                    <a:pt x="402916" y="188298"/>
                  </a:lnTo>
                  <a:lnTo>
                    <a:pt x="397614" y="180435"/>
                  </a:lnTo>
                  <a:lnTo>
                    <a:pt x="389751" y="175133"/>
                  </a:lnTo>
                  <a:lnTo>
                    <a:pt x="380120" y="173189"/>
                  </a:lnTo>
                  <a:lnTo>
                    <a:pt x="350732" y="173228"/>
                  </a:lnTo>
                  <a:lnTo>
                    <a:pt x="347633" y="171056"/>
                  </a:lnTo>
                  <a:lnTo>
                    <a:pt x="343938" y="160121"/>
                  </a:lnTo>
                  <a:lnTo>
                    <a:pt x="340839" y="152654"/>
                  </a:lnTo>
                  <a:lnTo>
                    <a:pt x="335695" y="142303"/>
                  </a:lnTo>
                  <a:lnTo>
                    <a:pt x="336343" y="138544"/>
                  </a:lnTo>
                  <a:lnTo>
                    <a:pt x="357209" y="117690"/>
                  </a:lnTo>
                  <a:lnTo>
                    <a:pt x="362638" y="109513"/>
                  </a:lnTo>
                  <a:lnTo>
                    <a:pt x="364448" y="100207"/>
                  </a:lnTo>
                  <a:lnTo>
                    <a:pt x="362638" y="90900"/>
                  </a:lnTo>
                  <a:lnTo>
                    <a:pt x="357209" y="82715"/>
                  </a:lnTo>
                  <a:lnTo>
                    <a:pt x="322145" y="47713"/>
                  </a:lnTo>
                  <a:lnTo>
                    <a:pt x="313960" y="42284"/>
                  </a:lnTo>
                  <a:lnTo>
                    <a:pt x="304652" y="40474"/>
                  </a:lnTo>
                  <a:lnTo>
                    <a:pt x="295347" y="42284"/>
                  </a:lnTo>
                  <a:lnTo>
                    <a:pt x="287169" y="47713"/>
                  </a:lnTo>
                  <a:lnTo>
                    <a:pt x="266353" y="68567"/>
                  </a:lnTo>
                  <a:lnTo>
                    <a:pt x="262607" y="69202"/>
                  </a:lnTo>
                  <a:lnTo>
                    <a:pt x="252256" y="64046"/>
                  </a:lnTo>
                  <a:lnTo>
                    <a:pt x="244789" y="60947"/>
                  </a:lnTo>
                  <a:lnTo>
                    <a:pt x="233829" y="57251"/>
                  </a:lnTo>
                  <a:lnTo>
                    <a:pt x="231644" y="54152"/>
                  </a:lnTo>
                  <a:lnTo>
                    <a:pt x="231682" y="24752"/>
                  </a:lnTo>
                  <a:lnTo>
                    <a:pt x="229737" y="15119"/>
                  </a:lnTo>
                  <a:lnTo>
                    <a:pt x="224431" y="7251"/>
                  </a:lnTo>
                  <a:lnTo>
                    <a:pt x="216563" y="1945"/>
                  </a:lnTo>
                  <a:lnTo>
                    <a:pt x="206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975" y="5824514"/>
              <a:ext cx="186131" cy="18633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793015" y="5242451"/>
            <a:ext cx="3092326" cy="1820178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4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35" dirty="0">
                <a:solidFill>
                  <a:srgbClr val="F07333"/>
                </a:solidFill>
                <a:latin typeface="Trebuchet MS"/>
                <a:cs typeface="Trebuchet MS"/>
              </a:rPr>
              <a:t>locativos</a:t>
            </a:r>
            <a:endParaRPr sz="1150" dirty="0">
              <a:latin typeface="Trebuchet MS"/>
              <a:cs typeface="Trebuchet MS"/>
            </a:endParaRPr>
          </a:p>
          <a:p>
            <a:pPr marL="12700" marR="76200">
              <a:lnSpc>
                <a:spcPct val="114799"/>
              </a:lnSpc>
              <a:spcBef>
                <a:spcPts val="44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Ubicación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inadecuada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objetos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superficies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resbaladizas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superficies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irregulares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y/o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diferente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-5" dirty="0">
                <a:solidFill>
                  <a:srgbClr val="818385"/>
                </a:solidFill>
                <a:latin typeface="Tahoma"/>
                <a:cs typeface="Tahoma"/>
              </a:rPr>
              <a:t>nivel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Capacitación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autocuidado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botas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endParaRPr sz="900" dirty="0">
              <a:latin typeface="Tahoma"/>
              <a:cs typeface="Tahoma"/>
            </a:endParaRPr>
          </a:p>
          <a:p>
            <a:pPr marL="12700" marR="407034">
              <a:lnSpc>
                <a:spcPct val="114799"/>
              </a:lnSpc>
            </a:pP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seguridad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desplazamiento</a:t>
            </a:r>
            <a:r>
              <a:rPr sz="9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9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lugares adecuados, </a:t>
            </a:r>
            <a:r>
              <a:rPr lang="es-MX" sz="900" spc="15" dirty="0">
                <a:solidFill>
                  <a:srgbClr val="818385"/>
                </a:solidFill>
                <a:latin typeface="Tahoma"/>
                <a:cs typeface="Tahoma"/>
              </a:rPr>
              <a:t>uso de barandas y pasamanos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MX" sz="900" spc="20" dirty="0">
                <a:solidFill>
                  <a:srgbClr val="818385"/>
                </a:solidFill>
                <a:latin typeface="Tahoma"/>
                <a:cs typeface="Tahoma"/>
              </a:rPr>
              <a:t>señalización y reposición de tapas de cárcamos, Señalización y demarcación de vías y desniveles.</a:t>
            </a:r>
          </a:p>
          <a:p>
            <a:pPr marL="12700" marR="407034">
              <a:lnSpc>
                <a:spcPct val="114799"/>
              </a:lnSpc>
            </a:pP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78384" y="2459777"/>
            <a:ext cx="3986529" cy="1690370"/>
            <a:chOff x="5178384" y="2459777"/>
            <a:chExt cx="3986529" cy="1690370"/>
          </a:xfrm>
        </p:grpSpPr>
        <p:sp>
          <p:nvSpPr>
            <p:cNvPr id="20" name="object 20"/>
            <p:cNvSpPr/>
            <p:nvPr/>
          </p:nvSpPr>
          <p:spPr>
            <a:xfrm>
              <a:off x="5178384" y="2690289"/>
              <a:ext cx="947419" cy="946785"/>
            </a:xfrm>
            <a:custGeom>
              <a:avLst/>
              <a:gdLst/>
              <a:ahLst/>
              <a:cxnLst/>
              <a:rect l="l" t="t" r="r" b="b"/>
              <a:pathLst>
                <a:path w="947420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8"/>
                  </a:lnTo>
                  <a:lnTo>
                    <a:pt x="21294" y="613788"/>
                  </a:lnTo>
                  <a:lnTo>
                    <a:pt x="37222" y="657255"/>
                  </a:lnTo>
                  <a:lnTo>
                    <a:pt x="57168" y="698612"/>
                  </a:lnTo>
                  <a:lnTo>
                    <a:pt x="80894" y="737620"/>
                  </a:lnTo>
                  <a:lnTo>
                    <a:pt x="108161" y="774042"/>
                  </a:lnTo>
                  <a:lnTo>
                    <a:pt x="138733" y="807640"/>
                  </a:lnTo>
                  <a:lnTo>
                    <a:pt x="172370" y="838176"/>
                  </a:lnTo>
                  <a:lnTo>
                    <a:pt x="208835" y="865412"/>
                  </a:lnTo>
                  <a:lnTo>
                    <a:pt x="247889" y="889110"/>
                  </a:lnTo>
                  <a:lnTo>
                    <a:pt x="289295" y="909033"/>
                  </a:lnTo>
                  <a:lnTo>
                    <a:pt x="332814" y="924942"/>
                  </a:lnTo>
                  <a:lnTo>
                    <a:pt x="378208" y="936601"/>
                  </a:lnTo>
                  <a:lnTo>
                    <a:pt x="425240" y="943770"/>
                  </a:lnTo>
                  <a:lnTo>
                    <a:pt x="473671" y="946213"/>
                  </a:lnTo>
                  <a:lnTo>
                    <a:pt x="522100" y="943770"/>
                  </a:lnTo>
                  <a:lnTo>
                    <a:pt x="569131" y="936601"/>
                  </a:lnTo>
                  <a:lnTo>
                    <a:pt x="614524" y="924942"/>
                  </a:lnTo>
                  <a:lnTo>
                    <a:pt x="658043" y="909033"/>
                  </a:lnTo>
                  <a:lnTo>
                    <a:pt x="699448" y="889110"/>
                  </a:lnTo>
                  <a:lnTo>
                    <a:pt x="738503" y="865412"/>
                  </a:lnTo>
                  <a:lnTo>
                    <a:pt x="774968" y="838176"/>
                  </a:lnTo>
                  <a:lnTo>
                    <a:pt x="808605" y="807640"/>
                  </a:lnTo>
                  <a:lnTo>
                    <a:pt x="839177" y="774042"/>
                  </a:lnTo>
                  <a:lnTo>
                    <a:pt x="866446" y="737620"/>
                  </a:lnTo>
                  <a:lnTo>
                    <a:pt x="890172" y="698612"/>
                  </a:lnTo>
                  <a:lnTo>
                    <a:pt x="910119" y="657255"/>
                  </a:lnTo>
                  <a:lnTo>
                    <a:pt x="926047" y="613788"/>
                  </a:lnTo>
                  <a:lnTo>
                    <a:pt x="937720" y="568448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2057" y="2466127"/>
              <a:ext cx="3506470" cy="1677670"/>
            </a:xfrm>
            <a:custGeom>
              <a:avLst/>
              <a:gdLst/>
              <a:ahLst/>
              <a:cxnLst/>
              <a:rect l="l" t="t" r="r" b="b"/>
              <a:pathLst>
                <a:path w="3506470" h="1677670">
                  <a:moveTo>
                    <a:pt x="3335629" y="1677289"/>
                  </a:moveTo>
                  <a:lnTo>
                    <a:pt x="170611" y="1677289"/>
                  </a:lnTo>
                  <a:lnTo>
                    <a:pt x="125258" y="1671194"/>
                  </a:lnTo>
                  <a:lnTo>
                    <a:pt x="84502" y="1653994"/>
                  </a:lnTo>
                  <a:lnTo>
                    <a:pt x="49972" y="1627316"/>
                  </a:lnTo>
                  <a:lnTo>
                    <a:pt x="23294" y="1592786"/>
                  </a:lnTo>
                  <a:lnTo>
                    <a:pt x="6094" y="1552030"/>
                  </a:lnTo>
                  <a:lnTo>
                    <a:pt x="0" y="1506677"/>
                  </a:lnTo>
                  <a:lnTo>
                    <a:pt x="0" y="170611"/>
                  </a:lnTo>
                  <a:lnTo>
                    <a:pt x="6094" y="125253"/>
                  </a:lnTo>
                  <a:lnTo>
                    <a:pt x="23294" y="84497"/>
                  </a:lnTo>
                  <a:lnTo>
                    <a:pt x="49972" y="49968"/>
                  </a:lnTo>
                  <a:lnTo>
                    <a:pt x="84502" y="23291"/>
                  </a:lnTo>
                  <a:lnTo>
                    <a:pt x="125258" y="6093"/>
                  </a:lnTo>
                  <a:lnTo>
                    <a:pt x="170611" y="0"/>
                  </a:lnTo>
                  <a:lnTo>
                    <a:pt x="3335629" y="0"/>
                  </a:lnTo>
                  <a:lnTo>
                    <a:pt x="3380988" y="6093"/>
                  </a:lnTo>
                  <a:lnTo>
                    <a:pt x="3421747" y="23291"/>
                  </a:lnTo>
                  <a:lnTo>
                    <a:pt x="3456279" y="49968"/>
                  </a:lnTo>
                  <a:lnTo>
                    <a:pt x="3482959" y="84497"/>
                  </a:lnTo>
                  <a:lnTo>
                    <a:pt x="3500159" y="125253"/>
                  </a:lnTo>
                  <a:lnTo>
                    <a:pt x="3506254" y="170611"/>
                  </a:lnTo>
                  <a:lnTo>
                    <a:pt x="3506254" y="1506677"/>
                  </a:lnTo>
                  <a:lnTo>
                    <a:pt x="3500159" y="1552030"/>
                  </a:lnTo>
                  <a:lnTo>
                    <a:pt x="3482959" y="1592786"/>
                  </a:lnTo>
                  <a:lnTo>
                    <a:pt x="3456279" y="1627316"/>
                  </a:lnTo>
                  <a:lnTo>
                    <a:pt x="3421747" y="1653994"/>
                  </a:lnTo>
                  <a:lnTo>
                    <a:pt x="3380988" y="1671194"/>
                  </a:lnTo>
                  <a:lnTo>
                    <a:pt x="3335629" y="16772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7848" y="2891650"/>
              <a:ext cx="515620" cy="514984"/>
            </a:xfrm>
            <a:custGeom>
              <a:avLst/>
              <a:gdLst/>
              <a:ahLst/>
              <a:cxnLst/>
              <a:rect l="l" t="t" r="r" b="b"/>
              <a:pathLst>
                <a:path w="515620" h="514985">
                  <a:moveTo>
                    <a:pt x="146799" y="308660"/>
                  </a:moveTo>
                  <a:lnTo>
                    <a:pt x="78232" y="308660"/>
                  </a:lnTo>
                  <a:lnTo>
                    <a:pt x="78232" y="325805"/>
                  </a:lnTo>
                  <a:lnTo>
                    <a:pt x="146799" y="325805"/>
                  </a:lnTo>
                  <a:lnTo>
                    <a:pt x="146799" y="308660"/>
                  </a:lnTo>
                  <a:close/>
                </a:path>
                <a:path w="515620" h="514985">
                  <a:moveTo>
                    <a:pt x="206832" y="120027"/>
                  </a:moveTo>
                  <a:lnTo>
                    <a:pt x="189699" y="120027"/>
                  </a:lnTo>
                  <a:lnTo>
                    <a:pt x="189699" y="137172"/>
                  </a:lnTo>
                  <a:lnTo>
                    <a:pt x="206832" y="137172"/>
                  </a:lnTo>
                  <a:lnTo>
                    <a:pt x="206832" y="120027"/>
                  </a:lnTo>
                  <a:close/>
                </a:path>
                <a:path w="515620" h="514985">
                  <a:moveTo>
                    <a:pt x="225069" y="384238"/>
                  </a:moveTo>
                  <a:lnTo>
                    <a:pt x="222745" y="379336"/>
                  </a:lnTo>
                  <a:lnTo>
                    <a:pt x="218122" y="377685"/>
                  </a:lnTo>
                  <a:lnTo>
                    <a:pt x="204393" y="373126"/>
                  </a:lnTo>
                  <a:lnTo>
                    <a:pt x="204393" y="391185"/>
                  </a:lnTo>
                  <a:lnTo>
                    <a:pt x="171157" y="484225"/>
                  </a:lnTo>
                  <a:lnTo>
                    <a:pt x="168008" y="486143"/>
                  </a:lnTo>
                  <a:lnTo>
                    <a:pt x="165100" y="488416"/>
                  </a:lnTo>
                  <a:lnTo>
                    <a:pt x="162458" y="490994"/>
                  </a:lnTo>
                  <a:lnTo>
                    <a:pt x="157670" y="495185"/>
                  </a:lnTo>
                  <a:lnTo>
                    <a:pt x="151841" y="497141"/>
                  </a:lnTo>
                  <a:lnTo>
                    <a:pt x="136969" y="490982"/>
                  </a:lnTo>
                  <a:lnTo>
                    <a:pt x="132613" y="486410"/>
                  </a:lnTo>
                  <a:lnTo>
                    <a:pt x="127139" y="483044"/>
                  </a:lnTo>
                  <a:lnTo>
                    <a:pt x="121094" y="481203"/>
                  </a:lnTo>
                  <a:lnTo>
                    <a:pt x="121094" y="363423"/>
                  </a:lnTo>
                  <a:lnTo>
                    <a:pt x="204393" y="391185"/>
                  </a:lnTo>
                  <a:lnTo>
                    <a:pt x="204393" y="373126"/>
                  </a:lnTo>
                  <a:lnTo>
                    <a:pt x="197205" y="370725"/>
                  </a:lnTo>
                  <a:lnTo>
                    <a:pt x="196088" y="364540"/>
                  </a:lnTo>
                  <a:lnTo>
                    <a:pt x="182803" y="291515"/>
                  </a:lnTo>
                  <a:lnTo>
                    <a:pt x="180225" y="277329"/>
                  </a:lnTo>
                  <a:lnTo>
                    <a:pt x="178650" y="276021"/>
                  </a:lnTo>
                  <a:lnTo>
                    <a:pt x="178650" y="364540"/>
                  </a:lnTo>
                  <a:lnTo>
                    <a:pt x="175298" y="363423"/>
                  </a:lnTo>
                  <a:lnTo>
                    <a:pt x="113474" y="342811"/>
                  </a:lnTo>
                  <a:lnTo>
                    <a:pt x="111569" y="342811"/>
                  </a:lnTo>
                  <a:lnTo>
                    <a:pt x="103949" y="345351"/>
                  </a:lnTo>
                  <a:lnTo>
                    <a:pt x="103949" y="363423"/>
                  </a:lnTo>
                  <a:lnTo>
                    <a:pt x="103949" y="481253"/>
                  </a:lnTo>
                  <a:lnTo>
                    <a:pt x="97955" y="483108"/>
                  </a:lnTo>
                  <a:lnTo>
                    <a:pt x="92532" y="486460"/>
                  </a:lnTo>
                  <a:lnTo>
                    <a:pt x="88188" y="490994"/>
                  </a:lnTo>
                  <a:lnTo>
                    <a:pt x="83375" y="495185"/>
                  </a:lnTo>
                  <a:lnTo>
                    <a:pt x="77546" y="497141"/>
                  </a:lnTo>
                  <a:lnTo>
                    <a:pt x="71386" y="496760"/>
                  </a:lnTo>
                  <a:lnTo>
                    <a:pt x="65633" y="493966"/>
                  </a:lnTo>
                  <a:lnTo>
                    <a:pt x="64516" y="493102"/>
                  </a:lnTo>
                  <a:lnTo>
                    <a:pt x="63512" y="492112"/>
                  </a:lnTo>
                  <a:lnTo>
                    <a:pt x="62661" y="490982"/>
                  </a:lnTo>
                  <a:lnTo>
                    <a:pt x="59994" y="488391"/>
                  </a:lnTo>
                  <a:lnTo>
                    <a:pt x="57048" y="486092"/>
                  </a:lnTo>
                  <a:lnTo>
                    <a:pt x="53860" y="484174"/>
                  </a:lnTo>
                  <a:lnTo>
                    <a:pt x="20650" y="391185"/>
                  </a:lnTo>
                  <a:lnTo>
                    <a:pt x="100596" y="364540"/>
                  </a:lnTo>
                  <a:lnTo>
                    <a:pt x="103949" y="363423"/>
                  </a:lnTo>
                  <a:lnTo>
                    <a:pt x="103949" y="345351"/>
                  </a:lnTo>
                  <a:lnTo>
                    <a:pt x="46380" y="364540"/>
                  </a:lnTo>
                  <a:lnTo>
                    <a:pt x="59664" y="291515"/>
                  </a:lnTo>
                  <a:lnTo>
                    <a:pt x="165379" y="291515"/>
                  </a:lnTo>
                  <a:lnTo>
                    <a:pt x="178650" y="364540"/>
                  </a:lnTo>
                  <a:lnTo>
                    <a:pt x="178650" y="276021"/>
                  </a:lnTo>
                  <a:lnTo>
                    <a:pt x="176682" y="274370"/>
                  </a:lnTo>
                  <a:lnTo>
                    <a:pt x="138239" y="274370"/>
                  </a:lnTo>
                  <a:lnTo>
                    <a:pt x="138239" y="257213"/>
                  </a:lnTo>
                  <a:lnTo>
                    <a:pt x="138239" y="243916"/>
                  </a:lnTo>
                  <a:lnTo>
                    <a:pt x="134404" y="240068"/>
                  </a:lnTo>
                  <a:lnTo>
                    <a:pt x="121107" y="240068"/>
                  </a:lnTo>
                  <a:lnTo>
                    <a:pt x="121107" y="257213"/>
                  </a:lnTo>
                  <a:lnTo>
                    <a:pt x="121107" y="274358"/>
                  </a:lnTo>
                  <a:lnTo>
                    <a:pt x="103949" y="274358"/>
                  </a:lnTo>
                  <a:lnTo>
                    <a:pt x="103949" y="257213"/>
                  </a:lnTo>
                  <a:lnTo>
                    <a:pt x="121107" y="257213"/>
                  </a:lnTo>
                  <a:lnTo>
                    <a:pt x="121107" y="240068"/>
                  </a:lnTo>
                  <a:lnTo>
                    <a:pt x="90639" y="240068"/>
                  </a:lnTo>
                  <a:lnTo>
                    <a:pt x="86791" y="243916"/>
                  </a:lnTo>
                  <a:lnTo>
                    <a:pt x="86791" y="274370"/>
                  </a:lnTo>
                  <a:lnTo>
                    <a:pt x="48361" y="274370"/>
                  </a:lnTo>
                  <a:lnTo>
                    <a:pt x="44805" y="277329"/>
                  </a:lnTo>
                  <a:lnTo>
                    <a:pt x="27825" y="370725"/>
                  </a:lnTo>
                  <a:lnTo>
                    <a:pt x="2425" y="379196"/>
                  </a:lnTo>
                  <a:lnTo>
                    <a:pt x="0" y="384060"/>
                  </a:lnTo>
                  <a:lnTo>
                    <a:pt x="1562" y="388708"/>
                  </a:lnTo>
                  <a:lnTo>
                    <a:pt x="34302" y="480390"/>
                  </a:lnTo>
                  <a:lnTo>
                    <a:pt x="26454" y="481457"/>
                  </a:lnTo>
                  <a:lnTo>
                    <a:pt x="19227" y="485203"/>
                  </a:lnTo>
                  <a:lnTo>
                    <a:pt x="13843" y="490994"/>
                  </a:lnTo>
                  <a:lnTo>
                    <a:pt x="10744" y="494893"/>
                  </a:lnTo>
                  <a:lnTo>
                    <a:pt x="6057" y="497205"/>
                  </a:lnTo>
                  <a:lnTo>
                    <a:pt x="1054" y="497281"/>
                  </a:lnTo>
                  <a:lnTo>
                    <a:pt x="1054" y="514426"/>
                  </a:lnTo>
                  <a:lnTo>
                    <a:pt x="28562" y="499681"/>
                  </a:lnTo>
                  <a:lnTo>
                    <a:pt x="33261" y="497370"/>
                  </a:lnTo>
                  <a:lnTo>
                    <a:pt x="38252" y="497281"/>
                  </a:lnTo>
                  <a:lnTo>
                    <a:pt x="40119" y="497281"/>
                  </a:lnTo>
                  <a:lnTo>
                    <a:pt x="41859" y="497611"/>
                  </a:lnTo>
                  <a:lnTo>
                    <a:pt x="43611" y="498309"/>
                  </a:lnTo>
                  <a:lnTo>
                    <a:pt x="46456" y="499770"/>
                  </a:lnTo>
                  <a:lnTo>
                    <a:pt x="48869" y="501535"/>
                  </a:lnTo>
                  <a:lnTo>
                    <a:pt x="50952" y="503682"/>
                  </a:lnTo>
                  <a:lnTo>
                    <a:pt x="56146" y="508228"/>
                  </a:lnTo>
                  <a:lnTo>
                    <a:pt x="62090" y="511581"/>
                  </a:lnTo>
                  <a:lnTo>
                    <a:pt x="68618" y="513689"/>
                  </a:lnTo>
                  <a:lnTo>
                    <a:pt x="75425" y="514426"/>
                  </a:lnTo>
                  <a:lnTo>
                    <a:pt x="82296" y="513676"/>
                  </a:lnTo>
                  <a:lnTo>
                    <a:pt x="88773" y="511556"/>
                  </a:lnTo>
                  <a:lnTo>
                    <a:pt x="94691" y="508165"/>
                  </a:lnTo>
                  <a:lnTo>
                    <a:pt x="99822" y="503580"/>
                  </a:lnTo>
                  <a:lnTo>
                    <a:pt x="104635" y="499389"/>
                  </a:lnTo>
                  <a:lnTo>
                    <a:pt x="110477" y="497420"/>
                  </a:lnTo>
                  <a:lnTo>
                    <a:pt x="116624" y="497789"/>
                  </a:lnTo>
                  <a:lnTo>
                    <a:pt x="122351" y="500595"/>
                  </a:lnTo>
                  <a:lnTo>
                    <a:pt x="123469" y="501446"/>
                  </a:lnTo>
                  <a:lnTo>
                    <a:pt x="124485" y="502462"/>
                  </a:lnTo>
                  <a:lnTo>
                    <a:pt x="125336" y="503580"/>
                  </a:lnTo>
                  <a:lnTo>
                    <a:pt x="130479" y="508165"/>
                  </a:lnTo>
                  <a:lnTo>
                    <a:pt x="136398" y="511556"/>
                  </a:lnTo>
                  <a:lnTo>
                    <a:pt x="142875" y="513676"/>
                  </a:lnTo>
                  <a:lnTo>
                    <a:pt x="149720" y="514426"/>
                  </a:lnTo>
                  <a:lnTo>
                    <a:pt x="156578" y="513676"/>
                  </a:lnTo>
                  <a:lnTo>
                    <a:pt x="163106" y="511556"/>
                  </a:lnTo>
                  <a:lnTo>
                    <a:pt x="168998" y="508228"/>
                  </a:lnTo>
                  <a:lnTo>
                    <a:pt x="174282" y="503580"/>
                  </a:lnTo>
                  <a:lnTo>
                    <a:pt x="176250" y="501535"/>
                  </a:lnTo>
                  <a:lnTo>
                    <a:pt x="178714" y="499745"/>
                  </a:lnTo>
                  <a:lnTo>
                    <a:pt x="181406" y="498398"/>
                  </a:lnTo>
                  <a:lnTo>
                    <a:pt x="183222" y="497611"/>
                  </a:lnTo>
                  <a:lnTo>
                    <a:pt x="184200" y="497420"/>
                  </a:lnTo>
                  <a:lnTo>
                    <a:pt x="185000" y="497281"/>
                  </a:lnTo>
                  <a:lnTo>
                    <a:pt x="185394" y="497281"/>
                  </a:lnTo>
                  <a:lnTo>
                    <a:pt x="186842" y="497281"/>
                  </a:lnTo>
                  <a:lnTo>
                    <a:pt x="191820" y="497370"/>
                  </a:lnTo>
                  <a:lnTo>
                    <a:pt x="196507" y="499681"/>
                  </a:lnTo>
                  <a:lnTo>
                    <a:pt x="199593" y="503580"/>
                  </a:lnTo>
                  <a:lnTo>
                    <a:pt x="204736" y="508165"/>
                  </a:lnTo>
                  <a:lnTo>
                    <a:pt x="210642" y="511556"/>
                  </a:lnTo>
                  <a:lnTo>
                    <a:pt x="217131" y="513689"/>
                  </a:lnTo>
                  <a:lnTo>
                    <a:pt x="223977" y="514438"/>
                  </a:lnTo>
                  <a:lnTo>
                    <a:pt x="223977" y="497281"/>
                  </a:lnTo>
                  <a:lnTo>
                    <a:pt x="223151" y="497268"/>
                  </a:lnTo>
                  <a:lnTo>
                    <a:pt x="218998" y="497205"/>
                  </a:lnTo>
                  <a:lnTo>
                    <a:pt x="214312" y="494893"/>
                  </a:lnTo>
                  <a:lnTo>
                    <a:pt x="211226" y="490982"/>
                  </a:lnTo>
                  <a:lnTo>
                    <a:pt x="205828" y="485190"/>
                  </a:lnTo>
                  <a:lnTo>
                    <a:pt x="198589" y="481444"/>
                  </a:lnTo>
                  <a:lnTo>
                    <a:pt x="190741" y="480377"/>
                  </a:lnTo>
                  <a:lnTo>
                    <a:pt x="225069" y="384238"/>
                  </a:lnTo>
                  <a:close/>
                </a:path>
                <a:path w="515620" h="514985">
                  <a:moveTo>
                    <a:pt x="241134" y="120027"/>
                  </a:moveTo>
                  <a:lnTo>
                    <a:pt x="223989" y="120027"/>
                  </a:lnTo>
                  <a:lnTo>
                    <a:pt x="223989" y="137172"/>
                  </a:lnTo>
                  <a:lnTo>
                    <a:pt x="241134" y="137172"/>
                  </a:lnTo>
                  <a:lnTo>
                    <a:pt x="241134" y="120027"/>
                  </a:lnTo>
                  <a:close/>
                </a:path>
                <a:path w="515620" h="514985">
                  <a:moveTo>
                    <a:pt x="275424" y="120027"/>
                  </a:moveTo>
                  <a:lnTo>
                    <a:pt x="258279" y="120027"/>
                  </a:lnTo>
                  <a:lnTo>
                    <a:pt x="258279" y="137172"/>
                  </a:lnTo>
                  <a:lnTo>
                    <a:pt x="275424" y="137172"/>
                  </a:lnTo>
                  <a:lnTo>
                    <a:pt x="275424" y="120027"/>
                  </a:lnTo>
                  <a:close/>
                </a:path>
                <a:path w="515620" h="514985">
                  <a:moveTo>
                    <a:pt x="309727" y="120027"/>
                  </a:moveTo>
                  <a:lnTo>
                    <a:pt x="292582" y="120027"/>
                  </a:lnTo>
                  <a:lnTo>
                    <a:pt x="292582" y="137172"/>
                  </a:lnTo>
                  <a:lnTo>
                    <a:pt x="309727" y="137172"/>
                  </a:lnTo>
                  <a:lnTo>
                    <a:pt x="309727" y="120027"/>
                  </a:lnTo>
                  <a:close/>
                </a:path>
                <a:path w="515620" h="514985">
                  <a:moveTo>
                    <a:pt x="344017" y="120027"/>
                  </a:moveTo>
                  <a:lnTo>
                    <a:pt x="326872" y="120027"/>
                  </a:lnTo>
                  <a:lnTo>
                    <a:pt x="326872" y="137172"/>
                  </a:lnTo>
                  <a:lnTo>
                    <a:pt x="344017" y="137172"/>
                  </a:lnTo>
                  <a:lnTo>
                    <a:pt x="344017" y="120027"/>
                  </a:lnTo>
                  <a:close/>
                </a:path>
                <a:path w="515620" h="514985">
                  <a:moveTo>
                    <a:pt x="481164" y="162090"/>
                  </a:moveTo>
                  <a:lnTo>
                    <a:pt x="481126" y="154863"/>
                  </a:lnTo>
                  <a:lnTo>
                    <a:pt x="478383" y="148209"/>
                  </a:lnTo>
                  <a:lnTo>
                    <a:pt x="464832" y="134658"/>
                  </a:lnTo>
                  <a:lnTo>
                    <a:pt x="464832" y="162090"/>
                  </a:lnTo>
                  <a:lnTo>
                    <a:pt x="463334" y="165595"/>
                  </a:lnTo>
                  <a:lnTo>
                    <a:pt x="461911" y="169189"/>
                  </a:lnTo>
                  <a:lnTo>
                    <a:pt x="458406" y="171526"/>
                  </a:lnTo>
                  <a:lnTo>
                    <a:pt x="454545" y="171475"/>
                  </a:lnTo>
                  <a:lnTo>
                    <a:pt x="305485" y="171475"/>
                  </a:lnTo>
                  <a:lnTo>
                    <a:pt x="310769" y="163931"/>
                  </a:lnTo>
                  <a:lnTo>
                    <a:pt x="309816" y="158584"/>
                  </a:lnTo>
                  <a:lnTo>
                    <a:pt x="304495" y="154863"/>
                  </a:lnTo>
                  <a:lnTo>
                    <a:pt x="302780" y="154330"/>
                  </a:lnTo>
                  <a:lnTo>
                    <a:pt x="284568" y="154330"/>
                  </a:lnTo>
                  <a:lnTo>
                    <a:pt x="284568" y="171475"/>
                  </a:lnTo>
                  <a:lnTo>
                    <a:pt x="237693" y="238480"/>
                  </a:lnTo>
                  <a:lnTo>
                    <a:pt x="227012" y="234911"/>
                  </a:lnTo>
                  <a:lnTo>
                    <a:pt x="255181" y="171475"/>
                  </a:lnTo>
                  <a:lnTo>
                    <a:pt x="284568" y="171475"/>
                  </a:lnTo>
                  <a:lnTo>
                    <a:pt x="284568" y="154330"/>
                  </a:lnTo>
                  <a:lnTo>
                    <a:pt x="246227" y="154330"/>
                  </a:lnTo>
                  <a:lnTo>
                    <a:pt x="243154" y="156324"/>
                  </a:lnTo>
                  <a:lnTo>
                    <a:pt x="236423" y="171475"/>
                  </a:lnTo>
                  <a:lnTo>
                    <a:pt x="226479" y="171475"/>
                  </a:lnTo>
                  <a:lnTo>
                    <a:pt x="187782" y="163817"/>
                  </a:lnTo>
                  <a:lnTo>
                    <a:pt x="155028" y="141833"/>
                  </a:lnTo>
                  <a:lnTo>
                    <a:pt x="116078" y="102882"/>
                  </a:lnTo>
                  <a:lnTo>
                    <a:pt x="372402" y="102882"/>
                  </a:lnTo>
                  <a:lnTo>
                    <a:pt x="386283" y="104038"/>
                  </a:lnTo>
                  <a:lnTo>
                    <a:pt x="399732" y="107340"/>
                  </a:lnTo>
                  <a:lnTo>
                    <a:pt x="412496" y="112699"/>
                  </a:lnTo>
                  <a:lnTo>
                    <a:pt x="424345" y="120027"/>
                  </a:lnTo>
                  <a:lnTo>
                    <a:pt x="361175" y="120027"/>
                  </a:lnTo>
                  <a:lnTo>
                    <a:pt x="361175" y="137172"/>
                  </a:lnTo>
                  <a:lnTo>
                    <a:pt x="443090" y="137172"/>
                  </a:lnTo>
                  <a:lnTo>
                    <a:pt x="461264" y="155359"/>
                  </a:lnTo>
                  <a:lnTo>
                    <a:pt x="464019" y="158013"/>
                  </a:lnTo>
                  <a:lnTo>
                    <a:pt x="464832" y="162090"/>
                  </a:lnTo>
                  <a:lnTo>
                    <a:pt x="464832" y="134658"/>
                  </a:lnTo>
                  <a:lnTo>
                    <a:pt x="430771" y="103505"/>
                  </a:lnTo>
                  <a:lnTo>
                    <a:pt x="393026" y="87820"/>
                  </a:lnTo>
                  <a:lnTo>
                    <a:pt x="372402" y="85737"/>
                  </a:lnTo>
                  <a:lnTo>
                    <a:pt x="305904" y="85737"/>
                  </a:lnTo>
                  <a:lnTo>
                    <a:pt x="285686" y="53403"/>
                  </a:lnTo>
                  <a:lnTo>
                    <a:pt x="285686" y="85737"/>
                  </a:lnTo>
                  <a:lnTo>
                    <a:pt x="256400" y="85737"/>
                  </a:lnTo>
                  <a:lnTo>
                    <a:pt x="243535" y="34290"/>
                  </a:lnTo>
                  <a:lnTo>
                    <a:pt x="253530" y="34290"/>
                  </a:lnTo>
                  <a:lnTo>
                    <a:pt x="285686" y="85737"/>
                  </a:lnTo>
                  <a:lnTo>
                    <a:pt x="285686" y="53403"/>
                  </a:lnTo>
                  <a:lnTo>
                    <a:pt x="273735" y="34290"/>
                  </a:lnTo>
                  <a:lnTo>
                    <a:pt x="263982" y="18669"/>
                  </a:lnTo>
                  <a:lnTo>
                    <a:pt x="261239" y="17145"/>
                  </a:lnTo>
                  <a:lnTo>
                    <a:pt x="227825" y="17145"/>
                  </a:lnTo>
                  <a:lnTo>
                    <a:pt x="223989" y="20993"/>
                  </a:lnTo>
                  <a:lnTo>
                    <a:pt x="224078" y="27127"/>
                  </a:lnTo>
                  <a:lnTo>
                    <a:pt x="238721" y="85737"/>
                  </a:lnTo>
                  <a:lnTo>
                    <a:pt x="170357" y="85737"/>
                  </a:lnTo>
                  <a:lnTo>
                    <a:pt x="152450" y="26085"/>
                  </a:lnTo>
                  <a:lnTo>
                    <a:pt x="152450" y="85737"/>
                  </a:lnTo>
                  <a:lnTo>
                    <a:pt x="103949" y="85737"/>
                  </a:lnTo>
                  <a:lnTo>
                    <a:pt x="103949" y="17145"/>
                  </a:lnTo>
                  <a:lnTo>
                    <a:pt x="131864" y="17145"/>
                  </a:lnTo>
                  <a:lnTo>
                    <a:pt x="152450" y="85737"/>
                  </a:lnTo>
                  <a:lnTo>
                    <a:pt x="152450" y="26085"/>
                  </a:lnTo>
                  <a:lnTo>
                    <a:pt x="149771" y="17145"/>
                  </a:lnTo>
                  <a:lnTo>
                    <a:pt x="145376" y="2476"/>
                  </a:lnTo>
                  <a:lnTo>
                    <a:pt x="142036" y="0"/>
                  </a:lnTo>
                  <a:lnTo>
                    <a:pt x="90639" y="0"/>
                  </a:lnTo>
                  <a:lnTo>
                    <a:pt x="86804" y="3835"/>
                  </a:lnTo>
                  <a:lnTo>
                    <a:pt x="86804" y="94310"/>
                  </a:lnTo>
                  <a:lnTo>
                    <a:pt x="86855" y="96570"/>
                  </a:lnTo>
                  <a:lnTo>
                    <a:pt x="142913" y="153949"/>
                  </a:lnTo>
                  <a:lnTo>
                    <a:pt x="181203" y="179666"/>
                  </a:lnTo>
                  <a:lnTo>
                    <a:pt x="226479" y="188620"/>
                  </a:lnTo>
                  <a:lnTo>
                    <a:pt x="228803" y="188620"/>
                  </a:lnTo>
                  <a:lnTo>
                    <a:pt x="205587" y="240919"/>
                  </a:lnTo>
                  <a:lnTo>
                    <a:pt x="207530" y="245973"/>
                  </a:lnTo>
                  <a:lnTo>
                    <a:pt x="212369" y="248119"/>
                  </a:lnTo>
                  <a:lnTo>
                    <a:pt x="241935" y="257975"/>
                  </a:lnTo>
                  <a:lnTo>
                    <a:pt x="245897" y="256654"/>
                  </a:lnTo>
                  <a:lnTo>
                    <a:pt x="258610" y="238480"/>
                  </a:lnTo>
                  <a:lnTo>
                    <a:pt x="293497" y="188620"/>
                  </a:lnTo>
                  <a:lnTo>
                    <a:pt x="454545" y="188620"/>
                  </a:lnTo>
                  <a:lnTo>
                    <a:pt x="464896" y="186550"/>
                  </a:lnTo>
                  <a:lnTo>
                    <a:pt x="473354" y="180873"/>
                  </a:lnTo>
                  <a:lnTo>
                    <a:pt x="479069" y="172427"/>
                  </a:lnTo>
                  <a:lnTo>
                    <a:pt x="479247" y="171526"/>
                  </a:lnTo>
                  <a:lnTo>
                    <a:pt x="481164" y="162090"/>
                  </a:lnTo>
                  <a:close/>
                </a:path>
                <a:path w="515620" h="514985">
                  <a:moveTo>
                    <a:pt x="515493" y="410210"/>
                  </a:moveTo>
                  <a:lnTo>
                    <a:pt x="515188" y="408901"/>
                  </a:lnTo>
                  <a:lnTo>
                    <a:pt x="512216" y="402971"/>
                  </a:lnTo>
                  <a:lnTo>
                    <a:pt x="498348" y="375234"/>
                  </a:lnTo>
                  <a:lnTo>
                    <a:pt x="498348" y="420128"/>
                  </a:lnTo>
                  <a:lnTo>
                    <a:pt x="498348" y="471563"/>
                  </a:lnTo>
                  <a:lnTo>
                    <a:pt x="479983" y="471563"/>
                  </a:lnTo>
                  <a:lnTo>
                    <a:pt x="476173" y="462991"/>
                  </a:lnTo>
                  <a:lnTo>
                    <a:pt x="475373" y="461175"/>
                  </a:lnTo>
                  <a:lnTo>
                    <a:pt x="467829" y="453059"/>
                  </a:lnTo>
                  <a:lnTo>
                    <a:pt x="464045" y="451002"/>
                  </a:lnTo>
                  <a:lnTo>
                    <a:pt x="464045" y="470674"/>
                  </a:lnTo>
                  <a:lnTo>
                    <a:pt x="464045" y="489610"/>
                  </a:lnTo>
                  <a:lnTo>
                    <a:pt x="456361" y="497281"/>
                  </a:lnTo>
                  <a:lnTo>
                    <a:pt x="437438" y="497281"/>
                  </a:lnTo>
                  <a:lnTo>
                    <a:pt x="429755" y="489610"/>
                  </a:lnTo>
                  <a:lnTo>
                    <a:pt x="429755" y="488721"/>
                  </a:lnTo>
                  <a:lnTo>
                    <a:pt x="429755" y="471563"/>
                  </a:lnTo>
                  <a:lnTo>
                    <a:pt x="429755" y="470674"/>
                  </a:lnTo>
                  <a:lnTo>
                    <a:pt x="437438" y="462991"/>
                  </a:lnTo>
                  <a:lnTo>
                    <a:pt x="456374" y="462991"/>
                  </a:lnTo>
                  <a:lnTo>
                    <a:pt x="464045" y="470674"/>
                  </a:lnTo>
                  <a:lnTo>
                    <a:pt x="464045" y="451002"/>
                  </a:lnTo>
                  <a:lnTo>
                    <a:pt x="463346" y="450621"/>
                  </a:lnTo>
                  <a:lnTo>
                    <a:pt x="458101" y="447763"/>
                  </a:lnTo>
                  <a:lnTo>
                    <a:pt x="446900" y="445846"/>
                  </a:lnTo>
                  <a:lnTo>
                    <a:pt x="440867" y="445884"/>
                  </a:lnTo>
                  <a:lnTo>
                    <a:pt x="434936" y="447522"/>
                  </a:lnTo>
                  <a:lnTo>
                    <a:pt x="429755" y="450621"/>
                  </a:lnTo>
                  <a:lnTo>
                    <a:pt x="429755" y="368681"/>
                  </a:lnTo>
                  <a:lnTo>
                    <a:pt x="446900" y="368681"/>
                  </a:lnTo>
                  <a:lnTo>
                    <a:pt x="446900" y="416280"/>
                  </a:lnTo>
                  <a:lnTo>
                    <a:pt x="450735" y="420128"/>
                  </a:lnTo>
                  <a:lnTo>
                    <a:pt x="498348" y="420128"/>
                  </a:lnTo>
                  <a:lnTo>
                    <a:pt x="498348" y="375234"/>
                  </a:lnTo>
                  <a:lnTo>
                    <a:pt x="495071" y="368681"/>
                  </a:lnTo>
                  <a:lnTo>
                    <a:pt x="493052" y="364642"/>
                  </a:lnTo>
                  <a:lnTo>
                    <a:pt x="493052" y="402971"/>
                  </a:lnTo>
                  <a:lnTo>
                    <a:pt x="464045" y="402971"/>
                  </a:lnTo>
                  <a:lnTo>
                    <a:pt x="464045" y="368681"/>
                  </a:lnTo>
                  <a:lnTo>
                    <a:pt x="475894" y="368681"/>
                  </a:lnTo>
                  <a:lnTo>
                    <a:pt x="493052" y="402971"/>
                  </a:lnTo>
                  <a:lnTo>
                    <a:pt x="493052" y="364642"/>
                  </a:lnTo>
                  <a:lnTo>
                    <a:pt x="487413" y="353364"/>
                  </a:lnTo>
                  <a:lnTo>
                    <a:pt x="484441" y="351536"/>
                  </a:lnTo>
                  <a:lnTo>
                    <a:pt x="429755" y="351536"/>
                  </a:lnTo>
                  <a:lnTo>
                    <a:pt x="429755" y="334391"/>
                  </a:lnTo>
                  <a:lnTo>
                    <a:pt x="429755" y="321068"/>
                  </a:lnTo>
                  <a:lnTo>
                    <a:pt x="425919" y="317233"/>
                  </a:lnTo>
                  <a:lnTo>
                    <a:pt x="412610" y="317233"/>
                  </a:lnTo>
                  <a:lnTo>
                    <a:pt x="412610" y="334391"/>
                  </a:lnTo>
                  <a:lnTo>
                    <a:pt x="412610" y="471563"/>
                  </a:lnTo>
                  <a:lnTo>
                    <a:pt x="351370" y="471563"/>
                  </a:lnTo>
                  <a:lnTo>
                    <a:pt x="347560" y="462991"/>
                  </a:lnTo>
                  <a:lnTo>
                    <a:pt x="346760" y="461175"/>
                  </a:lnTo>
                  <a:lnTo>
                    <a:pt x="339217" y="453059"/>
                  </a:lnTo>
                  <a:lnTo>
                    <a:pt x="335445" y="451015"/>
                  </a:lnTo>
                  <a:lnTo>
                    <a:pt x="335445" y="470674"/>
                  </a:lnTo>
                  <a:lnTo>
                    <a:pt x="335432" y="489610"/>
                  </a:lnTo>
                  <a:lnTo>
                    <a:pt x="327761" y="497281"/>
                  </a:lnTo>
                  <a:lnTo>
                    <a:pt x="308825" y="497281"/>
                  </a:lnTo>
                  <a:lnTo>
                    <a:pt x="301142" y="489610"/>
                  </a:lnTo>
                  <a:lnTo>
                    <a:pt x="301142" y="471563"/>
                  </a:lnTo>
                  <a:lnTo>
                    <a:pt x="301142" y="470674"/>
                  </a:lnTo>
                  <a:lnTo>
                    <a:pt x="308825" y="462991"/>
                  </a:lnTo>
                  <a:lnTo>
                    <a:pt x="327761" y="462991"/>
                  </a:lnTo>
                  <a:lnTo>
                    <a:pt x="335445" y="470674"/>
                  </a:lnTo>
                  <a:lnTo>
                    <a:pt x="335445" y="451015"/>
                  </a:lnTo>
                  <a:lnTo>
                    <a:pt x="329488" y="447763"/>
                  </a:lnTo>
                  <a:lnTo>
                    <a:pt x="318300" y="445846"/>
                  </a:lnTo>
                  <a:lnTo>
                    <a:pt x="307098" y="447763"/>
                  </a:lnTo>
                  <a:lnTo>
                    <a:pt x="297370" y="453059"/>
                  </a:lnTo>
                  <a:lnTo>
                    <a:pt x="289826" y="461175"/>
                  </a:lnTo>
                  <a:lnTo>
                    <a:pt x="285216" y="471563"/>
                  </a:lnTo>
                  <a:lnTo>
                    <a:pt x="258279" y="471563"/>
                  </a:lnTo>
                  <a:lnTo>
                    <a:pt x="258279" y="334391"/>
                  </a:lnTo>
                  <a:lnTo>
                    <a:pt x="412610" y="334391"/>
                  </a:lnTo>
                  <a:lnTo>
                    <a:pt x="412610" y="317233"/>
                  </a:lnTo>
                  <a:lnTo>
                    <a:pt x="244970" y="317233"/>
                  </a:lnTo>
                  <a:lnTo>
                    <a:pt x="241134" y="321068"/>
                  </a:lnTo>
                  <a:lnTo>
                    <a:pt x="241134" y="484873"/>
                  </a:lnTo>
                  <a:lnTo>
                    <a:pt x="244970" y="488721"/>
                  </a:lnTo>
                  <a:lnTo>
                    <a:pt x="285216" y="488721"/>
                  </a:lnTo>
                  <a:lnTo>
                    <a:pt x="291084" y="500926"/>
                  </a:lnTo>
                  <a:lnTo>
                    <a:pt x="300850" y="509638"/>
                  </a:lnTo>
                  <a:lnTo>
                    <a:pt x="313156" y="514057"/>
                  </a:lnTo>
                  <a:lnTo>
                    <a:pt x="326694" y="513384"/>
                  </a:lnTo>
                  <a:lnTo>
                    <a:pt x="335229" y="509930"/>
                  </a:lnTo>
                  <a:lnTo>
                    <a:pt x="342430" y="504431"/>
                  </a:lnTo>
                  <a:lnTo>
                    <a:pt x="347903" y="497281"/>
                  </a:lnTo>
                  <a:lnTo>
                    <a:pt x="351370" y="488721"/>
                  </a:lnTo>
                  <a:lnTo>
                    <a:pt x="413829" y="488721"/>
                  </a:lnTo>
                  <a:lnTo>
                    <a:pt x="419696" y="500926"/>
                  </a:lnTo>
                  <a:lnTo>
                    <a:pt x="429463" y="509638"/>
                  </a:lnTo>
                  <a:lnTo>
                    <a:pt x="441769" y="514057"/>
                  </a:lnTo>
                  <a:lnTo>
                    <a:pt x="455307" y="513384"/>
                  </a:lnTo>
                  <a:lnTo>
                    <a:pt x="463842" y="509930"/>
                  </a:lnTo>
                  <a:lnTo>
                    <a:pt x="471043" y="504431"/>
                  </a:lnTo>
                  <a:lnTo>
                    <a:pt x="476504" y="497281"/>
                  </a:lnTo>
                  <a:lnTo>
                    <a:pt x="479983" y="488721"/>
                  </a:lnTo>
                  <a:lnTo>
                    <a:pt x="511657" y="488721"/>
                  </a:lnTo>
                  <a:lnTo>
                    <a:pt x="515493" y="484873"/>
                  </a:lnTo>
                  <a:lnTo>
                    <a:pt x="515493" y="471563"/>
                  </a:lnTo>
                  <a:lnTo>
                    <a:pt x="515493" y="410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93679" y="4616803"/>
            <a:ext cx="2816948" cy="231358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1150" b="1" spc="70" dirty="0">
                <a:solidFill>
                  <a:srgbClr val="F07333"/>
                </a:solidFill>
                <a:latin typeface="Trebuchet MS"/>
                <a:cs typeface="Trebuchet MS"/>
              </a:rPr>
              <a:t>Peligros</a:t>
            </a:r>
            <a:r>
              <a:rPr lang="es-CO" sz="1150" b="1" spc="-5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CO" sz="1150" b="1" spc="50" dirty="0">
                <a:solidFill>
                  <a:srgbClr val="F07333"/>
                </a:solidFill>
                <a:latin typeface="Trebuchet MS"/>
                <a:cs typeface="Trebuchet MS"/>
              </a:rPr>
              <a:t>biológicos</a:t>
            </a:r>
            <a:endParaRPr sz="1150" dirty="0">
              <a:latin typeface="Trebuchet MS"/>
              <a:cs typeface="Trebuchet MS"/>
            </a:endParaRPr>
          </a:p>
          <a:p>
            <a:pPr marL="12700" marR="285750">
              <a:lnSpc>
                <a:spcPct val="114799"/>
              </a:lnSpc>
              <a:spcBef>
                <a:spcPts val="175"/>
              </a:spcBef>
            </a:pP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Vegetación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urticante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venenosa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818385"/>
                </a:solidFill>
                <a:latin typeface="Tahoma"/>
                <a:cs typeface="Tahoma"/>
              </a:rPr>
              <a:t>o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punzante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animales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peligrosos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bacterias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virus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hongos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.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/>
                <a:cs typeface="Tahoma"/>
              </a:rPr>
              <a:t>Incluye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coronavirus.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es-CO" sz="1150" b="1" spc="35" dirty="0">
                <a:solidFill>
                  <a:srgbClr val="008BFF"/>
                </a:solidFill>
                <a:latin typeface="Trebuchet MS"/>
                <a:cs typeface="Trebuchet MS"/>
              </a:rPr>
              <a:t>Controles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Consumir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agua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potable</a:t>
            </a:r>
            <a:r>
              <a:rPr lang="es-MX" sz="900" spc="20" dirty="0">
                <a:solidFill>
                  <a:srgbClr val="818385"/>
                </a:solidFill>
                <a:latin typeface="Tahoma"/>
                <a:cs typeface="Tahoma"/>
              </a:rPr>
              <a:t> industrialmente tratada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inspeccionar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previamente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sitios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-10" dirty="0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-5" dirty="0">
                <a:solidFill>
                  <a:srgbClr val="818385"/>
                </a:solidFill>
                <a:latin typeface="Tahoma"/>
                <a:cs typeface="Tahoma"/>
              </a:rPr>
              <a:t>utilizar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ropa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calzado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labor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 dirty="0" err="1">
                <a:solidFill>
                  <a:srgbClr val="818385"/>
                </a:solidFill>
                <a:latin typeface="Tahoma"/>
                <a:cs typeface="Tahoma"/>
              </a:rPr>
              <a:t>Elementos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Protección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Personal,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aplicación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vacunas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requeridas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900" spc="-5" dirty="0">
                <a:solidFill>
                  <a:srgbClr val="818385"/>
                </a:solidFill>
                <a:latin typeface="Tahoma"/>
                <a:cs typeface="Tahoma"/>
              </a:rPr>
              <a:t>aplicar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protocolos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/>
                <a:cs typeface="Tahoma"/>
              </a:rPr>
              <a:t>bioseguridad,</a:t>
            </a:r>
            <a:r>
              <a:rPr sz="9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/>
                <a:cs typeface="Tahoma"/>
              </a:rPr>
              <a:t>modalidades</a:t>
            </a:r>
            <a:r>
              <a:rPr sz="90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5" dirty="0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turnos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900" spc="10" dirty="0">
                <a:solidFill>
                  <a:srgbClr val="818385"/>
                </a:solidFill>
                <a:latin typeface="Tahoma"/>
                <a:cs typeface="Tahoma"/>
              </a:rPr>
              <a:t>segregación</a:t>
            </a:r>
            <a:r>
              <a:rPr sz="900" spc="1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900" spc="50" dirty="0">
                <a:solidFill>
                  <a:srgbClr val="818385"/>
                </a:solidFill>
                <a:latin typeface="Tahoma"/>
                <a:cs typeface="Tahoma"/>
              </a:rPr>
              <a:t>EPP </a:t>
            </a:r>
            <a:r>
              <a:rPr lang="es-CO" sz="900" spc="20" dirty="0">
                <a:solidFill>
                  <a:srgbClr val="818385"/>
                </a:solidFill>
                <a:latin typeface="Tahoma"/>
                <a:cs typeface="Tahoma"/>
              </a:rPr>
              <a:t>bioseguridad</a:t>
            </a:r>
            <a:r>
              <a:rPr sz="900" spc="2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limpieza</a:t>
            </a:r>
            <a:r>
              <a:rPr sz="9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9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/>
                <a:cs typeface="Tahoma"/>
              </a:rPr>
              <a:t>desinfección</a:t>
            </a:r>
            <a:r>
              <a:rPr sz="900" spc="15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/>
                <a:cs typeface="Tahoma"/>
              </a:rPr>
              <a:t>distanciamiento</a:t>
            </a:r>
            <a:r>
              <a:rPr sz="9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/>
                <a:cs typeface="Tahoma"/>
              </a:rPr>
              <a:t>social</a:t>
            </a:r>
            <a:r>
              <a:rPr lang="es-MX" sz="900" spc="5" dirty="0">
                <a:solidFill>
                  <a:srgbClr val="818385"/>
                </a:solidFill>
                <a:latin typeface="Tahoma"/>
                <a:cs typeface="Tahoma"/>
              </a:rPr>
              <a:t>, capacitación en prevención de riesgos biológicos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2263" y="4542282"/>
            <a:ext cx="3986277" cy="253206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-3" y="983928"/>
            <a:ext cx="4013200" cy="697865"/>
          </a:xfrm>
          <a:custGeom>
            <a:avLst/>
            <a:gdLst/>
            <a:ahLst/>
            <a:cxnLst/>
            <a:rect l="l" t="t" r="r" b="b"/>
            <a:pathLst>
              <a:path w="4013200" h="697864">
                <a:moveTo>
                  <a:pt x="3925506" y="0"/>
                </a:moveTo>
                <a:lnTo>
                  <a:pt x="0" y="0"/>
                </a:lnTo>
                <a:lnTo>
                  <a:pt x="0" y="697306"/>
                </a:lnTo>
                <a:lnTo>
                  <a:pt x="3925506" y="697306"/>
                </a:lnTo>
                <a:lnTo>
                  <a:pt x="3959574" y="690427"/>
                </a:lnTo>
                <a:lnTo>
                  <a:pt x="3987396" y="671668"/>
                </a:lnTo>
                <a:lnTo>
                  <a:pt x="4006155" y="643845"/>
                </a:lnTo>
                <a:lnTo>
                  <a:pt x="4013034" y="609777"/>
                </a:lnTo>
                <a:lnTo>
                  <a:pt x="4013034" y="87541"/>
                </a:lnTo>
                <a:lnTo>
                  <a:pt x="4006155" y="53465"/>
                </a:lnTo>
                <a:lnTo>
                  <a:pt x="3987396" y="25639"/>
                </a:lnTo>
                <a:lnTo>
                  <a:pt x="3959574" y="6879"/>
                </a:lnTo>
                <a:lnTo>
                  <a:pt x="3925506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1890" y="1068815"/>
            <a:ext cx="3523615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¿Cuáles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0">
                <a:solidFill>
                  <a:srgbClr val="008BFF"/>
                </a:solidFill>
                <a:latin typeface="Trebuchet MS"/>
                <a:cs typeface="Trebuchet MS"/>
              </a:rPr>
              <a:t>son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los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0">
                <a:solidFill>
                  <a:srgbClr val="008BFF"/>
                </a:solidFill>
                <a:latin typeface="Trebuchet MS"/>
                <a:cs typeface="Trebuchet MS"/>
              </a:rPr>
              <a:t>principales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peligros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relacionados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con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mi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trabajo?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462140" y="7390796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703" y="1371"/>
                  </a:lnTo>
                  <a:lnTo>
                    <a:pt x="652335" y="2209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45"/>
                  </a:lnTo>
                  <a:lnTo>
                    <a:pt x="676925" y="47345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71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5" y="47345"/>
                  </a:moveTo>
                  <a:lnTo>
                    <a:pt x="670839" y="47345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5" y="47345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71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71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71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5"/>
                  </a:lnTo>
                  <a:lnTo>
                    <a:pt x="589948" y="61391"/>
                  </a:lnTo>
                  <a:lnTo>
                    <a:pt x="59082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2" y="34645"/>
                  </a:lnTo>
                  <a:lnTo>
                    <a:pt x="590423" y="32880"/>
                  </a:lnTo>
                  <a:lnTo>
                    <a:pt x="583323" y="31699"/>
                  </a:lnTo>
                  <a:lnTo>
                    <a:pt x="588949" y="30581"/>
                  </a:lnTo>
                  <a:lnTo>
                    <a:pt x="59028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5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25" y="60337"/>
                  </a:lnTo>
                  <a:lnTo>
                    <a:pt x="594611" y="55788"/>
                  </a:lnTo>
                  <a:lnTo>
                    <a:pt x="596138" y="47523"/>
                  </a:lnTo>
                  <a:lnTo>
                    <a:pt x="596138" y="37211"/>
                  </a:lnTo>
                  <a:lnTo>
                    <a:pt x="59275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76"/>
                  </a:lnTo>
                  <a:lnTo>
                    <a:pt x="59028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71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71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71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48"/>
                  </a:lnTo>
                  <a:lnTo>
                    <a:pt x="368858" y="60248"/>
                  </a:lnTo>
                  <a:lnTo>
                    <a:pt x="368858" y="1371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26"/>
                  </a:lnTo>
                  <a:lnTo>
                    <a:pt x="287515" y="62471"/>
                  </a:lnTo>
                  <a:lnTo>
                    <a:pt x="287782" y="62090"/>
                  </a:lnTo>
                  <a:lnTo>
                    <a:pt x="287604" y="61531"/>
                  </a:lnTo>
                  <a:lnTo>
                    <a:pt x="287488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78"/>
                  </a:lnTo>
                  <a:lnTo>
                    <a:pt x="254039" y="12525"/>
                  </a:lnTo>
                  <a:lnTo>
                    <a:pt x="261211" y="7158"/>
                  </a:lnTo>
                  <a:lnTo>
                    <a:pt x="271208" y="5334"/>
                  </a:lnTo>
                  <a:lnTo>
                    <a:pt x="286685" y="5334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69"/>
                  </a:moveTo>
                  <a:lnTo>
                    <a:pt x="284835" y="58026"/>
                  </a:lnTo>
                  <a:lnTo>
                    <a:pt x="281698" y="59690"/>
                  </a:lnTo>
                  <a:lnTo>
                    <a:pt x="277279" y="61264"/>
                  </a:lnTo>
                  <a:lnTo>
                    <a:pt x="287488" y="61264"/>
                  </a:lnTo>
                  <a:lnTo>
                    <a:pt x="286131" y="58127"/>
                  </a:lnTo>
                  <a:lnTo>
                    <a:pt x="285762" y="57569"/>
                  </a:lnTo>
                  <a:close/>
                </a:path>
                <a:path w="683895" h="66675">
                  <a:moveTo>
                    <a:pt x="286685" y="5334"/>
                  </a:moveTo>
                  <a:lnTo>
                    <a:pt x="276542" y="5334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5" y="5334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71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22" y="39413"/>
                  </a:lnTo>
                  <a:lnTo>
                    <a:pt x="225327" y="36563"/>
                  </a:lnTo>
                  <a:lnTo>
                    <a:pt x="192811" y="36563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63"/>
                  </a:lnTo>
                  <a:lnTo>
                    <a:pt x="225327" y="36563"/>
                  </a:lnTo>
                  <a:lnTo>
                    <a:pt x="226920" y="35577"/>
                  </a:lnTo>
                  <a:lnTo>
                    <a:pt x="230684" y="29634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71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892"/>
                  </a:lnTo>
                  <a:lnTo>
                    <a:pt x="173380" y="1371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71"/>
                  </a:lnTo>
                  <a:lnTo>
                    <a:pt x="82257" y="5892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892"/>
                  </a:lnTo>
                  <a:lnTo>
                    <a:pt x="125552" y="1371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66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3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3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84"/>
                  </a:lnTo>
                  <a:lnTo>
                    <a:pt x="65125" y="56184"/>
                  </a:lnTo>
                  <a:lnTo>
                    <a:pt x="35553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71"/>
                  </a:lnTo>
                  <a:lnTo>
                    <a:pt x="65125" y="56184"/>
                  </a:lnTo>
                  <a:lnTo>
                    <a:pt x="70739" y="56184"/>
                  </a:lnTo>
                  <a:lnTo>
                    <a:pt x="70739" y="1371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71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71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9267741" y="7074344"/>
            <a:ext cx="791210" cy="358775"/>
          </a:xfrm>
          <a:custGeom>
            <a:avLst/>
            <a:gdLst/>
            <a:ahLst/>
            <a:cxnLst/>
            <a:rect l="l" t="t" r="r" b="b"/>
            <a:pathLst>
              <a:path w="791209" h="358775">
                <a:moveTo>
                  <a:pt x="790658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70"/>
                </a:lnTo>
                <a:lnTo>
                  <a:pt x="2549" y="338600"/>
                </a:lnTo>
                <a:lnTo>
                  <a:pt x="9502" y="348915"/>
                </a:lnTo>
                <a:lnTo>
                  <a:pt x="19813" y="355869"/>
                </a:lnTo>
                <a:lnTo>
                  <a:pt x="32435" y="358419"/>
                </a:lnTo>
                <a:lnTo>
                  <a:pt x="790658" y="358419"/>
                </a:lnTo>
                <a:lnTo>
                  <a:pt x="790658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43807" y="7058571"/>
            <a:ext cx="408940" cy="38215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150" b="1" spc="-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2150" b="1" spc="-8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638E118E-DEEE-2F63-701B-3E2DF91E440F}"/>
              </a:ext>
            </a:extLst>
          </p:cNvPr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1CEBCFEB-BA9E-AE75-9FCF-80F0ED178628}"/>
              </a:ext>
            </a:extLst>
          </p:cNvPr>
          <p:cNvSpPr txBox="1"/>
          <p:nvPr/>
        </p:nvSpPr>
        <p:spPr>
          <a:xfrm>
            <a:off x="401822" y="336239"/>
            <a:ext cx="4295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8.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peligros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B6E5905-C538-AB03-0CA2-59E7AC100829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37" name="Imagen 36">
              <a:hlinkClick r:id="rId7" action="ppaction://hlinksldjump"/>
              <a:extLst>
                <a:ext uri="{FF2B5EF4-FFF2-40B4-BE49-F238E27FC236}">
                  <a16:creationId xmlns:a16="http://schemas.microsoft.com/office/drawing/2014/main" id="{A7B539FC-4A30-FE07-F26C-8D52E386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8" name="object 4">
              <a:extLst>
                <a:ext uri="{FF2B5EF4-FFF2-40B4-BE49-F238E27FC236}">
                  <a16:creationId xmlns:a16="http://schemas.microsoft.com/office/drawing/2014/main" id="{351EE3A8-176C-7C1C-D81A-893AFBC9F2D6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9" name="Imagen 38" descr="Icono&#10;&#10;Descripción generada automáticamente">
              <a:extLst>
                <a:ext uri="{FF2B5EF4-FFF2-40B4-BE49-F238E27FC236}">
                  <a16:creationId xmlns:a16="http://schemas.microsoft.com/office/drawing/2014/main" id="{14C18E04-F902-00DE-82A4-809FC1BE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8609"/>
            <a:ext cx="3991610" cy="697865"/>
          </a:xfrm>
          <a:custGeom>
            <a:avLst/>
            <a:gdLst/>
            <a:ahLst/>
            <a:cxnLst/>
            <a:rect l="l" t="t" r="r" b="b"/>
            <a:pathLst>
              <a:path w="3991610" h="697864">
                <a:moveTo>
                  <a:pt x="3904053" y="0"/>
                </a:moveTo>
                <a:lnTo>
                  <a:pt x="0" y="0"/>
                </a:lnTo>
                <a:lnTo>
                  <a:pt x="0" y="697305"/>
                </a:lnTo>
                <a:lnTo>
                  <a:pt x="3904058" y="697305"/>
                </a:lnTo>
                <a:lnTo>
                  <a:pt x="3938129" y="690426"/>
                </a:lnTo>
                <a:lnTo>
                  <a:pt x="3965954" y="671666"/>
                </a:lnTo>
                <a:lnTo>
                  <a:pt x="3984715" y="643840"/>
                </a:lnTo>
                <a:lnTo>
                  <a:pt x="3991584" y="609814"/>
                </a:lnTo>
                <a:lnTo>
                  <a:pt x="3991584" y="87478"/>
                </a:lnTo>
                <a:lnTo>
                  <a:pt x="3984715" y="53460"/>
                </a:lnTo>
                <a:lnTo>
                  <a:pt x="3965954" y="25638"/>
                </a:lnTo>
                <a:lnTo>
                  <a:pt x="3938129" y="6879"/>
                </a:lnTo>
                <a:lnTo>
                  <a:pt x="3904053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446" y="1043490"/>
            <a:ext cx="3523615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¿Cuáles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0">
                <a:solidFill>
                  <a:srgbClr val="008BFF"/>
                </a:solidFill>
                <a:latin typeface="Trebuchet MS"/>
                <a:cs typeface="Trebuchet MS"/>
              </a:rPr>
              <a:t>son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los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0">
                <a:solidFill>
                  <a:srgbClr val="008BFF"/>
                </a:solidFill>
                <a:latin typeface="Trebuchet MS"/>
                <a:cs typeface="Trebuchet MS"/>
              </a:rPr>
              <a:t>principales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peligros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relacionados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con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mi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trabajo?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390" y="1912090"/>
            <a:ext cx="145542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u="sng" spc="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SUBESTACIONES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2140" y="7390796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703" y="1371"/>
                  </a:lnTo>
                  <a:lnTo>
                    <a:pt x="652335" y="2209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45"/>
                  </a:lnTo>
                  <a:lnTo>
                    <a:pt x="676925" y="47345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71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5" y="47345"/>
                  </a:moveTo>
                  <a:lnTo>
                    <a:pt x="670839" y="47345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5" y="47345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71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71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71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5"/>
                  </a:lnTo>
                  <a:lnTo>
                    <a:pt x="589948" y="61391"/>
                  </a:lnTo>
                  <a:lnTo>
                    <a:pt x="59082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2" y="34645"/>
                  </a:lnTo>
                  <a:lnTo>
                    <a:pt x="590423" y="32880"/>
                  </a:lnTo>
                  <a:lnTo>
                    <a:pt x="583323" y="31699"/>
                  </a:lnTo>
                  <a:lnTo>
                    <a:pt x="588949" y="30581"/>
                  </a:lnTo>
                  <a:lnTo>
                    <a:pt x="59028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5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25" y="60337"/>
                  </a:lnTo>
                  <a:lnTo>
                    <a:pt x="594611" y="55788"/>
                  </a:lnTo>
                  <a:lnTo>
                    <a:pt x="596138" y="47523"/>
                  </a:lnTo>
                  <a:lnTo>
                    <a:pt x="596138" y="37211"/>
                  </a:lnTo>
                  <a:lnTo>
                    <a:pt x="59275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76"/>
                  </a:lnTo>
                  <a:lnTo>
                    <a:pt x="59028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71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71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71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48"/>
                  </a:lnTo>
                  <a:lnTo>
                    <a:pt x="368858" y="60248"/>
                  </a:lnTo>
                  <a:lnTo>
                    <a:pt x="368858" y="1371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26"/>
                  </a:lnTo>
                  <a:lnTo>
                    <a:pt x="287515" y="62471"/>
                  </a:lnTo>
                  <a:lnTo>
                    <a:pt x="287782" y="62090"/>
                  </a:lnTo>
                  <a:lnTo>
                    <a:pt x="287604" y="61531"/>
                  </a:lnTo>
                  <a:lnTo>
                    <a:pt x="287488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78"/>
                  </a:lnTo>
                  <a:lnTo>
                    <a:pt x="254039" y="12525"/>
                  </a:lnTo>
                  <a:lnTo>
                    <a:pt x="261211" y="7158"/>
                  </a:lnTo>
                  <a:lnTo>
                    <a:pt x="271208" y="5334"/>
                  </a:lnTo>
                  <a:lnTo>
                    <a:pt x="286685" y="5334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69"/>
                  </a:moveTo>
                  <a:lnTo>
                    <a:pt x="284835" y="58026"/>
                  </a:lnTo>
                  <a:lnTo>
                    <a:pt x="281698" y="59690"/>
                  </a:lnTo>
                  <a:lnTo>
                    <a:pt x="277279" y="61264"/>
                  </a:lnTo>
                  <a:lnTo>
                    <a:pt x="287488" y="61264"/>
                  </a:lnTo>
                  <a:lnTo>
                    <a:pt x="286131" y="58127"/>
                  </a:lnTo>
                  <a:lnTo>
                    <a:pt x="285762" y="57569"/>
                  </a:lnTo>
                  <a:close/>
                </a:path>
                <a:path w="683895" h="66675">
                  <a:moveTo>
                    <a:pt x="286685" y="5334"/>
                  </a:moveTo>
                  <a:lnTo>
                    <a:pt x="276542" y="5334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5" y="5334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71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22" y="39413"/>
                  </a:lnTo>
                  <a:lnTo>
                    <a:pt x="225327" y="36563"/>
                  </a:lnTo>
                  <a:lnTo>
                    <a:pt x="192811" y="36563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63"/>
                  </a:lnTo>
                  <a:lnTo>
                    <a:pt x="225327" y="36563"/>
                  </a:lnTo>
                  <a:lnTo>
                    <a:pt x="226920" y="35577"/>
                  </a:lnTo>
                  <a:lnTo>
                    <a:pt x="230684" y="29634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71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892"/>
                  </a:lnTo>
                  <a:lnTo>
                    <a:pt x="173380" y="1371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71"/>
                  </a:lnTo>
                  <a:lnTo>
                    <a:pt x="82257" y="5892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892"/>
                  </a:lnTo>
                  <a:lnTo>
                    <a:pt x="125552" y="1371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66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3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3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84"/>
                  </a:lnTo>
                  <a:lnTo>
                    <a:pt x="65125" y="56184"/>
                  </a:lnTo>
                  <a:lnTo>
                    <a:pt x="35553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71"/>
                  </a:lnTo>
                  <a:lnTo>
                    <a:pt x="65125" y="56184"/>
                  </a:lnTo>
                  <a:lnTo>
                    <a:pt x="70739" y="56184"/>
                  </a:lnTo>
                  <a:lnTo>
                    <a:pt x="70739" y="1371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71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71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55041" y="7074344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70"/>
                </a:lnTo>
                <a:lnTo>
                  <a:pt x="2549" y="338600"/>
                </a:lnTo>
                <a:lnTo>
                  <a:pt x="9502" y="348915"/>
                </a:lnTo>
                <a:lnTo>
                  <a:pt x="19813" y="355869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81778" y="7071140"/>
            <a:ext cx="3327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2150" b="1" spc="-16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57022" y="1983262"/>
            <a:ext cx="973259" cy="999884"/>
          </a:xfrm>
          <a:custGeom>
            <a:avLst/>
            <a:gdLst/>
            <a:ahLst/>
            <a:cxnLst/>
            <a:rect l="l" t="t" r="r" b="b"/>
            <a:pathLst>
              <a:path w="814705" h="814070">
                <a:moveTo>
                  <a:pt x="407314" y="0"/>
                </a:moveTo>
                <a:lnTo>
                  <a:pt x="359812" y="2737"/>
                </a:lnTo>
                <a:lnTo>
                  <a:pt x="313920" y="10744"/>
                </a:lnTo>
                <a:lnTo>
                  <a:pt x="269943" y="23717"/>
                </a:lnTo>
                <a:lnTo>
                  <a:pt x="228187" y="41350"/>
                </a:lnTo>
                <a:lnTo>
                  <a:pt x="188957" y="63338"/>
                </a:lnTo>
                <a:lnTo>
                  <a:pt x="152559" y="89375"/>
                </a:lnTo>
                <a:lnTo>
                  <a:pt x="119299" y="119157"/>
                </a:lnTo>
                <a:lnTo>
                  <a:pt x="89481" y="152378"/>
                </a:lnTo>
                <a:lnTo>
                  <a:pt x="63413" y="188733"/>
                </a:lnTo>
                <a:lnTo>
                  <a:pt x="41399" y="227916"/>
                </a:lnTo>
                <a:lnTo>
                  <a:pt x="23745" y="269623"/>
                </a:lnTo>
                <a:lnTo>
                  <a:pt x="10757" y="313548"/>
                </a:lnTo>
                <a:lnTo>
                  <a:pt x="2740" y="359386"/>
                </a:lnTo>
                <a:lnTo>
                  <a:pt x="0" y="406831"/>
                </a:lnTo>
                <a:lnTo>
                  <a:pt x="2740" y="454274"/>
                </a:lnTo>
                <a:lnTo>
                  <a:pt x="10757" y="500110"/>
                </a:lnTo>
                <a:lnTo>
                  <a:pt x="23745" y="544033"/>
                </a:lnTo>
                <a:lnTo>
                  <a:pt x="41399" y="585738"/>
                </a:lnTo>
                <a:lnTo>
                  <a:pt x="63413" y="624920"/>
                </a:lnTo>
                <a:lnTo>
                  <a:pt x="89481" y="661274"/>
                </a:lnTo>
                <a:lnTo>
                  <a:pt x="119299" y="694494"/>
                </a:lnTo>
                <a:lnTo>
                  <a:pt x="152559" y="724275"/>
                </a:lnTo>
                <a:lnTo>
                  <a:pt x="188957" y="750313"/>
                </a:lnTo>
                <a:lnTo>
                  <a:pt x="228187" y="772300"/>
                </a:lnTo>
                <a:lnTo>
                  <a:pt x="269943" y="789933"/>
                </a:lnTo>
                <a:lnTo>
                  <a:pt x="313920" y="802906"/>
                </a:lnTo>
                <a:lnTo>
                  <a:pt x="359812" y="810913"/>
                </a:lnTo>
                <a:lnTo>
                  <a:pt x="407314" y="813650"/>
                </a:lnTo>
                <a:lnTo>
                  <a:pt x="454813" y="810913"/>
                </a:lnTo>
                <a:lnTo>
                  <a:pt x="500703" y="802906"/>
                </a:lnTo>
                <a:lnTo>
                  <a:pt x="544678" y="789933"/>
                </a:lnTo>
                <a:lnTo>
                  <a:pt x="586433" y="772300"/>
                </a:lnTo>
                <a:lnTo>
                  <a:pt x="625662" y="750313"/>
                </a:lnTo>
                <a:lnTo>
                  <a:pt x="662059" y="724275"/>
                </a:lnTo>
                <a:lnTo>
                  <a:pt x="695318" y="694494"/>
                </a:lnTo>
                <a:lnTo>
                  <a:pt x="725135" y="661274"/>
                </a:lnTo>
                <a:lnTo>
                  <a:pt x="751203" y="624920"/>
                </a:lnTo>
                <a:lnTo>
                  <a:pt x="773216" y="585738"/>
                </a:lnTo>
                <a:lnTo>
                  <a:pt x="790870" y="544033"/>
                </a:lnTo>
                <a:lnTo>
                  <a:pt x="803858" y="500110"/>
                </a:lnTo>
                <a:lnTo>
                  <a:pt x="811875" y="454274"/>
                </a:lnTo>
                <a:lnTo>
                  <a:pt x="814616" y="406831"/>
                </a:lnTo>
                <a:lnTo>
                  <a:pt x="811875" y="359386"/>
                </a:lnTo>
                <a:lnTo>
                  <a:pt x="803858" y="313548"/>
                </a:lnTo>
                <a:lnTo>
                  <a:pt x="790870" y="269623"/>
                </a:lnTo>
                <a:lnTo>
                  <a:pt x="773216" y="227916"/>
                </a:lnTo>
                <a:lnTo>
                  <a:pt x="751203" y="188733"/>
                </a:lnTo>
                <a:lnTo>
                  <a:pt x="725135" y="152378"/>
                </a:lnTo>
                <a:lnTo>
                  <a:pt x="695318" y="119157"/>
                </a:lnTo>
                <a:lnTo>
                  <a:pt x="662059" y="89375"/>
                </a:lnTo>
                <a:lnTo>
                  <a:pt x="625662" y="63338"/>
                </a:lnTo>
                <a:lnTo>
                  <a:pt x="586433" y="41350"/>
                </a:lnTo>
                <a:lnTo>
                  <a:pt x="544678" y="23717"/>
                </a:lnTo>
                <a:lnTo>
                  <a:pt x="500703" y="10744"/>
                </a:lnTo>
                <a:lnTo>
                  <a:pt x="454813" y="2737"/>
                </a:lnTo>
                <a:lnTo>
                  <a:pt x="407314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56802" y="2281892"/>
            <a:ext cx="3300733" cy="186576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s-CO"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2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4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sz="900" b="1" spc="-2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3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contacto</a:t>
            </a:r>
            <a:r>
              <a:rPr sz="900" b="1" spc="-2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1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eléctrico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indirecto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eléctrico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s-CO" sz="900" b="1" spc="2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8500"/>
              </a:lnSpc>
              <a:spcBef>
                <a:spcPts val="45"/>
              </a:spcBef>
            </a:pP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Instalaciones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</a:t>
            </a:r>
            <a:r>
              <a:rPr sz="900" spc="-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eléctrico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especificados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z="900" spc="-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normas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cumplimiento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distancias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señalización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sitio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utilización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herramientas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CO"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</a:t>
            </a:r>
            <a:r>
              <a:rPr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aislado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equipos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sz="900" spc="-5" dirty="0" err="1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Protección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EPP. </a:t>
            </a:r>
            <a:r>
              <a:rPr sz="900" spc="-2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Formación</a:t>
            </a:r>
            <a:r>
              <a:rPr sz="900" spc="-6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900" spc="-5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prevención</a:t>
            </a:r>
            <a:r>
              <a:rPr sz="900" spc="-6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5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riesgo</a:t>
            </a:r>
            <a:r>
              <a:rPr sz="900" spc="-6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eléctrico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habilitación</a:t>
            </a:r>
            <a:r>
              <a:rPr sz="900" spc="-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Jefes 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reglas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tensión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cumplimiento</a:t>
            </a:r>
            <a:r>
              <a:rPr sz="900" spc="-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unificado</a:t>
            </a:r>
            <a:r>
              <a:rPr sz="900" spc="-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operación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900" spc="-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mantenimiento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9644" y="1869591"/>
            <a:ext cx="3216301" cy="12702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s-CO"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4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3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químicos</a:t>
            </a:r>
            <a:endParaRPr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Contacto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químicos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lang="es-CO" sz="900" b="1" spc="2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MX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Inventario de productos químicos Productos Químicos, Productos Químicos aprobados, Fichas de Datos de Seguridad y tarjetas de emergencia, Etiquetado y Señalización de </a:t>
            </a:r>
            <a:r>
              <a:rPr lang="es-MX" sz="900" spc="5" dirty="0" err="1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PQ</a:t>
            </a:r>
            <a:r>
              <a:rPr lang="es-MX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uso de elementos de protección personal y capacitación en el manejo adecuado de productos químicos.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46528" y="4603666"/>
            <a:ext cx="3228216" cy="1505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s-MX"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MX" sz="900" b="1" spc="-2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spc="4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lang="es-MX" sz="900" b="1" spc="-2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spc="2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lang="es-MX" sz="900" b="1" spc="-1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spc="3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s-MX" sz="900" b="1" spc="-2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spc="2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alturas</a:t>
            </a:r>
            <a:endParaRPr lang="es-MX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lang="es-MX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Caída de alturas desde 2 m o más, sobre un nivel inferior.</a:t>
            </a: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spc="25" dirty="0" err="1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MX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Programa de protección contra caídas para trabajo seguro en alturas, Coordinador de trabajo en alturas, certificación de Trabajo Seguro en Alturas (según nivel), Reentrenamiento anual, inspección anual y diaria de equipos de trabajo en alturas, permiso para trabajo alturas, soluciones de Ingenieria, listas de verificación de inspección equipos de acceso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7299" y="2249087"/>
            <a:ext cx="4447442" cy="1953482"/>
            <a:chOff x="1059934" y="2382262"/>
            <a:chExt cx="3959743" cy="1841500"/>
          </a:xfrm>
        </p:grpSpPr>
        <p:sp>
          <p:nvSpPr>
            <p:cNvPr id="18" name="object 18"/>
            <p:cNvSpPr/>
            <p:nvPr/>
          </p:nvSpPr>
          <p:spPr>
            <a:xfrm>
              <a:off x="1440817" y="2382262"/>
              <a:ext cx="3578860" cy="1841500"/>
            </a:xfrm>
            <a:custGeom>
              <a:avLst/>
              <a:gdLst/>
              <a:ahLst/>
              <a:cxnLst/>
              <a:rect l="l" t="t" r="r" b="b"/>
              <a:pathLst>
                <a:path w="3578860" h="1841500">
                  <a:moveTo>
                    <a:pt x="3408070" y="1841385"/>
                  </a:moveTo>
                  <a:lnTo>
                    <a:pt x="170611" y="1841385"/>
                  </a:lnTo>
                  <a:lnTo>
                    <a:pt x="125258" y="1835290"/>
                  </a:lnTo>
                  <a:lnTo>
                    <a:pt x="84502" y="1818091"/>
                  </a:lnTo>
                  <a:lnTo>
                    <a:pt x="49972" y="1791412"/>
                  </a:lnTo>
                  <a:lnTo>
                    <a:pt x="23294" y="1756882"/>
                  </a:lnTo>
                  <a:lnTo>
                    <a:pt x="6094" y="1716127"/>
                  </a:lnTo>
                  <a:lnTo>
                    <a:pt x="0" y="1670773"/>
                  </a:lnTo>
                  <a:lnTo>
                    <a:pt x="0" y="170611"/>
                  </a:lnTo>
                  <a:lnTo>
                    <a:pt x="6094" y="125258"/>
                  </a:lnTo>
                  <a:lnTo>
                    <a:pt x="23294" y="84502"/>
                  </a:lnTo>
                  <a:lnTo>
                    <a:pt x="49972" y="49972"/>
                  </a:lnTo>
                  <a:lnTo>
                    <a:pt x="84502" y="23294"/>
                  </a:lnTo>
                  <a:lnTo>
                    <a:pt x="125258" y="6094"/>
                  </a:lnTo>
                  <a:lnTo>
                    <a:pt x="170611" y="0"/>
                  </a:lnTo>
                  <a:lnTo>
                    <a:pt x="3408070" y="0"/>
                  </a:lnTo>
                  <a:lnTo>
                    <a:pt x="3453424" y="6094"/>
                  </a:lnTo>
                  <a:lnTo>
                    <a:pt x="3494179" y="23294"/>
                  </a:lnTo>
                  <a:lnTo>
                    <a:pt x="3528709" y="49972"/>
                  </a:lnTo>
                  <a:lnTo>
                    <a:pt x="3555387" y="84502"/>
                  </a:lnTo>
                  <a:lnTo>
                    <a:pt x="3572587" y="125258"/>
                  </a:lnTo>
                  <a:lnTo>
                    <a:pt x="3578682" y="170611"/>
                  </a:lnTo>
                  <a:lnTo>
                    <a:pt x="3578682" y="1670773"/>
                  </a:lnTo>
                  <a:lnTo>
                    <a:pt x="3572587" y="1716127"/>
                  </a:lnTo>
                  <a:lnTo>
                    <a:pt x="3555387" y="1756882"/>
                  </a:lnTo>
                  <a:lnTo>
                    <a:pt x="3528709" y="1791412"/>
                  </a:lnTo>
                  <a:lnTo>
                    <a:pt x="3494179" y="1818091"/>
                  </a:lnTo>
                  <a:lnTo>
                    <a:pt x="3453424" y="1835290"/>
                  </a:lnTo>
                  <a:lnTo>
                    <a:pt x="3408070" y="1841385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34" y="2564381"/>
              <a:ext cx="814705" cy="892288"/>
            </a:xfrm>
            <a:custGeom>
              <a:avLst/>
              <a:gdLst/>
              <a:ahLst/>
              <a:cxnLst/>
              <a:rect l="l" t="t" r="r" b="b"/>
              <a:pathLst>
                <a:path w="814705" h="814070">
                  <a:moveTo>
                    <a:pt x="407314" y="0"/>
                  </a:moveTo>
                  <a:lnTo>
                    <a:pt x="359812" y="2737"/>
                  </a:lnTo>
                  <a:lnTo>
                    <a:pt x="313920" y="10744"/>
                  </a:lnTo>
                  <a:lnTo>
                    <a:pt x="269943" y="23717"/>
                  </a:lnTo>
                  <a:lnTo>
                    <a:pt x="228187" y="41350"/>
                  </a:lnTo>
                  <a:lnTo>
                    <a:pt x="188957" y="63337"/>
                  </a:lnTo>
                  <a:lnTo>
                    <a:pt x="152559" y="89374"/>
                  </a:lnTo>
                  <a:lnTo>
                    <a:pt x="119299" y="119156"/>
                  </a:lnTo>
                  <a:lnTo>
                    <a:pt x="89481" y="152376"/>
                  </a:lnTo>
                  <a:lnTo>
                    <a:pt x="63413" y="188730"/>
                  </a:lnTo>
                  <a:lnTo>
                    <a:pt x="41399" y="227912"/>
                  </a:lnTo>
                  <a:lnTo>
                    <a:pt x="23745" y="269617"/>
                  </a:lnTo>
                  <a:lnTo>
                    <a:pt x="10757" y="313540"/>
                  </a:lnTo>
                  <a:lnTo>
                    <a:pt x="2740" y="359376"/>
                  </a:lnTo>
                  <a:lnTo>
                    <a:pt x="0" y="406819"/>
                  </a:lnTo>
                  <a:lnTo>
                    <a:pt x="2740" y="454262"/>
                  </a:lnTo>
                  <a:lnTo>
                    <a:pt x="10757" y="500097"/>
                  </a:lnTo>
                  <a:lnTo>
                    <a:pt x="23745" y="544020"/>
                  </a:lnTo>
                  <a:lnTo>
                    <a:pt x="41399" y="585725"/>
                  </a:lnTo>
                  <a:lnTo>
                    <a:pt x="63413" y="624908"/>
                  </a:lnTo>
                  <a:lnTo>
                    <a:pt x="89481" y="661261"/>
                  </a:lnTo>
                  <a:lnTo>
                    <a:pt x="119299" y="694482"/>
                  </a:lnTo>
                  <a:lnTo>
                    <a:pt x="152559" y="724263"/>
                  </a:lnTo>
                  <a:lnTo>
                    <a:pt x="188957" y="750300"/>
                  </a:lnTo>
                  <a:lnTo>
                    <a:pt x="228187" y="772287"/>
                  </a:lnTo>
                  <a:lnTo>
                    <a:pt x="269943" y="789920"/>
                  </a:lnTo>
                  <a:lnTo>
                    <a:pt x="313920" y="802893"/>
                  </a:lnTo>
                  <a:lnTo>
                    <a:pt x="359812" y="810901"/>
                  </a:lnTo>
                  <a:lnTo>
                    <a:pt x="407314" y="813638"/>
                  </a:lnTo>
                  <a:lnTo>
                    <a:pt x="454813" y="810901"/>
                  </a:lnTo>
                  <a:lnTo>
                    <a:pt x="500703" y="802893"/>
                  </a:lnTo>
                  <a:lnTo>
                    <a:pt x="544678" y="789920"/>
                  </a:lnTo>
                  <a:lnTo>
                    <a:pt x="586433" y="772287"/>
                  </a:lnTo>
                  <a:lnTo>
                    <a:pt x="625662" y="750300"/>
                  </a:lnTo>
                  <a:lnTo>
                    <a:pt x="662059" y="724263"/>
                  </a:lnTo>
                  <a:lnTo>
                    <a:pt x="695318" y="694482"/>
                  </a:lnTo>
                  <a:lnTo>
                    <a:pt x="725135" y="661261"/>
                  </a:lnTo>
                  <a:lnTo>
                    <a:pt x="751203" y="624908"/>
                  </a:lnTo>
                  <a:lnTo>
                    <a:pt x="773216" y="585725"/>
                  </a:lnTo>
                  <a:lnTo>
                    <a:pt x="790870" y="544020"/>
                  </a:lnTo>
                  <a:lnTo>
                    <a:pt x="803858" y="500097"/>
                  </a:lnTo>
                  <a:lnTo>
                    <a:pt x="811875" y="454262"/>
                  </a:lnTo>
                  <a:lnTo>
                    <a:pt x="814616" y="406819"/>
                  </a:lnTo>
                  <a:lnTo>
                    <a:pt x="811875" y="359376"/>
                  </a:lnTo>
                  <a:lnTo>
                    <a:pt x="803858" y="313540"/>
                  </a:lnTo>
                  <a:lnTo>
                    <a:pt x="790870" y="269617"/>
                  </a:lnTo>
                  <a:lnTo>
                    <a:pt x="773216" y="227912"/>
                  </a:lnTo>
                  <a:lnTo>
                    <a:pt x="751203" y="188730"/>
                  </a:lnTo>
                  <a:lnTo>
                    <a:pt x="725135" y="152376"/>
                  </a:lnTo>
                  <a:lnTo>
                    <a:pt x="695318" y="119156"/>
                  </a:lnTo>
                  <a:lnTo>
                    <a:pt x="662059" y="89374"/>
                  </a:lnTo>
                  <a:lnTo>
                    <a:pt x="625662" y="63337"/>
                  </a:lnTo>
                  <a:lnTo>
                    <a:pt x="586433" y="41350"/>
                  </a:lnTo>
                  <a:lnTo>
                    <a:pt x="544678" y="23717"/>
                  </a:lnTo>
                  <a:lnTo>
                    <a:pt x="500703" y="10744"/>
                  </a:lnTo>
                  <a:lnTo>
                    <a:pt x="454813" y="2737"/>
                  </a:lnTo>
                  <a:lnTo>
                    <a:pt x="407314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1" y="2739406"/>
              <a:ext cx="532103" cy="53728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4635" y="4517143"/>
            <a:ext cx="4465603" cy="1537716"/>
            <a:chOff x="988000" y="5838779"/>
            <a:chExt cx="4031906" cy="1548765"/>
          </a:xfrm>
        </p:grpSpPr>
        <p:sp>
          <p:nvSpPr>
            <p:cNvPr id="22" name="object 22"/>
            <p:cNvSpPr/>
            <p:nvPr/>
          </p:nvSpPr>
          <p:spPr>
            <a:xfrm>
              <a:off x="988000" y="6031531"/>
              <a:ext cx="826179" cy="963120"/>
            </a:xfrm>
            <a:custGeom>
              <a:avLst/>
              <a:gdLst/>
              <a:ahLst/>
              <a:cxnLst/>
              <a:rect l="l" t="t" r="r" b="b"/>
              <a:pathLst>
                <a:path w="814705" h="814070">
                  <a:moveTo>
                    <a:pt x="407314" y="0"/>
                  </a:moveTo>
                  <a:lnTo>
                    <a:pt x="359812" y="2737"/>
                  </a:lnTo>
                  <a:lnTo>
                    <a:pt x="313920" y="10744"/>
                  </a:lnTo>
                  <a:lnTo>
                    <a:pt x="269943" y="23717"/>
                  </a:lnTo>
                  <a:lnTo>
                    <a:pt x="228187" y="41350"/>
                  </a:lnTo>
                  <a:lnTo>
                    <a:pt x="188957" y="63337"/>
                  </a:lnTo>
                  <a:lnTo>
                    <a:pt x="152559" y="89374"/>
                  </a:lnTo>
                  <a:lnTo>
                    <a:pt x="119299" y="119156"/>
                  </a:lnTo>
                  <a:lnTo>
                    <a:pt x="89481" y="152376"/>
                  </a:lnTo>
                  <a:lnTo>
                    <a:pt x="63413" y="188730"/>
                  </a:lnTo>
                  <a:lnTo>
                    <a:pt x="41399" y="227912"/>
                  </a:lnTo>
                  <a:lnTo>
                    <a:pt x="23745" y="269617"/>
                  </a:lnTo>
                  <a:lnTo>
                    <a:pt x="10757" y="313540"/>
                  </a:lnTo>
                  <a:lnTo>
                    <a:pt x="2740" y="359376"/>
                  </a:lnTo>
                  <a:lnTo>
                    <a:pt x="0" y="406819"/>
                  </a:lnTo>
                  <a:lnTo>
                    <a:pt x="2740" y="454262"/>
                  </a:lnTo>
                  <a:lnTo>
                    <a:pt x="10757" y="500097"/>
                  </a:lnTo>
                  <a:lnTo>
                    <a:pt x="23745" y="544020"/>
                  </a:lnTo>
                  <a:lnTo>
                    <a:pt x="41399" y="585725"/>
                  </a:lnTo>
                  <a:lnTo>
                    <a:pt x="63413" y="624908"/>
                  </a:lnTo>
                  <a:lnTo>
                    <a:pt x="89481" y="661261"/>
                  </a:lnTo>
                  <a:lnTo>
                    <a:pt x="119299" y="694482"/>
                  </a:lnTo>
                  <a:lnTo>
                    <a:pt x="152559" y="724263"/>
                  </a:lnTo>
                  <a:lnTo>
                    <a:pt x="188957" y="750300"/>
                  </a:lnTo>
                  <a:lnTo>
                    <a:pt x="228187" y="772287"/>
                  </a:lnTo>
                  <a:lnTo>
                    <a:pt x="269943" y="789920"/>
                  </a:lnTo>
                  <a:lnTo>
                    <a:pt x="313920" y="802893"/>
                  </a:lnTo>
                  <a:lnTo>
                    <a:pt x="359812" y="810901"/>
                  </a:lnTo>
                  <a:lnTo>
                    <a:pt x="407314" y="813638"/>
                  </a:lnTo>
                  <a:lnTo>
                    <a:pt x="454813" y="810901"/>
                  </a:lnTo>
                  <a:lnTo>
                    <a:pt x="500703" y="802893"/>
                  </a:lnTo>
                  <a:lnTo>
                    <a:pt x="544678" y="789920"/>
                  </a:lnTo>
                  <a:lnTo>
                    <a:pt x="586433" y="772287"/>
                  </a:lnTo>
                  <a:lnTo>
                    <a:pt x="625662" y="750300"/>
                  </a:lnTo>
                  <a:lnTo>
                    <a:pt x="662059" y="724263"/>
                  </a:lnTo>
                  <a:lnTo>
                    <a:pt x="695318" y="694482"/>
                  </a:lnTo>
                  <a:lnTo>
                    <a:pt x="725135" y="661261"/>
                  </a:lnTo>
                  <a:lnTo>
                    <a:pt x="751203" y="624908"/>
                  </a:lnTo>
                  <a:lnTo>
                    <a:pt x="773216" y="585725"/>
                  </a:lnTo>
                  <a:lnTo>
                    <a:pt x="790870" y="544020"/>
                  </a:lnTo>
                  <a:lnTo>
                    <a:pt x="803858" y="500097"/>
                  </a:lnTo>
                  <a:lnTo>
                    <a:pt x="811875" y="454262"/>
                  </a:lnTo>
                  <a:lnTo>
                    <a:pt x="814616" y="406819"/>
                  </a:lnTo>
                  <a:lnTo>
                    <a:pt x="811875" y="359376"/>
                  </a:lnTo>
                  <a:lnTo>
                    <a:pt x="803858" y="313540"/>
                  </a:lnTo>
                  <a:lnTo>
                    <a:pt x="790870" y="269617"/>
                  </a:lnTo>
                  <a:lnTo>
                    <a:pt x="773216" y="227912"/>
                  </a:lnTo>
                  <a:lnTo>
                    <a:pt x="751203" y="188730"/>
                  </a:lnTo>
                  <a:lnTo>
                    <a:pt x="725135" y="152376"/>
                  </a:lnTo>
                  <a:lnTo>
                    <a:pt x="695318" y="119156"/>
                  </a:lnTo>
                  <a:lnTo>
                    <a:pt x="662059" y="89374"/>
                  </a:lnTo>
                  <a:lnTo>
                    <a:pt x="625662" y="63337"/>
                  </a:lnTo>
                  <a:lnTo>
                    <a:pt x="586433" y="41350"/>
                  </a:lnTo>
                  <a:lnTo>
                    <a:pt x="544678" y="23717"/>
                  </a:lnTo>
                  <a:lnTo>
                    <a:pt x="500703" y="10744"/>
                  </a:lnTo>
                  <a:lnTo>
                    <a:pt x="454813" y="2737"/>
                  </a:lnTo>
                  <a:lnTo>
                    <a:pt x="407314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8821" y="5838779"/>
              <a:ext cx="3601085" cy="1548765"/>
            </a:xfrm>
            <a:custGeom>
              <a:avLst/>
              <a:gdLst/>
              <a:ahLst/>
              <a:cxnLst/>
              <a:rect l="l" t="t" r="r" b="b"/>
              <a:pathLst>
                <a:path w="3601085" h="1548765">
                  <a:moveTo>
                    <a:pt x="3430066" y="1548650"/>
                  </a:moveTo>
                  <a:lnTo>
                    <a:pt x="170611" y="1548650"/>
                  </a:lnTo>
                  <a:lnTo>
                    <a:pt x="125253" y="1542555"/>
                  </a:lnTo>
                  <a:lnTo>
                    <a:pt x="84497" y="1525356"/>
                  </a:lnTo>
                  <a:lnTo>
                    <a:pt x="49968" y="1498677"/>
                  </a:lnTo>
                  <a:lnTo>
                    <a:pt x="23291" y="1464147"/>
                  </a:lnTo>
                  <a:lnTo>
                    <a:pt x="6093" y="1423392"/>
                  </a:lnTo>
                  <a:lnTo>
                    <a:pt x="0" y="1378038"/>
                  </a:lnTo>
                  <a:lnTo>
                    <a:pt x="0" y="170611"/>
                  </a:lnTo>
                  <a:lnTo>
                    <a:pt x="6093" y="125258"/>
                  </a:lnTo>
                  <a:lnTo>
                    <a:pt x="23291" y="84502"/>
                  </a:lnTo>
                  <a:lnTo>
                    <a:pt x="49968" y="49972"/>
                  </a:lnTo>
                  <a:lnTo>
                    <a:pt x="84497" y="23294"/>
                  </a:lnTo>
                  <a:lnTo>
                    <a:pt x="125253" y="6094"/>
                  </a:lnTo>
                  <a:lnTo>
                    <a:pt x="170611" y="0"/>
                  </a:lnTo>
                  <a:lnTo>
                    <a:pt x="3430066" y="0"/>
                  </a:lnTo>
                  <a:lnTo>
                    <a:pt x="3475420" y="6094"/>
                  </a:lnTo>
                  <a:lnTo>
                    <a:pt x="3516175" y="23294"/>
                  </a:lnTo>
                  <a:lnTo>
                    <a:pt x="3550705" y="49972"/>
                  </a:lnTo>
                  <a:lnTo>
                    <a:pt x="3577383" y="84502"/>
                  </a:lnTo>
                  <a:lnTo>
                    <a:pt x="3594583" y="125258"/>
                  </a:lnTo>
                  <a:lnTo>
                    <a:pt x="3600678" y="170611"/>
                  </a:lnTo>
                  <a:lnTo>
                    <a:pt x="3600678" y="1378038"/>
                  </a:lnTo>
                  <a:lnTo>
                    <a:pt x="3594583" y="1423392"/>
                  </a:lnTo>
                  <a:lnTo>
                    <a:pt x="3577383" y="1464147"/>
                  </a:lnTo>
                  <a:lnTo>
                    <a:pt x="3550705" y="1498677"/>
                  </a:lnTo>
                  <a:lnTo>
                    <a:pt x="3516175" y="1525356"/>
                  </a:lnTo>
                  <a:lnTo>
                    <a:pt x="3475420" y="1542555"/>
                  </a:lnTo>
                  <a:lnTo>
                    <a:pt x="3430066" y="1548650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1694CFE8-E90B-DD73-85DF-BFCDA01939E0}"/>
              </a:ext>
            </a:extLst>
          </p:cNvPr>
          <p:cNvGrpSpPr/>
          <p:nvPr/>
        </p:nvGrpSpPr>
        <p:grpSpPr>
          <a:xfrm>
            <a:off x="5369244" y="1846086"/>
            <a:ext cx="4241792" cy="1346105"/>
            <a:chOff x="5372682" y="1062658"/>
            <a:chExt cx="3943562" cy="1491817"/>
          </a:xfrm>
        </p:grpSpPr>
        <p:sp>
          <p:nvSpPr>
            <p:cNvPr id="27" name="object 27"/>
            <p:cNvSpPr/>
            <p:nvPr/>
          </p:nvSpPr>
          <p:spPr>
            <a:xfrm>
              <a:off x="5737384" y="1062658"/>
              <a:ext cx="3578860" cy="1491817"/>
            </a:xfrm>
            <a:custGeom>
              <a:avLst/>
              <a:gdLst/>
              <a:ahLst/>
              <a:cxnLst/>
              <a:rect l="l" t="t" r="r" b="b"/>
              <a:pathLst>
                <a:path w="3578860" h="1276985">
                  <a:moveTo>
                    <a:pt x="3408070" y="1276413"/>
                  </a:moveTo>
                  <a:lnTo>
                    <a:pt x="170611" y="1276413"/>
                  </a:lnTo>
                  <a:lnTo>
                    <a:pt x="125258" y="1270318"/>
                  </a:lnTo>
                  <a:lnTo>
                    <a:pt x="84502" y="1253118"/>
                  </a:lnTo>
                  <a:lnTo>
                    <a:pt x="49972" y="1226439"/>
                  </a:lnTo>
                  <a:lnTo>
                    <a:pt x="23294" y="1191906"/>
                  </a:lnTo>
                  <a:lnTo>
                    <a:pt x="6094" y="1151147"/>
                  </a:lnTo>
                  <a:lnTo>
                    <a:pt x="0" y="1105789"/>
                  </a:lnTo>
                  <a:lnTo>
                    <a:pt x="0" y="170611"/>
                  </a:lnTo>
                  <a:lnTo>
                    <a:pt x="6094" y="125258"/>
                  </a:lnTo>
                  <a:lnTo>
                    <a:pt x="23294" y="84502"/>
                  </a:lnTo>
                  <a:lnTo>
                    <a:pt x="49972" y="49972"/>
                  </a:lnTo>
                  <a:lnTo>
                    <a:pt x="84502" y="23294"/>
                  </a:lnTo>
                  <a:lnTo>
                    <a:pt x="125258" y="6094"/>
                  </a:lnTo>
                  <a:lnTo>
                    <a:pt x="170611" y="0"/>
                  </a:lnTo>
                  <a:lnTo>
                    <a:pt x="3408070" y="0"/>
                  </a:lnTo>
                  <a:lnTo>
                    <a:pt x="3453424" y="6094"/>
                  </a:lnTo>
                  <a:lnTo>
                    <a:pt x="3494179" y="23294"/>
                  </a:lnTo>
                  <a:lnTo>
                    <a:pt x="3528709" y="49972"/>
                  </a:lnTo>
                  <a:lnTo>
                    <a:pt x="3555387" y="84502"/>
                  </a:lnTo>
                  <a:lnTo>
                    <a:pt x="3572587" y="125258"/>
                  </a:lnTo>
                  <a:lnTo>
                    <a:pt x="3578682" y="170611"/>
                  </a:lnTo>
                  <a:lnTo>
                    <a:pt x="3578682" y="1105789"/>
                  </a:lnTo>
                  <a:lnTo>
                    <a:pt x="3572587" y="1151147"/>
                  </a:lnTo>
                  <a:lnTo>
                    <a:pt x="3555387" y="1191906"/>
                  </a:lnTo>
                  <a:lnTo>
                    <a:pt x="3528709" y="1226439"/>
                  </a:lnTo>
                  <a:lnTo>
                    <a:pt x="3494179" y="1253118"/>
                  </a:lnTo>
                  <a:lnTo>
                    <a:pt x="3453424" y="1270318"/>
                  </a:lnTo>
                  <a:lnTo>
                    <a:pt x="3408070" y="1276413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72682" y="1568047"/>
              <a:ext cx="469260" cy="432563"/>
            </a:xfrm>
            <a:custGeom>
              <a:avLst/>
              <a:gdLst/>
              <a:ahLst/>
              <a:cxnLst/>
              <a:rect l="l" t="t" r="r" b="b"/>
              <a:pathLst>
                <a:path w="324484" h="310514">
                  <a:moveTo>
                    <a:pt x="98640" y="70459"/>
                  </a:moveTo>
                  <a:lnTo>
                    <a:pt x="84556" y="70459"/>
                  </a:lnTo>
                  <a:lnTo>
                    <a:pt x="84556" y="103886"/>
                  </a:lnTo>
                  <a:lnTo>
                    <a:pt x="1498" y="256159"/>
                  </a:lnTo>
                  <a:lnTo>
                    <a:pt x="0" y="262001"/>
                  </a:lnTo>
                  <a:lnTo>
                    <a:pt x="0" y="274777"/>
                  </a:lnTo>
                  <a:lnTo>
                    <a:pt x="2773" y="288473"/>
                  </a:lnTo>
                  <a:lnTo>
                    <a:pt x="10333" y="299673"/>
                  </a:lnTo>
                  <a:lnTo>
                    <a:pt x="21533" y="307233"/>
                  </a:lnTo>
                  <a:lnTo>
                    <a:pt x="35229" y="310007"/>
                  </a:lnTo>
                  <a:lnTo>
                    <a:pt x="223418" y="310007"/>
                  </a:lnTo>
                  <a:lnTo>
                    <a:pt x="228320" y="308889"/>
                  </a:lnTo>
                  <a:lnTo>
                    <a:pt x="232829" y="306857"/>
                  </a:lnTo>
                  <a:lnTo>
                    <a:pt x="269203" y="306857"/>
                  </a:lnTo>
                  <a:lnTo>
                    <a:pt x="281043" y="304460"/>
                  </a:lnTo>
                  <a:lnTo>
                    <a:pt x="293714" y="295910"/>
                  </a:lnTo>
                  <a:lnTo>
                    <a:pt x="35229" y="295910"/>
                  </a:lnTo>
                  <a:lnTo>
                    <a:pt x="27014" y="294245"/>
                  </a:lnTo>
                  <a:lnTo>
                    <a:pt x="20296" y="289710"/>
                  </a:lnTo>
                  <a:lnTo>
                    <a:pt x="15761" y="282992"/>
                  </a:lnTo>
                  <a:lnTo>
                    <a:pt x="14096" y="274777"/>
                  </a:lnTo>
                  <a:lnTo>
                    <a:pt x="14096" y="264350"/>
                  </a:lnTo>
                  <a:lnTo>
                    <a:pt x="14985" y="260832"/>
                  </a:lnTo>
                  <a:lnTo>
                    <a:pt x="65036" y="169087"/>
                  </a:lnTo>
                  <a:lnTo>
                    <a:pt x="95580" y="169087"/>
                  </a:lnTo>
                  <a:lnTo>
                    <a:pt x="93764" y="168338"/>
                  </a:lnTo>
                  <a:lnTo>
                    <a:pt x="82867" y="157441"/>
                  </a:lnTo>
                  <a:lnTo>
                    <a:pt x="77927" y="155346"/>
                  </a:lnTo>
                  <a:lnTo>
                    <a:pt x="72669" y="155105"/>
                  </a:lnTo>
                  <a:lnTo>
                    <a:pt x="98348" y="108026"/>
                  </a:lnTo>
                  <a:lnTo>
                    <a:pt x="98640" y="106857"/>
                  </a:lnTo>
                  <a:lnTo>
                    <a:pt x="98640" y="70459"/>
                  </a:lnTo>
                  <a:close/>
                </a:path>
                <a:path w="324484" h="310514">
                  <a:moveTo>
                    <a:pt x="269203" y="306857"/>
                  </a:moveTo>
                  <a:lnTo>
                    <a:pt x="232829" y="306857"/>
                  </a:lnTo>
                  <a:lnTo>
                    <a:pt x="239407" y="308889"/>
                  </a:lnTo>
                  <a:lnTo>
                    <a:pt x="246405" y="310007"/>
                  </a:lnTo>
                  <a:lnTo>
                    <a:pt x="253644" y="310007"/>
                  </a:lnTo>
                  <a:lnTo>
                    <a:pt x="269203" y="306857"/>
                  </a:lnTo>
                  <a:close/>
                </a:path>
                <a:path w="324484" h="310514">
                  <a:moveTo>
                    <a:pt x="169100" y="70459"/>
                  </a:moveTo>
                  <a:lnTo>
                    <a:pt x="155003" y="70459"/>
                  </a:lnTo>
                  <a:lnTo>
                    <a:pt x="155003" y="106857"/>
                  </a:lnTo>
                  <a:lnTo>
                    <a:pt x="155308" y="108026"/>
                  </a:lnTo>
                  <a:lnTo>
                    <a:pt x="180987" y="155105"/>
                  </a:lnTo>
                  <a:lnTo>
                    <a:pt x="175717" y="155346"/>
                  </a:lnTo>
                  <a:lnTo>
                    <a:pt x="170789" y="157441"/>
                  </a:lnTo>
                  <a:lnTo>
                    <a:pt x="159880" y="168338"/>
                  </a:lnTo>
                  <a:lnTo>
                    <a:pt x="158076" y="169087"/>
                  </a:lnTo>
                  <a:lnTo>
                    <a:pt x="188607" y="169087"/>
                  </a:lnTo>
                  <a:lnTo>
                    <a:pt x="201371" y="192468"/>
                  </a:lnTo>
                  <a:lnTo>
                    <a:pt x="193714" y="202673"/>
                  </a:lnTo>
                  <a:lnTo>
                    <a:pt x="188002" y="214098"/>
                  </a:lnTo>
                  <a:lnTo>
                    <a:pt x="184431" y="226478"/>
                  </a:lnTo>
                  <a:lnTo>
                    <a:pt x="183269" y="238785"/>
                  </a:lnTo>
                  <a:lnTo>
                    <a:pt x="183287" y="240296"/>
                  </a:lnTo>
                  <a:lnTo>
                    <a:pt x="185212" y="256276"/>
                  </a:lnTo>
                  <a:lnTo>
                    <a:pt x="190933" y="271557"/>
                  </a:lnTo>
                  <a:lnTo>
                    <a:pt x="199876" y="284924"/>
                  </a:lnTo>
                  <a:lnTo>
                    <a:pt x="211556" y="295910"/>
                  </a:lnTo>
                  <a:lnTo>
                    <a:pt x="253644" y="295910"/>
                  </a:lnTo>
                  <a:lnTo>
                    <a:pt x="231727" y="291473"/>
                  </a:lnTo>
                  <a:lnTo>
                    <a:pt x="213809" y="279382"/>
                  </a:lnTo>
                  <a:lnTo>
                    <a:pt x="201718" y="261464"/>
                  </a:lnTo>
                  <a:lnTo>
                    <a:pt x="197281" y="239547"/>
                  </a:lnTo>
                  <a:lnTo>
                    <a:pt x="222402" y="239547"/>
                  </a:lnTo>
                  <a:lnTo>
                    <a:pt x="220573" y="238785"/>
                  </a:lnTo>
                  <a:lnTo>
                    <a:pt x="209626" y="227825"/>
                  </a:lnTo>
                  <a:lnTo>
                    <a:pt x="204596" y="225717"/>
                  </a:lnTo>
                  <a:lnTo>
                    <a:pt x="199224" y="225526"/>
                  </a:lnTo>
                  <a:lnTo>
                    <a:pt x="204228" y="212798"/>
                  </a:lnTo>
                  <a:lnTo>
                    <a:pt x="212061" y="201693"/>
                  </a:lnTo>
                  <a:lnTo>
                    <a:pt x="222384" y="192738"/>
                  </a:lnTo>
                  <a:lnTo>
                    <a:pt x="234861" y="186461"/>
                  </a:lnTo>
                  <a:lnTo>
                    <a:pt x="237667" y="185470"/>
                  </a:lnTo>
                  <a:lnTo>
                    <a:pt x="239506" y="182880"/>
                  </a:lnTo>
                  <a:lnTo>
                    <a:pt x="212191" y="182880"/>
                  </a:lnTo>
                  <a:lnTo>
                    <a:pt x="169100" y="103886"/>
                  </a:lnTo>
                  <a:lnTo>
                    <a:pt x="169100" y="70459"/>
                  </a:lnTo>
                  <a:close/>
                </a:path>
                <a:path w="324484" h="310514">
                  <a:moveTo>
                    <a:pt x="281825" y="155003"/>
                  </a:moveTo>
                  <a:lnTo>
                    <a:pt x="267741" y="155003"/>
                  </a:lnTo>
                  <a:lnTo>
                    <a:pt x="267795" y="182880"/>
                  </a:lnTo>
                  <a:lnTo>
                    <a:pt x="269620" y="185470"/>
                  </a:lnTo>
                  <a:lnTo>
                    <a:pt x="272427" y="186461"/>
                  </a:lnTo>
                  <a:lnTo>
                    <a:pt x="284909" y="192738"/>
                  </a:lnTo>
                  <a:lnTo>
                    <a:pt x="295232" y="201693"/>
                  </a:lnTo>
                  <a:lnTo>
                    <a:pt x="303061" y="212798"/>
                  </a:lnTo>
                  <a:lnTo>
                    <a:pt x="308063" y="225526"/>
                  </a:lnTo>
                  <a:lnTo>
                    <a:pt x="302704" y="225717"/>
                  </a:lnTo>
                  <a:lnTo>
                    <a:pt x="297675" y="227825"/>
                  </a:lnTo>
                  <a:lnTo>
                    <a:pt x="286702" y="238785"/>
                  </a:lnTo>
                  <a:lnTo>
                    <a:pt x="284886" y="239547"/>
                  </a:lnTo>
                  <a:lnTo>
                    <a:pt x="310006" y="239547"/>
                  </a:lnTo>
                  <a:lnTo>
                    <a:pt x="305570" y="261464"/>
                  </a:lnTo>
                  <a:lnTo>
                    <a:pt x="293479" y="279382"/>
                  </a:lnTo>
                  <a:lnTo>
                    <a:pt x="275561" y="291473"/>
                  </a:lnTo>
                  <a:lnTo>
                    <a:pt x="253644" y="295910"/>
                  </a:lnTo>
                  <a:lnTo>
                    <a:pt x="293714" y="295910"/>
                  </a:lnTo>
                  <a:lnTo>
                    <a:pt x="303442" y="289345"/>
                  </a:lnTo>
                  <a:lnTo>
                    <a:pt x="318557" y="266946"/>
                  </a:lnTo>
                  <a:lnTo>
                    <a:pt x="324103" y="239547"/>
                  </a:lnTo>
                  <a:lnTo>
                    <a:pt x="321082" y="219195"/>
                  </a:lnTo>
                  <a:lnTo>
                    <a:pt x="312523" y="200940"/>
                  </a:lnTo>
                  <a:lnTo>
                    <a:pt x="299184" y="185860"/>
                  </a:lnTo>
                  <a:lnTo>
                    <a:pt x="281825" y="175031"/>
                  </a:lnTo>
                  <a:lnTo>
                    <a:pt x="281825" y="155003"/>
                  </a:lnTo>
                  <a:close/>
                </a:path>
                <a:path w="324484" h="310514">
                  <a:moveTo>
                    <a:pt x="250583" y="239547"/>
                  </a:moveTo>
                  <a:lnTo>
                    <a:pt x="200342" y="239547"/>
                  </a:lnTo>
                  <a:lnTo>
                    <a:pt x="202158" y="240296"/>
                  </a:lnTo>
                  <a:lnTo>
                    <a:pt x="213296" y="251447"/>
                  </a:lnTo>
                  <a:lnTo>
                    <a:pt x="218605" y="253631"/>
                  </a:lnTo>
                  <a:lnTo>
                    <a:pt x="232321" y="253631"/>
                  </a:lnTo>
                  <a:lnTo>
                    <a:pt x="237629" y="251447"/>
                  </a:lnTo>
                  <a:lnTo>
                    <a:pt x="248767" y="240296"/>
                  </a:lnTo>
                  <a:lnTo>
                    <a:pt x="250583" y="239547"/>
                  </a:lnTo>
                  <a:close/>
                </a:path>
                <a:path w="324484" h="310514">
                  <a:moveTo>
                    <a:pt x="306946" y="239547"/>
                  </a:moveTo>
                  <a:lnTo>
                    <a:pt x="256717" y="239547"/>
                  </a:lnTo>
                  <a:lnTo>
                    <a:pt x="258533" y="240296"/>
                  </a:lnTo>
                  <a:lnTo>
                    <a:pt x="269659" y="251447"/>
                  </a:lnTo>
                  <a:lnTo>
                    <a:pt x="274967" y="253631"/>
                  </a:lnTo>
                  <a:lnTo>
                    <a:pt x="288683" y="253631"/>
                  </a:lnTo>
                  <a:lnTo>
                    <a:pt x="293992" y="251447"/>
                  </a:lnTo>
                  <a:lnTo>
                    <a:pt x="305142" y="240296"/>
                  </a:lnTo>
                  <a:lnTo>
                    <a:pt x="306946" y="239547"/>
                  </a:lnTo>
                  <a:close/>
                </a:path>
                <a:path w="324484" h="310514">
                  <a:moveTo>
                    <a:pt x="260502" y="225463"/>
                  </a:moveTo>
                  <a:lnTo>
                    <a:pt x="246786" y="225463"/>
                  </a:lnTo>
                  <a:lnTo>
                    <a:pt x="241477" y="227647"/>
                  </a:lnTo>
                  <a:lnTo>
                    <a:pt x="230339" y="238785"/>
                  </a:lnTo>
                  <a:lnTo>
                    <a:pt x="228523" y="239547"/>
                  </a:lnTo>
                  <a:lnTo>
                    <a:pt x="278764" y="239547"/>
                  </a:lnTo>
                  <a:lnTo>
                    <a:pt x="276948" y="238785"/>
                  </a:lnTo>
                  <a:lnTo>
                    <a:pt x="265810" y="227647"/>
                  </a:lnTo>
                  <a:lnTo>
                    <a:pt x="260502" y="225463"/>
                  </a:lnTo>
                  <a:close/>
                </a:path>
                <a:path w="324484" h="310514">
                  <a:moveTo>
                    <a:pt x="123761" y="169087"/>
                  </a:moveTo>
                  <a:lnTo>
                    <a:pt x="73520" y="169087"/>
                  </a:lnTo>
                  <a:lnTo>
                    <a:pt x="75336" y="169849"/>
                  </a:lnTo>
                  <a:lnTo>
                    <a:pt x="86474" y="180987"/>
                  </a:lnTo>
                  <a:lnTo>
                    <a:pt x="91782" y="183184"/>
                  </a:lnTo>
                  <a:lnTo>
                    <a:pt x="105498" y="183184"/>
                  </a:lnTo>
                  <a:lnTo>
                    <a:pt x="110807" y="180987"/>
                  </a:lnTo>
                  <a:lnTo>
                    <a:pt x="121945" y="169849"/>
                  </a:lnTo>
                  <a:lnTo>
                    <a:pt x="123761" y="169087"/>
                  </a:lnTo>
                  <a:close/>
                </a:path>
                <a:path w="324484" h="310514">
                  <a:moveTo>
                    <a:pt x="180124" y="169087"/>
                  </a:moveTo>
                  <a:lnTo>
                    <a:pt x="129882" y="169087"/>
                  </a:lnTo>
                  <a:lnTo>
                    <a:pt x="131698" y="169849"/>
                  </a:lnTo>
                  <a:lnTo>
                    <a:pt x="142836" y="180987"/>
                  </a:lnTo>
                  <a:lnTo>
                    <a:pt x="148145" y="183184"/>
                  </a:lnTo>
                  <a:lnTo>
                    <a:pt x="161861" y="183184"/>
                  </a:lnTo>
                  <a:lnTo>
                    <a:pt x="167170" y="180987"/>
                  </a:lnTo>
                  <a:lnTo>
                    <a:pt x="178307" y="169849"/>
                  </a:lnTo>
                  <a:lnTo>
                    <a:pt x="180124" y="169087"/>
                  </a:lnTo>
                  <a:close/>
                </a:path>
                <a:path w="324484" h="310514">
                  <a:moveTo>
                    <a:pt x="295922" y="112725"/>
                  </a:moveTo>
                  <a:lnTo>
                    <a:pt x="211366" y="112725"/>
                  </a:lnTo>
                  <a:lnTo>
                    <a:pt x="211366" y="126822"/>
                  </a:lnTo>
                  <a:lnTo>
                    <a:pt x="225463" y="126822"/>
                  </a:lnTo>
                  <a:lnTo>
                    <a:pt x="225463" y="175031"/>
                  </a:lnTo>
                  <a:lnTo>
                    <a:pt x="220675" y="177126"/>
                  </a:lnTo>
                  <a:lnTo>
                    <a:pt x="216319" y="179857"/>
                  </a:lnTo>
                  <a:lnTo>
                    <a:pt x="212191" y="182880"/>
                  </a:lnTo>
                  <a:lnTo>
                    <a:pt x="239506" y="182880"/>
                  </a:lnTo>
                  <a:lnTo>
                    <a:pt x="239560" y="155003"/>
                  </a:lnTo>
                  <a:lnTo>
                    <a:pt x="281825" y="155003"/>
                  </a:lnTo>
                  <a:lnTo>
                    <a:pt x="281825" y="140906"/>
                  </a:lnTo>
                  <a:lnTo>
                    <a:pt x="239560" y="140906"/>
                  </a:lnTo>
                  <a:lnTo>
                    <a:pt x="239560" y="126809"/>
                  </a:lnTo>
                  <a:lnTo>
                    <a:pt x="295922" y="126809"/>
                  </a:lnTo>
                  <a:lnTo>
                    <a:pt x="295922" y="112725"/>
                  </a:lnTo>
                  <a:close/>
                </a:path>
                <a:path w="324484" h="310514">
                  <a:moveTo>
                    <a:pt x="133680" y="155003"/>
                  </a:moveTo>
                  <a:lnTo>
                    <a:pt x="119976" y="155003"/>
                  </a:lnTo>
                  <a:lnTo>
                    <a:pt x="114655" y="157200"/>
                  </a:lnTo>
                  <a:lnTo>
                    <a:pt x="103517" y="168338"/>
                  </a:lnTo>
                  <a:lnTo>
                    <a:pt x="101714" y="169087"/>
                  </a:lnTo>
                  <a:lnTo>
                    <a:pt x="151942" y="169087"/>
                  </a:lnTo>
                  <a:lnTo>
                    <a:pt x="150126" y="168338"/>
                  </a:lnTo>
                  <a:lnTo>
                    <a:pt x="138988" y="157200"/>
                  </a:lnTo>
                  <a:lnTo>
                    <a:pt x="133680" y="155003"/>
                  </a:lnTo>
                  <a:close/>
                </a:path>
                <a:path w="324484" h="310514">
                  <a:moveTo>
                    <a:pt x="295922" y="126809"/>
                  </a:moveTo>
                  <a:lnTo>
                    <a:pt x="267741" y="126809"/>
                  </a:lnTo>
                  <a:lnTo>
                    <a:pt x="267741" y="140906"/>
                  </a:lnTo>
                  <a:lnTo>
                    <a:pt x="281825" y="140906"/>
                  </a:lnTo>
                  <a:lnTo>
                    <a:pt x="281825" y="126822"/>
                  </a:lnTo>
                  <a:lnTo>
                    <a:pt x="295922" y="126822"/>
                  </a:lnTo>
                  <a:close/>
                </a:path>
                <a:path w="324484" h="310514">
                  <a:moveTo>
                    <a:pt x="183197" y="56362"/>
                  </a:moveTo>
                  <a:lnTo>
                    <a:pt x="70459" y="56362"/>
                  </a:lnTo>
                  <a:lnTo>
                    <a:pt x="70459" y="70459"/>
                  </a:lnTo>
                  <a:lnTo>
                    <a:pt x="183197" y="70459"/>
                  </a:lnTo>
                  <a:lnTo>
                    <a:pt x="183197" y="56362"/>
                  </a:lnTo>
                  <a:close/>
                </a:path>
                <a:path w="324484" h="310514">
                  <a:moveTo>
                    <a:pt x="165950" y="28181"/>
                  </a:moveTo>
                  <a:lnTo>
                    <a:pt x="87706" y="28181"/>
                  </a:lnTo>
                  <a:lnTo>
                    <a:pt x="84556" y="31330"/>
                  </a:lnTo>
                  <a:lnTo>
                    <a:pt x="84556" y="56362"/>
                  </a:lnTo>
                  <a:lnTo>
                    <a:pt x="169100" y="56362"/>
                  </a:lnTo>
                  <a:lnTo>
                    <a:pt x="98640" y="56349"/>
                  </a:lnTo>
                  <a:lnTo>
                    <a:pt x="98640" y="42265"/>
                  </a:lnTo>
                  <a:lnTo>
                    <a:pt x="169100" y="42265"/>
                  </a:lnTo>
                  <a:lnTo>
                    <a:pt x="169100" y="31330"/>
                  </a:lnTo>
                  <a:lnTo>
                    <a:pt x="165950" y="28181"/>
                  </a:lnTo>
                  <a:close/>
                </a:path>
                <a:path w="324484" h="310514">
                  <a:moveTo>
                    <a:pt x="169100" y="42265"/>
                  </a:moveTo>
                  <a:lnTo>
                    <a:pt x="155003" y="42265"/>
                  </a:lnTo>
                  <a:lnTo>
                    <a:pt x="155003" y="56349"/>
                  </a:lnTo>
                  <a:lnTo>
                    <a:pt x="169100" y="56349"/>
                  </a:lnTo>
                  <a:lnTo>
                    <a:pt x="169100" y="42265"/>
                  </a:lnTo>
                  <a:close/>
                </a:path>
                <a:path w="324484" h="310514">
                  <a:moveTo>
                    <a:pt x="151853" y="0"/>
                  </a:moveTo>
                  <a:lnTo>
                    <a:pt x="101790" y="0"/>
                  </a:lnTo>
                  <a:lnTo>
                    <a:pt x="98640" y="3149"/>
                  </a:lnTo>
                  <a:lnTo>
                    <a:pt x="98640" y="28181"/>
                  </a:lnTo>
                  <a:lnTo>
                    <a:pt x="112737" y="28181"/>
                  </a:lnTo>
                  <a:lnTo>
                    <a:pt x="112737" y="14084"/>
                  </a:lnTo>
                  <a:lnTo>
                    <a:pt x="155003" y="14084"/>
                  </a:lnTo>
                  <a:lnTo>
                    <a:pt x="155003" y="3149"/>
                  </a:lnTo>
                  <a:lnTo>
                    <a:pt x="151853" y="0"/>
                  </a:lnTo>
                  <a:close/>
                </a:path>
                <a:path w="324484" h="310514">
                  <a:moveTo>
                    <a:pt x="155003" y="14084"/>
                  </a:moveTo>
                  <a:lnTo>
                    <a:pt x="140919" y="14084"/>
                  </a:lnTo>
                  <a:lnTo>
                    <a:pt x="140919" y="28181"/>
                  </a:lnTo>
                  <a:lnTo>
                    <a:pt x="155003" y="28181"/>
                  </a:lnTo>
                  <a:lnTo>
                    <a:pt x="155003" y="140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5645" y="1773053"/>
              <a:ext cx="147952" cy="878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16097" y="1436251"/>
              <a:ext cx="338455" cy="453995"/>
            </a:xfrm>
            <a:custGeom>
              <a:avLst/>
              <a:gdLst/>
              <a:ahLst/>
              <a:cxnLst/>
              <a:rect l="l" t="t" r="r" b="b"/>
              <a:pathLst>
                <a:path w="338455" h="436879">
                  <a:moveTo>
                    <a:pt x="281800" y="387515"/>
                  </a:moveTo>
                  <a:lnTo>
                    <a:pt x="267728" y="387515"/>
                  </a:lnTo>
                  <a:lnTo>
                    <a:pt x="267728" y="401624"/>
                  </a:lnTo>
                  <a:lnTo>
                    <a:pt x="281800" y="401624"/>
                  </a:lnTo>
                  <a:lnTo>
                    <a:pt x="281800" y="387515"/>
                  </a:lnTo>
                  <a:close/>
                </a:path>
                <a:path w="338455" h="436879">
                  <a:moveTo>
                    <a:pt x="281800" y="331152"/>
                  </a:moveTo>
                  <a:lnTo>
                    <a:pt x="267728" y="331152"/>
                  </a:lnTo>
                  <a:lnTo>
                    <a:pt x="267728" y="345236"/>
                  </a:lnTo>
                  <a:lnTo>
                    <a:pt x="281800" y="345236"/>
                  </a:lnTo>
                  <a:lnTo>
                    <a:pt x="281800" y="331152"/>
                  </a:lnTo>
                  <a:close/>
                </a:path>
                <a:path w="338455" h="436879">
                  <a:moveTo>
                    <a:pt x="281800" y="274789"/>
                  </a:moveTo>
                  <a:lnTo>
                    <a:pt x="267728" y="274789"/>
                  </a:lnTo>
                  <a:lnTo>
                    <a:pt x="267728" y="288874"/>
                  </a:lnTo>
                  <a:lnTo>
                    <a:pt x="281800" y="288874"/>
                  </a:lnTo>
                  <a:lnTo>
                    <a:pt x="281800" y="274789"/>
                  </a:lnTo>
                  <a:close/>
                </a:path>
                <a:path w="338455" h="436879">
                  <a:moveTo>
                    <a:pt x="295922" y="359333"/>
                  </a:moveTo>
                  <a:lnTo>
                    <a:pt x="281825" y="359333"/>
                  </a:lnTo>
                  <a:lnTo>
                    <a:pt x="281825" y="373418"/>
                  </a:lnTo>
                  <a:lnTo>
                    <a:pt x="295922" y="373418"/>
                  </a:lnTo>
                  <a:lnTo>
                    <a:pt x="295922" y="359333"/>
                  </a:lnTo>
                  <a:close/>
                </a:path>
                <a:path w="338455" h="436879">
                  <a:moveTo>
                    <a:pt x="295922" y="302958"/>
                  </a:moveTo>
                  <a:lnTo>
                    <a:pt x="281825" y="302958"/>
                  </a:lnTo>
                  <a:lnTo>
                    <a:pt x="281825" y="317055"/>
                  </a:lnTo>
                  <a:lnTo>
                    <a:pt x="295922" y="317055"/>
                  </a:lnTo>
                  <a:lnTo>
                    <a:pt x="295922" y="302958"/>
                  </a:lnTo>
                  <a:close/>
                </a:path>
                <a:path w="338455" h="436879">
                  <a:moveTo>
                    <a:pt x="324091" y="21145"/>
                  </a:moveTo>
                  <a:lnTo>
                    <a:pt x="322427" y="12928"/>
                  </a:lnTo>
                  <a:lnTo>
                    <a:pt x="317893" y="6210"/>
                  </a:lnTo>
                  <a:lnTo>
                    <a:pt x="311175" y="1676"/>
                  </a:lnTo>
                  <a:lnTo>
                    <a:pt x="302958" y="0"/>
                  </a:lnTo>
                  <a:lnTo>
                    <a:pt x="63398" y="0"/>
                  </a:lnTo>
                  <a:lnTo>
                    <a:pt x="55181" y="1676"/>
                  </a:lnTo>
                  <a:lnTo>
                    <a:pt x="48463" y="6210"/>
                  </a:lnTo>
                  <a:lnTo>
                    <a:pt x="43929" y="12928"/>
                  </a:lnTo>
                  <a:lnTo>
                    <a:pt x="42265" y="21145"/>
                  </a:lnTo>
                  <a:lnTo>
                    <a:pt x="42265" y="56362"/>
                  </a:lnTo>
                  <a:lnTo>
                    <a:pt x="21132" y="56362"/>
                  </a:lnTo>
                  <a:lnTo>
                    <a:pt x="12915" y="58039"/>
                  </a:lnTo>
                  <a:lnTo>
                    <a:pt x="6197" y="62572"/>
                  </a:lnTo>
                  <a:lnTo>
                    <a:pt x="1663" y="69291"/>
                  </a:lnTo>
                  <a:lnTo>
                    <a:pt x="0" y="77508"/>
                  </a:lnTo>
                  <a:lnTo>
                    <a:pt x="0" y="112737"/>
                  </a:lnTo>
                  <a:lnTo>
                    <a:pt x="14084" y="112737"/>
                  </a:lnTo>
                  <a:lnTo>
                    <a:pt x="14084" y="77508"/>
                  </a:lnTo>
                  <a:lnTo>
                    <a:pt x="14084" y="73621"/>
                  </a:lnTo>
                  <a:lnTo>
                    <a:pt x="17246" y="70459"/>
                  </a:lnTo>
                  <a:lnTo>
                    <a:pt x="42265" y="70459"/>
                  </a:lnTo>
                  <a:lnTo>
                    <a:pt x="42265" y="112737"/>
                  </a:lnTo>
                  <a:lnTo>
                    <a:pt x="56362" y="112737"/>
                  </a:lnTo>
                  <a:lnTo>
                    <a:pt x="56362" y="70459"/>
                  </a:lnTo>
                  <a:lnTo>
                    <a:pt x="126809" y="70459"/>
                  </a:lnTo>
                  <a:lnTo>
                    <a:pt x="126809" y="225463"/>
                  </a:lnTo>
                  <a:lnTo>
                    <a:pt x="140906" y="225463"/>
                  </a:lnTo>
                  <a:lnTo>
                    <a:pt x="140906" y="70459"/>
                  </a:lnTo>
                  <a:lnTo>
                    <a:pt x="165925" y="70459"/>
                  </a:lnTo>
                  <a:lnTo>
                    <a:pt x="169087" y="73621"/>
                  </a:lnTo>
                  <a:lnTo>
                    <a:pt x="169087" y="225463"/>
                  </a:lnTo>
                  <a:lnTo>
                    <a:pt x="183172" y="225463"/>
                  </a:lnTo>
                  <a:lnTo>
                    <a:pt x="183172" y="77508"/>
                  </a:lnTo>
                  <a:lnTo>
                    <a:pt x="181508" y="69291"/>
                  </a:lnTo>
                  <a:lnTo>
                    <a:pt x="176974" y="62572"/>
                  </a:lnTo>
                  <a:lnTo>
                    <a:pt x="170256" y="58039"/>
                  </a:lnTo>
                  <a:lnTo>
                    <a:pt x="162039" y="56362"/>
                  </a:lnTo>
                  <a:lnTo>
                    <a:pt x="140906" y="56362"/>
                  </a:lnTo>
                  <a:lnTo>
                    <a:pt x="140906" y="45440"/>
                  </a:lnTo>
                  <a:lnTo>
                    <a:pt x="144056" y="42278"/>
                  </a:lnTo>
                  <a:lnTo>
                    <a:pt x="236385" y="42278"/>
                  </a:lnTo>
                  <a:lnTo>
                    <a:pt x="239534" y="45440"/>
                  </a:lnTo>
                  <a:lnTo>
                    <a:pt x="239534" y="84556"/>
                  </a:lnTo>
                  <a:lnTo>
                    <a:pt x="253631" y="84556"/>
                  </a:lnTo>
                  <a:lnTo>
                    <a:pt x="253631" y="49326"/>
                  </a:lnTo>
                  <a:lnTo>
                    <a:pt x="251968" y="41109"/>
                  </a:lnTo>
                  <a:lnTo>
                    <a:pt x="247434" y="34391"/>
                  </a:lnTo>
                  <a:lnTo>
                    <a:pt x="240715" y="29857"/>
                  </a:lnTo>
                  <a:lnTo>
                    <a:pt x="232498" y="28194"/>
                  </a:lnTo>
                  <a:lnTo>
                    <a:pt x="147955" y="28194"/>
                  </a:lnTo>
                  <a:lnTo>
                    <a:pt x="139738" y="29857"/>
                  </a:lnTo>
                  <a:lnTo>
                    <a:pt x="133019" y="34391"/>
                  </a:lnTo>
                  <a:lnTo>
                    <a:pt x="128473" y="41109"/>
                  </a:lnTo>
                  <a:lnTo>
                    <a:pt x="126809" y="49326"/>
                  </a:lnTo>
                  <a:lnTo>
                    <a:pt x="126809" y="56362"/>
                  </a:lnTo>
                  <a:lnTo>
                    <a:pt x="56362" y="56362"/>
                  </a:lnTo>
                  <a:lnTo>
                    <a:pt x="56362" y="17259"/>
                  </a:lnTo>
                  <a:lnTo>
                    <a:pt x="59512" y="14097"/>
                  </a:lnTo>
                  <a:lnTo>
                    <a:pt x="306844" y="14097"/>
                  </a:lnTo>
                  <a:lnTo>
                    <a:pt x="309994" y="17259"/>
                  </a:lnTo>
                  <a:lnTo>
                    <a:pt x="309994" y="84556"/>
                  </a:lnTo>
                  <a:lnTo>
                    <a:pt x="324091" y="84556"/>
                  </a:lnTo>
                  <a:lnTo>
                    <a:pt x="324091" y="21145"/>
                  </a:lnTo>
                  <a:close/>
                </a:path>
                <a:path w="338455" h="436879">
                  <a:moveTo>
                    <a:pt x="338188" y="101803"/>
                  </a:moveTo>
                  <a:lnTo>
                    <a:pt x="335038" y="98640"/>
                  </a:lnTo>
                  <a:lnTo>
                    <a:pt x="324091" y="98640"/>
                  </a:lnTo>
                  <a:lnTo>
                    <a:pt x="324091" y="112737"/>
                  </a:lnTo>
                  <a:lnTo>
                    <a:pt x="324091" y="126822"/>
                  </a:lnTo>
                  <a:lnTo>
                    <a:pt x="310007" y="126822"/>
                  </a:lnTo>
                  <a:lnTo>
                    <a:pt x="310007" y="140906"/>
                  </a:lnTo>
                  <a:lnTo>
                    <a:pt x="310007" y="225463"/>
                  </a:lnTo>
                  <a:lnTo>
                    <a:pt x="310007" y="239560"/>
                  </a:lnTo>
                  <a:lnTo>
                    <a:pt x="310007" y="394563"/>
                  </a:lnTo>
                  <a:lnTo>
                    <a:pt x="307784" y="405523"/>
                  </a:lnTo>
                  <a:lnTo>
                    <a:pt x="301739" y="414477"/>
                  </a:lnTo>
                  <a:lnTo>
                    <a:pt x="292785" y="420522"/>
                  </a:lnTo>
                  <a:lnTo>
                    <a:pt x="281825" y="422732"/>
                  </a:lnTo>
                  <a:lnTo>
                    <a:pt x="270852" y="420522"/>
                  </a:lnTo>
                  <a:lnTo>
                    <a:pt x="261899" y="414477"/>
                  </a:lnTo>
                  <a:lnTo>
                    <a:pt x="255854" y="405523"/>
                  </a:lnTo>
                  <a:lnTo>
                    <a:pt x="253644" y="394563"/>
                  </a:lnTo>
                  <a:lnTo>
                    <a:pt x="253644" y="239560"/>
                  </a:lnTo>
                  <a:lnTo>
                    <a:pt x="310007" y="239560"/>
                  </a:lnTo>
                  <a:lnTo>
                    <a:pt x="310007" y="225463"/>
                  </a:lnTo>
                  <a:lnTo>
                    <a:pt x="253644" y="225463"/>
                  </a:lnTo>
                  <a:lnTo>
                    <a:pt x="253644" y="140906"/>
                  </a:lnTo>
                  <a:lnTo>
                    <a:pt x="310007" y="140906"/>
                  </a:lnTo>
                  <a:lnTo>
                    <a:pt x="310007" y="126822"/>
                  </a:lnTo>
                  <a:lnTo>
                    <a:pt x="239547" y="126822"/>
                  </a:lnTo>
                  <a:lnTo>
                    <a:pt x="239547" y="112737"/>
                  </a:lnTo>
                  <a:lnTo>
                    <a:pt x="324091" y="112737"/>
                  </a:lnTo>
                  <a:lnTo>
                    <a:pt x="324091" y="98640"/>
                  </a:lnTo>
                  <a:lnTo>
                    <a:pt x="228612" y="98640"/>
                  </a:lnTo>
                  <a:lnTo>
                    <a:pt x="225463" y="101803"/>
                  </a:lnTo>
                  <a:lnTo>
                    <a:pt x="225463" y="137756"/>
                  </a:lnTo>
                  <a:lnTo>
                    <a:pt x="228612" y="140919"/>
                  </a:lnTo>
                  <a:lnTo>
                    <a:pt x="239547" y="140919"/>
                  </a:lnTo>
                  <a:lnTo>
                    <a:pt x="239547" y="394563"/>
                  </a:lnTo>
                  <a:lnTo>
                    <a:pt x="242862" y="411010"/>
                  </a:lnTo>
                  <a:lnTo>
                    <a:pt x="251942" y="424446"/>
                  </a:lnTo>
                  <a:lnTo>
                    <a:pt x="265379" y="433514"/>
                  </a:lnTo>
                  <a:lnTo>
                    <a:pt x="281825" y="436829"/>
                  </a:lnTo>
                  <a:lnTo>
                    <a:pt x="298259" y="433514"/>
                  </a:lnTo>
                  <a:lnTo>
                    <a:pt x="311696" y="424446"/>
                  </a:lnTo>
                  <a:lnTo>
                    <a:pt x="312839" y="422732"/>
                  </a:lnTo>
                  <a:lnTo>
                    <a:pt x="320763" y="411010"/>
                  </a:lnTo>
                  <a:lnTo>
                    <a:pt x="324091" y="394563"/>
                  </a:lnTo>
                  <a:lnTo>
                    <a:pt x="324091" y="239560"/>
                  </a:lnTo>
                  <a:lnTo>
                    <a:pt x="324091" y="225463"/>
                  </a:lnTo>
                  <a:lnTo>
                    <a:pt x="324091" y="140919"/>
                  </a:lnTo>
                  <a:lnTo>
                    <a:pt x="335038" y="140906"/>
                  </a:lnTo>
                  <a:lnTo>
                    <a:pt x="338188" y="137756"/>
                  </a:lnTo>
                  <a:lnTo>
                    <a:pt x="338188" y="126822"/>
                  </a:lnTo>
                  <a:lnTo>
                    <a:pt x="338188" y="112737"/>
                  </a:lnTo>
                  <a:lnTo>
                    <a:pt x="338188" y="101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7458" y="1436260"/>
              <a:ext cx="84543" cy="20500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5E49B703-D56B-67A7-EB8F-2C5F06F6075F}"/>
              </a:ext>
            </a:extLst>
          </p:cNvPr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64B1718-9FA1-F9DF-8CF3-6310AFE24623}"/>
              </a:ext>
            </a:extLst>
          </p:cNvPr>
          <p:cNvSpPr txBox="1"/>
          <p:nvPr/>
        </p:nvSpPr>
        <p:spPr>
          <a:xfrm>
            <a:off x="401822" y="336239"/>
            <a:ext cx="4295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8.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peligros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60051D5-6BF7-4ED4-4D91-49F83BAF577C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40" name="Imagen 39">
              <a:hlinkClick r:id="rId6" action="ppaction://hlinksldjump"/>
              <a:extLst>
                <a:ext uri="{FF2B5EF4-FFF2-40B4-BE49-F238E27FC236}">
                  <a16:creationId xmlns:a16="http://schemas.microsoft.com/office/drawing/2014/main" id="{31AB69AF-163E-C4E1-2871-9C81333D0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E1D9A0B2-A7C8-ECE4-45C2-FA0CF837C57D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CF296213-F4F1-C8BF-2832-73C89A764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E9C91242-E2FD-793C-6F6E-D0D60A0644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822" y="4816881"/>
            <a:ext cx="792000" cy="792000"/>
          </a:xfrm>
          <a:prstGeom prst="rect">
            <a:avLst/>
          </a:prstGeom>
        </p:spPr>
      </p:pic>
      <p:sp>
        <p:nvSpPr>
          <p:cNvPr id="68" name="object 7">
            <a:extLst>
              <a:ext uri="{FF2B5EF4-FFF2-40B4-BE49-F238E27FC236}">
                <a16:creationId xmlns:a16="http://schemas.microsoft.com/office/drawing/2014/main" id="{1544210E-7055-C223-45CD-3F4F71A94525}"/>
              </a:ext>
            </a:extLst>
          </p:cNvPr>
          <p:cNvSpPr txBox="1"/>
          <p:nvPr/>
        </p:nvSpPr>
        <p:spPr>
          <a:xfrm>
            <a:off x="6288254" y="3793685"/>
            <a:ext cx="3093523" cy="25313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900" b="1" spc="7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5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b="1" spc="45" dirty="0" err="1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mecánico</a:t>
            </a:r>
            <a:r>
              <a:rPr lang="es-CO" sz="900" b="1" spc="4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marR="5080" indent="-171450">
              <a:lnSpc>
                <a:spcPct val="114799"/>
              </a:lnSpc>
              <a:spcBef>
                <a:spcPts val="175"/>
              </a:spcBef>
              <a:buFontTx/>
              <a:buChar char="-"/>
            </a:pPr>
            <a:r>
              <a:rPr lang="es-CO"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Atrapamientos y/o aplastamientos.</a:t>
            </a:r>
          </a:p>
          <a:p>
            <a:pPr marL="184150" marR="5080" indent="-171450">
              <a:lnSpc>
                <a:spcPct val="114799"/>
              </a:lnSpc>
              <a:spcBef>
                <a:spcPts val="175"/>
              </a:spcBef>
              <a:buFontTx/>
              <a:buChar char="-"/>
            </a:pPr>
            <a:r>
              <a:rPr lang="es-CO"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Objetos contundentes (movimiento o estáticos)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900" b="1" spc="35" dirty="0" err="1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Guardas de protección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Protecciones mecánicas para máquinas y equipos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Manija o agarradera.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Ubicación adecuada de equipos, herramientas y materiales.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 de grúa, aparejo, elevadores.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Capacitación en el manejo adecuado de herramientas, equipos y materiales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Mantenimiento ADECUADO de máquinas, equipos y herramientas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Selección de herramientas con capacidad mecánica adecuada para la labor y la carga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9" name="object 21">
            <a:extLst>
              <a:ext uri="{FF2B5EF4-FFF2-40B4-BE49-F238E27FC236}">
                <a16:creationId xmlns:a16="http://schemas.microsoft.com/office/drawing/2014/main" id="{489C0F23-647F-71DA-1BB0-ACB0443EA7F1}"/>
              </a:ext>
            </a:extLst>
          </p:cNvPr>
          <p:cNvGrpSpPr/>
          <p:nvPr/>
        </p:nvGrpSpPr>
        <p:grpSpPr>
          <a:xfrm>
            <a:off x="5270215" y="3632144"/>
            <a:ext cx="4362855" cy="2735622"/>
            <a:chOff x="5277927" y="1555057"/>
            <a:chExt cx="3929092" cy="2590347"/>
          </a:xfrm>
        </p:grpSpPr>
        <p:sp>
          <p:nvSpPr>
            <p:cNvPr id="70" name="object 22">
              <a:extLst>
                <a:ext uri="{FF2B5EF4-FFF2-40B4-BE49-F238E27FC236}">
                  <a16:creationId xmlns:a16="http://schemas.microsoft.com/office/drawing/2014/main" id="{58A16D4F-235D-EF24-404B-71502762EF97}"/>
                </a:ext>
              </a:extLst>
            </p:cNvPr>
            <p:cNvSpPr/>
            <p:nvPr/>
          </p:nvSpPr>
          <p:spPr>
            <a:xfrm>
              <a:off x="5277927" y="2230996"/>
              <a:ext cx="865259" cy="946786"/>
            </a:xfrm>
            <a:custGeom>
              <a:avLst/>
              <a:gdLst/>
              <a:ahLst/>
              <a:cxnLst/>
              <a:rect l="l" t="t" r="r" b="b"/>
              <a:pathLst>
                <a:path w="947420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7"/>
                  </a:lnTo>
                  <a:lnTo>
                    <a:pt x="21294" y="613787"/>
                  </a:lnTo>
                  <a:lnTo>
                    <a:pt x="37222" y="657253"/>
                  </a:lnTo>
                  <a:lnTo>
                    <a:pt x="57168" y="698609"/>
                  </a:lnTo>
                  <a:lnTo>
                    <a:pt x="80894" y="737616"/>
                  </a:lnTo>
                  <a:lnTo>
                    <a:pt x="108161" y="774037"/>
                  </a:lnTo>
                  <a:lnTo>
                    <a:pt x="138733" y="807634"/>
                  </a:lnTo>
                  <a:lnTo>
                    <a:pt x="172370" y="838168"/>
                  </a:lnTo>
                  <a:lnTo>
                    <a:pt x="208835" y="865403"/>
                  </a:lnTo>
                  <a:lnTo>
                    <a:pt x="247889" y="889100"/>
                  </a:lnTo>
                  <a:lnTo>
                    <a:pt x="289295" y="909022"/>
                  </a:lnTo>
                  <a:lnTo>
                    <a:pt x="332814" y="924931"/>
                  </a:lnTo>
                  <a:lnTo>
                    <a:pt x="378208" y="936589"/>
                  </a:lnTo>
                  <a:lnTo>
                    <a:pt x="425240" y="943758"/>
                  </a:lnTo>
                  <a:lnTo>
                    <a:pt x="473671" y="946200"/>
                  </a:lnTo>
                  <a:lnTo>
                    <a:pt x="522103" y="943758"/>
                  </a:lnTo>
                  <a:lnTo>
                    <a:pt x="569134" y="936589"/>
                  </a:lnTo>
                  <a:lnTo>
                    <a:pt x="614529" y="924931"/>
                  </a:lnTo>
                  <a:lnTo>
                    <a:pt x="658048" y="909022"/>
                  </a:lnTo>
                  <a:lnTo>
                    <a:pt x="699454" y="889100"/>
                  </a:lnTo>
                  <a:lnTo>
                    <a:pt x="738508" y="865403"/>
                  </a:lnTo>
                  <a:lnTo>
                    <a:pt x="774973" y="838168"/>
                  </a:lnTo>
                  <a:lnTo>
                    <a:pt x="808610" y="807634"/>
                  </a:lnTo>
                  <a:lnTo>
                    <a:pt x="839181" y="774037"/>
                  </a:lnTo>
                  <a:lnTo>
                    <a:pt x="866449" y="737616"/>
                  </a:lnTo>
                  <a:lnTo>
                    <a:pt x="890175" y="698609"/>
                  </a:lnTo>
                  <a:lnTo>
                    <a:pt x="910121" y="657253"/>
                  </a:lnTo>
                  <a:lnTo>
                    <a:pt x="926048" y="613787"/>
                  </a:lnTo>
                  <a:lnTo>
                    <a:pt x="937720" y="568447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8" y="332413"/>
                  </a:lnTo>
                  <a:lnTo>
                    <a:pt x="910121" y="288946"/>
                  </a:lnTo>
                  <a:lnTo>
                    <a:pt x="890175" y="247591"/>
                  </a:lnTo>
                  <a:lnTo>
                    <a:pt x="866449" y="208583"/>
                  </a:lnTo>
                  <a:lnTo>
                    <a:pt x="839181" y="172163"/>
                  </a:lnTo>
                  <a:lnTo>
                    <a:pt x="808610" y="138566"/>
                  </a:lnTo>
                  <a:lnTo>
                    <a:pt x="774973" y="108031"/>
                  </a:lnTo>
                  <a:lnTo>
                    <a:pt x="738508" y="80797"/>
                  </a:lnTo>
                  <a:lnTo>
                    <a:pt x="699454" y="57099"/>
                  </a:lnTo>
                  <a:lnTo>
                    <a:pt x="658048" y="37178"/>
                  </a:lnTo>
                  <a:lnTo>
                    <a:pt x="614529" y="21269"/>
                  </a:lnTo>
                  <a:lnTo>
                    <a:pt x="569134" y="9611"/>
                  </a:lnTo>
                  <a:lnTo>
                    <a:pt x="522103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3">
              <a:extLst>
                <a:ext uri="{FF2B5EF4-FFF2-40B4-BE49-F238E27FC236}">
                  <a16:creationId xmlns:a16="http://schemas.microsoft.com/office/drawing/2014/main" id="{E4B37CDE-FABE-B93D-CE0F-7574FE0692CE}"/>
                </a:ext>
              </a:extLst>
            </p:cNvPr>
            <p:cNvSpPr/>
            <p:nvPr/>
          </p:nvSpPr>
          <p:spPr>
            <a:xfrm>
              <a:off x="5700549" y="1555057"/>
              <a:ext cx="3506470" cy="2590347"/>
            </a:xfrm>
            <a:custGeom>
              <a:avLst/>
              <a:gdLst/>
              <a:ahLst/>
              <a:cxnLst/>
              <a:rect l="l" t="t" r="r" b="b"/>
              <a:pathLst>
                <a:path w="3506470" h="1456054">
                  <a:moveTo>
                    <a:pt x="3335629" y="1455889"/>
                  </a:moveTo>
                  <a:lnTo>
                    <a:pt x="170611" y="1455889"/>
                  </a:lnTo>
                  <a:lnTo>
                    <a:pt x="125253" y="1449795"/>
                  </a:lnTo>
                  <a:lnTo>
                    <a:pt x="84497" y="1432595"/>
                  </a:lnTo>
                  <a:lnTo>
                    <a:pt x="49968" y="1405916"/>
                  </a:lnTo>
                  <a:lnTo>
                    <a:pt x="23291" y="1371386"/>
                  </a:lnTo>
                  <a:lnTo>
                    <a:pt x="6093" y="1330631"/>
                  </a:lnTo>
                  <a:lnTo>
                    <a:pt x="0" y="1285278"/>
                  </a:lnTo>
                  <a:lnTo>
                    <a:pt x="0" y="170611"/>
                  </a:lnTo>
                  <a:lnTo>
                    <a:pt x="6093" y="125253"/>
                  </a:lnTo>
                  <a:lnTo>
                    <a:pt x="23291" y="84497"/>
                  </a:lnTo>
                  <a:lnTo>
                    <a:pt x="49968" y="49968"/>
                  </a:lnTo>
                  <a:lnTo>
                    <a:pt x="84497" y="23291"/>
                  </a:lnTo>
                  <a:lnTo>
                    <a:pt x="125253" y="6093"/>
                  </a:lnTo>
                  <a:lnTo>
                    <a:pt x="170611" y="0"/>
                  </a:lnTo>
                  <a:lnTo>
                    <a:pt x="3335629" y="0"/>
                  </a:lnTo>
                  <a:lnTo>
                    <a:pt x="3380983" y="6093"/>
                  </a:lnTo>
                  <a:lnTo>
                    <a:pt x="3421738" y="23291"/>
                  </a:lnTo>
                  <a:lnTo>
                    <a:pt x="3456268" y="49968"/>
                  </a:lnTo>
                  <a:lnTo>
                    <a:pt x="3482946" y="84497"/>
                  </a:lnTo>
                  <a:lnTo>
                    <a:pt x="3500146" y="125253"/>
                  </a:lnTo>
                  <a:lnTo>
                    <a:pt x="3506241" y="170611"/>
                  </a:lnTo>
                  <a:lnTo>
                    <a:pt x="3506241" y="1285278"/>
                  </a:lnTo>
                  <a:lnTo>
                    <a:pt x="3500146" y="1330631"/>
                  </a:lnTo>
                  <a:lnTo>
                    <a:pt x="3482946" y="1371386"/>
                  </a:lnTo>
                  <a:lnTo>
                    <a:pt x="3456268" y="1405916"/>
                  </a:lnTo>
                  <a:lnTo>
                    <a:pt x="3421738" y="1432595"/>
                  </a:lnTo>
                  <a:lnTo>
                    <a:pt x="3380983" y="1449795"/>
                  </a:lnTo>
                  <a:lnTo>
                    <a:pt x="3335629" y="145588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6EEE95A-0658-8E31-4809-2FF88C5536D1}"/>
              </a:ext>
            </a:extLst>
          </p:cNvPr>
          <p:cNvGrpSpPr/>
          <p:nvPr/>
        </p:nvGrpSpPr>
        <p:grpSpPr>
          <a:xfrm>
            <a:off x="5289748" y="4517144"/>
            <a:ext cx="869060" cy="661032"/>
            <a:chOff x="5254159" y="4181581"/>
            <a:chExt cx="860408" cy="729466"/>
          </a:xfrm>
        </p:grpSpPr>
        <p:pic>
          <p:nvPicPr>
            <p:cNvPr id="73" name="Imagen 72">
              <a:extLst>
                <a:ext uri="{FF2B5EF4-FFF2-40B4-BE49-F238E27FC236}">
                  <a16:creationId xmlns:a16="http://schemas.microsoft.com/office/drawing/2014/main" id="{CF24DD97-D03A-7E06-97AF-D9C1E971B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54159" y="4219547"/>
              <a:ext cx="511206" cy="623772"/>
            </a:xfrm>
            <a:prstGeom prst="rect">
              <a:avLst/>
            </a:prstGeom>
          </p:spPr>
        </p:pic>
        <p:pic>
          <p:nvPicPr>
            <p:cNvPr id="74" name="Imagen 73">
              <a:extLst>
                <a:ext uri="{FF2B5EF4-FFF2-40B4-BE49-F238E27FC236}">
                  <a16:creationId xmlns:a16="http://schemas.microsoft.com/office/drawing/2014/main" id="{455B4B84-0B01-21BA-0213-DC8F60BBD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45363" y="4181581"/>
              <a:ext cx="369204" cy="450502"/>
            </a:xfrm>
            <a:prstGeom prst="rect">
              <a:avLst/>
            </a:prstGeom>
          </p:spPr>
        </p:pic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4EDD418D-C3B6-CD46-5397-BC2562721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15937" y="4633815"/>
              <a:ext cx="227203" cy="277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8609"/>
            <a:ext cx="3991610" cy="697865"/>
          </a:xfrm>
          <a:custGeom>
            <a:avLst/>
            <a:gdLst/>
            <a:ahLst/>
            <a:cxnLst/>
            <a:rect l="l" t="t" r="r" b="b"/>
            <a:pathLst>
              <a:path w="3991610" h="697864">
                <a:moveTo>
                  <a:pt x="3904053" y="0"/>
                </a:moveTo>
                <a:lnTo>
                  <a:pt x="0" y="0"/>
                </a:lnTo>
                <a:lnTo>
                  <a:pt x="0" y="697305"/>
                </a:lnTo>
                <a:lnTo>
                  <a:pt x="3904058" y="697305"/>
                </a:lnTo>
                <a:lnTo>
                  <a:pt x="3938129" y="690426"/>
                </a:lnTo>
                <a:lnTo>
                  <a:pt x="3965954" y="671666"/>
                </a:lnTo>
                <a:lnTo>
                  <a:pt x="3984715" y="643840"/>
                </a:lnTo>
                <a:lnTo>
                  <a:pt x="3991584" y="609814"/>
                </a:lnTo>
                <a:lnTo>
                  <a:pt x="3991584" y="87478"/>
                </a:lnTo>
                <a:lnTo>
                  <a:pt x="3984715" y="53460"/>
                </a:lnTo>
                <a:lnTo>
                  <a:pt x="3965954" y="25638"/>
                </a:lnTo>
                <a:lnTo>
                  <a:pt x="3938129" y="6879"/>
                </a:lnTo>
                <a:lnTo>
                  <a:pt x="3904053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446" y="1043490"/>
            <a:ext cx="3523615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¿Cuáles</a:t>
            </a:r>
            <a:r>
              <a:rPr sz="1600" b="1" spc="-2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0">
                <a:solidFill>
                  <a:srgbClr val="008BFF"/>
                </a:solidFill>
                <a:latin typeface="Trebuchet MS"/>
                <a:cs typeface="Trebuchet MS"/>
              </a:rPr>
              <a:t>son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los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0">
                <a:solidFill>
                  <a:srgbClr val="008BFF"/>
                </a:solidFill>
                <a:latin typeface="Trebuchet MS"/>
                <a:cs typeface="Trebuchet MS"/>
              </a:rPr>
              <a:t>principales</a:t>
            </a:r>
            <a:r>
              <a:rPr sz="1600" b="1" spc="-1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peligros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relacionados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con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mi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trabajo?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390" y="1912090"/>
            <a:ext cx="145542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u="sng" spc="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SUBESTACIONES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2140" y="7390796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703" y="1371"/>
                  </a:lnTo>
                  <a:lnTo>
                    <a:pt x="652335" y="2209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45"/>
                  </a:lnTo>
                  <a:lnTo>
                    <a:pt x="676925" y="47345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71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5" y="47345"/>
                  </a:moveTo>
                  <a:lnTo>
                    <a:pt x="670839" y="47345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5" y="47345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71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71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71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5"/>
                  </a:lnTo>
                  <a:lnTo>
                    <a:pt x="589948" y="61391"/>
                  </a:lnTo>
                  <a:lnTo>
                    <a:pt x="59082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2" y="34645"/>
                  </a:lnTo>
                  <a:lnTo>
                    <a:pt x="590423" y="32880"/>
                  </a:lnTo>
                  <a:lnTo>
                    <a:pt x="583323" y="31699"/>
                  </a:lnTo>
                  <a:lnTo>
                    <a:pt x="588949" y="30581"/>
                  </a:lnTo>
                  <a:lnTo>
                    <a:pt x="59028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5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25" y="60337"/>
                  </a:lnTo>
                  <a:lnTo>
                    <a:pt x="594611" y="55788"/>
                  </a:lnTo>
                  <a:lnTo>
                    <a:pt x="596138" y="47523"/>
                  </a:lnTo>
                  <a:lnTo>
                    <a:pt x="596138" y="37211"/>
                  </a:lnTo>
                  <a:lnTo>
                    <a:pt x="59275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76"/>
                  </a:lnTo>
                  <a:lnTo>
                    <a:pt x="59028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71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71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71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48"/>
                  </a:lnTo>
                  <a:lnTo>
                    <a:pt x="368858" y="60248"/>
                  </a:lnTo>
                  <a:lnTo>
                    <a:pt x="368858" y="1371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26"/>
                  </a:lnTo>
                  <a:lnTo>
                    <a:pt x="287515" y="62471"/>
                  </a:lnTo>
                  <a:lnTo>
                    <a:pt x="287782" y="62090"/>
                  </a:lnTo>
                  <a:lnTo>
                    <a:pt x="287604" y="61531"/>
                  </a:lnTo>
                  <a:lnTo>
                    <a:pt x="287488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78"/>
                  </a:lnTo>
                  <a:lnTo>
                    <a:pt x="254039" y="12525"/>
                  </a:lnTo>
                  <a:lnTo>
                    <a:pt x="261211" y="7158"/>
                  </a:lnTo>
                  <a:lnTo>
                    <a:pt x="271208" y="5334"/>
                  </a:lnTo>
                  <a:lnTo>
                    <a:pt x="286685" y="5334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69"/>
                  </a:moveTo>
                  <a:lnTo>
                    <a:pt x="284835" y="58026"/>
                  </a:lnTo>
                  <a:lnTo>
                    <a:pt x="281698" y="59690"/>
                  </a:lnTo>
                  <a:lnTo>
                    <a:pt x="277279" y="61264"/>
                  </a:lnTo>
                  <a:lnTo>
                    <a:pt x="287488" y="61264"/>
                  </a:lnTo>
                  <a:lnTo>
                    <a:pt x="286131" y="58127"/>
                  </a:lnTo>
                  <a:lnTo>
                    <a:pt x="285762" y="57569"/>
                  </a:lnTo>
                  <a:close/>
                </a:path>
                <a:path w="683895" h="66675">
                  <a:moveTo>
                    <a:pt x="286685" y="5334"/>
                  </a:moveTo>
                  <a:lnTo>
                    <a:pt x="276542" y="5334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5" y="5334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71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22" y="39413"/>
                  </a:lnTo>
                  <a:lnTo>
                    <a:pt x="225327" y="36563"/>
                  </a:lnTo>
                  <a:lnTo>
                    <a:pt x="192811" y="36563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63"/>
                  </a:lnTo>
                  <a:lnTo>
                    <a:pt x="225327" y="36563"/>
                  </a:lnTo>
                  <a:lnTo>
                    <a:pt x="226920" y="35577"/>
                  </a:lnTo>
                  <a:lnTo>
                    <a:pt x="230684" y="29634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71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892"/>
                  </a:lnTo>
                  <a:lnTo>
                    <a:pt x="173380" y="1371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71"/>
                  </a:lnTo>
                  <a:lnTo>
                    <a:pt x="82257" y="5892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892"/>
                  </a:lnTo>
                  <a:lnTo>
                    <a:pt x="125552" y="1371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66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3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3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84"/>
                  </a:lnTo>
                  <a:lnTo>
                    <a:pt x="65125" y="56184"/>
                  </a:lnTo>
                  <a:lnTo>
                    <a:pt x="35553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71"/>
                  </a:lnTo>
                  <a:lnTo>
                    <a:pt x="65125" y="56184"/>
                  </a:lnTo>
                  <a:lnTo>
                    <a:pt x="70739" y="56184"/>
                  </a:lnTo>
                  <a:lnTo>
                    <a:pt x="70739" y="1371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71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71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55041" y="7074344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70"/>
                </a:lnTo>
                <a:lnTo>
                  <a:pt x="2549" y="338600"/>
                </a:lnTo>
                <a:lnTo>
                  <a:pt x="9502" y="348915"/>
                </a:lnTo>
                <a:lnTo>
                  <a:pt x="19813" y="355869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81778" y="7071140"/>
            <a:ext cx="3327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6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2150" b="1" spc="-16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5E49B703-D56B-67A7-EB8F-2C5F06F6075F}"/>
              </a:ext>
            </a:extLst>
          </p:cNvPr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864B1718-9FA1-F9DF-8CF3-6310AFE24623}"/>
              </a:ext>
            </a:extLst>
          </p:cNvPr>
          <p:cNvSpPr txBox="1"/>
          <p:nvPr/>
        </p:nvSpPr>
        <p:spPr>
          <a:xfrm>
            <a:off x="401822" y="336239"/>
            <a:ext cx="42951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8.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peligros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60051D5-6BF7-4ED4-4D91-49F83BAF577C}"/>
              </a:ext>
            </a:extLst>
          </p:cNvPr>
          <p:cNvGrpSpPr/>
          <p:nvPr/>
        </p:nvGrpSpPr>
        <p:grpSpPr>
          <a:xfrm>
            <a:off x="-445688" y="6781800"/>
            <a:ext cx="1207688" cy="810279"/>
            <a:chOff x="8568768" y="599746"/>
            <a:chExt cx="1207688" cy="810279"/>
          </a:xfrm>
        </p:grpSpPr>
        <p:pic>
          <p:nvPicPr>
            <p:cNvPr id="40" name="Imagen 39">
              <a:hlinkClick r:id="rId3" action="ppaction://hlinksldjump"/>
              <a:extLst>
                <a:ext uri="{FF2B5EF4-FFF2-40B4-BE49-F238E27FC236}">
                  <a16:creationId xmlns:a16="http://schemas.microsoft.com/office/drawing/2014/main" id="{31AB69AF-163E-C4E1-2871-9C81333D0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E1D9A0B2-A7C8-ECE4-45C2-FA0CF837C57D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CF296213-F4F1-C8BF-2832-73C89A764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sp>
        <p:nvSpPr>
          <p:cNvPr id="44" name="object 23">
            <a:extLst>
              <a:ext uri="{FF2B5EF4-FFF2-40B4-BE49-F238E27FC236}">
                <a16:creationId xmlns:a16="http://schemas.microsoft.com/office/drawing/2014/main" id="{CF85290A-F68D-B1E7-B66D-D85D5E1867AD}"/>
              </a:ext>
            </a:extLst>
          </p:cNvPr>
          <p:cNvSpPr txBox="1"/>
          <p:nvPr/>
        </p:nvSpPr>
        <p:spPr>
          <a:xfrm>
            <a:off x="6419706" y="1627985"/>
            <a:ext cx="3387278" cy="18003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900" b="1" spc="7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biológicos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85750">
              <a:lnSpc>
                <a:spcPct val="114799"/>
              </a:lnSpc>
              <a:spcBef>
                <a:spcPts val="175"/>
              </a:spcBef>
            </a:pP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Vegetación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urticante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venenosa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punzante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animales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peligrosos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bacterias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virus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sz="900" spc="-26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Incluye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coronavirus.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es-CO" sz="900" b="1" spc="3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Consumir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agua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potable</a:t>
            </a: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industrialmente tratada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inspeccionar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previamente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sitios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ropa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calzado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labor </a:t>
            </a:r>
            <a:r>
              <a:rPr sz="900" spc="-26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0" dirty="0" err="1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Protección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Personal,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aplicación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vacunas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requeridas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aplicar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protocolos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bioseguridad,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modalidades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turnos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trabajo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segregación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sz="900" spc="5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EPP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bioseguridad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limpieza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desinfección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distanciamiento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</a:t>
            </a:r>
            <a:r>
              <a:rPr lang="es-MX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capacitación en prevención de riesgos biológicos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8FEA2359-BB8C-C6F3-3459-173CAB07ED63}"/>
              </a:ext>
            </a:extLst>
          </p:cNvPr>
          <p:cNvSpPr txBox="1"/>
          <p:nvPr/>
        </p:nvSpPr>
        <p:spPr>
          <a:xfrm>
            <a:off x="6329598" y="5111412"/>
            <a:ext cx="3315962" cy="171373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s-MX"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 de orden público </a:t>
            </a:r>
            <a:r>
              <a:rPr sz="900" b="1" spc="5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900" b="1" spc="-3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6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sz="900" b="1" spc="-3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6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ciudadana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375285">
              <a:lnSpc>
                <a:spcPct val="114799"/>
              </a:lnSpc>
              <a:spcBef>
                <a:spcPts val="26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Afectación</a:t>
            </a:r>
            <a:r>
              <a:rPr sz="900" spc="-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</a:t>
            </a:r>
            <a:r>
              <a:rPr sz="900" spc="-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sz="900" spc="-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sometimiento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secuestro,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fuego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cruzado,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hurto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amenaza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artefacto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explosivo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campo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minado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agresión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física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otros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s-CO" sz="900" b="1" spc="3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Consultar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Equipo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Riesgos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Sociopolíticos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2225">
              <a:lnSpc>
                <a:spcPct val="114799"/>
              </a:lnSpc>
            </a:pP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zona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antes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visitarla</a:t>
            </a:r>
            <a:r>
              <a:rPr sz="90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así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</a:t>
            </a:r>
            <a:r>
              <a:rPr sz="900" spc="4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medidas</a:t>
            </a:r>
            <a:r>
              <a:rPr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administrar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riesgos</a:t>
            </a:r>
            <a:r>
              <a:rPr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Además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asistir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jornadas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capacitación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riesgos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orden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público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</a:t>
            </a:r>
            <a:r>
              <a:rPr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ciudadana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7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s-MX"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aplicar principios de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autocuidado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object 6">
            <a:extLst>
              <a:ext uri="{FF2B5EF4-FFF2-40B4-BE49-F238E27FC236}">
                <a16:creationId xmlns:a16="http://schemas.microsoft.com/office/drawing/2014/main" id="{487107E2-F5E5-1AB2-0CA1-6756E3959644}"/>
              </a:ext>
            </a:extLst>
          </p:cNvPr>
          <p:cNvGrpSpPr/>
          <p:nvPr/>
        </p:nvGrpSpPr>
        <p:grpSpPr>
          <a:xfrm>
            <a:off x="5254651" y="5077005"/>
            <a:ext cx="4509486" cy="1829125"/>
            <a:chOff x="782231" y="2584395"/>
            <a:chExt cx="3820756" cy="2235819"/>
          </a:xfrm>
        </p:grpSpPr>
        <p:sp>
          <p:nvSpPr>
            <p:cNvPr id="50" name="object 7">
              <a:extLst>
                <a:ext uri="{FF2B5EF4-FFF2-40B4-BE49-F238E27FC236}">
                  <a16:creationId xmlns:a16="http://schemas.microsoft.com/office/drawing/2014/main" id="{E01767C2-BE6E-6163-8805-DD80619D42F8}"/>
                </a:ext>
              </a:extLst>
            </p:cNvPr>
            <p:cNvSpPr/>
            <p:nvPr/>
          </p:nvSpPr>
          <p:spPr>
            <a:xfrm>
              <a:off x="1255902" y="2584395"/>
              <a:ext cx="3347085" cy="2235819"/>
            </a:xfrm>
            <a:custGeom>
              <a:avLst/>
              <a:gdLst/>
              <a:ahLst/>
              <a:cxnLst/>
              <a:rect l="l" t="t" r="r" b="b"/>
              <a:pathLst>
                <a:path w="3347085" h="2473960">
                  <a:moveTo>
                    <a:pt x="3175876" y="2473629"/>
                  </a:moveTo>
                  <a:lnTo>
                    <a:pt x="170611" y="2473629"/>
                  </a:lnTo>
                  <a:lnTo>
                    <a:pt x="125258" y="2467535"/>
                  </a:lnTo>
                  <a:lnTo>
                    <a:pt x="84502" y="2450335"/>
                  </a:lnTo>
                  <a:lnTo>
                    <a:pt x="49972" y="2423656"/>
                  </a:lnTo>
                  <a:lnTo>
                    <a:pt x="23294" y="2389126"/>
                  </a:lnTo>
                  <a:lnTo>
                    <a:pt x="6094" y="2348371"/>
                  </a:lnTo>
                  <a:lnTo>
                    <a:pt x="0" y="2303018"/>
                  </a:lnTo>
                  <a:lnTo>
                    <a:pt x="0" y="170611"/>
                  </a:lnTo>
                  <a:lnTo>
                    <a:pt x="6094" y="125253"/>
                  </a:lnTo>
                  <a:lnTo>
                    <a:pt x="23294" y="84497"/>
                  </a:lnTo>
                  <a:lnTo>
                    <a:pt x="49972" y="49968"/>
                  </a:lnTo>
                  <a:lnTo>
                    <a:pt x="84502" y="23291"/>
                  </a:lnTo>
                  <a:lnTo>
                    <a:pt x="125258" y="6093"/>
                  </a:lnTo>
                  <a:lnTo>
                    <a:pt x="170611" y="0"/>
                  </a:lnTo>
                  <a:lnTo>
                    <a:pt x="3175876" y="0"/>
                  </a:lnTo>
                  <a:lnTo>
                    <a:pt x="3221235" y="6093"/>
                  </a:lnTo>
                  <a:lnTo>
                    <a:pt x="3261994" y="23291"/>
                  </a:lnTo>
                  <a:lnTo>
                    <a:pt x="3296526" y="49968"/>
                  </a:lnTo>
                  <a:lnTo>
                    <a:pt x="3323205" y="84497"/>
                  </a:lnTo>
                  <a:lnTo>
                    <a:pt x="3340405" y="125253"/>
                  </a:lnTo>
                  <a:lnTo>
                    <a:pt x="3346500" y="170611"/>
                  </a:lnTo>
                  <a:lnTo>
                    <a:pt x="3346500" y="2303018"/>
                  </a:lnTo>
                  <a:lnTo>
                    <a:pt x="3340405" y="2348371"/>
                  </a:lnTo>
                  <a:lnTo>
                    <a:pt x="3323205" y="2389126"/>
                  </a:lnTo>
                  <a:lnTo>
                    <a:pt x="3296526" y="2423656"/>
                  </a:lnTo>
                  <a:lnTo>
                    <a:pt x="3261994" y="2450335"/>
                  </a:lnTo>
                  <a:lnTo>
                    <a:pt x="3221235" y="2467535"/>
                  </a:lnTo>
                  <a:lnTo>
                    <a:pt x="3175876" y="2473629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8">
              <a:extLst>
                <a:ext uri="{FF2B5EF4-FFF2-40B4-BE49-F238E27FC236}">
                  <a16:creationId xmlns:a16="http://schemas.microsoft.com/office/drawing/2014/main" id="{0AA1C198-3F43-9BB0-BDE4-E897B8F4C318}"/>
                </a:ext>
              </a:extLst>
            </p:cNvPr>
            <p:cNvSpPr/>
            <p:nvPr/>
          </p:nvSpPr>
          <p:spPr>
            <a:xfrm>
              <a:off x="782231" y="2720649"/>
              <a:ext cx="855875" cy="1220742"/>
            </a:xfrm>
            <a:custGeom>
              <a:avLst/>
              <a:gdLst/>
              <a:ahLst/>
              <a:cxnLst/>
              <a:rect l="l" t="t" r="r" b="b"/>
              <a:pathLst>
                <a:path w="947419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7"/>
                  </a:lnTo>
                  <a:lnTo>
                    <a:pt x="21294" y="613787"/>
                  </a:lnTo>
                  <a:lnTo>
                    <a:pt x="37222" y="657253"/>
                  </a:lnTo>
                  <a:lnTo>
                    <a:pt x="57168" y="698609"/>
                  </a:lnTo>
                  <a:lnTo>
                    <a:pt x="80894" y="737616"/>
                  </a:lnTo>
                  <a:lnTo>
                    <a:pt x="108161" y="774037"/>
                  </a:lnTo>
                  <a:lnTo>
                    <a:pt x="138733" y="807634"/>
                  </a:lnTo>
                  <a:lnTo>
                    <a:pt x="172370" y="838168"/>
                  </a:lnTo>
                  <a:lnTo>
                    <a:pt x="208835" y="865403"/>
                  </a:lnTo>
                  <a:lnTo>
                    <a:pt x="247889" y="889100"/>
                  </a:lnTo>
                  <a:lnTo>
                    <a:pt x="289295" y="909022"/>
                  </a:lnTo>
                  <a:lnTo>
                    <a:pt x="332814" y="924931"/>
                  </a:lnTo>
                  <a:lnTo>
                    <a:pt x="378208" y="936589"/>
                  </a:lnTo>
                  <a:lnTo>
                    <a:pt x="425240" y="943758"/>
                  </a:lnTo>
                  <a:lnTo>
                    <a:pt x="473671" y="946200"/>
                  </a:lnTo>
                  <a:lnTo>
                    <a:pt x="522100" y="943758"/>
                  </a:lnTo>
                  <a:lnTo>
                    <a:pt x="569131" y="936589"/>
                  </a:lnTo>
                  <a:lnTo>
                    <a:pt x="614524" y="924931"/>
                  </a:lnTo>
                  <a:lnTo>
                    <a:pt x="658043" y="909022"/>
                  </a:lnTo>
                  <a:lnTo>
                    <a:pt x="699448" y="889100"/>
                  </a:lnTo>
                  <a:lnTo>
                    <a:pt x="738503" y="865403"/>
                  </a:lnTo>
                  <a:lnTo>
                    <a:pt x="774968" y="838168"/>
                  </a:lnTo>
                  <a:lnTo>
                    <a:pt x="808605" y="807634"/>
                  </a:lnTo>
                  <a:lnTo>
                    <a:pt x="839177" y="774037"/>
                  </a:lnTo>
                  <a:lnTo>
                    <a:pt x="866446" y="737616"/>
                  </a:lnTo>
                  <a:lnTo>
                    <a:pt x="890172" y="698609"/>
                  </a:lnTo>
                  <a:lnTo>
                    <a:pt x="910119" y="657253"/>
                  </a:lnTo>
                  <a:lnTo>
                    <a:pt x="926047" y="613787"/>
                  </a:lnTo>
                  <a:lnTo>
                    <a:pt x="937720" y="568447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2">
            <a:extLst>
              <a:ext uri="{FF2B5EF4-FFF2-40B4-BE49-F238E27FC236}">
                <a16:creationId xmlns:a16="http://schemas.microsoft.com/office/drawing/2014/main" id="{9D96477D-D6F5-8D43-2EE8-EFE49E8EDC06}"/>
              </a:ext>
            </a:extLst>
          </p:cNvPr>
          <p:cNvSpPr/>
          <p:nvPr/>
        </p:nvSpPr>
        <p:spPr>
          <a:xfrm>
            <a:off x="5374733" y="3782041"/>
            <a:ext cx="915047" cy="956249"/>
          </a:xfrm>
          <a:custGeom>
            <a:avLst/>
            <a:gdLst/>
            <a:ahLst/>
            <a:cxnLst/>
            <a:rect l="l" t="t" r="r" b="b"/>
            <a:pathLst>
              <a:path w="947419" h="946785">
                <a:moveTo>
                  <a:pt x="473671" y="0"/>
                </a:moveTo>
                <a:lnTo>
                  <a:pt x="425240" y="2442"/>
                </a:lnTo>
                <a:lnTo>
                  <a:pt x="378208" y="9612"/>
                </a:lnTo>
                <a:lnTo>
                  <a:pt x="332814" y="21270"/>
                </a:lnTo>
                <a:lnTo>
                  <a:pt x="289295" y="37180"/>
                </a:lnTo>
                <a:lnTo>
                  <a:pt x="247889" y="57102"/>
                </a:lnTo>
                <a:lnTo>
                  <a:pt x="208835" y="80801"/>
                </a:lnTo>
                <a:lnTo>
                  <a:pt x="172370" y="108037"/>
                </a:lnTo>
                <a:lnTo>
                  <a:pt x="138733" y="138572"/>
                </a:lnTo>
                <a:lnTo>
                  <a:pt x="108161" y="172170"/>
                </a:lnTo>
                <a:lnTo>
                  <a:pt x="80894" y="208592"/>
                </a:lnTo>
                <a:lnTo>
                  <a:pt x="57168" y="247600"/>
                </a:lnTo>
                <a:lnTo>
                  <a:pt x="37222" y="288957"/>
                </a:lnTo>
                <a:lnTo>
                  <a:pt x="21294" y="332424"/>
                </a:lnTo>
                <a:lnTo>
                  <a:pt x="9623" y="377765"/>
                </a:lnTo>
                <a:lnTo>
                  <a:pt x="2445" y="424740"/>
                </a:lnTo>
                <a:lnTo>
                  <a:pt x="0" y="473113"/>
                </a:lnTo>
                <a:lnTo>
                  <a:pt x="2445" y="521485"/>
                </a:lnTo>
                <a:lnTo>
                  <a:pt x="9623" y="568460"/>
                </a:lnTo>
                <a:lnTo>
                  <a:pt x="21294" y="613800"/>
                </a:lnTo>
                <a:lnTo>
                  <a:pt x="37222" y="657266"/>
                </a:lnTo>
                <a:lnTo>
                  <a:pt x="57168" y="698622"/>
                </a:lnTo>
                <a:lnTo>
                  <a:pt x="80894" y="737629"/>
                </a:lnTo>
                <a:lnTo>
                  <a:pt x="108161" y="774050"/>
                </a:lnTo>
                <a:lnTo>
                  <a:pt x="138733" y="807646"/>
                </a:lnTo>
                <a:lnTo>
                  <a:pt x="172370" y="838181"/>
                </a:lnTo>
                <a:lnTo>
                  <a:pt x="208835" y="865416"/>
                </a:lnTo>
                <a:lnTo>
                  <a:pt x="247889" y="889113"/>
                </a:lnTo>
                <a:lnTo>
                  <a:pt x="289295" y="909035"/>
                </a:lnTo>
                <a:lnTo>
                  <a:pt x="332814" y="924944"/>
                </a:lnTo>
                <a:lnTo>
                  <a:pt x="378208" y="936601"/>
                </a:lnTo>
                <a:lnTo>
                  <a:pt x="425240" y="943770"/>
                </a:lnTo>
                <a:lnTo>
                  <a:pt x="473671" y="946213"/>
                </a:lnTo>
                <a:lnTo>
                  <a:pt x="522100" y="943770"/>
                </a:lnTo>
                <a:lnTo>
                  <a:pt x="569131" y="936601"/>
                </a:lnTo>
                <a:lnTo>
                  <a:pt x="614524" y="924944"/>
                </a:lnTo>
                <a:lnTo>
                  <a:pt x="658043" y="909035"/>
                </a:lnTo>
                <a:lnTo>
                  <a:pt x="699448" y="889113"/>
                </a:lnTo>
                <a:lnTo>
                  <a:pt x="738503" y="865416"/>
                </a:lnTo>
                <a:lnTo>
                  <a:pt x="774968" y="838181"/>
                </a:lnTo>
                <a:lnTo>
                  <a:pt x="808605" y="807646"/>
                </a:lnTo>
                <a:lnTo>
                  <a:pt x="839177" y="774050"/>
                </a:lnTo>
                <a:lnTo>
                  <a:pt x="866446" y="737629"/>
                </a:lnTo>
                <a:lnTo>
                  <a:pt x="890172" y="698622"/>
                </a:lnTo>
                <a:lnTo>
                  <a:pt x="910119" y="657266"/>
                </a:lnTo>
                <a:lnTo>
                  <a:pt x="926047" y="613800"/>
                </a:lnTo>
                <a:lnTo>
                  <a:pt x="937720" y="568460"/>
                </a:lnTo>
                <a:lnTo>
                  <a:pt x="944898" y="521485"/>
                </a:lnTo>
                <a:lnTo>
                  <a:pt x="947343" y="473113"/>
                </a:lnTo>
                <a:lnTo>
                  <a:pt x="944898" y="424740"/>
                </a:lnTo>
                <a:lnTo>
                  <a:pt x="937720" y="377765"/>
                </a:lnTo>
                <a:lnTo>
                  <a:pt x="926047" y="332424"/>
                </a:lnTo>
                <a:lnTo>
                  <a:pt x="910119" y="288957"/>
                </a:lnTo>
                <a:lnTo>
                  <a:pt x="890172" y="247600"/>
                </a:lnTo>
                <a:lnTo>
                  <a:pt x="866446" y="208592"/>
                </a:lnTo>
                <a:lnTo>
                  <a:pt x="839177" y="172170"/>
                </a:lnTo>
                <a:lnTo>
                  <a:pt x="808605" y="138572"/>
                </a:lnTo>
                <a:lnTo>
                  <a:pt x="774968" y="108037"/>
                </a:lnTo>
                <a:lnTo>
                  <a:pt x="738503" y="80801"/>
                </a:lnTo>
                <a:lnTo>
                  <a:pt x="699448" y="57102"/>
                </a:lnTo>
                <a:lnTo>
                  <a:pt x="658043" y="37180"/>
                </a:lnTo>
                <a:lnTo>
                  <a:pt x="614524" y="21270"/>
                </a:lnTo>
                <a:lnTo>
                  <a:pt x="569131" y="9612"/>
                </a:lnTo>
                <a:lnTo>
                  <a:pt x="522100" y="2442"/>
                </a:lnTo>
                <a:lnTo>
                  <a:pt x="473671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D2C2DC79-972B-E6AB-D1AE-B7210F72D10C}"/>
              </a:ext>
            </a:extLst>
          </p:cNvPr>
          <p:cNvSpPr/>
          <p:nvPr/>
        </p:nvSpPr>
        <p:spPr>
          <a:xfrm>
            <a:off x="5795928" y="3639746"/>
            <a:ext cx="4031234" cy="1342355"/>
          </a:xfrm>
          <a:custGeom>
            <a:avLst/>
            <a:gdLst/>
            <a:ahLst/>
            <a:cxnLst/>
            <a:rect l="l" t="t" r="r" b="b"/>
            <a:pathLst>
              <a:path w="3347085" h="1701800">
                <a:moveTo>
                  <a:pt x="3175876" y="1701520"/>
                </a:moveTo>
                <a:lnTo>
                  <a:pt x="170611" y="1701520"/>
                </a:lnTo>
                <a:lnTo>
                  <a:pt x="125258" y="1695425"/>
                </a:lnTo>
                <a:lnTo>
                  <a:pt x="84502" y="1678225"/>
                </a:lnTo>
                <a:lnTo>
                  <a:pt x="49972" y="1651547"/>
                </a:lnTo>
                <a:lnTo>
                  <a:pt x="23294" y="1617017"/>
                </a:lnTo>
                <a:lnTo>
                  <a:pt x="6094" y="1576262"/>
                </a:lnTo>
                <a:lnTo>
                  <a:pt x="0" y="1530908"/>
                </a:lnTo>
                <a:lnTo>
                  <a:pt x="0" y="170624"/>
                </a:lnTo>
                <a:lnTo>
                  <a:pt x="6094" y="125265"/>
                </a:lnTo>
                <a:lnTo>
                  <a:pt x="23294" y="84506"/>
                </a:lnTo>
                <a:lnTo>
                  <a:pt x="49972" y="49974"/>
                </a:lnTo>
                <a:lnTo>
                  <a:pt x="84502" y="23295"/>
                </a:lnTo>
                <a:lnTo>
                  <a:pt x="125258" y="6094"/>
                </a:lnTo>
                <a:lnTo>
                  <a:pt x="170611" y="0"/>
                </a:lnTo>
                <a:lnTo>
                  <a:pt x="3175876" y="0"/>
                </a:lnTo>
                <a:lnTo>
                  <a:pt x="3221235" y="6094"/>
                </a:lnTo>
                <a:lnTo>
                  <a:pt x="3261994" y="23295"/>
                </a:lnTo>
                <a:lnTo>
                  <a:pt x="3296526" y="49974"/>
                </a:lnTo>
                <a:lnTo>
                  <a:pt x="3323205" y="84506"/>
                </a:lnTo>
                <a:lnTo>
                  <a:pt x="3340405" y="125265"/>
                </a:lnTo>
                <a:lnTo>
                  <a:pt x="3346500" y="170624"/>
                </a:lnTo>
                <a:lnTo>
                  <a:pt x="3346500" y="1530908"/>
                </a:lnTo>
                <a:lnTo>
                  <a:pt x="3340405" y="1576262"/>
                </a:lnTo>
                <a:lnTo>
                  <a:pt x="3323205" y="1617017"/>
                </a:lnTo>
                <a:lnTo>
                  <a:pt x="3296526" y="1651547"/>
                </a:lnTo>
                <a:lnTo>
                  <a:pt x="3261994" y="1678225"/>
                </a:lnTo>
                <a:lnTo>
                  <a:pt x="3221235" y="1695425"/>
                </a:lnTo>
                <a:lnTo>
                  <a:pt x="3175876" y="1701520"/>
                </a:lnTo>
                <a:close/>
              </a:path>
            </a:pathLst>
          </a:custGeom>
          <a:ln w="12700">
            <a:solidFill>
              <a:srgbClr val="F0733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4AB69675-1F86-294A-F330-31F9A275D95D}"/>
              </a:ext>
            </a:extLst>
          </p:cNvPr>
          <p:cNvSpPr txBox="1"/>
          <p:nvPr/>
        </p:nvSpPr>
        <p:spPr>
          <a:xfrm>
            <a:off x="6386377" y="3660226"/>
            <a:ext cx="3358646" cy="12191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CO" sz="900" b="1" spc="7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4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b="1" spc="3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locativos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76200">
              <a:lnSpc>
                <a:spcPct val="114799"/>
              </a:lnSpc>
              <a:spcBef>
                <a:spcPts val="44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900" spc="20" dirty="0" err="1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uperficies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26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resbaladizas e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irregulares</a:t>
            </a:r>
            <a:r>
              <a:rPr sz="900" spc="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y/o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diferente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</a:t>
            </a:r>
            <a:r>
              <a:rPr sz="900" spc="-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s-CO" sz="900" b="1" spc="3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Capacitación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autocuidado</a:t>
            </a:r>
            <a:r>
              <a:rPr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botas</a:t>
            </a:r>
            <a:r>
              <a:rPr sz="900" spc="-1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lang="es-MX" sz="900" spc="4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seguridad</a:t>
            </a:r>
            <a:r>
              <a:rPr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sz="900" spc="-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desplazamiento</a:t>
            </a:r>
            <a:r>
              <a:rPr sz="900" spc="-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3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</a:t>
            </a:r>
            <a:r>
              <a:rPr sz="900" spc="-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CO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lugares adecuados, </a:t>
            </a:r>
            <a:r>
              <a:rPr lang="es-MX" sz="900" spc="1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uso de barandas y pasamanos</a:t>
            </a:r>
            <a:r>
              <a:rPr lang="es-CO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señalización y reposición de tapas de cárcamos, demarcación de vías y desniveles.</a:t>
            </a: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741DD9FF-FD61-2CFC-98D3-FE5081168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360" y="5289269"/>
            <a:ext cx="792000" cy="792000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F52A113-0287-A34A-490C-739DA6F8B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602" y="3898531"/>
            <a:ext cx="792000" cy="792000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FF1990DC-212B-01AF-F4CE-B7AE92B04D7F}"/>
              </a:ext>
            </a:extLst>
          </p:cNvPr>
          <p:cNvSpPr/>
          <p:nvPr/>
        </p:nvSpPr>
        <p:spPr>
          <a:xfrm>
            <a:off x="410601" y="2496063"/>
            <a:ext cx="915047" cy="956249"/>
          </a:xfrm>
          <a:custGeom>
            <a:avLst/>
            <a:gdLst/>
            <a:ahLst/>
            <a:cxnLst/>
            <a:rect l="l" t="t" r="r" b="b"/>
            <a:pathLst>
              <a:path w="947419" h="946785">
                <a:moveTo>
                  <a:pt x="473671" y="0"/>
                </a:moveTo>
                <a:lnTo>
                  <a:pt x="425240" y="2442"/>
                </a:lnTo>
                <a:lnTo>
                  <a:pt x="378208" y="9612"/>
                </a:lnTo>
                <a:lnTo>
                  <a:pt x="332814" y="21270"/>
                </a:lnTo>
                <a:lnTo>
                  <a:pt x="289295" y="37180"/>
                </a:lnTo>
                <a:lnTo>
                  <a:pt x="247889" y="57102"/>
                </a:lnTo>
                <a:lnTo>
                  <a:pt x="208835" y="80801"/>
                </a:lnTo>
                <a:lnTo>
                  <a:pt x="172370" y="108037"/>
                </a:lnTo>
                <a:lnTo>
                  <a:pt x="138733" y="138572"/>
                </a:lnTo>
                <a:lnTo>
                  <a:pt x="108161" y="172170"/>
                </a:lnTo>
                <a:lnTo>
                  <a:pt x="80894" y="208592"/>
                </a:lnTo>
                <a:lnTo>
                  <a:pt x="57168" y="247600"/>
                </a:lnTo>
                <a:lnTo>
                  <a:pt x="37222" y="288957"/>
                </a:lnTo>
                <a:lnTo>
                  <a:pt x="21294" y="332424"/>
                </a:lnTo>
                <a:lnTo>
                  <a:pt x="9623" y="377765"/>
                </a:lnTo>
                <a:lnTo>
                  <a:pt x="2445" y="424740"/>
                </a:lnTo>
                <a:lnTo>
                  <a:pt x="0" y="473113"/>
                </a:lnTo>
                <a:lnTo>
                  <a:pt x="2445" y="521485"/>
                </a:lnTo>
                <a:lnTo>
                  <a:pt x="9623" y="568460"/>
                </a:lnTo>
                <a:lnTo>
                  <a:pt x="21294" y="613800"/>
                </a:lnTo>
                <a:lnTo>
                  <a:pt x="37222" y="657266"/>
                </a:lnTo>
                <a:lnTo>
                  <a:pt x="57168" y="698622"/>
                </a:lnTo>
                <a:lnTo>
                  <a:pt x="80894" y="737629"/>
                </a:lnTo>
                <a:lnTo>
                  <a:pt x="108161" y="774050"/>
                </a:lnTo>
                <a:lnTo>
                  <a:pt x="138733" y="807646"/>
                </a:lnTo>
                <a:lnTo>
                  <a:pt x="172370" y="838181"/>
                </a:lnTo>
                <a:lnTo>
                  <a:pt x="208835" y="865416"/>
                </a:lnTo>
                <a:lnTo>
                  <a:pt x="247889" y="889113"/>
                </a:lnTo>
                <a:lnTo>
                  <a:pt x="289295" y="909035"/>
                </a:lnTo>
                <a:lnTo>
                  <a:pt x="332814" y="924944"/>
                </a:lnTo>
                <a:lnTo>
                  <a:pt x="378208" y="936601"/>
                </a:lnTo>
                <a:lnTo>
                  <a:pt x="425240" y="943770"/>
                </a:lnTo>
                <a:lnTo>
                  <a:pt x="473671" y="946213"/>
                </a:lnTo>
                <a:lnTo>
                  <a:pt x="522100" y="943770"/>
                </a:lnTo>
                <a:lnTo>
                  <a:pt x="569131" y="936601"/>
                </a:lnTo>
                <a:lnTo>
                  <a:pt x="614524" y="924944"/>
                </a:lnTo>
                <a:lnTo>
                  <a:pt x="658043" y="909035"/>
                </a:lnTo>
                <a:lnTo>
                  <a:pt x="699448" y="889113"/>
                </a:lnTo>
                <a:lnTo>
                  <a:pt x="738503" y="865416"/>
                </a:lnTo>
                <a:lnTo>
                  <a:pt x="774968" y="838181"/>
                </a:lnTo>
                <a:lnTo>
                  <a:pt x="808605" y="807646"/>
                </a:lnTo>
                <a:lnTo>
                  <a:pt x="839177" y="774050"/>
                </a:lnTo>
                <a:lnTo>
                  <a:pt x="866446" y="737629"/>
                </a:lnTo>
                <a:lnTo>
                  <a:pt x="890172" y="698622"/>
                </a:lnTo>
                <a:lnTo>
                  <a:pt x="910119" y="657266"/>
                </a:lnTo>
                <a:lnTo>
                  <a:pt x="926047" y="613800"/>
                </a:lnTo>
                <a:lnTo>
                  <a:pt x="937720" y="568460"/>
                </a:lnTo>
                <a:lnTo>
                  <a:pt x="944898" y="521485"/>
                </a:lnTo>
                <a:lnTo>
                  <a:pt x="947343" y="473113"/>
                </a:lnTo>
                <a:lnTo>
                  <a:pt x="944898" y="424740"/>
                </a:lnTo>
                <a:lnTo>
                  <a:pt x="937720" y="377765"/>
                </a:lnTo>
                <a:lnTo>
                  <a:pt x="926047" y="332424"/>
                </a:lnTo>
                <a:lnTo>
                  <a:pt x="910119" y="288957"/>
                </a:lnTo>
                <a:lnTo>
                  <a:pt x="890172" y="247600"/>
                </a:lnTo>
                <a:lnTo>
                  <a:pt x="866446" y="208592"/>
                </a:lnTo>
                <a:lnTo>
                  <a:pt x="839177" y="172170"/>
                </a:lnTo>
                <a:lnTo>
                  <a:pt x="808605" y="138572"/>
                </a:lnTo>
                <a:lnTo>
                  <a:pt x="774968" y="108037"/>
                </a:lnTo>
                <a:lnTo>
                  <a:pt x="738503" y="80801"/>
                </a:lnTo>
                <a:lnTo>
                  <a:pt x="699448" y="57102"/>
                </a:lnTo>
                <a:lnTo>
                  <a:pt x="658043" y="37180"/>
                </a:lnTo>
                <a:lnTo>
                  <a:pt x="614524" y="21270"/>
                </a:lnTo>
                <a:lnTo>
                  <a:pt x="569131" y="9612"/>
                </a:lnTo>
                <a:lnTo>
                  <a:pt x="522100" y="2442"/>
                </a:lnTo>
                <a:lnTo>
                  <a:pt x="473671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E6E74CF-628F-77A2-AA93-C6A3D6B4182F}"/>
              </a:ext>
            </a:extLst>
          </p:cNvPr>
          <p:cNvSpPr/>
          <p:nvPr/>
        </p:nvSpPr>
        <p:spPr>
          <a:xfrm>
            <a:off x="831796" y="2353768"/>
            <a:ext cx="4031234" cy="2019001"/>
          </a:xfrm>
          <a:custGeom>
            <a:avLst/>
            <a:gdLst/>
            <a:ahLst/>
            <a:cxnLst/>
            <a:rect l="l" t="t" r="r" b="b"/>
            <a:pathLst>
              <a:path w="3347085" h="1701800">
                <a:moveTo>
                  <a:pt x="3175876" y="1701520"/>
                </a:moveTo>
                <a:lnTo>
                  <a:pt x="170611" y="1701520"/>
                </a:lnTo>
                <a:lnTo>
                  <a:pt x="125258" y="1695425"/>
                </a:lnTo>
                <a:lnTo>
                  <a:pt x="84502" y="1678225"/>
                </a:lnTo>
                <a:lnTo>
                  <a:pt x="49972" y="1651547"/>
                </a:lnTo>
                <a:lnTo>
                  <a:pt x="23294" y="1617017"/>
                </a:lnTo>
                <a:lnTo>
                  <a:pt x="6094" y="1576262"/>
                </a:lnTo>
                <a:lnTo>
                  <a:pt x="0" y="1530908"/>
                </a:lnTo>
                <a:lnTo>
                  <a:pt x="0" y="170624"/>
                </a:lnTo>
                <a:lnTo>
                  <a:pt x="6094" y="125265"/>
                </a:lnTo>
                <a:lnTo>
                  <a:pt x="23294" y="84506"/>
                </a:lnTo>
                <a:lnTo>
                  <a:pt x="49972" y="49974"/>
                </a:lnTo>
                <a:lnTo>
                  <a:pt x="84502" y="23295"/>
                </a:lnTo>
                <a:lnTo>
                  <a:pt x="125258" y="6094"/>
                </a:lnTo>
                <a:lnTo>
                  <a:pt x="170611" y="0"/>
                </a:lnTo>
                <a:lnTo>
                  <a:pt x="3175876" y="0"/>
                </a:lnTo>
                <a:lnTo>
                  <a:pt x="3221235" y="6094"/>
                </a:lnTo>
                <a:lnTo>
                  <a:pt x="3261994" y="23295"/>
                </a:lnTo>
                <a:lnTo>
                  <a:pt x="3296526" y="49974"/>
                </a:lnTo>
                <a:lnTo>
                  <a:pt x="3323205" y="84506"/>
                </a:lnTo>
                <a:lnTo>
                  <a:pt x="3340405" y="125265"/>
                </a:lnTo>
                <a:lnTo>
                  <a:pt x="3346500" y="170624"/>
                </a:lnTo>
                <a:lnTo>
                  <a:pt x="3346500" y="1530908"/>
                </a:lnTo>
                <a:lnTo>
                  <a:pt x="3340405" y="1576262"/>
                </a:lnTo>
                <a:lnTo>
                  <a:pt x="3323205" y="1617017"/>
                </a:lnTo>
                <a:lnTo>
                  <a:pt x="3296526" y="1651547"/>
                </a:lnTo>
                <a:lnTo>
                  <a:pt x="3261994" y="1678225"/>
                </a:lnTo>
                <a:lnTo>
                  <a:pt x="3221235" y="1695425"/>
                </a:lnTo>
                <a:lnTo>
                  <a:pt x="3175876" y="1701520"/>
                </a:lnTo>
                <a:close/>
              </a:path>
            </a:pathLst>
          </a:custGeom>
          <a:ln w="12700">
            <a:solidFill>
              <a:srgbClr val="F0733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EF2D7A48-494D-BC00-A770-AE36A7421A9C}"/>
              </a:ext>
            </a:extLst>
          </p:cNvPr>
          <p:cNvSpPr txBox="1"/>
          <p:nvPr/>
        </p:nvSpPr>
        <p:spPr>
          <a:xfrm>
            <a:off x="1524985" y="2322878"/>
            <a:ext cx="3358646" cy="207043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MX" sz="900" b="1" spc="7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 Ergonómicos: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Malas posturas, movimientos repetitivos y esfuerzos y/o fuerza excesiva.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CO" sz="900" b="1" spc="3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Aplicando el Programa de Prevención de Lesiones Osteomusculares</a:t>
            </a:r>
            <a:b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Pausas activas.</a:t>
            </a:r>
            <a:b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Distribución de carga entre dos o más personas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Utilizar ayudas mecánicas (grúas, polipastos, carretillas)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Capacitación en el manejo adecuado de herramientas.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Sensibilización en autocuidado.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s-MX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Capacitación en el manejo y manipulación de cargas.</a:t>
            </a: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37DF3C3-8C08-ED3F-B9DD-3BC988E57B19}"/>
              </a:ext>
            </a:extLst>
          </p:cNvPr>
          <p:cNvSpPr/>
          <p:nvPr/>
        </p:nvSpPr>
        <p:spPr>
          <a:xfrm>
            <a:off x="379253" y="4722547"/>
            <a:ext cx="915047" cy="956249"/>
          </a:xfrm>
          <a:custGeom>
            <a:avLst/>
            <a:gdLst/>
            <a:ahLst/>
            <a:cxnLst/>
            <a:rect l="l" t="t" r="r" b="b"/>
            <a:pathLst>
              <a:path w="947419" h="946785">
                <a:moveTo>
                  <a:pt x="473671" y="0"/>
                </a:moveTo>
                <a:lnTo>
                  <a:pt x="425240" y="2442"/>
                </a:lnTo>
                <a:lnTo>
                  <a:pt x="378208" y="9612"/>
                </a:lnTo>
                <a:lnTo>
                  <a:pt x="332814" y="21270"/>
                </a:lnTo>
                <a:lnTo>
                  <a:pt x="289295" y="37180"/>
                </a:lnTo>
                <a:lnTo>
                  <a:pt x="247889" y="57102"/>
                </a:lnTo>
                <a:lnTo>
                  <a:pt x="208835" y="80801"/>
                </a:lnTo>
                <a:lnTo>
                  <a:pt x="172370" y="108037"/>
                </a:lnTo>
                <a:lnTo>
                  <a:pt x="138733" y="138572"/>
                </a:lnTo>
                <a:lnTo>
                  <a:pt x="108161" y="172170"/>
                </a:lnTo>
                <a:lnTo>
                  <a:pt x="80894" y="208592"/>
                </a:lnTo>
                <a:lnTo>
                  <a:pt x="57168" y="247600"/>
                </a:lnTo>
                <a:lnTo>
                  <a:pt x="37222" y="288957"/>
                </a:lnTo>
                <a:lnTo>
                  <a:pt x="21294" y="332424"/>
                </a:lnTo>
                <a:lnTo>
                  <a:pt x="9623" y="377765"/>
                </a:lnTo>
                <a:lnTo>
                  <a:pt x="2445" y="424740"/>
                </a:lnTo>
                <a:lnTo>
                  <a:pt x="0" y="473113"/>
                </a:lnTo>
                <a:lnTo>
                  <a:pt x="2445" y="521485"/>
                </a:lnTo>
                <a:lnTo>
                  <a:pt x="9623" y="568460"/>
                </a:lnTo>
                <a:lnTo>
                  <a:pt x="21294" y="613800"/>
                </a:lnTo>
                <a:lnTo>
                  <a:pt x="37222" y="657266"/>
                </a:lnTo>
                <a:lnTo>
                  <a:pt x="57168" y="698622"/>
                </a:lnTo>
                <a:lnTo>
                  <a:pt x="80894" y="737629"/>
                </a:lnTo>
                <a:lnTo>
                  <a:pt x="108161" y="774050"/>
                </a:lnTo>
                <a:lnTo>
                  <a:pt x="138733" y="807646"/>
                </a:lnTo>
                <a:lnTo>
                  <a:pt x="172370" y="838181"/>
                </a:lnTo>
                <a:lnTo>
                  <a:pt x="208835" y="865416"/>
                </a:lnTo>
                <a:lnTo>
                  <a:pt x="247889" y="889113"/>
                </a:lnTo>
                <a:lnTo>
                  <a:pt x="289295" y="909035"/>
                </a:lnTo>
                <a:lnTo>
                  <a:pt x="332814" y="924944"/>
                </a:lnTo>
                <a:lnTo>
                  <a:pt x="378208" y="936601"/>
                </a:lnTo>
                <a:lnTo>
                  <a:pt x="425240" y="943770"/>
                </a:lnTo>
                <a:lnTo>
                  <a:pt x="473671" y="946213"/>
                </a:lnTo>
                <a:lnTo>
                  <a:pt x="522100" y="943770"/>
                </a:lnTo>
                <a:lnTo>
                  <a:pt x="569131" y="936601"/>
                </a:lnTo>
                <a:lnTo>
                  <a:pt x="614524" y="924944"/>
                </a:lnTo>
                <a:lnTo>
                  <a:pt x="658043" y="909035"/>
                </a:lnTo>
                <a:lnTo>
                  <a:pt x="699448" y="889113"/>
                </a:lnTo>
                <a:lnTo>
                  <a:pt x="738503" y="865416"/>
                </a:lnTo>
                <a:lnTo>
                  <a:pt x="774968" y="838181"/>
                </a:lnTo>
                <a:lnTo>
                  <a:pt x="808605" y="807646"/>
                </a:lnTo>
                <a:lnTo>
                  <a:pt x="839177" y="774050"/>
                </a:lnTo>
                <a:lnTo>
                  <a:pt x="866446" y="737629"/>
                </a:lnTo>
                <a:lnTo>
                  <a:pt x="890172" y="698622"/>
                </a:lnTo>
                <a:lnTo>
                  <a:pt x="910119" y="657266"/>
                </a:lnTo>
                <a:lnTo>
                  <a:pt x="926047" y="613800"/>
                </a:lnTo>
                <a:lnTo>
                  <a:pt x="937720" y="568460"/>
                </a:lnTo>
                <a:lnTo>
                  <a:pt x="944898" y="521485"/>
                </a:lnTo>
                <a:lnTo>
                  <a:pt x="947343" y="473113"/>
                </a:lnTo>
                <a:lnTo>
                  <a:pt x="944898" y="424740"/>
                </a:lnTo>
                <a:lnTo>
                  <a:pt x="937720" y="377765"/>
                </a:lnTo>
                <a:lnTo>
                  <a:pt x="926047" y="332424"/>
                </a:lnTo>
                <a:lnTo>
                  <a:pt x="910119" y="288957"/>
                </a:lnTo>
                <a:lnTo>
                  <a:pt x="890172" y="247600"/>
                </a:lnTo>
                <a:lnTo>
                  <a:pt x="866446" y="208592"/>
                </a:lnTo>
                <a:lnTo>
                  <a:pt x="839177" y="172170"/>
                </a:lnTo>
                <a:lnTo>
                  <a:pt x="808605" y="138572"/>
                </a:lnTo>
                <a:lnTo>
                  <a:pt x="774968" y="108037"/>
                </a:lnTo>
                <a:lnTo>
                  <a:pt x="738503" y="80801"/>
                </a:lnTo>
                <a:lnTo>
                  <a:pt x="699448" y="57102"/>
                </a:lnTo>
                <a:lnTo>
                  <a:pt x="658043" y="37180"/>
                </a:lnTo>
                <a:lnTo>
                  <a:pt x="614524" y="21270"/>
                </a:lnTo>
                <a:lnTo>
                  <a:pt x="569131" y="9612"/>
                </a:lnTo>
                <a:lnTo>
                  <a:pt x="522100" y="2442"/>
                </a:lnTo>
                <a:lnTo>
                  <a:pt x="473671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5A00E7C-8934-A5AE-2566-7D02633A470B}"/>
              </a:ext>
            </a:extLst>
          </p:cNvPr>
          <p:cNvSpPr/>
          <p:nvPr/>
        </p:nvSpPr>
        <p:spPr>
          <a:xfrm>
            <a:off x="800448" y="4600800"/>
            <a:ext cx="4031234" cy="2148658"/>
          </a:xfrm>
          <a:custGeom>
            <a:avLst/>
            <a:gdLst/>
            <a:ahLst/>
            <a:cxnLst/>
            <a:rect l="l" t="t" r="r" b="b"/>
            <a:pathLst>
              <a:path w="3347085" h="1701800">
                <a:moveTo>
                  <a:pt x="3175876" y="1701520"/>
                </a:moveTo>
                <a:lnTo>
                  <a:pt x="170611" y="1701520"/>
                </a:lnTo>
                <a:lnTo>
                  <a:pt x="125258" y="1695425"/>
                </a:lnTo>
                <a:lnTo>
                  <a:pt x="84502" y="1678225"/>
                </a:lnTo>
                <a:lnTo>
                  <a:pt x="49972" y="1651547"/>
                </a:lnTo>
                <a:lnTo>
                  <a:pt x="23294" y="1617017"/>
                </a:lnTo>
                <a:lnTo>
                  <a:pt x="6094" y="1576262"/>
                </a:lnTo>
                <a:lnTo>
                  <a:pt x="0" y="1530908"/>
                </a:lnTo>
                <a:lnTo>
                  <a:pt x="0" y="170624"/>
                </a:lnTo>
                <a:lnTo>
                  <a:pt x="6094" y="125265"/>
                </a:lnTo>
                <a:lnTo>
                  <a:pt x="23294" y="84506"/>
                </a:lnTo>
                <a:lnTo>
                  <a:pt x="49972" y="49974"/>
                </a:lnTo>
                <a:lnTo>
                  <a:pt x="84502" y="23295"/>
                </a:lnTo>
                <a:lnTo>
                  <a:pt x="125258" y="6094"/>
                </a:lnTo>
                <a:lnTo>
                  <a:pt x="170611" y="0"/>
                </a:lnTo>
                <a:lnTo>
                  <a:pt x="3175876" y="0"/>
                </a:lnTo>
                <a:lnTo>
                  <a:pt x="3221235" y="6094"/>
                </a:lnTo>
                <a:lnTo>
                  <a:pt x="3261994" y="23295"/>
                </a:lnTo>
                <a:lnTo>
                  <a:pt x="3296526" y="49974"/>
                </a:lnTo>
                <a:lnTo>
                  <a:pt x="3323205" y="84506"/>
                </a:lnTo>
                <a:lnTo>
                  <a:pt x="3340405" y="125265"/>
                </a:lnTo>
                <a:lnTo>
                  <a:pt x="3346500" y="170624"/>
                </a:lnTo>
                <a:lnTo>
                  <a:pt x="3346500" y="1530908"/>
                </a:lnTo>
                <a:lnTo>
                  <a:pt x="3340405" y="1576262"/>
                </a:lnTo>
                <a:lnTo>
                  <a:pt x="3323205" y="1617017"/>
                </a:lnTo>
                <a:lnTo>
                  <a:pt x="3296526" y="1651547"/>
                </a:lnTo>
                <a:lnTo>
                  <a:pt x="3261994" y="1678225"/>
                </a:lnTo>
                <a:lnTo>
                  <a:pt x="3221235" y="1695425"/>
                </a:lnTo>
                <a:lnTo>
                  <a:pt x="3175876" y="1701520"/>
                </a:lnTo>
                <a:close/>
              </a:path>
            </a:pathLst>
          </a:custGeom>
          <a:ln w="12700">
            <a:solidFill>
              <a:srgbClr val="F0733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8">
            <a:extLst>
              <a:ext uri="{FF2B5EF4-FFF2-40B4-BE49-F238E27FC236}">
                <a16:creationId xmlns:a16="http://schemas.microsoft.com/office/drawing/2014/main" id="{8FADE203-E641-AB68-6D16-3E4E86CBAF35}"/>
              </a:ext>
            </a:extLst>
          </p:cNvPr>
          <p:cNvSpPr txBox="1"/>
          <p:nvPr/>
        </p:nvSpPr>
        <p:spPr>
          <a:xfrm>
            <a:off x="1493637" y="4652102"/>
            <a:ext cx="3358646" cy="201426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s-CO" sz="900" b="1" spc="70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Peligros</a:t>
            </a:r>
            <a:r>
              <a:rPr lang="es-CO" sz="900" b="1" spc="-4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900" b="1" spc="35" dirty="0">
                <a:solidFill>
                  <a:srgbClr val="F07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Físicos: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76200">
              <a:lnSpc>
                <a:spcPct val="114799"/>
              </a:lnSpc>
              <a:spcBef>
                <a:spcPts val="440"/>
              </a:spcBef>
            </a:pPr>
            <a:r>
              <a:rPr lang="es-CO" sz="900" spc="25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Radiación solar, calor.</a:t>
            </a:r>
            <a:endParaRPr lang="es-CO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s-CO" sz="900" b="1" spc="35" dirty="0">
                <a:solidFill>
                  <a:srgbClr val="008B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Controles</a:t>
            </a:r>
            <a:endParaRPr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Instalación de carpas o poli sombras en sitios de trabajo.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Implementación de períodos de Trabajo-Descanso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Hidratación adecuada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Gestión de Elementos de Protección Personal 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Bloqueador solar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Gafas con protección UV, lente oscuro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Protector cabeza - cuello  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Casco de seguridad.</a:t>
            </a:r>
          </a:p>
          <a:p>
            <a:pPr marL="184150" indent="-171450">
              <a:lnSpc>
                <a:spcPct val="100000"/>
              </a:lnSpc>
              <a:spcBef>
                <a:spcPts val="80"/>
              </a:spcBef>
              <a:buFontTx/>
              <a:buChar char="-"/>
            </a:pPr>
            <a:r>
              <a:rPr lang="es-MX" sz="900" spc="20" dirty="0">
                <a:solidFill>
                  <a:srgbClr val="81838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Ropa y calzado de labor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26218B8-FCBD-DEF3-7C80-C7B0EB5F8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74" y="4835670"/>
            <a:ext cx="792000" cy="792000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022305B5-377A-859D-1BC0-2EFCF9E51672}"/>
              </a:ext>
            </a:extLst>
          </p:cNvPr>
          <p:cNvGrpSpPr/>
          <p:nvPr/>
        </p:nvGrpSpPr>
        <p:grpSpPr>
          <a:xfrm>
            <a:off x="5337716" y="1461709"/>
            <a:ext cx="4520232" cy="2057278"/>
            <a:chOff x="5668828" y="1461709"/>
            <a:chExt cx="3911966" cy="1855470"/>
          </a:xfrm>
        </p:grpSpPr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852D61B2-7AAC-6569-5087-B6385820E703}"/>
                </a:ext>
              </a:extLst>
            </p:cNvPr>
            <p:cNvSpPr/>
            <p:nvPr/>
          </p:nvSpPr>
          <p:spPr>
            <a:xfrm>
              <a:off x="5668828" y="1765658"/>
              <a:ext cx="870183" cy="867004"/>
            </a:xfrm>
            <a:custGeom>
              <a:avLst/>
              <a:gdLst/>
              <a:ahLst/>
              <a:cxnLst/>
              <a:rect l="l" t="t" r="r" b="b"/>
              <a:pathLst>
                <a:path w="947420" h="946785">
                  <a:moveTo>
                    <a:pt x="473671" y="0"/>
                  </a:moveTo>
                  <a:lnTo>
                    <a:pt x="425240" y="2442"/>
                  </a:lnTo>
                  <a:lnTo>
                    <a:pt x="378208" y="9611"/>
                  </a:lnTo>
                  <a:lnTo>
                    <a:pt x="332814" y="21269"/>
                  </a:lnTo>
                  <a:lnTo>
                    <a:pt x="289295" y="37178"/>
                  </a:lnTo>
                  <a:lnTo>
                    <a:pt x="247889" y="57099"/>
                  </a:lnTo>
                  <a:lnTo>
                    <a:pt x="208835" y="80797"/>
                  </a:lnTo>
                  <a:lnTo>
                    <a:pt x="172370" y="108031"/>
                  </a:lnTo>
                  <a:lnTo>
                    <a:pt x="138733" y="138566"/>
                  </a:lnTo>
                  <a:lnTo>
                    <a:pt x="108161" y="172163"/>
                  </a:lnTo>
                  <a:lnTo>
                    <a:pt x="80894" y="208583"/>
                  </a:lnTo>
                  <a:lnTo>
                    <a:pt x="57168" y="247591"/>
                  </a:lnTo>
                  <a:lnTo>
                    <a:pt x="37222" y="288946"/>
                  </a:lnTo>
                  <a:lnTo>
                    <a:pt x="21294" y="332413"/>
                  </a:lnTo>
                  <a:lnTo>
                    <a:pt x="9623" y="377753"/>
                  </a:lnTo>
                  <a:lnTo>
                    <a:pt x="2445" y="424728"/>
                  </a:lnTo>
                  <a:lnTo>
                    <a:pt x="0" y="473100"/>
                  </a:lnTo>
                  <a:lnTo>
                    <a:pt x="2445" y="521472"/>
                  </a:lnTo>
                  <a:lnTo>
                    <a:pt x="9623" y="568448"/>
                  </a:lnTo>
                  <a:lnTo>
                    <a:pt x="21294" y="613788"/>
                  </a:lnTo>
                  <a:lnTo>
                    <a:pt x="37222" y="657255"/>
                  </a:lnTo>
                  <a:lnTo>
                    <a:pt x="57168" y="698612"/>
                  </a:lnTo>
                  <a:lnTo>
                    <a:pt x="80894" y="737620"/>
                  </a:lnTo>
                  <a:lnTo>
                    <a:pt x="108161" y="774042"/>
                  </a:lnTo>
                  <a:lnTo>
                    <a:pt x="138733" y="807640"/>
                  </a:lnTo>
                  <a:lnTo>
                    <a:pt x="172370" y="838176"/>
                  </a:lnTo>
                  <a:lnTo>
                    <a:pt x="208835" y="865412"/>
                  </a:lnTo>
                  <a:lnTo>
                    <a:pt x="247889" y="889110"/>
                  </a:lnTo>
                  <a:lnTo>
                    <a:pt x="289295" y="909033"/>
                  </a:lnTo>
                  <a:lnTo>
                    <a:pt x="332814" y="924942"/>
                  </a:lnTo>
                  <a:lnTo>
                    <a:pt x="378208" y="936601"/>
                  </a:lnTo>
                  <a:lnTo>
                    <a:pt x="425240" y="943770"/>
                  </a:lnTo>
                  <a:lnTo>
                    <a:pt x="473671" y="946213"/>
                  </a:lnTo>
                  <a:lnTo>
                    <a:pt x="522100" y="943770"/>
                  </a:lnTo>
                  <a:lnTo>
                    <a:pt x="569131" y="936601"/>
                  </a:lnTo>
                  <a:lnTo>
                    <a:pt x="614524" y="924942"/>
                  </a:lnTo>
                  <a:lnTo>
                    <a:pt x="658043" y="909033"/>
                  </a:lnTo>
                  <a:lnTo>
                    <a:pt x="699448" y="889110"/>
                  </a:lnTo>
                  <a:lnTo>
                    <a:pt x="738503" y="865412"/>
                  </a:lnTo>
                  <a:lnTo>
                    <a:pt x="774968" y="838176"/>
                  </a:lnTo>
                  <a:lnTo>
                    <a:pt x="808605" y="807640"/>
                  </a:lnTo>
                  <a:lnTo>
                    <a:pt x="839177" y="774042"/>
                  </a:lnTo>
                  <a:lnTo>
                    <a:pt x="866446" y="737620"/>
                  </a:lnTo>
                  <a:lnTo>
                    <a:pt x="890172" y="698612"/>
                  </a:lnTo>
                  <a:lnTo>
                    <a:pt x="910119" y="657255"/>
                  </a:lnTo>
                  <a:lnTo>
                    <a:pt x="926047" y="613788"/>
                  </a:lnTo>
                  <a:lnTo>
                    <a:pt x="937720" y="568448"/>
                  </a:lnTo>
                  <a:lnTo>
                    <a:pt x="944898" y="521472"/>
                  </a:lnTo>
                  <a:lnTo>
                    <a:pt x="947343" y="473100"/>
                  </a:lnTo>
                  <a:lnTo>
                    <a:pt x="944898" y="424728"/>
                  </a:lnTo>
                  <a:lnTo>
                    <a:pt x="937720" y="377753"/>
                  </a:lnTo>
                  <a:lnTo>
                    <a:pt x="926047" y="332413"/>
                  </a:lnTo>
                  <a:lnTo>
                    <a:pt x="910119" y="288946"/>
                  </a:lnTo>
                  <a:lnTo>
                    <a:pt x="890172" y="247591"/>
                  </a:lnTo>
                  <a:lnTo>
                    <a:pt x="866446" y="208583"/>
                  </a:lnTo>
                  <a:lnTo>
                    <a:pt x="839177" y="172163"/>
                  </a:lnTo>
                  <a:lnTo>
                    <a:pt x="808605" y="138566"/>
                  </a:lnTo>
                  <a:lnTo>
                    <a:pt x="774968" y="108031"/>
                  </a:lnTo>
                  <a:lnTo>
                    <a:pt x="738503" y="80797"/>
                  </a:lnTo>
                  <a:lnTo>
                    <a:pt x="699448" y="57099"/>
                  </a:lnTo>
                  <a:lnTo>
                    <a:pt x="658043" y="37178"/>
                  </a:lnTo>
                  <a:lnTo>
                    <a:pt x="614524" y="21269"/>
                  </a:lnTo>
                  <a:lnTo>
                    <a:pt x="569131" y="9611"/>
                  </a:lnTo>
                  <a:lnTo>
                    <a:pt x="522100" y="2442"/>
                  </a:lnTo>
                  <a:lnTo>
                    <a:pt x="473671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7">
              <a:extLst>
                <a:ext uri="{FF2B5EF4-FFF2-40B4-BE49-F238E27FC236}">
                  <a16:creationId xmlns:a16="http://schemas.microsoft.com/office/drawing/2014/main" id="{A1C2401D-A6D4-C9A4-3B90-644AF3173C3A}"/>
                </a:ext>
              </a:extLst>
            </p:cNvPr>
            <p:cNvSpPr/>
            <p:nvPr/>
          </p:nvSpPr>
          <p:spPr>
            <a:xfrm>
              <a:off x="6074324" y="1461709"/>
              <a:ext cx="3506470" cy="1855470"/>
            </a:xfrm>
            <a:custGeom>
              <a:avLst/>
              <a:gdLst/>
              <a:ahLst/>
              <a:cxnLst/>
              <a:rect l="l" t="t" r="r" b="b"/>
              <a:pathLst>
                <a:path w="3506470" h="1855470">
                  <a:moveTo>
                    <a:pt x="3335629" y="1855393"/>
                  </a:moveTo>
                  <a:lnTo>
                    <a:pt x="170611" y="1855393"/>
                  </a:lnTo>
                  <a:lnTo>
                    <a:pt x="125258" y="1849299"/>
                  </a:lnTo>
                  <a:lnTo>
                    <a:pt x="84502" y="1832099"/>
                  </a:lnTo>
                  <a:lnTo>
                    <a:pt x="49972" y="1805420"/>
                  </a:lnTo>
                  <a:lnTo>
                    <a:pt x="23294" y="1770890"/>
                  </a:lnTo>
                  <a:lnTo>
                    <a:pt x="6094" y="1730135"/>
                  </a:lnTo>
                  <a:lnTo>
                    <a:pt x="0" y="1684782"/>
                  </a:lnTo>
                  <a:lnTo>
                    <a:pt x="0" y="170611"/>
                  </a:lnTo>
                  <a:lnTo>
                    <a:pt x="6094" y="125258"/>
                  </a:lnTo>
                  <a:lnTo>
                    <a:pt x="23294" y="84502"/>
                  </a:lnTo>
                  <a:lnTo>
                    <a:pt x="49972" y="49972"/>
                  </a:lnTo>
                  <a:lnTo>
                    <a:pt x="84502" y="23294"/>
                  </a:lnTo>
                  <a:lnTo>
                    <a:pt x="125258" y="6094"/>
                  </a:lnTo>
                  <a:lnTo>
                    <a:pt x="170611" y="0"/>
                  </a:lnTo>
                  <a:lnTo>
                    <a:pt x="3335629" y="0"/>
                  </a:lnTo>
                  <a:lnTo>
                    <a:pt x="3380988" y="6094"/>
                  </a:lnTo>
                  <a:lnTo>
                    <a:pt x="3421747" y="23294"/>
                  </a:lnTo>
                  <a:lnTo>
                    <a:pt x="3456279" y="49972"/>
                  </a:lnTo>
                  <a:lnTo>
                    <a:pt x="3482959" y="84502"/>
                  </a:lnTo>
                  <a:lnTo>
                    <a:pt x="3500159" y="125258"/>
                  </a:lnTo>
                  <a:lnTo>
                    <a:pt x="3506254" y="170611"/>
                  </a:lnTo>
                  <a:lnTo>
                    <a:pt x="3506254" y="1684782"/>
                  </a:lnTo>
                  <a:lnTo>
                    <a:pt x="3500159" y="1730135"/>
                  </a:lnTo>
                  <a:lnTo>
                    <a:pt x="3482959" y="1770890"/>
                  </a:lnTo>
                  <a:lnTo>
                    <a:pt x="3456279" y="1805420"/>
                  </a:lnTo>
                  <a:lnTo>
                    <a:pt x="3421747" y="1832099"/>
                  </a:lnTo>
                  <a:lnTo>
                    <a:pt x="3380988" y="1849299"/>
                  </a:lnTo>
                  <a:lnTo>
                    <a:pt x="3335629" y="1855393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8">
              <a:extLst>
                <a:ext uri="{FF2B5EF4-FFF2-40B4-BE49-F238E27FC236}">
                  <a16:creationId xmlns:a16="http://schemas.microsoft.com/office/drawing/2014/main" id="{A678E2DF-88FF-AA3C-3AE6-B09BD32AD3F0}"/>
                </a:ext>
              </a:extLst>
            </p:cNvPr>
            <p:cNvSpPr/>
            <p:nvPr/>
          </p:nvSpPr>
          <p:spPr>
            <a:xfrm>
              <a:off x="6042866" y="1893099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05409" y="260896"/>
                  </a:moveTo>
                  <a:lnTo>
                    <a:pt x="103530" y="260896"/>
                  </a:lnTo>
                  <a:lnTo>
                    <a:pt x="113567" y="265165"/>
                  </a:lnTo>
                  <a:lnTo>
                    <a:pt x="123936" y="268474"/>
                  </a:lnTo>
                  <a:lnTo>
                    <a:pt x="134566" y="270808"/>
                  </a:lnTo>
                  <a:lnTo>
                    <a:pt x="145389" y="272148"/>
                  </a:lnTo>
                  <a:lnTo>
                    <a:pt x="145389" y="304888"/>
                  </a:lnTo>
                  <a:lnTo>
                    <a:pt x="149453" y="308952"/>
                  </a:lnTo>
                  <a:lnTo>
                    <a:pt x="159499" y="308952"/>
                  </a:lnTo>
                  <a:lnTo>
                    <a:pt x="163563" y="304888"/>
                  </a:lnTo>
                  <a:lnTo>
                    <a:pt x="163563" y="272148"/>
                  </a:lnTo>
                  <a:lnTo>
                    <a:pt x="174386" y="270808"/>
                  </a:lnTo>
                  <a:lnTo>
                    <a:pt x="185015" y="268474"/>
                  </a:lnTo>
                  <a:lnTo>
                    <a:pt x="195379" y="265165"/>
                  </a:lnTo>
                  <a:lnTo>
                    <a:pt x="205409" y="260896"/>
                  </a:lnTo>
                  <a:close/>
                </a:path>
                <a:path w="309245" h="309245">
                  <a:moveTo>
                    <a:pt x="81125" y="221195"/>
                  </a:moveTo>
                  <a:lnTo>
                    <a:pt x="57086" y="221195"/>
                  </a:lnTo>
                  <a:lnTo>
                    <a:pt x="63669" y="229893"/>
                  </a:lnTo>
                  <a:lnTo>
                    <a:pt x="71005" y="237934"/>
                  </a:lnTo>
                  <a:lnTo>
                    <a:pt x="79046" y="245270"/>
                  </a:lnTo>
                  <a:lnTo>
                    <a:pt x="87744" y="251853"/>
                  </a:lnTo>
                  <a:lnTo>
                    <a:pt x="73914" y="275843"/>
                  </a:lnTo>
                  <a:lnTo>
                    <a:pt x="72263" y="278650"/>
                  </a:lnTo>
                  <a:lnTo>
                    <a:pt x="72237" y="282130"/>
                  </a:lnTo>
                  <a:lnTo>
                    <a:pt x="75488" y="287781"/>
                  </a:lnTo>
                  <a:lnTo>
                    <a:pt x="78511" y="289534"/>
                  </a:lnTo>
                  <a:lnTo>
                    <a:pt x="85026" y="289521"/>
                  </a:lnTo>
                  <a:lnTo>
                    <a:pt x="88036" y="287769"/>
                  </a:lnTo>
                  <a:lnTo>
                    <a:pt x="89649" y="284924"/>
                  </a:lnTo>
                  <a:lnTo>
                    <a:pt x="103530" y="260896"/>
                  </a:lnTo>
                  <a:lnTo>
                    <a:pt x="226413" y="260896"/>
                  </a:lnTo>
                  <a:lnTo>
                    <a:pt x="222683" y="254431"/>
                  </a:lnTo>
                  <a:lnTo>
                    <a:pt x="154470" y="254431"/>
                  </a:lnTo>
                  <a:lnTo>
                    <a:pt x="115562" y="246576"/>
                  </a:lnTo>
                  <a:lnTo>
                    <a:pt x="83793" y="225153"/>
                  </a:lnTo>
                  <a:lnTo>
                    <a:pt x="81125" y="221195"/>
                  </a:lnTo>
                  <a:close/>
                </a:path>
                <a:path w="309245" h="309245">
                  <a:moveTo>
                    <a:pt x="226413" y="260896"/>
                  </a:moveTo>
                  <a:lnTo>
                    <a:pt x="205409" y="260896"/>
                  </a:lnTo>
                  <a:lnTo>
                    <a:pt x="220925" y="287781"/>
                  </a:lnTo>
                  <a:lnTo>
                    <a:pt x="223913" y="289521"/>
                  </a:lnTo>
                  <a:lnTo>
                    <a:pt x="230441" y="289534"/>
                  </a:lnTo>
                  <a:lnTo>
                    <a:pt x="233458" y="287769"/>
                  </a:lnTo>
                  <a:lnTo>
                    <a:pt x="236702" y="282130"/>
                  </a:lnTo>
                  <a:lnTo>
                    <a:pt x="236689" y="278650"/>
                  </a:lnTo>
                  <a:lnTo>
                    <a:pt x="235038" y="275843"/>
                  </a:lnTo>
                  <a:lnTo>
                    <a:pt x="226413" y="260896"/>
                  </a:lnTo>
                  <a:close/>
                </a:path>
                <a:path w="309245" h="309245">
                  <a:moveTo>
                    <a:pt x="222676" y="54521"/>
                  </a:moveTo>
                  <a:lnTo>
                    <a:pt x="154470" y="54521"/>
                  </a:lnTo>
                  <a:lnTo>
                    <a:pt x="193379" y="62376"/>
                  </a:lnTo>
                  <a:lnTo>
                    <a:pt x="225153" y="83797"/>
                  </a:lnTo>
                  <a:lnTo>
                    <a:pt x="246576" y="115568"/>
                  </a:lnTo>
                  <a:lnTo>
                    <a:pt x="254431" y="154470"/>
                  </a:lnTo>
                  <a:lnTo>
                    <a:pt x="246532" y="193379"/>
                  </a:lnTo>
                  <a:lnTo>
                    <a:pt x="225120" y="225120"/>
                  </a:lnTo>
                  <a:lnTo>
                    <a:pt x="193359" y="246545"/>
                  </a:lnTo>
                  <a:lnTo>
                    <a:pt x="154470" y="254431"/>
                  </a:lnTo>
                  <a:lnTo>
                    <a:pt x="222683" y="254431"/>
                  </a:lnTo>
                  <a:lnTo>
                    <a:pt x="221195" y="251853"/>
                  </a:lnTo>
                  <a:lnTo>
                    <a:pt x="229895" y="245270"/>
                  </a:lnTo>
                  <a:lnTo>
                    <a:pt x="237940" y="237934"/>
                  </a:lnTo>
                  <a:lnTo>
                    <a:pt x="245281" y="229893"/>
                  </a:lnTo>
                  <a:lnTo>
                    <a:pt x="251866" y="221195"/>
                  </a:lnTo>
                  <a:lnTo>
                    <a:pt x="287919" y="221195"/>
                  </a:lnTo>
                  <a:lnTo>
                    <a:pt x="287756" y="220916"/>
                  </a:lnTo>
                  <a:lnTo>
                    <a:pt x="260883" y="205422"/>
                  </a:lnTo>
                  <a:lnTo>
                    <a:pt x="265154" y="195385"/>
                  </a:lnTo>
                  <a:lnTo>
                    <a:pt x="268466" y="185016"/>
                  </a:lnTo>
                  <a:lnTo>
                    <a:pt x="270800" y="174386"/>
                  </a:lnTo>
                  <a:lnTo>
                    <a:pt x="272135" y="163563"/>
                  </a:lnTo>
                  <a:lnTo>
                    <a:pt x="304876" y="163563"/>
                  </a:lnTo>
                  <a:lnTo>
                    <a:pt x="308952" y="159499"/>
                  </a:lnTo>
                  <a:lnTo>
                    <a:pt x="308952" y="149453"/>
                  </a:lnTo>
                  <a:lnTo>
                    <a:pt x="304876" y="145389"/>
                  </a:lnTo>
                  <a:lnTo>
                    <a:pt x="272135" y="145389"/>
                  </a:lnTo>
                  <a:lnTo>
                    <a:pt x="270800" y="134566"/>
                  </a:lnTo>
                  <a:lnTo>
                    <a:pt x="268466" y="123937"/>
                  </a:lnTo>
                  <a:lnTo>
                    <a:pt x="265154" y="113573"/>
                  </a:lnTo>
                  <a:lnTo>
                    <a:pt x="260883" y="103543"/>
                  </a:lnTo>
                  <a:lnTo>
                    <a:pt x="287756" y="88036"/>
                  </a:lnTo>
                  <a:lnTo>
                    <a:pt x="287919" y="87756"/>
                  </a:lnTo>
                  <a:lnTo>
                    <a:pt x="251866" y="87756"/>
                  </a:lnTo>
                  <a:lnTo>
                    <a:pt x="245281" y="79064"/>
                  </a:lnTo>
                  <a:lnTo>
                    <a:pt x="237940" y="71021"/>
                  </a:lnTo>
                  <a:lnTo>
                    <a:pt x="229895" y="63678"/>
                  </a:lnTo>
                  <a:lnTo>
                    <a:pt x="221195" y="57086"/>
                  </a:lnTo>
                  <a:lnTo>
                    <a:pt x="222676" y="54521"/>
                  </a:lnTo>
                  <a:close/>
                </a:path>
                <a:path w="309245" h="309245">
                  <a:moveTo>
                    <a:pt x="26809" y="72250"/>
                  </a:moveTo>
                  <a:lnTo>
                    <a:pt x="21158" y="75501"/>
                  </a:lnTo>
                  <a:lnTo>
                    <a:pt x="19418" y="78511"/>
                  </a:lnTo>
                  <a:lnTo>
                    <a:pt x="19431" y="85039"/>
                  </a:lnTo>
                  <a:lnTo>
                    <a:pt x="21183" y="88036"/>
                  </a:lnTo>
                  <a:lnTo>
                    <a:pt x="24028" y="89649"/>
                  </a:lnTo>
                  <a:lnTo>
                    <a:pt x="48056" y="103543"/>
                  </a:lnTo>
                  <a:lnTo>
                    <a:pt x="43787" y="113573"/>
                  </a:lnTo>
                  <a:lnTo>
                    <a:pt x="40478" y="123937"/>
                  </a:lnTo>
                  <a:lnTo>
                    <a:pt x="38144" y="134566"/>
                  </a:lnTo>
                  <a:lnTo>
                    <a:pt x="36804" y="145389"/>
                  </a:lnTo>
                  <a:lnTo>
                    <a:pt x="4064" y="145389"/>
                  </a:lnTo>
                  <a:lnTo>
                    <a:pt x="0" y="149453"/>
                  </a:lnTo>
                  <a:lnTo>
                    <a:pt x="0" y="159499"/>
                  </a:lnTo>
                  <a:lnTo>
                    <a:pt x="4064" y="163563"/>
                  </a:lnTo>
                  <a:lnTo>
                    <a:pt x="36804" y="163563"/>
                  </a:lnTo>
                  <a:lnTo>
                    <a:pt x="38144" y="174386"/>
                  </a:lnTo>
                  <a:lnTo>
                    <a:pt x="40478" y="185016"/>
                  </a:lnTo>
                  <a:lnTo>
                    <a:pt x="43787" y="195385"/>
                  </a:lnTo>
                  <a:lnTo>
                    <a:pt x="48056" y="205422"/>
                  </a:lnTo>
                  <a:lnTo>
                    <a:pt x="24028" y="219303"/>
                  </a:lnTo>
                  <a:lnTo>
                    <a:pt x="21183" y="220916"/>
                  </a:lnTo>
                  <a:lnTo>
                    <a:pt x="19431" y="223926"/>
                  </a:lnTo>
                  <a:lnTo>
                    <a:pt x="19418" y="230441"/>
                  </a:lnTo>
                  <a:lnTo>
                    <a:pt x="21158" y="233464"/>
                  </a:lnTo>
                  <a:lnTo>
                    <a:pt x="26809" y="236702"/>
                  </a:lnTo>
                  <a:lnTo>
                    <a:pt x="30302" y="236689"/>
                  </a:lnTo>
                  <a:lnTo>
                    <a:pt x="33108" y="235038"/>
                  </a:lnTo>
                  <a:lnTo>
                    <a:pt x="57086" y="221195"/>
                  </a:lnTo>
                  <a:lnTo>
                    <a:pt x="81125" y="221195"/>
                  </a:lnTo>
                  <a:lnTo>
                    <a:pt x="62370" y="193359"/>
                  </a:lnTo>
                  <a:lnTo>
                    <a:pt x="54521" y="154470"/>
                  </a:lnTo>
                  <a:lnTo>
                    <a:pt x="62374" y="115568"/>
                  </a:lnTo>
                  <a:lnTo>
                    <a:pt x="81123" y="87756"/>
                  </a:lnTo>
                  <a:lnTo>
                    <a:pt x="57086" y="87756"/>
                  </a:lnTo>
                  <a:lnTo>
                    <a:pt x="33108" y="73913"/>
                  </a:lnTo>
                  <a:lnTo>
                    <a:pt x="30302" y="72262"/>
                  </a:lnTo>
                  <a:lnTo>
                    <a:pt x="26809" y="72250"/>
                  </a:lnTo>
                  <a:close/>
                </a:path>
                <a:path w="309245" h="309245">
                  <a:moveTo>
                    <a:pt x="287919" y="221195"/>
                  </a:moveTo>
                  <a:lnTo>
                    <a:pt x="251866" y="221195"/>
                  </a:lnTo>
                  <a:lnTo>
                    <a:pt x="278650" y="236689"/>
                  </a:lnTo>
                  <a:lnTo>
                    <a:pt x="282130" y="236702"/>
                  </a:lnTo>
                  <a:lnTo>
                    <a:pt x="287782" y="233464"/>
                  </a:lnTo>
                  <a:lnTo>
                    <a:pt x="289521" y="230441"/>
                  </a:lnTo>
                  <a:lnTo>
                    <a:pt x="289509" y="223926"/>
                  </a:lnTo>
                  <a:lnTo>
                    <a:pt x="287919" y="221195"/>
                  </a:lnTo>
                  <a:close/>
                </a:path>
                <a:path w="309245" h="309245">
                  <a:moveTo>
                    <a:pt x="81762" y="19430"/>
                  </a:moveTo>
                  <a:lnTo>
                    <a:pt x="78489" y="19443"/>
                  </a:lnTo>
                  <a:lnTo>
                    <a:pt x="75488" y="21158"/>
                  </a:lnTo>
                  <a:lnTo>
                    <a:pt x="72237" y="26822"/>
                  </a:lnTo>
                  <a:lnTo>
                    <a:pt x="72263" y="30302"/>
                  </a:lnTo>
                  <a:lnTo>
                    <a:pt x="73914" y="33108"/>
                  </a:lnTo>
                  <a:lnTo>
                    <a:pt x="87744" y="57086"/>
                  </a:lnTo>
                  <a:lnTo>
                    <a:pt x="79046" y="63678"/>
                  </a:lnTo>
                  <a:lnTo>
                    <a:pt x="71005" y="71021"/>
                  </a:lnTo>
                  <a:lnTo>
                    <a:pt x="63669" y="79064"/>
                  </a:lnTo>
                  <a:lnTo>
                    <a:pt x="57086" y="87756"/>
                  </a:lnTo>
                  <a:lnTo>
                    <a:pt x="81123" y="87756"/>
                  </a:lnTo>
                  <a:lnTo>
                    <a:pt x="83793" y="83797"/>
                  </a:lnTo>
                  <a:lnTo>
                    <a:pt x="115562" y="62376"/>
                  </a:lnTo>
                  <a:lnTo>
                    <a:pt x="154470" y="54521"/>
                  </a:lnTo>
                  <a:lnTo>
                    <a:pt x="222676" y="54521"/>
                  </a:lnTo>
                  <a:lnTo>
                    <a:pt x="226409" y="48056"/>
                  </a:lnTo>
                  <a:lnTo>
                    <a:pt x="103530" y="48056"/>
                  </a:lnTo>
                  <a:lnTo>
                    <a:pt x="89649" y="24028"/>
                  </a:lnTo>
                  <a:lnTo>
                    <a:pt x="88036" y="21196"/>
                  </a:lnTo>
                  <a:lnTo>
                    <a:pt x="85026" y="19443"/>
                  </a:lnTo>
                  <a:lnTo>
                    <a:pt x="81762" y="19430"/>
                  </a:lnTo>
                  <a:close/>
                </a:path>
                <a:path w="309245" h="309245">
                  <a:moveTo>
                    <a:pt x="282130" y="72250"/>
                  </a:moveTo>
                  <a:lnTo>
                    <a:pt x="278650" y="72262"/>
                  </a:lnTo>
                  <a:lnTo>
                    <a:pt x="251866" y="87756"/>
                  </a:lnTo>
                  <a:lnTo>
                    <a:pt x="287919" y="87756"/>
                  </a:lnTo>
                  <a:lnTo>
                    <a:pt x="289509" y="85039"/>
                  </a:lnTo>
                  <a:lnTo>
                    <a:pt x="289521" y="78511"/>
                  </a:lnTo>
                  <a:lnTo>
                    <a:pt x="287782" y="75501"/>
                  </a:lnTo>
                  <a:lnTo>
                    <a:pt x="282130" y="72250"/>
                  </a:lnTo>
                  <a:close/>
                </a:path>
                <a:path w="309245" h="309245">
                  <a:moveTo>
                    <a:pt x="159499" y="0"/>
                  </a:moveTo>
                  <a:lnTo>
                    <a:pt x="149453" y="0"/>
                  </a:lnTo>
                  <a:lnTo>
                    <a:pt x="145389" y="4076"/>
                  </a:lnTo>
                  <a:lnTo>
                    <a:pt x="145389" y="36817"/>
                  </a:lnTo>
                  <a:lnTo>
                    <a:pt x="134566" y="38150"/>
                  </a:lnTo>
                  <a:lnTo>
                    <a:pt x="123936" y="40479"/>
                  </a:lnTo>
                  <a:lnTo>
                    <a:pt x="113567" y="43787"/>
                  </a:lnTo>
                  <a:lnTo>
                    <a:pt x="103530" y="48056"/>
                  </a:lnTo>
                  <a:lnTo>
                    <a:pt x="205409" y="48056"/>
                  </a:lnTo>
                  <a:lnTo>
                    <a:pt x="195379" y="43787"/>
                  </a:lnTo>
                  <a:lnTo>
                    <a:pt x="185015" y="40479"/>
                  </a:lnTo>
                  <a:lnTo>
                    <a:pt x="174386" y="38150"/>
                  </a:lnTo>
                  <a:lnTo>
                    <a:pt x="163563" y="36817"/>
                  </a:lnTo>
                  <a:lnTo>
                    <a:pt x="163563" y="4076"/>
                  </a:lnTo>
                  <a:lnTo>
                    <a:pt x="159499" y="0"/>
                  </a:lnTo>
                  <a:close/>
                </a:path>
                <a:path w="309245" h="309245">
                  <a:moveTo>
                    <a:pt x="230441" y="19430"/>
                  </a:moveTo>
                  <a:lnTo>
                    <a:pt x="223913" y="19443"/>
                  </a:lnTo>
                  <a:lnTo>
                    <a:pt x="220903" y="21196"/>
                  </a:lnTo>
                  <a:lnTo>
                    <a:pt x="219290" y="24028"/>
                  </a:lnTo>
                  <a:lnTo>
                    <a:pt x="205409" y="48056"/>
                  </a:lnTo>
                  <a:lnTo>
                    <a:pt x="226409" y="48056"/>
                  </a:lnTo>
                  <a:lnTo>
                    <a:pt x="235038" y="33108"/>
                  </a:lnTo>
                  <a:lnTo>
                    <a:pt x="236689" y="30302"/>
                  </a:lnTo>
                  <a:lnTo>
                    <a:pt x="236702" y="26822"/>
                  </a:lnTo>
                  <a:lnTo>
                    <a:pt x="233451" y="21158"/>
                  </a:lnTo>
                  <a:lnTo>
                    <a:pt x="230441" y="19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29">
              <a:extLst>
                <a:ext uri="{FF2B5EF4-FFF2-40B4-BE49-F238E27FC236}">
                  <a16:creationId xmlns:a16="http://schemas.microsoft.com/office/drawing/2014/main" id="{B33D02D1-80AA-08AD-EF31-53D1C15AA59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737" y="1983968"/>
              <a:ext cx="136297" cy="127215"/>
            </a:xfrm>
            <a:prstGeom prst="rect">
              <a:avLst/>
            </a:prstGeom>
          </p:spPr>
        </p:pic>
        <p:sp>
          <p:nvSpPr>
            <p:cNvPr id="18" name="object 30">
              <a:extLst>
                <a:ext uri="{FF2B5EF4-FFF2-40B4-BE49-F238E27FC236}">
                  <a16:creationId xmlns:a16="http://schemas.microsoft.com/office/drawing/2014/main" id="{57717919-F46A-BD96-5043-C7A4C4532C2B}"/>
                </a:ext>
              </a:extLst>
            </p:cNvPr>
            <p:cNvSpPr/>
            <p:nvPr/>
          </p:nvSpPr>
          <p:spPr>
            <a:xfrm>
              <a:off x="5806602" y="2074834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5" h="309245">
                  <a:moveTo>
                    <a:pt x="205422" y="260896"/>
                  </a:moveTo>
                  <a:lnTo>
                    <a:pt x="103543" y="260896"/>
                  </a:lnTo>
                  <a:lnTo>
                    <a:pt x="113573" y="265165"/>
                  </a:lnTo>
                  <a:lnTo>
                    <a:pt x="123937" y="268474"/>
                  </a:lnTo>
                  <a:lnTo>
                    <a:pt x="134566" y="270808"/>
                  </a:lnTo>
                  <a:lnTo>
                    <a:pt x="145389" y="272148"/>
                  </a:lnTo>
                  <a:lnTo>
                    <a:pt x="145389" y="304888"/>
                  </a:lnTo>
                  <a:lnTo>
                    <a:pt x="149453" y="308952"/>
                  </a:lnTo>
                  <a:lnTo>
                    <a:pt x="159499" y="308952"/>
                  </a:lnTo>
                  <a:lnTo>
                    <a:pt x="163563" y="304888"/>
                  </a:lnTo>
                  <a:lnTo>
                    <a:pt x="163563" y="272148"/>
                  </a:lnTo>
                  <a:lnTo>
                    <a:pt x="174386" y="270808"/>
                  </a:lnTo>
                  <a:lnTo>
                    <a:pt x="185016" y="268474"/>
                  </a:lnTo>
                  <a:lnTo>
                    <a:pt x="195385" y="265165"/>
                  </a:lnTo>
                  <a:lnTo>
                    <a:pt x="205422" y="260896"/>
                  </a:lnTo>
                  <a:close/>
                </a:path>
                <a:path w="309245" h="309245">
                  <a:moveTo>
                    <a:pt x="81129" y="221195"/>
                  </a:moveTo>
                  <a:lnTo>
                    <a:pt x="57086" y="221195"/>
                  </a:lnTo>
                  <a:lnTo>
                    <a:pt x="63671" y="229894"/>
                  </a:lnTo>
                  <a:lnTo>
                    <a:pt x="71012" y="237936"/>
                  </a:lnTo>
                  <a:lnTo>
                    <a:pt x="79057" y="245275"/>
                  </a:lnTo>
                  <a:lnTo>
                    <a:pt x="87756" y="251866"/>
                  </a:lnTo>
                  <a:lnTo>
                    <a:pt x="73913" y="275844"/>
                  </a:lnTo>
                  <a:lnTo>
                    <a:pt x="72262" y="278650"/>
                  </a:lnTo>
                  <a:lnTo>
                    <a:pt x="72250" y="282130"/>
                  </a:lnTo>
                  <a:lnTo>
                    <a:pt x="75501" y="287794"/>
                  </a:lnTo>
                  <a:lnTo>
                    <a:pt x="78511" y="289534"/>
                  </a:lnTo>
                  <a:lnTo>
                    <a:pt x="85039" y="289509"/>
                  </a:lnTo>
                  <a:lnTo>
                    <a:pt x="88049" y="287769"/>
                  </a:lnTo>
                  <a:lnTo>
                    <a:pt x="89661" y="284937"/>
                  </a:lnTo>
                  <a:lnTo>
                    <a:pt x="103543" y="260896"/>
                  </a:lnTo>
                  <a:lnTo>
                    <a:pt x="226416" y="260896"/>
                  </a:lnTo>
                  <a:lnTo>
                    <a:pt x="222688" y="254431"/>
                  </a:lnTo>
                  <a:lnTo>
                    <a:pt x="154482" y="254431"/>
                  </a:lnTo>
                  <a:lnTo>
                    <a:pt x="115573" y="246576"/>
                  </a:lnTo>
                  <a:lnTo>
                    <a:pt x="83799" y="225155"/>
                  </a:lnTo>
                  <a:lnTo>
                    <a:pt x="81129" y="221195"/>
                  </a:lnTo>
                  <a:close/>
                </a:path>
                <a:path w="309245" h="309245">
                  <a:moveTo>
                    <a:pt x="226416" y="260896"/>
                  </a:moveTo>
                  <a:lnTo>
                    <a:pt x="205422" y="260896"/>
                  </a:lnTo>
                  <a:lnTo>
                    <a:pt x="219303" y="284937"/>
                  </a:lnTo>
                  <a:lnTo>
                    <a:pt x="220916" y="287769"/>
                  </a:lnTo>
                  <a:lnTo>
                    <a:pt x="223926" y="289509"/>
                  </a:lnTo>
                  <a:lnTo>
                    <a:pt x="230441" y="289534"/>
                  </a:lnTo>
                  <a:lnTo>
                    <a:pt x="233464" y="287794"/>
                  </a:lnTo>
                  <a:lnTo>
                    <a:pt x="236715" y="282130"/>
                  </a:lnTo>
                  <a:lnTo>
                    <a:pt x="236689" y="278650"/>
                  </a:lnTo>
                  <a:lnTo>
                    <a:pt x="235038" y="275844"/>
                  </a:lnTo>
                  <a:lnTo>
                    <a:pt x="226416" y="260896"/>
                  </a:lnTo>
                  <a:close/>
                </a:path>
                <a:path w="309245" h="309245">
                  <a:moveTo>
                    <a:pt x="222694" y="54521"/>
                  </a:moveTo>
                  <a:lnTo>
                    <a:pt x="154482" y="54521"/>
                  </a:lnTo>
                  <a:lnTo>
                    <a:pt x="193390" y="62376"/>
                  </a:lnTo>
                  <a:lnTo>
                    <a:pt x="225159" y="83799"/>
                  </a:lnTo>
                  <a:lnTo>
                    <a:pt x="246582" y="115593"/>
                  </a:lnTo>
                  <a:lnTo>
                    <a:pt x="254431" y="154482"/>
                  </a:lnTo>
                  <a:lnTo>
                    <a:pt x="246578" y="193384"/>
                  </a:lnTo>
                  <a:lnTo>
                    <a:pt x="225159" y="225155"/>
                  </a:lnTo>
                  <a:lnTo>
                    <a:pt x="193390" y="246576"/>
                  </a:lnTo>
                  <a:lnTo>
                    <a:pt x="154482" y="254431"/>
                  </a:lnTo>
                  <a:lnTo>
                    <a:pt x="222688" y="254431"/>
                  </a:lnTo>
                  <a:lnTo>
                    <a:pt x="221208" y="251866"/>
                  </a:lnTo>
                  <a:lnTo>
                    <a:pt x="229906" y="245275"/>
                  </a:lnTo>
                  <a:lnTo>
                    <a:pt x="237947" y="237936"/>
                  </a:lnTo>
                  <a:lnTo>
                    <a:pt x="245283" y="229894"/>
                  </a:lnTo>
                  <a:lnTo>
                    <a:pt x="251866" y="221195"/>
                  </a:lnTo>
                  <a:lnTo>
                    <a:pt x="287931" y="221195"/>
                  </a:lnTo>
                  <a:lnTo>
                    <a:pt x="287769" y="220916"/>
                  </a:lnTo>
                  <a:lnTo>
                    <a:pt x="284924" y="219303"/>
                  </a:lnTo>
                  <a:lnTo>
                    <a:pt x="260896" y="205422"/>
                  </a:lnTo>
                  <a:lnTo>
                    <a:pt x="265165" y="195385"/>
                  </a:lnTo>
                  <a:lnTo>
                    <a:pt x="268474" y="185016"/>
                  </a:lnTo>
                  <a:lnTo>
                    <a:pt x="270808" y="174386"/>
                  </a:lnTo>
                  <a:lnTo>
                    <a:pt x="272148" y="163563"/>
                  </a:lnTo>
                  <a:lnTo>
                    <a:pt x="304888" y="163563"/>
                  </a:lnTo>
                  <a:lnTo>
                    <a:pt x="308952" y="159499"/>
                  </a:lnTo>
                  <a:lnTo>
                    <a:pt x="308952" y="149466"/>
                  </a:lnTo>
                  <a:lnTo>
                    <a:pt x="304888" y="145389"/>
                  </a:lnTo>
                  <a:lnTo>
                    <a:pt x="272148" y="145389"/>
                  </a:lnTo>
                  <a:lnTo>
                    <a:pt x="270808" y="134568"/>
                  </a:lnTo>
                  <a:lnTo>
                    <a:pt x="268474" y="123940"/>
                  </a:lnTo>
                  <a:lnTo>
                    <a:pt x="265165" y="113573"/>
                  </a:lnTo>
                  <a:lnTo>
                    <a:pt x="260896" y="103530"/>
                  </a:lnTo>
                  <a:lnTo>
                    <a:pt x="284924" y="89649"/>
                  </a:lnTo>
                  <a:lnTo>
                    <a:pt x="287769" y="88036"/>
                  </a:lnTo>
                  <a:lnTo>
                    <a:pt x="287925" y="87769"/>
                  </a:lnTo>
                  <a:lnTo>
                    <a:pt x="251866" y="87769"/>
                  </a:lnTo>
                  <a:lnTo>
                    <a:pt x="245283" y="79064"/>
                  </a:lnTo>
                  <a:lnTo>
                    <a:pt x="237947" y="71019"/>
                  </a:lnTo>
                  <a:lnTo>
                    <a:pt x="229906" y="63682"/>
                  </a:lnTo>
                  <a:lnTo>
                    <a:pt x="221208" y="57099"/>
                  </a:lnTo>
                  <a:lnTo>
                    <a:pt x="222694" y="54521"/>
                  </a:lnTo>
                  <a:close/>
                </a:path>
                <a:path w="309245" h="309245">
                  <a:moveTo>
                    <a:pt x="26822" y="72250"/>
                  </a:moveTo>
                  <a:lnTo>
                    <a:pt x="21170" y="75501"/>
                  </a:lnTo>
                  <a:lnTo>
                    <a:pt x="19430" y="78511"/>
                  </a:lnTo>
                  <a:lnTo>
                    <a:pt x="19443" y="85039"/>
                  </a:lnTo>
                  <a:lnTo>
                    <a:pt x="21196" y="88036"/>
                  </a:lnTo>
                  <a:lnTo>
                    <a:pt x="48069" y="103530"/>
                  </a:lnTo>
                  <a:lnTo>
                    <a:pt x="43798" y="113573"/>
                  </a:lnTo>
                  <a:lnTo>
                    <a:pt x="40486" y="123940"/>
                  </a:lnTo>
                  <a:lnTo>
                    <a:pt x="38152" y="134568"/>
                  </a:lnTo>
                  <a:lnTo>
                    <a:pt x="36817" y="145389"/>
                  </a:lnTo>
                  <a:lnTo>
                    <a:pt x="4076" y="145389"/>
                  </a:lnTo>
                  <a:lnTo>
                    <a:pt x="0" y="149466"/>
                  </a:lnTo>
                  <a:lnTo>
                    <a:pt x="0" y="159499"/>
                  </a:lnTo>
                  <a:lnTo>
                    <a:pt x="4076" y="163563"/>
                  </a:lnTo>
                  <a:lnTo>
                    <a:pt x="36817" y="163563"/>
                  </a:lnTo>
                  <a:lnTo>
                    <a:pt x="38152" y="174386"/>
                  </a:lnTo>
                  <a:lnTo>
                    <a:pt x="40486" y="185016"/>
                  </a:lnTo>
                  <a:lnTo>
                    <a:pt x="43798" y="195385"/>
                  </a:lnTo>
                  <a:lnTo>
                    <a:pt x="48069" y="205422"/>
                  </a:lnTo>
                  <a:lnTo>
                    <a:pt x="21196" y="220916"/>
                  </a:lnTo>
                  <a:lnTo>
                    <a:pt x="19443" y="223926"/>
                  </a:lnTo>
                  <a:lnTo>
                    <a:pt x="19430" y="230441"/>
                  </a:lnTo>
                  <a:lnTo>
                    <a:pt x="21170" y="233451"/>
                  </a:lnTo>
                  <a:lnTo>
                    <a:pt x="26822" y="236702"/>
                  </a:lnTo>
                  <a:lnTo>
                    <a:pt x="30302" y="236689"/>
                  </a:lnTo>
                  <a:lnTo>
                    <a:pt x="33108" y="235038"/>
                  </a:lnTo>
                  <a:lnTo>
                    <a:pt x="57086" y="221195"/>
                  </a:lnTo>
                  <a:lnTo>
                    <a:pt x="81129" y="221195"/>
                  </a:lnTo>
                  <a:lnTo>
                    <a:pt x="62376" y="193384"/>
                  </a:lnTo>
                  <a:lnTo>
                    <a:pt x="54521" y="154482"/>
                  </a:lnTo>
                  <a:lnTo>
                    <a:pt x="62420" y="115573"/>
                  </a:lnTo>
                  <a:lnTo>
                    <a:pt x="81176" y="87769"/>
                  </a:lnTo>
                  <a:lnTo>
                    <a:pt x="57086" y="87769"/>
                  </a:lnTo>
                  <a:lnTo>
                    <a:pt x="33108" y="73914"/>
                  </a:lnTo>
                  <a:lnTo>
                    <a:pt x="30302" y="72263"/>
                  </a:lnTo>
                  <a:lnTo>
                    <a:pt x="26822" y="72250"/>
                  </a:lnTo>
                  <a:close/>
                </a:path>
                <a:path w="309245" h="309245">
                  <a:moveTo>
                    <a:pt x="287931" y="221195"/>
                  </a:moveTo>
                  <a:lnTo>
                    <a:pt x="251866" y="221195"/>
                  </a:lnTo>
                  <a:lnTo>
                    <a:pt x="275843" y="235038"/>
                  </a:lnTo>
                  <a:lnTo>
                    <a:pt x="278650" y="236689"/>
                  </a:lnTo>
                  <a:lnTo>
                    <a:pt x="282143" y="236702"/>
                  </a:lnTo>
                  <a:lnTo>
                    <a:pt x="287794" y="233451"/>
                  </a:lnTo>
                  <a:lnTo>
                    <a:pt x="289534" y="230441"/>
                  </a:lnTo>
                  <a:lnTo>
                    <a:pt x="289521" y="223926"/>
                  </a:lnTo>
                  <a:lnTo>
                    <a:pt x="287931" y="221195"/>
                  </a:lnTo>
                  <a:close/>
                </a:path>
                <a:path w="309245" h="309245">
                  <a:moveTo>
                    <a:pt x="78511" y="19418"/>
                  </a:moveTo>
                  <a:lnTo>
                    <a:pt x="75501" y="21170"/>
                  </a:lnTo>
                  <a:lnTo>
                    <a:pt x="72250" y="26822"/>
                  </a:lnTo>
                  <a:lnTo>
                    <a:pt x="72262" y="30302"/>
                  </a:lnTo>
                  <a:lnTo>
                    <a:pt x="73913" y="33108"/>
                  </a:lnTo>
                  <a:lnTo>
                    <a:pt x="87756" y="57099"/>
                  </a:lnTo>
                  <a:lnTo>
                    <a:pt x="79057" y="63682"/>
                  </a:lnTo>
                  <a:lnTo>
                    <a:pt x="71012" y="71019"/>
                  </a:lnTo>
                  <a:lnTo>
                    <a:pt x="63671" y="79064"/>
                  </a:lnTo>
                  <a:lnTo>
                    <a:pt x="57086" y="87769"/>
                  </a:lnTo>
                  <a:lnTo>
                    <a:pt x="81176" y="87769"/>
                  </a:lnTo>
                  <a:lnTo>
                    <a:pt x="83832" y="83832"/>
                  </a:lnTo>
                  <a:lnTo>
                    <a:pt x="115593" y="62407"/>
                  </a:lnTo>
                  <a:lnTo>
                    <a:pt x="154482" y="54521"/>
                  </a:lnTo>
                  <a:lnTo>
                    <a:pt x="222694" y="54521"/>
                  </a:lnTo>
                  <a:lnTo>
                    <a:pt x="226421" y="48056"/>
                  </a:lnTo>
                  <a:lnTo>
                    <a:pt x="103543" y="48056"/>
                  </a:lnTo>
                  <a:lnTo>
                    <a:pt x="89661" y="24028"/>
                  </a:lnTo>
                  <a:lnTo>
                    <a:pt x="88049" y="21196"/>
                  </a:lnTo>
                  <a:lnTo>
                    <a:pt x="85039" y="19443"/>
                  </a:lnTo>
                  <a:lnTo>
                    <a:pt x="78511" y="19418"/>
                  </a:lnTo>
                  <a:close/>
                </a:path>
                <a:path w="309245" h="309245">
                  <a:moveTo>
                    <a:pt x="282143" y="72250"/>
                  </a:moveTo>
                  <a:lnTo>
                    <a:pt x="278650" y="72263"/>
                  </a:lnTo>
                  <a:lnTo>
                    <a:pt x="275843" y="73914"/>
                  </a:lnTo>
                  <a:lnTo>
                    <a:pt x="251866" y="87769"/>
                  </a:lnTo>
                  <a:lnTo>
                    <a:pt x="287925" y="87769"/>
                  </a:lnTo>
                  <a:lnTo>
                    <a:pt x="289521" y="85039"/>
                  </a:lnTo>
                  <a:lnTo>
                    <a:pt x="289534" y="78511"/>
                  </a:lnTo>
                  <a:lnTo>
                    <a:pt x="287794" y="75501"/>
                  </a:lnTo>
                  <a:lnTo>
                    <a:pt x="282143" y="72250"/>
                  </a:lnTo>
                  <a:close/>
                </a:path>
                <a:path w="309245" h="309245">
                  <a:moveTo>
                    <a:pt x="159499" y="0"/>
                  </a:moveTo>
                  <a:lnTo>
                    <a:pt x="149453" y="0"/>
                  </a:lnTo>
                  <a:lnTo>
                    <a:pt x="145389" y="4064"/>
                  </a:lnTo>
                  <a:lnTo>
                    <a:pt x="145389" y="36804"/>
                  </a:lnTo>
                  <a:lnTo>
                    <a:pt x="134566" y="38144"/>
                  </a:lnTo>
                  <a:lnTo>
                    <a:pt x="123937" y="40478"/>
                  </a:lnTo>
                  <a:lnTo>
                    <a:pt x="113573" y="43787"/>
                  </a:lnTo>
                  <a:lnTo>
                    <a:pt x="103543" y="48056"/>
                  </a:lnTo>
                  <a:lnTo>
                    <a:pt x="205422" y="48056"/>
                  </a:lnTo>
                  <a:lnTo>
                    <a:pt x="195385" y="43787"/>
                  </a:lnTo>
                  <a:lnTo>
                    <a:pt x="185016" y="40478"/>
                  </a:lnTo>
                  <a:lnTo>
                    <a:pt x="174386" y="38144"/>
                  </a:lnTo>
                  <a:lnTo>
                    <a:pt x="163563" y="36804"/>
                  </a:lnTo>
                  <a:lnTo>
                    <a:pt x="163563" y="4064"/>
                  </a:lnTo>
                  <a:lnTo>
                    <a:pt x="159499" y="0"/>
                  </a:lnTo>
                  <a:close/>
                </a:path>
                <a:path w="309245" h="309245">
                  <a:moveTo>
                    <a:pt x="230441" y="19418"/>
                  </a:moveTo>
                  <a:lnTo>
                    <a:pt x="223926" y="19443"/>
                  </a:lnTo>
                  <a:lnTo>
                    <a:pt x="220916" y="21196"/>
                  </a:lnTo>
                  <a:lnTo>
                    <a:pt x="219303" y="24028"/>
                  </a:lnTo>
                  <a:lnTo>
                    <a:pt x="205422" y="48056"/>
                  </a:lnTo>
                  <a:lnTo>
                    <a:pt x="226421" y="48056"/>
                  </a:lnTo>
                  <a:lnTo>
                    <a:pt x="235038" y="33108"/>
                  </a:lnTo>
                  <a:lnTo>
                    <a:pt x="236689" y="30302"/>
                  </a:lnTo>
                  <a:lnTo>
                    <a:pt x="236715" y="26822"/>
                  </a:lnTo>
                  <a:lnTo>
                    <a:pt x="233464" y="21170"/>
                  </a:lnTo>
                  <a:lnTo>
                    <a:pt x="230441" y="19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31">
              <a:extLst>
                <a:ext uri="{FF2B5EF4-FFF2-40B4-BE49-F238E27FC236}">
                  <a16:creationId xmlns:a16="http://schemas.microsoft.com/office/drawing/2014/main" id="{04B589A4-6E66-2B22-6F9A-E9D58B2E5AF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7479" y="2165707"/>
              <a:ext cx="136297" cy="127210"/>
            </a:xfrm>
            <a:prstGeom prst="rect">
              <a:avLst/>
            </a:prstGeom>
          </p:spPr>
        </p:pic>
        <p:pic>
          <p:nvPicPr>
            <p:cNvPr id="20" name="object 32">
              <a:extLst>
                <a:ext uri="{FF2B5EF4-FFF2-40B4-BE49-F238E27FC236}">
                  <a16:creationId xmlns:a16="http://schemas.microsoft.com/office/drawing/2014/main" id="{18747F99-5C70-742B-29DC-7776F30CFF4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5552" y="2202057"/>
              <a:ext cx="236258" cy="236258"/>
            </a:xfrm>
            <a:prstGeom prst="rect">
              <a:avLst/>
            </a:prstGeom>
          </p:spPr>
        </p:pic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FBA418A6-2AC1-B581-E54F-90214E13FB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302" y="2710709"/>
            <a:ext cx="542750" cy="5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0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431" y="5355114"/>
            <a:ext cx="1860550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</a:pPr>
            <a:r>
              <a:rPr lang="es-MX" sz="850" b="1" spc="-10">
                <a:solidFill>
                  <a:srgbClr val="818385"/>
                </a:solidFill>
                <a:latin typeface="Arial"/>
                <a:cs typeface="Arial"/>
                <a:hlinkClick r:id="rId2"/>
              </a:rPr>
              <a:t>Haz clic para aprender como separar los residuos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38825" y="2020736"/>
            <a:ext cx="2360295" cy="4017010"/>
            <a:chOff x="3838825" y="2020736"/>
            <a:chExt cx="2360295" cy="4017010"/>
          </a:xfrm>
        </p:grpSpPr>
        <p:sp>
          <p:nvSpPr>
            <p:cNvPr id="4" name="object 4"/>
            <p:cNvSpPr/>
            <p:nvPr/>
          </p:nvSpPr>
          <p:spPr>
            <a:xfrm>
              <a:off x="4085773" y="540993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08" y="0"/>
                  </a:moveTo>
                  <a:lnTo>
                    <a:pt x="16314" y="2099"/>
                  </a:lnTo>
                  <a:lnTo>
                    <a:pt x="7824" y="7826"/>
                  </a:lnTo>
                  <a:lnTo>
                    <a:pt x="2099" y="16319"/>
                  </a:lnTo>
                  <a:lnTo>
                    <a:pt x="0" y="26720"/>
                  </a:lnTo>
                  <a:lnTo>
                    <a:pt x="2099" y="37119"/>
                  </a:lnTo>
                  <a:lnTo>
                    <a:pt x="7824" y="45608"/>
                  </a:lnTo>
                  <a:lnTo>
                    <a:pt x="16314" y="51331"/>
                  </a:lnTo>
                  <a:lnTo>
                    <a:pt x="26708" y="53428"/>
                  </a:lnTo>
                  <a:lnTo>
                    <a:pt x="37109" y="51331"/>
                  </a:lnTo>
                  <a:lnTo>
                    <a:pt x="45602" y="45608"/>
                  </a:lnTo>
                  <a:lnTo>
                    <a:pt x="51329" y="37119"/>
                  </a:lnTo>
                  <a:lnTo>
                    <a:pt x="53428" y="26720"/>
                  </a:lnTo>
                  <a:lnTo>
                    <a:pt x="51329" y="16319"/>
                  </a:lnTo>
                  <a:lnTo>
                    <a:pt x="45602" y="7826"/>
                  </a:lnTo>
                  <a:lnTo>
                    <a:pt x="37109" y="2099"/>
                  </a:lnTo>
                  <a:lnTo>
                    <a:pt x="26708" y="0"/>
                  </a:lnTo>
                  <a:close/>
                </a:path>
              </a:pathLst>
            </a:custGeom>
            <a:solidFill>
              <a:srgbClr val="F0AB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26033" y="2182845"/>
              <a:ext cx="2266950" cy="3848735"/>
            </a:xfrm>
            <a:custGeom>
              <a:avLst/>
              <a:gdLst/>
              <a:ahLst/>
              <a:cxnLst/>
              <a:rect l="l" t="t" r="r" b="b"/>
              <a:pathLst>
                <a:path w="2266950" h="3848735">
                  <a:moveTo>
                    <a:pt x="2130539" y="3848214"/>
                  </a:moveTo>
                  <a:lnTo>
                    <a:pt x="135839" y="3848214"/>
                  </a:lnTo>
                  <a:lnTo>
                    <a:pt x="92904" y="3841288"/>
                  </a:lnTo>
                  <a:lnTo>
                    <a:pt x="55615" y="3822005"/>
                  </a:lnTo>
                  <a:lnTo>
                    <a:pt x="26209" y="3792601"/>
                  </a:lnTo>
                  <a:lnTo>
                    <a:pt x="6925" y="3755316"/>
                  </a:lnTo>
                  <a:lnTo>
                    <a:pt x="0" y="3712387"/>
                  </a:lnTo>
                  <a:lnTo>
                    <a:pt x="0" y="135826"/>
                  </a:lnTo>
                  <a:lnTo>
                    <a:pt x="6925" y="92893"/>
                  </a:lnTo>
                  <a:lnTo>
                    <a:pt x="26209" y="55607"/>
                  </a:lnTo>
                  <a:lnTo>
                    <a:pt x="55615" y="26205"/>
                  </a:lnTo>
                  <a:lnTo>
                    <a:pt x="92904" y="6924"/>
                  </a:lnTo>
                  <a:lnTo>
                    <a:pt x="135839" y="0"/>
                  </a:lnTo>
                  <a:lnTo>
                    <a:pt x="2130539" y="0"/>
                  </a:lnTo>
                  <a:lnTo>
                    <a:pt x="2173473" y="6924"/>
                  </a:lnTo>
                  <a:lnTo>
                    <a:pt x="2210762" y="26205"/>
                  </a:lnTo>
                  <a:lnTo>
                    <a:pt x="2240168" y="55607"/>
                  </a:lnTo>
                  <a:lnTo>
                    <a:pt x="2259453" y="92893"/>
                  </a:lnTo>
                  <a:lnTo>
                    <a:pt x="2266378" y="135826"/>
                  </a:lnTo>
                  <a:lnTo>
                    <a:pt x="2266378" y="3712387"/>
                  </a:lnTo>
                  <a:lnTo>
                    <a:pt x="2259453" y="3755316"/>
                  </a:lnTo>
                  <a:lnTo>
                    <a:pt x="2240168" y="3792601"/>
                  </a:lnTo>
                  <a:lnTo>
                    <a:pt x="2210762" y="3822005"/>
                  </a:lnTo>
                  <a:lnTo>
                    <a:pt x="2173473" y="3841288"/>
                  </a:lnTo>
                  <a:lnTo>
                    <a:pt x="2130539" y="3848214"/>
                  </a:lnTo>
                  <a:close/>
                </a:path>
              </a:pathLst>
            </a:custGeom>
            <a:ln w="12700">
              <a:solidFill>
                <a:srgbClr val="F0AB1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8825" y="2020736"/>
              <a:ext cx="2289810" cy="851535"/>
            </a:xfrm>
            <a:custGeom>
              <a:avLst/>
              <a:gdLst/>
              <a:ahLst/>
              <a:cxnLst/>
              <a:rect l="l" t="t" r="r" b="b"/>
              <a:pathLst>
                <a:path w="2289810" h="851535">
                  <a:moveTo>
                    <a:pt x="2184844" y="0"/>
                  </a:moveTo>
                  <a:lnTo>
                    <a:pt x="104647" y="0"/>
                  </a:lnTo>
                  <a:lnTo>
                    <a:pt x="63913" y="8223"/>
                  </a:lnTo>
                  <a:lnTo>
                    <a:pt x="30649" y="30648"/>
                  </a:lnTo>
                  <a:lnTo>
                    <a:pt x="8223" y="63907"/>
                  </a:lnTo>
                  <a:lnTo>
                    <a:pt x="0" y="104635"/>
                  </a:lnTo>
                  <a:lnTo>
                    <a:pt x="0" y="746315"/>
                  </a:lnTo>
                  <a:lnTo>
                    <a:pt x="8223" y="787042"/>
                  </a:lnTo>
                  <a:lnTo>
                    <a:pt x="30649" y="820302"/>
                  </a:lnTo>
                  <a:lnTo>
                    <a:pt x="63913" y="842727"/>
                  </a:lnTo>
                  <a:lnTo>
                    <a:pt x="104647" y="850950"/>
                  </a:lnTo>
                  <a:lnTo>
                    <a:pt x="2184844" y="850950"/>
                  </a:lnTo>
                  <a:lnTo>
                    <a:pt x="2225571" y="842727"/>
                  </a:lnTo>
                  <a:lnTo>
                    <a:pt x="2258831" y="820302"/>
                  </a:lnTo>
                  <a:lnTo>
                    <a:pt x="2281256" y="787042"/>
                  </a:lnTo>
                  <a:lnTo>
                    <a:pt x="2289479" y="746315"/>
                  </a:lnTo>
                  <a:lnTo>
                    <a:pt x="2289479" y="104635"/>
                  </a:lnTo>
                  <a:lnTo>
                    <a:pt x="2281256" y="63907"/>
                  </a:lnTo>
                  <a:lnTo>
                    <a:pt x="2258831" y="30648"/>
                  </a:lnTo>
                  <a:lnTo>
                    <a:pt x="2225571" y="8223"/>
                  </a:lnTo>
                  <a:lnTo>
                    <a:pt x="2184844" y="0"/>
                  </a:lnTo>
                  <a:close/>
                </a:path>
              </a:pathLst>
            </a:custGeom>
            <a:solidFill>
              <a:srgbClr val="F0AB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228716"/>
            <a:ext cx="7036434" cy="414655"/>
          </a:xfrm>
          <a:custGeom>
            <a:avLst/>
            <a:gdLst/>
            <a:ahLst/>
            <a:cxnLst/>
            <a:rect l="l" t="t" r="r" b="b"/>
            <a:pathLst>
              <a:path w="7036434" h="414655">
                <a:moveTo>
                  <a:pt x="6932761" y="0"/>
                </a:moveTo>
                <a:lnTo>
                  <a:pt x="0" y="0"/>
                </a:lnTo>
                <a:lnTo>
                  <a:pt x="0" y="414464"/>
                </a:lnTo>
                <a:lnTo>
                  <a:pt x="6932761" y="414464"/>
                </a:lnTo>
                <a:lnTo>
                  <a:pt x="6973014" y="406337"/>
                </a:lnTo>
                <a:lnTo>
                  <a:pt x="7005886" y="384173"/>
                </a:lnTo>
                <a:lnTo>
                  <a:pt x="7028050" y="351301"/>
                </a:lnTo>
                <a:lnTo>
                  <a:pt x="7036177" y="311048"/>
                </a:lnTo>
                <a:lnTo>
                  <a:pt x="7036177" y="103416"/>
                </a:lnTo>
                <a:lnTo>
                  <a:pt x="7028050" y="63163"/>
                </a:lnTo>
                <a:lnTo>
                  <a:pt x="7005886" y="30291"/>
                </a:lnTo>
                <a:lnTo>
                  <a:pt x="6973014" y="8127"/>
                </a:lnTo>
                <a:lnTo>
                  <a:pt x="6932761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1822" y="323539"/>
            <a:ext cx="645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9. </a:t>
            </a:r>
            <a:r>
              <a:rPr sz="12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aspectos</a:t>
            </a:r>
            <a:r>
              <a:rPr sz="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impactos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ambientales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706"/>
              <a:ext cx="945500" cy="3009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09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303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76"/>
                  </a:lnTo>
                  <a:lnTo>
                    <a:pt x="590303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50" y="41821"/>
                  </a:lnTo>
                  <a:lnTo>
                    <a:pt x="212166" y="41262"/>
                  </a:lnTo>
                  <a:lnTo>
                    <a:pt x="220735" y="39415"/>
                  </a:lnTo>
                  <a:lnTo>
                    <a:pt x="225326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50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50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26" y="36575"/>
                  </a:lnTo>
                  <a:lnTo>
                    <a:pt x="226933" y="35582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5728" y="3547355"/>
            <a:ext cx="1812289" cy="52133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</a:pP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Apagar</a:t>
            </a:r>
            <a:r>
              <a:rPr sz="850" b="1" spc="-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35">
                <a:solidFill>
                  <a:srgbClr val="F07333"/>
                </a:solidFill>
                <a:latin typeface="Arial"/>
                <a:cs typeface="Arial"/>
              </a:rPr>
              <a:t>las</a:t>
            </a: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40">
                <a:solidFill>
                  <a:srgbClr val="F07333"/>
                </a:solidFill>
                <a:latin typeface="Arial"/>
                <a:cs typeface="Arial"/>
              </a:rPr>
              <a:t>luces</a:t>
            </a:r>
            <a:r>
              <a:rPr sz="850" b="1" spc="-20">
                <a:solidFill>
                  <a:srgbClr val="F07333"/>
                </a:solidFill>
                <a:latin typeface="Arial"/>
                <a:cs typeface="Arial"/>
              </a:rPr>
              <a:t> y</a:t>
            </a: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25">
                <a:solidFill>
                  <a:srgbClr val="F07333"/>
                </a:solidFill>
                <a:latin typeface="Arial"/>
                <a:cs typeface="Arial"/>
              </a:rPr>
              <a:t>equipos</a:t>
            </a:r>
            <a:r>
              <a:rPr sz="850" b="1" spc="-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5">
                <a:solidFill>
                  <a:srgbClr val="F07333"/>
                </a:solidFill>
                <a:latin typeface="Arial"/>
                <a:cs typeface="Arial"/>
              </a:rPr>
              <a:t>en</a:t>
            </a: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35">
                <a:solidFill>
                  <a:srgbClr val="F07333"/>
                </a:solidFill>
                <a:latin typeface="Arial"/>
                <a:cs typeface="Arial"/>
              </a:rPr>
              <a:t>horas </a:t>
            </a:r>
            <a:r>
              <a:rPr sz="850" b="1" spc="-2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10">
                <a:solidFill>
                  <a:srgbClr val="F07333"/>
                </a:solidFill>
                <a:latin typeface="Arial"/>
                <a:cs typeface="Arial"/>
              </a:rPr>
              <a:t>no laborales,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cuando 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no 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se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encuentren 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oficinas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o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se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tengan 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20">
                <a:solidFill>
                  <a:srgbClr val="818385"/>
                </a:solidFill>
                <a:latin typeface="Tahoma"/>
                <a:cs typeface="Tahoma"/>
              </a:rPr>
              <a:t>tiempos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largos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ausencia.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2517" y="4224940"/>
            <a:ext cx="1696085" cy="68929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</a:pP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No</a:t>
            </a:r>
            <a:r>
              <a:rPr sz="850" b="1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850" b="1" spc="10" err="1">
                <a:solidFill>
                  <a:srgbClr val="F07333"/>
                </a:solidFill>
                <a:latin typeface="Arial"/>
                <a:cs typeface="Arial"/>
              </a:rPr>
              <a:t>mantener</a:t>
            </a:r>
            <a:r>
              <a:rPr sz="85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MX" sz="850" b="1" spc="-10">
                <a:solidFill>
                  <a:srgbClr val="F07333"/>
                </a:solidFill>
                <a:latin typeface="Arial"/>
                <a:cs typeface="Arial"/>
              </a:rPr>
              <a:t>aparatos conectados sin ser utilizados. </a:t>
            </a:r>
            <a:r>
              <a:rPr lang="es-MX" sz="850" spc="-15">
                <a:solidFill>
                  <a:srgbClr val="818385"/>
                </a:solidFill>
                <a:latin typeface="Tahoma"/>
                <a:cs typeface="Tahoma"/>
                <a:hlinkClick r:id="rId4"/>
              </a:rPr>
              <a:t>Haz clic para aprender sobre los “Vampiros energéticos”</a:t>
            </a:r>
            <a:endParaRPr lang="es-MX" sz="850" spc="-15">
              <a:solidFill>
                <a:srgbClr val="818385"/>
              </a:solidFill>
              <a:latin typeface="Tahoma"/>
              <a:cs typeface="Tahoma"/>
            </a:endParaRPr>
          </a:p>
          <a:p>
            <a:pPr marL="12700" marR="5080">
              <a:lnSpc>
                <a:spcPts val="960"/>
              </a:lnSpc>
              <a:spcBef>
                <a:spcPts val="175"/>
              </a:spcBef>
            </a:pPr>
            <a:endParaRPr sz="8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2409" y="4809099"/>
            <a:ext cx="1778000" cy="66364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175"/>
              </a:spcBef>
            </a:pPr>
            <a:r>
              <a:rPr sz="850" b="1" spc="-15">
                <a:solidFill>
                  <a:srgbClr val="F07333"/>
                </a:solidFill>
                <a:latin typeface="Arial"/>
                <a:cs typeface="Arial"/>
              </a:rPr>
              <a:t>No</a:t>
            </a:r>
            <a:r>
              <a:rPr sz="85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850" b="1" spc="-10" err="1">
                <a:solidFill>
                  <a:srgbClr val="F07333"/>
                </a:solidFill>
                <a:latin typeface="Arial"/>
                <a:cs typeface="Arial"/>
              </a:rPr>
              <a:t>sobrecargar</a:t>
            </a:r>
            <a:r>
              <a:rPr sz="85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>
                <a:solidFill>
                  <a:srgbClr val="F07333"/>
                </a:solidFill>
                <a:latin typeface="Arial"/>
                <a:cs typeface="Arial"/>
              </a:rPr>
              <a:t>la</a:t>
            </a:r>
            <a:r>
              <a:rPr sz="85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850" b="1" spc="-10" err="1">
                <a:solidFill>
                  <a:srgbClr val="F07333"/>
                </a:solidFill>
                <a:latin typeface="Arial"/>
                <a:cs typeface="Arial"/>
              </a:rPr>
              <a:t>instalación</a:t>
            </a:r>
            <a:r>
              <a:rPr sz="850" b="1" spc="-1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b="1" spc="-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850" b="1" err="1">
                <a:solidFill>
                  <a:srgbClr val="F07333"/>
                </a:solidFill>
                <a:latin typeface="Arial"/>
                <a:cs typeface="Arial"/>
              </a:rPr>
              <a:t>eléctrica</a:t>
            </a:r>
            <a:r>
              <a:rPr sz="850" b="1" spc="10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850" spc="8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contactos</a:t>
            </a:r>
            <a:r>
              <a:rPr sz="850" spc="8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múltiples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ni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aparatos</a:t>
            </a:r>
            <a:r>
              <a:rPr sz="8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están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2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conectados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a un </a:t>
            </a:r>
            <a:r>
              <a:rPr lang="es-CO" sz="850" spc="20" err="1">
                <a:solidFill>
                  <a:srgbClr val="818385"/>
                </a:solidFill>
                <a:latin typeface="Tahoma"/>
                <a:cs typeface="Tahoma"/>
              </a:rPr>
              <a:t>mismo</a:t>
            </a:r>
            <a:r>
              <a:rPr sz="850" spc="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tomacorriente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2409" y="5615098"/>
            <a:ext cx="1369695" cy="1423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CO" sz="850" spc="-55" err="1">
                <a:solidFill>
                  <a:srgbClr val="818385"/>
                </a:solidFill>
                <a:latin typeface="Trebuchet MS"/>
                <a:cs typeface="Trebuchet MS"/>
              </a:rPr>
              <a:t>E</a:t>
            </a:r>
            <a:r>
              <a:rPr lang="es-CO" sz="850" spc="-45" err="1">
                <a:solidFill>
                  <a:srgbClr val="818385"/>
                </a:solidFill>
                <a:latin typeface="Trebuchet MS"/>
                <a:cs typeface="Trebuchet MS"/>
              </a:rPr>
              <a:t>vitar</a:t>
            </a:r>
            <a:r>
              <a:rPr sz="850" spc="-80">
                <a:solidFill>
                  <a:srgbClr val="818385"/>
                </a:solidFill>
                <a:latin typeface="Trebuchet MS"/>
                <a:cs typeface="Trebuchet MS"/>
              </a:rPr>
              <a:t> </a:t>
            </a:r>
            <a:r>
              <a:rPr lang="es-CO" sz="850" spc="-50" err="1">
                <a:solidFill>
                  <a:srgbClr val="818385"/>
                </a:solidFill>
                <a:latin typeface="Trebuchet MS"/>
                <a:cs typeface="Trebuchet MS"/>
              </a:rPr>
              <a:t>el</a:t>
            </a:r>
            <a:r>
              <a:rPr sz="850" spc="-80">
                <a:solidFill>
                  <a:srgbClr val="818385"/>
                </a:solidFill>
                <a:latin typeface="Trebuchet MS"/>
                <a:cs typeface="Trebuchet MS"/>
              </a:rPr>
              <a:t> </a:t>
            </a:r>
            <a:r>
              <a:rPr lang="es-CO" sz="850" spc="-5" err="1">
                <a:solidFill>
                  <a:srgbClr val="818385"/>
                </a:solidFill>
                <a:latin typeface="Trebuchet MS"/>
                <a:cs typeface="Trebuchet MS"/>
              </a:rPr>
              <a:t>uso</a:t>
            </a:r>
            <a:r>
              <a:rPr sz="850" spc="-80">
                <a:solidFill>
                  <a:srgbClr val="818385"/>
                </a:solidFill>
                <a:latin typeface="Trebuchet MS"/>
                <a:cs typeface="Trebuchet MS"/>
              </a:rPr>
              <a:t> </a:t>
            </a:r>
            <a:r>
              <a:rPr sz="850" spc="-20">
                <a:solidFill>
                  <a:srgbClr val="818385"/>
                </a:solidFill>
                <a:latin typeface="Trebuchet MS"/>
                <a:cs typeface="Trebuchet MS"/>
              </a:rPr>
              <a:t>de</a:t>
            </a:r>
            <a:r>
              <a:rPr sz="850" spc="-10">
                <a:solidFill>
                  <a:srgbClr val="818385"/>
                </a:solidFill>
                <a:latin typeface="Trebuchet MS"/>
                <a:cs typeface="Trebuchet MS"/>
              </a:rPr>
              <a:t> </a:t>
            </a:r>
            <a:r>
              <a:rPr lang="es-CO" sz="850" b="1" spc="10" err="1">
                <a:solidFill>
                  <a:srgbClr val="F07333"/>
                </a:solidFill>
                <a:latin typeface="Arial"/>
                <a:cs typeface="Arial"/>
              </a:rPr>
              <a:t>ex</a:t>
            </a:r>
            <a:r>
              <a:rPr lang="es-CO" sz="850" b="1" spc="-5" err="1">
                <a:solidFill>
                  <a:srgbClr val="F07333"/>
                </a:solidFill>
                <a:latin typeface="Arial"/>
                <a:cs typeface="Arial"/>
              </a:rPr>
              <a:t>t</a:t>
            </a:r>
            <a:r>
              <a:rPr lang="es-CO" sz="850" b="1" spc="-20" err="1">
                <a:solidFill>
                  <a:srgbClr val="F07333"/>
                </a:solidFill>
                <a:latin typeface="Arial"/>
                <a:cs typeface="Arial"/>
              </a:rPr>
              <a:t>ensiones</a:t>
            </a:r>
            <a:r>
              <a:rPr sz="850" b="1" spc="-20">
                <a:solidFill>
                  <a:srgbClr val="F07333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9803" y="3081224"/>
            <a:ext cx="1961514" cy="3098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00"/>
              </a:spcBef>
            </a:pPr>
            <a:r>
              <a:rPr sz="950" b="1" spc="25">
                <a:solidFill>
                  <a:srgbClr val="F07333"/>
                </a:solidFill>
                <a:latin typeface="Trebuchet MS"/>
                <a:cs typeface="Trebuchet MS"/>
              </a:rPr>
              <a:t>Aplicar</a:t>
            </a:r>
            <a:r>
              <a:rPr sz="950" b="1" spc="-2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25">
                <a:solidFill>
                  <a:srgbClr val="F07333"/>
                </a:solidFill>
                <a:latin typeface="Trebuchet MS"/>
                <a:cs typeface="Trebuchet MS"/>
              </a:rPr>
              <a:t>prácticas</a:t>
            </a:r>
            <a:r>
              <a:rPr sz="950" b="1" spc="-2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F07333"/>
                </a:solidFill>
                <a:latin typeface="Trebuchet MS"/>
                <a:cs typeface="Trebuchet MS"/>
              </a:rPr>
              <a:t>de</a:t>
            </a:r>
            <a:r>
              <a:rPr sz="950" b="1" spc="-1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F07333"/>
                </a:solidFill>
                <a:latin typeface="Trebuchet MS"/>
                <a:cs typeface="Trebuchet MS"/>
              </a:rPr>
              <a:t>uso</a:t>
            </a:r>
            <a:r>
              <a:rPr sz="950" b="1" spc="-2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20">
                <a:solidFill>
                  <a:srgbClr val="F07333"/>
                </a:solidFill>
                <a:latin typeface="Trebuchet MS"/>
                <a:cs typeface="Trebuchet MS"/>
              </a:rPr>
              <a:t>racional </a:t>
            </a:r>
            <a:r>
              <a:rPr sz="950" b="1" spc="-27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30">
                <a:solidFill>
                  <a:srgbClr val="F07333"/>
                </a:solidFill>
                <a:latin typeface="Trebuchet MS"/>
                <a:cs typeface="Trebuchet MS"/>
              </a:rPr>
              <a:t>y</a:t>
            </a:r>
            <a:r>
              <a:rPr sz="950" b="1" spc="-1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10">
                <a:solidFill>
                  <a:srgbClr val="F07333"/>
                </a:solidFill>
                <a:latin typeface="Trebuchet MS"/>
                <a:cs typeface="Trebuchet MS"/>
              </a:rPr>
              <a:t>eficiente</a:t>
            </a:r>
            <a:r>
              <a:rPr sz="950" b="1" spc="-1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F07333"/>
                </a:solidFill>
                <a:latin typeface="Trebuchet MS"/>
                <a:cs typeface="Trebuchet MS"/>
              </a:rPr>
              <a:t>de</a:t>
            </a:r>
            <a:r>
              <a:rPr sz="950" b="1" spc="-1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25">
                <a:solidFill>
                  <a:srgbClr val="F07333"/>
                </a:solidFill>
                <a:latin typeface="Trebuchet MS"/>
                <a:cs typeface="Trebuchet MS"/>
              </a:rPr>
              <a:t>la</a:t>
            </a:r>
            <a:r>
              <a:rPr sz="950" b="1" spc="-1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950" b="1" spc="20">
                <a:solidFill>
                  <a:srgbClr val="F07333"/>
                </a:solidFill>
                <a:latin typeface="Trebuchet MS"/>
                <a:cs typeface="Trebuchet MS"/>
              </a:rPr>
              <a:t>energía: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10731" y="2020736"/>
            <a:ext cx="2373630" cy="4017010"/>
            <a:chOff x="1310731" y="2020736"/>
            <a:chExt cx="2373630" cy="4017010"/>
          </a:xfrm>
        </p:grpSpPr>
        <p:sp>
          <p:nvSpPr>
            <p:cNvPr id="21" name="object 21"/>
            <p:cNvSpPr/>
            <p:nvPr/>
          </p:nvSpPr>
          <p:spPr>
            <a:xfrm>
              <a:off x="1411621" y="2182845"/>
              <a:ext cx="2266950" cy="3848735"/>
            </a:xfrm>
            <a:custGeom>
              <a:avLst/>
              <a:gdLst/>
              <a:ahLst/>
              <a:cxnLst/>
              <a:rect l="l" t="t" r="r" b="b"/>
              <a:pathLst>
                <a:path w="2266950" h="3848735">
                  <a:moveTo>
                    <a:pt x="2175725" y="3848214"/>
                  </a:moveTo>
                  <a:lnTo>
                    <a:pt x="90652" y="3848214"/>
                  </a:lnTo>
                  <a:lnTo>
                    <a:pt x="55367" y="3841091"/>
                  </a:lnTo>
                  <a:lnTo>
                    <a:pt x="26552" y="3821666"/>
                  </a:lnTo>
                  <a:lnTo>
                    <a:pt x="7124" y="3792852"/>
                  </a:lnTo>
                  <a:lnTo>
                    <a:pt x="0" y="3757561"/>
                  </a:lnTo>
                  <a:lnTo>
                    <a:pt x="0" y="90639"/>
                  </a:lnTo>
                  <a:lnTo>
                    <a:pt x="7124" y="55356"/>
                  </a:lnTo>
                  <a:lnTo>
                    <a:pt x="26552" y="26546"/>
                  </a:lnTo>
                  <a:lnTo>
                    <a:pt x="55367" y="7122"/>
                  </a:lnTo>
                  <a:lnTo>
                    <a:pt x="90652" y="0"/>
                  </a:lnTo>
                  <a:lnTo>
                    <a:pt x="2175725" y="0"/>
                  </a:lnTo>
                  <a:lnTo>
                    <a:pt x="2211010" y="7122"/>
                  </a:lnTo>
                  <a:lnTo>
                    <a:pt x="2239825" y="26546"/>
                  </a:lnTo>
                  <a:lnTo>
                    <a:pt x="2259254" y="55356"/>
                  </a:lnTo>
                  <a:lnTo>
                    <a:pt x="2266378" y="90639"/>
                  </a:lnTo>
                  <a:lnTo>
                    <a:pt x="2266378" y="3757561"/>
                  </a:lnTo>
                  <a:lnTo>
                    <a:pt x="2259254" y="3792852"/>
                  </a:lnTo>
                  <a:lnTo>
                    <a:pt x="2239825" y="3821666"/>
                  </a:lnTo>
                  <a:lnTo>
                    <a:pt x="2211010" y="3841091"/>
                  </a:lnTo>
                  <a:lnTo>
                    <a:pt x="2175725" y="3848214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10731" y="2020736"/>
              <a:ext cx="2289810" cy="851535"/>
            </a:xfrm>
            <a:custGeom>
              <a:avLst/>
              <a:gdLst/>
              <a:ahLst/>
              <a:cxnLst/>
              <a:rect l="l" t="t" r="r" b="b"/>
              <a:pathLst>
                <a:path w="2289810" h="851535">
                  <a:moveTo>
                    <a:pt x="2184844" y="0"/>
                  </a:moveTo>
                  <a:lnTo>
                    <a:pt x="104648" y="0"/>
                  </a:lnTo>
                  <a:lnTo>
                    <a:pt x="63913" y="8223"/>
                  </a:lnTo>
                  <a:lnTo>
                    <a:pt x="30649" y="30648"/>
                  </a:lnTo>
                  <a:lnTo>
                    <a:pt x="8223" y="63907"/>
                  </a:lnTo>
                  <a:lnTo>
                    <a:pt x="0" y="104635"/>
                  </a:lnTo>
                  <a:lnTo>
                    <a:pt x="0" y="746315"/>
                  </a:lnTo>
                  <a:lnTo>
                    <a:pt x="8223" y="787042"/>
                  </a:lnTo>
                  <a:lnTo>
                    <a:pt x="30649" y="820302"/>
                  </a:lnTo>
                  <a:lnTo>
                    <a:pt x="63913" y="842727"/>
                  </a:lnTo>
                  <a:lnTo>
                    <a:pt x="104648" y="850950"/>
                  </a:lnTo>
                  <a:lnTo>
                    <a:pt x="2184844" y="850950"/>
                  </a:lnTo>
                  <a:lnTo>
                    <a:pt x="2225571" y="842727"/>
                  </a:lnTo>
                  <a:lnTo>
                    <a:pt x="2258831" y="820302"/>
                  </a:lnTo>
                  <a:lnTo>
                    <a:pt x="2281256" y="787042"/>
                  </a:lnTo>
                  <a:lnTo>
                    <a:pt x="2289479" y="746315"/>
                  </a:lnTo>
                  <a:lnTo>
                    <a:pt x="2289479" y="104635"/>
                  </a:lnTo>
                  <a:lnTo>
                    <a:pt x="2281256" y="63907"/>
                  </a:lnTo>
                  <a:lnTo>
                    <a:pt x="2258831" y="30648"/>
                  </a:lnTo>
                  <a:lnTo>
                    <a:pt x="2225571" y="8223"/>
                  </a:lnTo>
                  <a:lnTo>
                    <a:pt x="2184844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392052" y="2020735"/>
            <a:ext cx="2362200" cy="4017010"/>
            <a:chOff x="6392052" y="2020735"/>
            <a:chExt cx="2362200" cy="4017010"/>
          </a:xfrm>
        </p:grpSpPr>
        <p:sp>
          <p:nvSpPr>
            <p:cNvPr id="24" name="object 24"/>
            <p:cNvSpPr/>
            <p:nvPr/>
          </p:nvSpPr>
          <p:spPr>
            <a:xfrm>
              <a:off x="6481291" y="2182845"/>
              <a:ext cx="2266950" cy="3848735"/>
            </a:xfrm>
            <a:custGeom>
              <a:avLst/>
              <a:gdLst/>
              <a:ahLst/>
              <a:cxnLst/>
              <a:rect l="l" t="t" r="r" b="b"/>
              <a:pathLst>
                <a:path w="2266950" h="3848735">
                  <a:moveTo>
                    <a:pt x="2156853" y="3848214"/>
                  </a:moveTo>
                  <a:lnTo>
                    <a:pt x="109512" y="3848214"/>
                  </a:lnTo>
                  <a:lnTo>
                    <a:pt x="66886" y="3839607"/>
                  </a:lnTo>
                  <a:lnTo>
                    <a:pt x="32077" y="3816135"/>
                  </a:lnTo>
                  <a:lnTo>
                    <a:pt x="8606" y="3781322"/>
                  </a:lnTo>
                  <a:lnTo>
                    <a:pt x="0" y="3738689"/>
                  </a:lnTo>
                  <a:lnTo>
                    <a:pt x="0" y="109512"/>
                  </a:lnTo>
                  <a:lnTo>
                    <a:pt x="8606" y="66886"/>
                  </a:lnTo>
                  <a:lnTo>
                    <a:pt x="32077" y="32077"/>
                  </a:lnTo>
                  <a:lnTo>
                    <a:pt x="66886" y="8606"/>
                  </a:lnTo>
                  <a:lnTo>
                    <a:pt x="109512" y="0"/>
                  </a:lnTo>
                  <a:lnTo>
                    <a:pt x="2156853" y="0"/>
                  </a:lnTo>
                  <a:lnTo>
                    <a:pt x="2199486" y="8606"/>
                  </a:lnTo>
                  <a:lnTo>
                    <a:pt x="2234299" y="32077"/>
                  </a:lnTo>
                  <a:lnTo>
                    <a:pt x="2257771" y="66886"/>
                  </a:lnTo>
                  <a:lnTo>
                    <a:pt x="2266378" y="109512"/>
                  </a:lnTo>
                  <a:lnTo>
                    <a:pt x="2266378" y="3738689"/>
                  </a:lnTo>
                  <a:lnTo>
                    <a:pt x="2257771" y="3781322"/>
                  </a:lnTo>
                  <a:lnTo>
                    <a:pt x="2234299" y="3816135"/>
                  </a:lnTo>
                  <a:lnTo>
                    <a:pt x="2199486" y="3839607"/>
                  </a:lnTo>
                  <a:lnTo>
                    <a:pt x="2156853" y="3848214"/>
                  </a:lnTo>
                  <a:close/>
                </a:path>
              </a:pathLst>
            </a:custGeom>
            <a:ln w="12700">
              <a:solidFill>
                <a:srgbClr val="83D4E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92052" y="2020735"/>
              <a:ext cx="2289810" cy="889635"/>
            </a:xfrm>
            <a:custGeom>
              <a:avLst/>
              <a:gdLst/>
              <a:ahLst/>
              <a:cxnLst/>
              <a:rect l="l" t="t" r="r" b="b"/>
              <a:pathLst>
                <a:path w="2289809" h="889635">
                  <a:moveTo>
                    <a:pt x="2184831" y="0"/>
                  </a:moveTo>
                  <a:lnTo>
                    <a:pt x="104635" y="0"/>
                  </a:lnTo>
                  <a:lnTo>
                    <a:pt x="63907" y="8223"/>
                  </a:lnTo>
                  <a:lnTo>
                    <a:pt x="30648" y="30648"/>
                  </a:lnTo>
                  <a:lnTo>
                    <a:pt x="8223" y="63907"/>
                  </a:lnTo>
                  <a:lnTo>
                    <a:pt x="0" y="104635"/>
                  </a:lnTo>
                  <a:lnTo>
                    <a:pt x="0" y="784987"/>
                  </a:lnTo>
                  <a:lnTo>
                    <a:pt x="8223" y="825714"/>
                  </a:lnTo>
                  <a:lnTo>
                    <a:pt x="30648" y="858974"/>
                  </a:lnTo>
                  <a:lnTo>
                    <a:pt x="63907" y="881399"/>
                  </a:lnTo>
                  <a:lnTo>
                    <a:pt x="104635" y="889622"/>
                  </a:lnTo>
                  <a:lnTo>
                    <a:pt x="2184831" y="889622"/>
                  </a:lnTo>
                  <a:lnTo>
                    <a:pt x="2225566" y="881399"/>
                  </a:lnTo>
                  <a:lnTo>
                    <a:pt x="2258829" y="858974"/>
                  </a:lnTo>
                  <a:lnTo>
                    <a:pt x="2281256" y="825714"/>
                  </a:lnTo>
                  <a:lnTo>
                    <a:pt x="2289479" y="784987"/>
                  </a:lnTo>
                  <a:lnTo>
                    <a:pt x="2289479" y="104635"/>
                  </a:lnTo>
                  <a:lnTo>
                    <a:pt x="2281256" y="63907"/>
                  </a:lnTo>
                  <a:lnTo>
                    <a:pt x="2258829" y="30648"/>
                  </a:lnTo>
                  <a:lnTo>
                    <a:pt x="2225566" y="8223"/>
                  </a:lnTo>
                  <a:lnTo>
                    <a:pt x="2184831" y="0"/>
                  </a:lnTo>
                  <a:close/>
                </a:path>
              </a:pathLst>
            </a:custGeom>
            <a:solidFill>
              <a:srgbClr val="83D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63296" y="2255443"/>
            <a:ext cx="1410335" cy="4064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10"/>
              </a:spcBef>
            </a:pPr>
            <a:r>
              <a:rPr sz="1300" b="1" spc="65">
                <a:solidFill>
                  <a:srgbClr val="FFFFFF"/>
                </a:solidFill>
                <a:latin typeface="Trebuchet MS"/>
                <a:cs typeface="Trebuchet MS"/>
              </a:rPr>
              <a:t>Consumo de </a:t>
            </a:r>
            <a:r>
              <a:rPr sz="1300" b="1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50">
                <a:solidFill>
                  <a:srgbClr val="FFFFFF"/>
                </a:solidFill>
                <a:latin typeface="Trebuchet MS"/>
                <a:cs typeface="Trebuchet MS"/>
              </a:rPr>
              <a:t>energía</a:t>
            </a:r>
            <a:r>
              <a:rPr sz="130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25">
                <a:solidFill>
                  <a:srgbClr val="FFFFFF"/>
                </a:solidFill>
                <a:latin typeface="Trebuchet MS"/>
                <a:cs typeface="Trebuchet MS"/>
              </a:rPr>
              <a:t>eléctrica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9248" y="2142276"/>
            <a:ext cx="979805" cy="584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310"/>
              </a:spcBef>
            </a:pPr>
            <a:r>
              <a:rPr sz="1300" b="1" spc="35">
                <a:solidFill>
                  <a:srgbClr val="FFFFFF"/>
                </a:solidFill>
                <a:latin typeface="Trebuchet MS"/>
                <a:cs typeface="Trebuchet MS"/>
              </a:rPr>
              <a:t>Generación </a:t>
            </a:r>
            <a:r>
              <a:rPr sz="1300" b="1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5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1300" b="1" spc="45">
                <a:solidFill>
                  <a:srgbClr val="FFFFFF"/>
                </a:solidFill>
                <a:latin typeface="Trebuchet MS"/>
                <a:cs typeface="Trebuchet MS"/>
              </a:rPr>
              <a:t>manejo </a:t>
            </a:r>
            <a:r>
              <a:rPr sz="1300" b="1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6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300" b="1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b="1" spc="50">
                <a:solidFill>
                  <a:srgbClr val="FFFFFF"/>
                </a:solidFill>
                <a:latin typeface="Trebuchet MS"/>
                <a:cs typeface="Trebuchet MS"/>
              </a:rPr>
              <a:t>residuos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5181" y="2203543"/>
            <a:ext cx="921385" cy="4775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350"/>
              </a:spcBef>
            </a:pPr>
            <a:r>
              <a:rPr sz="1550" b="1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550" b="1" spc="70">
                <a:solidFill>
                  <a:srgbClr val="FFFFFF"/>
                </a:solidFill>
                <a:latin typeface="Trebuchet MS"/>
                <a:cs typeface="Trebuchet MS"/>
              </a:rPr>
              <a:t>onsumo  </a:t>
            </a:r>
            <a:r>
              <a:rPr sz="1550" b="1" spc="7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550" b="1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b="1" spc="105">
                <a:solidFill>
                  <a:srgbClr val="FFFFFF"/>
                </a:solidFill>
                <a:latin typeface="Trebuchet MS"/>
                <a:cs typeface="Trebuchet MS"/>
              </a:rPr>
              <a:t>agua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627770" y="2201274"/>
            <a:ext cx="1804035" cy="3514090"/>
            <a:chOff x="1627770" y="2201274"/>
            <a:chExt cx="1804035" cy="3514090"/>
          </a:xfrm>
        </p:grpSpPr>
        <p:sp>
          <p:nvSpPr>
            <p:cNvPr id="30" name="object 30"/>
            <p:cNvSpPr/>
            <p:nvPr/>
          </p:nvSpPr>
          <p:spPr>
            <a:xfrm>
              <a:off x="2927019" y="2201278"/>
              <a:ext cx="504825" cy="492125"/>
            </a:xfrm>
            <a:custGeom>
              <a:avLst/>
              <a:gdLst/>
              <a:ahLst/>
              <a:cxnLst/>
              <a:rect l="l" t="t" r="r" b="b"/>
              <a:pathLst>
                <a:path w="504825" h="492125">
                  <a:moveTo>
                    <a:pt x="268503" y="461670"/>
                  </a:moveTo>
                  <a:lnTo>
                    <a:pt x="265188" y="458139"/>
                  </a:lnTo>
                  <a:lnTo>
                    <a:pt x="260972" y="458012"/>
                  </a:lnTo>
                  <a:lnTo>
                    <a:pt x="219379" y="452780"/>
                  </a:lnTo>
                  <a:lnTo>
                    <a:pt x="179959" y="439991"/>
                  </a:lnTo>
                  <a:lnTo>
                    <a:pt x="143637" y="420014"/>
                  </a:lnTo>
                  <a:lnTo>
                    <a:pt x="111315" y="393268"/>
                  </a:lnTo>
                  <a:lnTo>
                    <a:pt x="81673" y="356476"/>
                  </a:lnTo>
                  <a:lnTo>
                    <a:pt x="60833" y="314985"/>
                  </a:lnTo>
                  <a:lnTo>
                    <a:pt x="49110" y="270344"/>
                  </a:lnTo>
                  <a:lnTo>
                    <a:pt x="46837" y="224129"/>
                  </a:lnTo>
                  <a:lnTo>
                    <a:pt x="54368" y="177901"/>
                  </a:lnTo>
                  <a:lnTo>
                    <a:pt x="69088" y="214553"/>
                  </a:lnTo>
                  <a:lnTo>
                    <a:pt x="71958" y="216369"/>
                  </a:lnTo>
                  <a:lnTo>
                    <a:pt x="75933" y="216369"/>
                  </a:lnTo>
                  <a:lnTo>
                    <a:pt x="77825" y="215811"/>
                  </a:lnTo>
                  <a:lnTo>
                    <a:pt x="81749" y="214236"/>
                  </a:lnTo>
                  <a:lnTo>
                    <a:pt x="83642" y="209791"/>
                  </a:lnTo>
                  <a:lnTo>
                    <a:pt x="59842" y="150507"/>
                  </a:lnTo>
                  <a:lnTo>
                    <a:pt x="57950" y="148818"/>
                  </a:lnTo>
                  <a:lnTo>
                    <a:pt x="53721" y="147688"/>
                  </a:lnTo>
                  <a:lnTo>
                    <a:pt x="51727" y="147942"/>
                  </a:lnTo>
                  <a:lnTo>
                    <a:pt x="48958" y="149555"/>
                  </a:lnTo>
                  <a:lnTo>
                    <a:pt x="571" y="187540"/>
                  </a:lnTo>
                  <a:lnTo>
                    <a:pt x="0" y="192341"/>
                  </a:lnTo>
                  <a:lnTo>
                    <a:pt x="5207" y="198970"/>
                  </a:lnTo>
                  <a:lnTo>
                    <a:pt x="10007" y="199555"/>
                  </a:lnTo>
                  <a:lnTo>
                    <a:pt x="38823" y="176936"/>
                  </a:lnTo>
                  <a:lnTo>
                    <a:pt x="31470" y="225767"/>
                  </a:lnTo>
                  <a:lnTo>
                    <a:pt x="34302" y="274510"/>
                  </a:lnTo>
                  <a:lnTo>
                    <a:pt x="46990" y="321538"/>
                  </a:lnTo>
                  <a:lnTo>
                    <a:pt x="69176" y="365264"/>
                  </a:lnTo>
                  <a:lnTo>
                    <a:pt x="100520" y="404063"/>
                  </a:lnTo>
                  <a:lnTo>
                    <a:pt x="135064" y="432663"/>
                  </a:lnTo>
                  <a:lnTo>
                    <a:pt x="173888" y="454012"/>
                  </a:lnTo>
                  <a:lnTo>
                    <a:pt x="216027" y="467690"/>
                  </a:lnTo>
                  <a:lnTo>
                    <a:pt x="260731" y="473278"/>
                  </a:lnTo>
                  <a:lnTo>
                    <a:pt x="264845" y="473278"/>
                  </a:lnTo>
                  <a:lnTo>
                    <a:pt x="268236" y="470014"/>
                  </a:lnTo>
                  <a:lnTo>
                    <a:pt x="268503" y="461670"/>
                  </a:lnTo>
                  <a:close/>
                </a:path>
                <a:path w="504825" h="492125">
                  <a:moveTo>
                    <a:pt x="344652" y="214541"/>
                  </a:moveTo>
                  <a:lnTo>
                    <a:pt x="344424" y="211797"/>
                  </a:lnTo>
                  <a:lnTo>
                    <a:pt x="341617" y="207467"/>
                  </a:lnTo>
                  <a:lnTo>
                    <a:pt x="339204" y="206159"/>
                  </a:lnTo>
                  <a:lnTo>
                    <a:pt x="279412" y="206159"/>
                  </a:lnTo>
                  <a:lnTo>
                    <a:pt x="292214" y="103720"/>
                  </a:lnTo>
                  <a:lnTo>
                    <a:pt x="298856" y="50647"/>
                  </a:lnTo>
                  <a:lnTo>
                    <a:pt x="296494" y="47104"/>
                  </a:lnTo>
                  <a:lnTo>
                    <a:pt x="289204" y="45072"/>
                  </a:lnTo>
                  <a:lnTo>
                    <a:pt x="285356" y="46888"/>
                  </a:lnTo>
                  <a:lnTo>
                    <a:pt x="191147" y="258864"/>
                  </a:lnTo>
                  <a:lnTo>
                    <a:pt x="191363" y="261607"/>
                  </a:lnTo>
                  <a:lnTo>
                    <a:pt x="194183" y="265938"/>
                  </a:lnTo>
                  <a:lnTo>
                    <a:pt x="196596" y="267246"/>
                  </a:lnTo>
                  <a:lnTo>
                    <a:pt x="256387" y="267246"/>
                  </a:lnTo>
                  <a:lnTo>
                    <a:pt x="236943" y="422757"/>
                  </a:lnTo>
                  <a:lnTo>
                    <a:pt x="239293" y="426288"/>
                  </a:lnTo>
                  <a:lnTo>
                    <a:pt x="243624" y="427494"/>
                  </a:lnTo>
                  <a:lnTo>
                    <a:pt x="244309" y="427583"/>
                  </a:lnTo>
                  <a:lnTo>
                    <a:pt x="247954" y="427583"/>
                  </a:lnTo>
                  <a:lnTo>
                    <a:pt x="250723" y="425856"/>
                  </a:lnTo>
                  <a:lnTo>
                    <a:pt x="275691" y="369684"/>
                  </a:lnTo>
                  <a:lnTo>
                    <a:pt x="344652" y="214541"/>
                  </a:lnTo>
                  <a:close/>
                </a:path>
                <a:path w="504825" h="492125">
                  <a:moveTo>
                    <a:pt x="453161" y="93027"/>
                  </a:moveTo>
                  <a:lnTo>
                    <a:pt x="444119" y="29781"/>
                  </a:lnTo>
                  <a:lnTo>
                    <a:pt x="440245" y="26885"/>
                  </a:lnTo>
                  <a:lnTo>
                    <a:pt x="431901" y="28079"/>
                  </a:lnTo>
                  <a:lnTo>
                    <a:pt x="429006" y="31940"/>
                  </a:lnTo>
                  <a:lnTo>
                    <a:pt x="434200" y="68287"/>
                  </a:lnTo>
                  <a:lnTo>
                    <a:pt x="398221" y="39039"/>
                  </a:lnTo>
                  <a:lnTo>
                    <a:pt x="357847" y="17627"/>
                  </a:lnTo>
                  <a:lnTo>
                    <a:pt x="314071" y="4483"/>
                  </a:lnTo>
                  <a:lnTo>
                    <a:pt x="267893" y="0"/>
                  </a:lnTo>
                  <a:lnTo>
                    <a:pt x="221348" y="4546"/>
                  </a:lnTo>
                  <a:lnTo>
                    <a:pt x="177253" y="17907"/>
                  </a:lnTo>
                  <a:lnTo>
                    <a:pt x="136639" y="39636"/>
                  </a:lnTo>
                  <a:lnTo>
                    <a:pt x="100520" y="69329"/>
                  </a:lnTo>
                  <a:lnTo>
                    <a:pt x="74231" y="100545"/>
                  </a:lnTo>
                  <a:lnTo>
                    <a:pt x="64503" y="115443"/>
                  </a:lnTo>
                  <a:lnTo>
                    <a:pt x="65608" y="120142"/>
                  </a:lnTo>
                  <a:lnTo>
                    <a:pt x="69189" y="122377"/>
                  </a:lnTo>
                  <a:lnTo>
                    <a:pt x="70446" y="123164"/>
                  </a:lnTo>
                  <a:lnTo>
                    <a:pt x="71843" y="123532"/>
                  </a:lnTo>
                  <a:lnTo>
                    <a:pt x="75768" y="123532"/>
                  </a:lnTo>
                  <a:lnTo>
                    <a:pt x="78270" y="122250"/>
                  </a:lnTo>
                  <a:lnTo>
                    <a:pt x="86715" y="109359"/>
                  </a:lnTo>
                  <a:lnTo>
                    <a:pt x="94335" y="99187"/>
                  </a:lnTo>
                  <a:lnTo>
                    <a:pt x="146024" y="51816"/>
                  </a:lnTo>
                  <a:lnTo>
                    <a:pt x="184531" y="31572"/>
                  </a:lnTo>
                  <a:lnTo>
                    <a:pt x="225577" y="19431"/>
                  </a:lnTo>
                  <a:lnTo>
                    <a:pt x="267893" y="15392"/>
                  </a:lnTo>
                  <a:lnTo>
                    <a:pt x="310210" y="19431"/>
                  </a:lnTo>
                  <a:lnTo>
                    <a:pt x="351243" y="31572"/>
                  </a:lnTo>
                  <a:lnTo>
                    <a:pt x="389763" y="51816"/>
                  </a:lnTo>
                  <a:lnTo>
                    <a:pt x="425488" y="81191"/>
                  </a:lnTo>
                  <a:lnTo>
                    <a:pt x="385483" y="75488"/>
                  </a:lnTo>
                  <a:lnTo>
                    <a:pt x="381609" y="78371"/>
                  </a:lnTo>
                  <a:lnTo>
                    <a:pt x="380403" y="86728"/>
                  </a:lnTo>
                  <a:lnTo>
                    <a:pt x="383311" y="90601"/>
                  </a:lnTo>
                  <a:lnTo>
                    <a:pt x="445262" y="99364"/>
                  </a:lnTo>
                  <a:lnTo>
                    <a:pt x="447268" y="99364"/>
                  </a:lnTo>
                  <a:lnTo>
                    <a:pt x="449211" y="98564"/>
                  </a:lnTo>
                  <a:lnTo>
                    <a:pt x="452361" y="95427"/>
                  </a:lnTo>
                  <a:lnTo>
                    <a:pt x="453161" y="93027"/>
                  </a:lnTo>
                  <a:close/>
                </a:path>
                <a:path w="504825" h="492125">
                  <a:moveTo>
                    <a:pt x="504507" y="232270"/>
                  </a:moveTo>
                  <a:lnTo>
                    <a:pt x="491451" y="158940"/>
                  </a:lnTo>
                  <a:lnTo>
                    <a:pt x="474510" y="121056"/>
                  </a:lnTo>
                  <a:lnTo>
                    <a:pt x="469887" y="119659"/>
                  </a:lnTo>
                  <a:lnTo>
                    <a:pt x="466166" y="121653"/>
                  </a:lnTo>
                  <a:lnTo>
                    <a:pt x="462457" y="123647"/>
                  </a:lnTo>
                  <a:lnTo>
                    <a:pt x="461060" y="128282"/>
                  </a:lnTo>
                  <a:lnTo>
                    <a:pt x="463054" y="131991"/>
                  </a:lnTo>
                  <a:lnTo>
                    <a:pt x="480860" y="176199"/>
                  </a:lnTo>
                  <a:lnTo>
                    <a:pt x="488632" y="222415"/>
                  </a:lnTo>
                  <a:lnTo>
                    <a:pt x="486638" y="268922"/>
                  </a:lnTo>
                  <a:lnTo>
                    <a:pt x="475107" y="314032"/>
                  </a:lnTo>
                  <a:lnTo>
                    <a:pt x="454291" y="356044"/>
                  </a:lnTo>
                  <a:lnTo>
                    <a:pt x="424446" y="393280"/>
                  </a:lnTo>
                  <a:lnTo>
                    <a:pt x="377786" y="429018"/>
                  </a:lnTo>
                  <a:lnTo>
                    <a:pt x="323723" y="451015"/>
                  </a:lnTo>
                  <a:lnTo>
                    <a:pt x="348729" y="419150"/>
                  </a:lnTo>
                  <a:lnTo>
                    <a:pt x="348145" y="414350"/>
                  </a:lnTo>
                  <a:lnTo>
                    <a:pt x="341515" y="409143"/>
                  </a:lnTo>
                  <a:lnTo>
                    <a:pt x="336715" y="409714"/>
                  </a:lnTo>
                  <a:lnTo>
                    <a:pt x="295668" y="462013"/>
                  </a:lnTo>
                  <a:lnTo>
                    <a:pt x="297268" y="468033"/>
                  </a:lnTo>
                  <a:lnTo>
                    <a:pt x="355981" y="491591"/>
                  </a:lnTo>
                  <a:lnTo>
                    <a:pt x="360921" y="491769"/>
                  </a:lnTo>
                  <a:lnTo>
                    <a:pt x="363791" y="489953"/>
                  </a:lnTo>
                  <a:lnTo>
                    <a:pt x="366560" y="483057"/>
                  </a:lnTo>
                  <a:lnTo>
                    <a:pt x="364655" y="478612"/>
                  </a:lnTo>
                  <a:lnTo>
                    <a:pt x="330669" y="464972"/>
                  </a:lnTo>
                  <a:lnTo>
                    <a:pt x="359537" y="455028"/>
                  </a:lnTo>
                  <a:lnTo>
                    <a:pt x="412076" y="424446"/>
                  </a:lnTo>
                  <a:lnTo>
                    <a:pt x="460197" y="374802"/>
                  </a:lnTo>
                  <a:lnTo>
                    <a:pt x="493953" y="307111"/>
                  </a:lnTo>
                  <a:lnTo>
                    <a:pt x="502297" y="269659"/>
                  </a:lnTo>
                  <a:lnTo>
                    <a:pt x="504507" y="232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7759" y="3602888"/>
              <a:ext cx="60960" cy="2112645"/>
            </a:xfrm>
            <a:custGeom>
              <a:avLst/>
              <a:gdLst/>
              <a:ahLst/>
              <a:cxnLst/>
              <a:rect l="l" t="t" r="r" b="b"/>
              <a:pathLst>
                <a:path w="60960" h="2112645">
                  <a:moveTo>
                    <a:pt x="53428" y="2085365"/>
                  </a:moveTo>
                  <a:lnTo>
                    <a:pt x="51333" y="2074976"/>
                  </a:lnTo>
                  <a:lnTo>
                    <a:pt x="45605" y="2066480"/>
                  </a:lnTo>
                  <a:lnTo>
                    <a:pt x="37109" y="2060765"/>
                  </a:lnTo>
                  <a:lnTo>
                    <a:pt x="26708" y="2058657"/>
                  </a:lnTo>
                  <a:lnTo>
                    <a:pt x="16319" y="2060765"/>
                  </a:lnTo>
                  <a:lnTo>
                    <a:pt x="7823" y="2066480"/>
                  </a:lnTo>
                  <a:lnTo>
                    <a:pt x="2108" y="2074976"/>
                  </a:lnTo>
                  <a:lnTo>
                    <a:pt x="0" y="2085365"/>
                  </a:lnTo>
                  <a:lnTo>
                    <a:pt x="2108" y="2095766"/>
                  </a:lnTo>
                  <a:lnTo>
                    <a:pt x="7823" y="2104263"/>
                  </a:lnTo>
                  <a:lnTo>
                    <a:pt x="16319" y="2109990"/>
                  </a:lnTo>
                  <a:lnTo>
                    <a:pt x="26708" y="2112086"/>
                  </a:lnTo>
                  <a:lnTo>
                    <a:pt x="37109" y="2109990"/>
                  </a:lnTo>
                  <a:lnTo>
                    <a:pt x="45605" y="2104263"/>
                  </a:lnTo>
                  <a:lnTo>
                    <a:pt x="51333" y="2095766"/>
                  </a:lnTo>
                  <a:lnTo>
                    <a:pt x="53428" y="2085365"/>
                  </a:lnTo>
                  <a:close/>
                </a:path>
                <a:path w="60960" h="2112645">
                  <a:moveTo>
                    <a:pt x="53428" y="1288021"/>
                  </a:moveTo>
                  <a:lnTo>
                    <a:pt x="51333" y="1277620"/>
                  </a:lnTo>
                  <a:lnTo>
                    <a:pt x="45605" y="1269123"/>
                  </a:lnTo>
                  <a:lnTo>
                    <a:pt x="37109" y="1263396"/>
                  </a:lnTo>
                  <a:lnTo>
                    <a:pt x="26708" y="1261300"/>
                  </a:lnTo>
                  <a:lnTo>
                    <a:pt x="16319" y="1263396"/>
                  </a:lnTo>
                  <a:lnTo>
                    <a:pt x="7823" y="1269123"/>
                  </a:lnTo>
                  <a:lnTo>
                    <a:pt x="2108" y="1277620"/>
                  </a:lnTo>
                  <a:lnTo>
                    <a:pt x="0" y="1288021"/>
                  </a:lnTo>
                  <a:lnTo>
                    <a:pt x="2108" y="1298422"/>
                  </a:lnTo>
                  <a:lnTo>
                    <a:pt x="7823" y="1306906"/>
                  </a:lnTo>
                  <a:lnTo>
                    <a:pt x="16319" y="1312633"/>
                  </a:lnTo>
                  <a:lnTo>
                    <a:pt x="26708" y="1314742"/>
                  </a:lnTo>
                  <a:lnTo>
                    <a:pt x="37109" y="1312633"/>
                  </a:lnTo>
                  <a:lnTo>
                    <a:pt x="45605" y="1306906"/>
                  </a:lnTo>
                  <a:lnTo>
                    <a:pt x="51333" y="1298422"/>
                  </a:lnTo>
                  <a:lnTo>
                    <a:pt x="53428" y="1288021"/>
                  </a:lnTo>
                  <a:close/>
                </a:path>
                <a:path w="60960" h="2112645">
                  <a:moveTo>
                    <a:pt x="53428" y="26720"/>
                  </a:moveTo>
                  <a:lnTo>
                    <a:pt x="51333" y="16319"/>
                  </a:lnTo>
                  <a:lnTo>
                    <a:pt x="45605" y="7823"/>
                  </a:lnTo>
                  <a:lnTo>
                    <a:pt x="37109" y="2095"/>
                  </a:lnTo>
                  <a:lnTo>
                    <a:pt x="26708" y="0"/>
                  </a:lnTo>
                  <a:lnTo>
                    <a:pt x="16319" y="2095"/>
                  </a:lnTo>
                  <a:lnTo>
                    <a:pt x="7823" y="7823"/>
                  </a:lnTo>
                  <a:lnTo>
                    <a:pt x="2108" y="16319"/>
                  </a:lnTo>
                  <a:lnTo>
                    <a:pt x="0" y="26720"/>
                  </a:lnTo>
                  <a:lnTo>
                    <a:pt x="2108" y="37122"/>
                  </a:lnTo>
                  <a:lnTo>
                    <a:pt x="7823" y="45618"/>
                  </a:lnTo>
                  <a:lnTo>
                    <a:pt x="16319" y="51333"/>
                  </a:lnTo>
                  <a:lnTo>
                    <a:pt x="26708" y="53441"/>
                  </a:lnTo>
                  <a:lnTo>
                    <a:pt x="37109" y="51333"/>
                  </a:lnTo>
                  <a:lnTo>
                    <a:pt x="45605" y="45618"/>
                  </a:lnTo>
                  <a:lnTo>
                    <a:pt x="51333" y="37122"/>
                  </a:lnTo>
                  <a:lnTo>
                    <a:pt x="53428" y="26720"/>
                  </a:lnTo>
                  <a:close/>
                </a:path>
                <a:path w="60960" h="2112645">
                  <a:moveTo>
                    <a:pt x="60756" y="715619"/>
                  </a:moveTo>
                  <a:lnTo>
                    <a:pt x="58661" y="705218"/>
                  </a:lnTo>
                  <a:lnTo>
                    <a:pt x="52933" y="696734"/>
                  </a:lnTo>
                  <a:lnTo>
                    <a:pt x="44450" y="691007"/>
                  </a:lnTo>
                  <a:lnTo>
                    <a:pt x="34048" y="688898"/>
                  </a:lnTo>
                  <a:lnTo>
                    <a:pt x="23647" y="691007"/>
                  </a:lnTo>
                  <a:lnTo>
                    <a:pt x="15151" y="696734"/>
                  </a:lnTo>
                  <a:lnTo>
                    <a:pt x="9423" y="705218"/>
                  </a:lnTo>
                  <a:lnTo>
                    <a:pt x="7327" y="715619"/>
                  </a:lnTo>
                  <a:lnTo>
                    <a:pt x="9423" y="726020"/>
                  </a:lnTo>
                  <a:lnTo>
                    <a:pt x="15151" y="734517"/>
                  </a:lnTo>
                  <a:lnTo>
                    <a:pt x="23647" y="740244"/>
                  </a:lnTo>
                  <a:lnTo>
                    <a:pt x="34048" y="742340"/>
                  </a:lnTo>
                  <a:lnTo>
                    <a:pt x="44450" y="740244"/>
                  </a:lnTo>
                  <a:lnTo>
                    <a:pt x="52933" y="734517"/>
                  </a:lnTo>
                  <a:lnTo>
                    <a:pt x="58661" y="726020"/>
                  </a:lnTo>
                  <a:lnTo>
                    <a:pt x="60756" y="715619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085768" y="3538296"/>
            <a:ext cx="60960" cy="784225"/>
          </a:xfrm>
          <a:custGeom>
            <a:avLst/>
            <a:gdLst/>
            <a:ahLst/>
            <a:cxnLst/>
            <a:rect l="l" t="t" r="r" b="b"/>
            <a:pathLst>
              <a:path w="60960" h="784225">
                <a:moveTo>
                  <a:pt x="53428" y="26720"/>
                </a:moveTo>
                <a:lnTo>
                  <a:pt x="51333" y="16319"/>
                </a:lnTo>
                <a:lnTo>
                  <a:pt x="45605" y="7823"/>
                </a:lnTo>
                <a:lnTo>
                  <a:pt x="37109" y="2095"/>
                </a:lnTo>
                <a:lnTo>
                  <a:pt x="26708" y="0"/>
                </a:lnTo>
                <a:lnTo>
                  <a:pt x="16319" y="2095"/>
                </a:lnTo>
                <a:lnTo>
                  <a:pt x="7823" y="7823"/>
                </a:lnTo>
                <a:lnTo>
                  <a:pt x="2095" y="16319"/>
                </a:lnTo>
                <a:lnTo>
                  <a:pt x="0" y="26720"/>
                </a:lnTo>
                <a:lnTo>
                  <a:pt x="2095" y="37122"/>
                </a:lnTo>
                <a:lnTo>
                  <a:pt x="7823" y="45618"/>
                </a:lnTo>
                <a:lnTo>
                  <a:pt x="16319" y="51346"/>
                </a:lnTo>
                <a:lnTo>
                  <a:pt x="26708" y="53441"/>
                </a:lnTo>
                <a:lnTo>
                  <a:pt x="37109" y="51346"/>
                </a:lnTo>
                <a:lnTo>
                  <a:pt x="45605" y="45618"/>
                </a:lnTo>
                <a:lnTo>
                  <a:pt x="51333" y="37122"/>
                </a:lnTo>
                <a:lnTo>
                  <a:pt x="53428" y="26720"/>
                </a:lnTo>
                <a:close/>
              </a:path>
              <a:path w="60960" h="784225">
                <a:moveTo>
                  <a:pt x="60756" y="756920"/>
                </a:moveTo>
                <a:lnTo>
                  <a:pt x="58661" y="746518"/>
                </a:lnTo>
                <a:lnTo>
                  <a:pt x="52933" y="738022"/>
                </a:lnTo>
                <a:lnTo>
                  <a:pt x="44437" y="732294"/>
                </a:lnTo>
                <a:lnTo>
                  <a:pt x="34036" y="730199"/>
                </a:lnTo>
                <a:lnTo>
                  <a:pt x="23647" y="732294"/>
                </a:lnTo>
                <a:lnTo>
                  <a:pt x="15151" y="738022"/>
                </a:lnTo>
                <a:lnTo>
                  <a:pt x="9423" y="746518"/>
                </a:lnTo>
                <a:lnTo>
                  <a:pt x="7327" y="756920"/>
                </a:lnTo>
                <a:lnTo>
                  <a:pt x="9423" y="767321"/>
                </a:lnTo>
                <a:lnTo>
                  <a:pt x="15151" y="775817"/>
                </a:lnTo>
                <a:lnTo>
                  <a:pt x="23647" y="781545"/>
                </a:lnTo>
                <a:lnTo>
                  <a:pt x="34036" y="783640"/>
                </a:lnTo>
                <a:lnTo>
                  <a:pt x="44437" y="781545"/>
                </a:lnTo>
                <a:lnTo>
                  <a:pt x="52933" y="775817"/>
                </a:lnTo>
                <a:lnTo>
                  <a:pt x="58661" y="767321"/>
                </a:lnTo>
                <a:lnTo>
                  <a:pt x="60756" y="756920"/>
                </a:lnTo>
                <a:close/>
              </a:path>
            </a:pathLst>
          </a:custGeom>
          <a:solidFill>
            <a:srgbClr val="F0AB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37812" y="3042032"/>
            <a:ext cx="1866900" cy="225702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226695">
              <a:lnSpc>
                <a:spcPts val="1080"/>
              </a:lnSpc>
              <a:spcBef>
                <a:spcPts val="200"/>
              </a:spcBef>
            </a:pPr>
            <a:r>
              <a:rPr sz="950" b="1" spc="40">
                <a:solidFill>
                  <a:srgbClr val="F0AB1C"/>
                </a:solidFill>
                <a:latin typeface="Trebuchet MS"/>
                <a:cs typeface="Trebuchet MS"/>
              </a:rPr>
              <a:t>Plan</a:t>
            </a:r>
            <a:r>
              <a:rPr sz="950" b="1" spc="-2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F0AB1C"/>
                </a:solidFill>
                <a:latin typeface="Trebuchet MS"/>
                <a:cs typeface="Trebuchet MS"/>
              </a:rPr>
              <a:t>de</a:t>
            </a:r>
            <a:r>
              <a:rPr sz="950" b="1" spc="-15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lang="es-CO" sz="950" b="1" spc="25" err="1">
                <a:solidFill>
                  <a:srgbClr val="F0AB1C"/>
                </a:solidFill>
                <a:latin typeface="Trebuchet MS"/>
                <a:cs typeface="Trebuchet MS"/>
              </a:rPr>
              <a:t>Gestión</a:t>
            </a:r>
            <a:r>
              <a:rPr sz="950" b="1" spc="-2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950" b="1" spc="25">
                <a:solidFill>
                  <a:srgbClr val="F0AB1C"/>
                </a:solidFill>
                <a:latin typeface="Trebuchet MS"/>
                <a:cs typeface="Trebuchet MS"/>
              </a:rPr>
              <a:t>Integral</a:t>
            </a:r>
            <a:r>
              <a:rPr sz="950" b="1" spc="-15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F0AB1C"/>
                </a:solidFill>
                <a:latin typeface="Trebuchet MS"/>
                <a:cs typeface="Trebuchet MS"/>
              </a:rPr>
              <a:t>de </a:t>
            </a:r>
            <a:r>
              <a:rPr sz="950" b="1" spc="-27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lang="es-CO" sz="950" b="1" spc="40" err="1">
                <a:solidFill>
                  <a:srgbClr val="F0AB1C"/>
                </a:solidFill>
                <a:latin typeface="Trebuchet MS"/>
                <a:cs typeface="Trebuchet MS"/>
              </a:rPr>
              <a:t>Residuos</a:t>
            </a:r>
            <a:r>
              <a:rPr sz="950" b="1" spc="-15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lang="es-CO" sz="950" b="1" spc="30" err="1">
                <a:solidFill>
                  <a:srgbClr val="F0AB1C"/>
                </a:solidFill>
                <a:latin typeface="Trebuchet MS"/>
                <a:cs typeface="Trebuchet MS"/>
              </a:rPr>
              <a:t>Sólidos</a:t>
            </a:r>
            <a:r>
              <a:rPr sz="950" b="1" spc="30">
                <a:solidFill>
                  <a:srgbClr val="F0AB1C"/>
                </a:solidFill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148590">
              <a:lnSpc>
                <a:spcPts val="990"/>
              </a:lnSpc>
              <a:spcBef>
                <a:spcPts val="1120"/>
              </a:spcBef>
            </a:pPr>
            <a:r>
              <a:rPr lang="es-CO" sz="850" b="1" spc="-30" err="1">
                <a:solidFill>
                  <a:srgbClr val="F0AB1C"/>
                </a:solidFill>
                <a:latin typeface="Arial"/>
                <a:cs typeface="Arial"/>
              </a:rPr>
              <a:t>Reducir</a:t>
            </a:r>
            <a:r>
              <a:rPr sz="850" b="1" spc="-30">
                <a:solidFill>
                  <a:srgbClr val="F0AB1C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  <a:p>
            <a:pPr marL="148590" marR="147320">
              <a:lnSpc>
                <a:spcPts val="960"/>
              </a:lnSpc>
              <a:spcBef>
                <a:spcPts val="55"/>
              </a:spcBef>
            </a:pP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consumo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responsable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implica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254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pensar</a:t>
            </a: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antes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850" spc="-5" err="1">
                <a:solidFill>
                  <a:srgbClr val="818385"/>
                </a:solidFill>
                <a:latin typeface="Tahoma"/>
                <a:cs typeface="Tahoma"/>
              </a:rPr>
              <a:t>consumir</a:t>
            </a: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así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evitar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generación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residuos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254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5" err="1">
                <a:solidFill>
                  <a:srgbClr val="818385"/>
                </a:solidFill>
                <a:latin typeface="Tahoma"/>
                <a:cs typeface="Tahoma"/>
              </a:rPr>
              <a:t>manera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innecesaria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  <a:p>
            <a:pPr marL="148590">
              <a:lnSpc>
                <a:spcPts val="990"/>
              </a:lnSpc>
              <a:spcBef>
                <a:spcPts val="930"/>
              </a:spcBef>
            </a:pPr>
            <a:r>
              <a:rPr lang="es-CO" sz="850" b="1" spc="-10" err="1">
                <a:solidFill>
                  <a:srgbClr val="F0AB1C"/>
                </a:solidFill>
                <a:latin typeface="Arial"/>
                <a:cs typeface="Arial"/>
              </a:rPr>
              <a:t>Separar</a:t>
            </a:r>
            <a:r>
              <a:rPr sz="850" b="1" spc="-10">
                <a:solidFill>
                  <a:srgbClr val="F0AB1C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  <a:p>
            <a:pPr marL="148590" marR="133985">
              <a:lnSpc>
                <a:spcPts val="960"/>
              </a:lnSpc>
              <a:spcBef>
                <a:spcPts val="55"/>
              </a:spcBef>
            </a:pP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-5" err="1">
                <a:solidFill>
                  <a:srgbClr val="818385"/>
                </a:solidFill>
                <a:latin typeface="Tahoma"/>
                <a:cs typeface="Tahoma"/>
              </a:rPr>
              <a:t>esta</a:t>
            </a:r>
            <a:r>
              <a:rPr sz="85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manera</a:t>
            </a:r>
            <a:r>
              <a:rPr sz="850" spc="-4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garantizamos</a:t>
            </a:r>
            <a:r>
              <a:rPr sz="85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un </a:t>
            </a:r>
            <a:r>
              <a:rPr sz="850" spc="-2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-5" err="1">
                <a:solidFill>
                  <a:srgbClr val="818385"/>
                </a:solidFill>
                <a:latin typeface="Tahoma"/>
                <a:cs typeface="Tahoma"/>
              </a:rPr>
              <a:t>mejor</a:t>
            </a: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aprovechamiento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850" spc="-10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8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-5" err="1">
                <a:solidFill>
                  <a:srgbClr val="818385"/>
                </a:solidFill>
                <a:latin typeface="Tahoma"/>
                <a:cs typeface="Tahoma"/>
              </a:rPr>
              <a:t>residuos</a:t>
            </a:r>
            <a:r>
              <a:rPr sz="850" spc="-4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-10" err="1">
                <a:solidFill>
                  <a:srgbClr val="818385"/>
                </a:solidFill>
                <a:latin typeface="Tahoma"/>
                <a:cs typeface="Tahoma"/>
              </a:rPr>
              <a:t>generados</a:t>
            </a:r>
            <a:r>
              <a:rPr sz="850" spc="-1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  <a:p>
            <a:pPr marL="144780">
              <a:lnSpc>
                <a:spcPts val="990"/>
              </a:lnSpc>
              <a:spcBef>
                <a:spcPts val="880"/>
              </a:spcBef>
            </a:pPr>
            <a:r>
              <a:rPr lang="es-CO" sz="850" b="1" spc="-10" err="1">
                <a:solidFill>
                  <a:srgbClr val="F0AB1C"/>
                </a:solidFill>
                <a:latin typeface="Arial"/>
                <a:cs typeface="Arial"/>
              </a:rPr>
              <a:t>Reutilizar</a:t>
            </a:r>
            <a:r>
              <a:rPr sz="850" b="1" spc="-10">
                <a:solidFill>
                  <a:srgbClr val="F0AB1C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  <a:p>
            <a:pPr marL="144780" marR="5080">
              <a:lnSpc>
                <a:spcPts val="960"/>
              </a:lnSpc>
              <a:spcBef>
                <a:spcPts val="55"/>
              </a:spcBef>
            </a:pPr>
            <a:r>
              <a:rPr sz="850" spc="15">
                <a:solidFill>
                  <a:srgbClr val="818385"/>
                </a:solidFill>
                <a:latin typeface="Tahoma"/>
                <a:cs typeface="Tahoma"/>
              </a:rPr>
              <a:t>Procura</a:t>
            </a:r>
            <a:r>
              <a:rPr sz="85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encontrarles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otro</a:t>
            </a:r>
            <a:r>
              <a:rPr sz="85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uso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85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-2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residuos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antes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3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8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disponerlos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85772" y="2166351"/>
            <a:ext cx="1705610" cy="2764155"/>
            <a:chOff x="4085772" y="2166351"/>
            <a:chExt cx="1705610" cy="2764155"/>
          </a:xfrm>
        </p:grpSpPr>
        <p:sp>
          <p:nvSpPr>
            <p:cNvPr id="35" name="object 35"/>
            <p:cNvSpPr/>
            <p:nvPr/>
          </p:nvSpPr>
          <p:spPr>
            <a:xfrm>
              <a:off x="4085772" y="487653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08" y="0"/>
                  </a:moveTo>
                  <a:lnTo>
                    <a:pt x="16314" y="2099"/>
                  </a:lnTo>
                  <a:lnTo>
                    <a:pt x="7824" y="7826"/>
                  </a:lnTo>
                  <a:lnTo>
                    <a:pt x="2099" y="16319"/>
                  </a:lnTo>
                  <a:lnTo>
                    <a:pt x="0" y="26720"/>
                  </a:lnTo>
                  <a:lnTo>
                    <a:pt x="2099" y="37119"/>
                  </a:lnTo>
                  <a:lnTo>
                    <a:pt x="7824" y="45608"/>
                  </a:lnTo>
                  <a:lnTo>
                    <a:pt x="16314" y="51331"/>
                  </a:lnTo>
                  <a:lnTo>
                    <a:pt x="26708" y="53428"/>
                  </a:lnTo>
                  <a:lnTo>
                    <a:pt x="37109" y="51331"/>
                  </a:lnTo>
                  <a:lnTo>
                    <a:pt x="45602" y="45608"/>
                  </a:lnTo>
                  <a:lnTo>
                    <a:pt x="51329" y="37119"/>
                  </a:lnTo>
                  <a:lnTo>
                    <a:pt x="53428" y="26720"/>
                  </a:lnTo>
                  <a:lnTo>
                    <a:pt x="51329" y="16319"/>
                  </a:lnTo>
                  <a:lnTo>
                    <a:pt x="45602" y="7826"/>
                  </a:lnTo>
                  <a:lnTo>
                    <a:pt x="37109" y="2099"/>
                  </a:lnTo>
                  <a:lnTo>
                    <a:pt x="26708" y="0"/>
                  </a:lnTo>
                  <a:close/>
                </a:path>
              </a:pathLst>
            </a:custGeom>
            <a:solidFill>
              <a:srgbClr val="F0AB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81464" y="2166351"/>
              <a:ext cx="410209" cy="519430"/>
            </a:xfrm>
            <a:custGeom>
              <a:avLst/>
              <a:gdLst/>
              <a:ahLst/>
              <a:cxnLst/>
              <a:rect l="l" t="t" r="r" b="b"/>
              <a:pathLst>
                <a:path w="410210" h="519430">
                  <a:moveTo>
                    <a:pt x="66323" y="172075"/>
                  </a:moveTo>
                  <a:lnTo>
                    <a:pt x="45923" y="172075"/>
                  </a:lnTo>
                  <a:lnTo>
                    <a:pt x="72517" y="443182"/>
                  </a:lnTo>
                  <a:lnTo>
                    <a:pt x="76304" y="456314"/>
                  </a:lnTo>
                  <a:lnTo>
                    <a:pt x="84272" y="466832"/>
                  </a:lnTo>
                  <a:lnTo>
                    <a:pt x="95443" y="473850"/>
                  </a:lnTo>
                  <a:lnTo>
                    <a:pt x="108839" y="476481"/>
                  </a:lnTo>
                  <a:lnTo>
                    <a:pt x="108839" y="514860"/>
                  </a:lnTo>
                  <a:lnTo>
                    <a:pt x="113385" y="519407"/>
                  </a:lnTo>
                  <a:lnTo>
                    <a:pt x="330987" y="519407"/>
                  </a:lnTo>
                  <a:lnTo>
                    <a:pt x="335534" y="514860"/>
                  </a:lnTo>
                  <a:lnTo>
                    <a:pt x="335534" y="499100"/>
                  </a:lnTo>
                  <a:lnTo>
                    <a:pt x="129146" y="499100"/>
                  </a:lnTo>
                  <a:lnTo>
                    <a:pt x="129146" y="476494"/>
                  </a:lnTo>
                  <a:lnTo>
                    <a:pt x="335534" y="476494"/>
                  </a:lnTo>
                  <a:lnTo>
                    <a:pt x="348930" y="473850"/>
                  </a:lnTo>
                  <a:lnTo>
                    <a:pt x="360102" y="466832"/>
                  </a:lnTo>
                  <a:lnTo>
                    <a:pt x="368073" y="456314"/>
                  </a:lnTo>
                  <a:lnTo>
                    <a:pt x="368114" y="456174"/>
                  </a:lnTo>
                  <a:lnTo>
                    <a:pt x="100634" y="456174"/>
                  </a:lnTo>
                  <a:lnTo>
                    <a:pt x="93548" y="449748"/>
                  </a:lnTo>
                  <a:lnTo>
                    <a:pt x="66323" y="172075"/>
                  </a:lnTo>
                  <a:close/>
                </a:path>
                <a:path w="410210" h="519430">
                  <a:moveTo>
                    <a:pt x="335534" y="476494"/>
                  </a:moveTo>
                  <a:lnTo>
                    <a:pt x="315226" y="476494"/>
                  </a:lnTo>
                  <a:lnTo>
                    <a:pt x="315226" y="499100"/>
                  </a:lnTo>
                  <a:lnTo>
                    <a:pt x="335534" y="499100"/>
                  </a:lnTo>
                  <a:lnTo>
                    <a:pt x="335534" y="476494"/>
                  </a:lnTo>
                  <a:close/>
                </a:path>
                <a:path w="410210" h="519430">
                  <a:moveTo>
                    <a:pt x="370865" y="291963"/>
                  </a:moveTo>
                  <a:lnTo>
                    <a:pt x="365887" y="296027"/>
                  </a:lnTo>
                  <a:lnTo>
                    <a:pt x="350824" y="449748"/>
                  </a:lnTo>
                  <a:lnTo>
                    <a:pt x="343738" y="456174"/>
                  </a:lnTo>
                  <a:lnTo>
                    <a:pt x="368114" y="456174"/>
                  </a:lnTo>
                  <a:lnTo>
                    <a:pt x="371868" y="443182"/>
                  </a:lnTo>
                  <a:lnTo>
                    <a:pt x="386105" y="298021"/>
                  </a:lnTo>
                  <a:lnTo>
                    <a:pt x="382028" y="293055"/>
                  </a:lnTo>
                  <a:lnTo>
                    <a:pt x="370865" y="291963"/>
                  </a:lnTo>
                  <a:close/>
                </a:path>
                <a:path w="410210" h="519430">
                  <a:moveTo>
                    <a:pt x="399088" y="165699"/>
                  </a:moveTo>
                  <a:lnTo>
                    <a:pt x="378675" y="165699"/>
                  </a:lnTo>
                  <a:lnTo>
                    <a:pt x="373519" y="218277"/>
                  </a:lnTo>
                  <a:lnTo>
                    <a:pt x="377609" y="223243"/>
                  </a:lnTo>
                  <a:lnTo>
                    <a:pt x="388759" y="224323"/>
                  </a:lnTo>
                  <a:lnTo>
                    <a:pt x="393738" y="220259"/>
                  </a:lnTo>
                  <a:lnTo>
                    <a:pt x="399088" y="165699"/>
                  </a:lnTo>
                  <a:close/>
                </a:path>
                <a:path w="410210" h="519430">
                  <a:moveTo>
                    <a:pt x="14998" y="134203"/>
                  </a:moveTo>
                  <a:lnTo>
                    <a:pt x="3886" y="135727"/>
                  </a:lnTo>
                  <a:lnTo>
                    <a:pt x="0" y="140845"/>
                  </a:lnTo>
                  <a:lnTo>
                    <a:pt x="762" y="146408"/>
                  </a:lnTo>
                  <a:lnTo>
                    <a:pt x="12204" y="179212"/>
                  </a:lnTo>
                  <a:lnTo>
                    <a:pt x="16725" y="179212"/>
                  </a:lnTo>
                  <a:lnTo>
                    <a:pt x="21641" y="178097"/>
                  </a:lnTo>
                  <a:lnTo>
                    <a:pt x="45923" y="172075"/>
                  </a:lnTo>
                  <a:lnTo>
                    <a:pt x="66323" y="172075"/>
                  </a:lnTo>
                  <a:lnTo>
                    <a:pt x="65824" y="166982"/>
                  </a:lnTo>
                  <a:lnTo>
                    <a:pt x="70840" y="165699"/>
                  </a:lnTo>
                  <a:lnTo>
                    <a:pt x="399088" y="165699"/>
                  </a:lnTo>
                  <a:lnTo>
                    <a:pt x="399970" y="156708"/>
                  </a:lnTo>
                  <a:lnTo>
                    <a:pt x="24053" y="156708"/>
                  </a:lnTo>
                  <a:lnTo>
                    <a:pt x="21005" y="144592"/>
                  </a:lnTo>
                  <a:lnTo>
                    <a:pt x="20116" y="138077"/>
                  </a:lnTo>
                  <a:lnTo>
                    <a:pt x="14998" y="134203"/>
                  </a:lnTo>
                  <a:close/>
                </a:path>
                <a:path w="410210" h="519430">
                  <a:moveTo>
                    <a:pt x="397208" y="36340"/>
                  </a:moveTo>
                  <a:lnTo>
                    <a:pt x="364251" y="36340"/>
                  </a:lnTo>
                  <a:lnTo>
                    <a:pt x="372730" y="39404"/>
                  </a:lnTo>
                  <a:lnTo>
                    <a:pt x="379483" y="45374"/>
                  </a:lnTo>
                  <a:lnTo>
                    <a:pt x="383527" y="53660"/>
                  </a:lnTo>
                  <a:lnTo>
                    <a:pt x="386194" y="64061"/>
                  </a:lnTo>
                  <a:lnTo>
                    <a:pt x="24053" y="156708"/>
                  </a:lnTo>
                  <a:lnTo>
                    <a:pt x="399970" y="156708"/>
                  </a:lnTo>
                  <a:lnTo>
                    <a:pt x="400558" y="150713"/>
                  </a:lnTo>
                  <a:lnTo>
                    <a:pt x="395757" y="145392"/>
                  </a:lnTo>
                  <a:lnTo>
                    <a:pt x="150317" y="145392"/>
                  </a:lnTo>
                  <a:lnTo>
                    <a:pt x="265938" y="115814"/>
                  </a:lnTo>
                  <a:lnTo>
                    <a:pt x="350555" y="115814"/>
                  </a:lnTo>
                  <a:lnTo>
                    <a:pt x="339878" y="110989"/>
                  </a:lnTo>
                  <a:lnTo>
                    <a:pt x="327716" y="109222"/>
                  </a:lnTo>
                  <a:lnTo>
                    <a:pt x="309003" y="109222"/>
                  </a:lnTo>
                  <a:lnTo>
                    <a:pt x="301713" y="106632"/>
                  </a:lnTo>
                  <a:lnTo>
                    <a:pt x="406361" y="79860"/>
                  </a:lnTo>
                  <a:lnTo>
                    <a:pt x="409740" y="74196"/>
                  </a:lnTo>
                  <a:lnTo>
                    <a:pt x="403199" y="48618"/>
                  </a:lnTo>
                  <a:lnTo>
                    <a:pt x="397208" y="36340"/>
                  </a:lnTo>
                  <a:close/>
                </a:path>
                <a:path w="410210" h="519430">
                  <a:moveTo>
                    <a:pt x="350555" y="115814"/>
                  </a:moveTo>
                  <a:lnTo>
                    <a:pt x="265938" y="115814"/>
                  </a:lnTo>
                  <a:lnTo>
                    <a:pt x="274434" y="116588"/>
                  </a:lnTo>
                  <a:lnTo>
                    <a:pt x="290220" y="123866"/>
                  </a:lnTo>
                  <a:lnTo>
                    <a:pt x="298518" y="126811"/>
                  </a:lnTo>
                  <a:lnTo>
                    <a:pt x="306968" y="128350"/>
                  </a:lnTo>
                  <a:lnTo>
                    <a:pt x="315566" y="128939"/>
                  </a:lnTo>
                  <a:lnTo>
                    <a:pt x="324307" y="129034"/>
                  </a:lnTo>
                  <a:lnTo>
                    <a:pt x="333146" y="130172"/>
                  </a:lnTo>
                  <a:lnTo>
                    <a:pt x="341380" y="133432"/>
                  </a:lnTo>
                  <a:lnTo>
                    <a:pt x="348583" y="138582"/>
                  </a:lnTo>
                  <a:lnTo>
                    <a:pt x="354330" y="145392"/>
                  </a:lnTo>
                  <a:lnTo>
                    <a:pt x="377164" y="145392"/>
                  </a:lnTo>
                  <a:lnTo>
                    <a:pt x="374789" y="140452"/>
                  </a:lnTo>
                  <a:lnTo>
                    <a:pt x="366005" y="127410"/>
                  </a:lnTo>
                  <a:lnTo>
                    <a:pt x="354072" y="117403"/>
                  </a:lnTo>
                  <a:lnTo>
                    <a:pt x="350555" y="115814"/>
                  </a:lnTo>
                  <a:close/>
                </a:path>
                <a:path w="410210" h="519430">
                  <a:moveTo>
                    <a:pt x="324307" y="108727"/>
                  </a:moveTo>
                  <a:lnTo>
                    <a:pt x="316712" y="108727"/>
                  </a:lnTo>
                  <a:lnTo>
                    <a:pt x="309003" y="109222"/>
                  </a:lnTo>
                  <a:lnTo>
                    <a:pt x="327716" y="109222"/>
                  </a:lnTo>
                  <a:lnTo>
                    <a:pt x="324307" y="108727"/>
                  </a:lnTo>
                  <a:close/>
                </a:path>
                <a:path w="410210" h="519430">
                  <a:moveTo>
                    <a:pt x="235827" y="0"/>
                  </a:moveTo>
                  <a:lnTo>
                    <a:pt x="137845" y="22113"/>
                  </a:lnTo>
                  <a:lnTo>
                    <a:pt x="111396" y="51563"/>
                  </a:lnTo>
                  <a:lnTo>
                    <a:pt x="112052" y="65649"/>
                  </a:lnTo>
                  <a:lnTo>
                    <a:pt x="115011" y="77206"/>
                  </a:lnTo>
                  <a:lnTo>
                    <a:pt x="69862" y="88763"/>
                  </a:lnTo>
                  <a:lnTo>
                    <a:pt x="66586" y="94300"/>
                  </a:lnTo>
                  <a:lnTo>
                    <a:pt x="69367" y="105158"/>
                  </a:lnTo>
                  <a:lnTo>
                    <a:pt x="74891" y="108435"/>
                  </a:lnTo>
                  <a:lnTo>
                    <a:pt x="216623" y="72177"/>
                  </a:lnTo>
                  <a:lnTo>
                    <a:pt x="134683" y="72177"/>
                  </a:lnTo>
                  <a:lnTo>
                    <a:pt x="130695" y="56606"/>
                  </a:lnTo>
                  <a:lnTo>
                    <a:pt x="228053" y="20005"/>
                  </a:lnTo>
                  <a:lnTo>
                    <a:pt x="229349" y="19840"/>
                  </a:lnTo>
                  <a:lnTo>
                    <a:pt x="262051" y="19840"/>
                  </a:lnTo>
                  <a:lnTo>
                    <a:pt x="259093" y="13784"/>
                  </a:lnTo>
                  <a:lnTo>
                    <a:pt x="248777" y="4671"/>
                  </a:lnTo>
                  <a:lnTo>
                    <a:pt x="235827" y="0"/>
                  </a:lnTo>
                  <a:close/>
                </a:path>
                <a:path w="410210" h="519430">
                  <a:moveTo>
                    <a:pt x="262051" y="19840"/>
                  </a:moveTo>
                  <a:lnTo>
                    <a:pt x="233375" y="19840"/>
                  </a:lnTo>
                  <a:lnTo>
                    <a:pt x="236067" y="20576"/>
                  </a:lnTo>
                  <a:lnTo>
                    <a:pt x="242049" y="24120"/>
                  </a:lnTo>
                  <a:lnTo>
                    <a:pt x="244576" y="27473"/>
                  </a:lnTo>
                  <a:lnTo>
                    <a:pt x="248551" y="43043"/>
                  </a:lnTo>
                  <a:lnTo>
                    <a:pt x="134683" y="72177"/>
                  </a:lnTo>
                  <a:lnTo>
                    <a:pt x="216623" y="72177"/>
                  </a:lnTo>
                  <a:lnTo>
                    <a:pt x="350163" y="38014"/>
                  </a:lnTo>
                  <a:lnTo>
                    <a:pt x="268224" y="38014"/>
                  </a:lnTo>
                  <a:lnTo>
                    <a:pt x="265277" y="26444"/>
                  </a:lnTo>
                  <a:lnTo>
                    <a:pt x="262051" y="19840"/>
                  </a:lnTo>
                  <a:close/>
                </a:path>
                <a:path w="410210" h="519430">
                  <a:moveTo>
                    <a:pt x="367212" y="16289"/>
                  </a:moveTo>
                  <a:lnTo>
                    <a:pt x="349986" y="17097"/>
                  </a:lnTo>
                  <a:lnTo>
                    <a:pt x="268224" y="38014"/>
                  </a:lnTo>
                  <a:lnTo>
                    <a:pt x="350163" y="38014"/>
                  </a:lnTo>
                  <a:lnTo>
                    <a:pt x="355028" y="36769"/>
                  </a:lnTo>
                  <a:lnTo>
                    <a:pt x="364251" y="36340"/>
                  </a:lnTo>
                  <a:lnTo>
                    <a:pt x="397208" y="36340"/>
                  </a:lnTo>
                  <a:lnTo>
                    <a:pt x="395645" y="33138"/>
                  </a:lnTo>
                  <a:lnTo>
                    <a:pt x="383041" y="21999"/>
                  </a:lnTo>
                  <a:lnTo>
                    <a:pt x="367212" y="16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5338" y="2388021"/>
              <a:ext cx="179806" cy="1798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405729" y="2262822"/>
              <a:ext cx="367665" cy="173355"/>
            </a:xfrm>
            <a:custGeom>
              <a:avLst/>
              <a:gdLst/>
              <a:ahLst/>
              <a:cxnLst/>
              <a:rect l="l" t="t" r="r" b="b"/>
              <a:pathLst>
                <a:path w="367664" h="173355">
                  <a:moveTo>
                    <a:pt x="22999" y="12725"/>
                  </a:moveTo>
                  <a:lnTo>
                    <a:pt x="20866" y="7620"/>
                  </a:lnTo>
                  <a:lnTo>
                    <a:pt x="18745" y="2514"/>
                  </a:lnTo>
                  <a:lnTo>
                    <a:pt x="12725" y="0"/>
                  </a:lnTo>
                  <a:lnTo>
                    <a:pt x="2501" y="4241"/>
                  </a:lnTo>
                  <a:lnTo>
                    <a:pt x="0" y="10274"/>
                  </a:lnTo>
                  <a:lnTo>
                    <a:pt x="4229" y="20497"/>
                  </a:lnTo>
                  <a:lnTo>
                    <a:pt x="10274" y="22999"/>
                  </a:lnTo>
                  <a:lnTo>
                    <a:pt x="20472" y="18757"/>
                  </a:lnTo>
                  <a:lnTo>
                    <a:pt x="22999" y="12725"/>
                  </a:lnTo>
                  <a:close/>
                </a:path>
                <a:path w="367664" h="173355">
                  <a:moveTo>
                    <a:pt x="367080" y="162547"/>
                  </a:moveTo>
                  <a:lnTo>
                    <a:pt x="364959" y="157441"/>
                  </a:lnTo>
                  <a:lnTo>
                    <a:pt x="362839" y="152336"/>
                  </a:lnTo>
                  <a:lnTo>
                    <a:pt x="356819" y="149821"/>
                  </a:lnTo>
                  <a:lnTo>
                    <a:pt x="346583" y="154063"/>
                  </a:lnTo>
                  <a:lnTo>
                    <a:pt x="344081" y="160096"/>
                  </a:lnTo>
                  <a:lnTo>
                    <a:pt x="348322" y="170319"/>
                  </a:lnTo>
                  <a:lnTo>
                    <a:pt x="354355" y="172821"/>
                  </a:lnTo>
                  <a:lnTo>
                    <a:pt x="364566" y="168579"/>
                  </a:lnTo>
                  <a:lnTo>
                    <a:pt x="367080" y="1625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31632" y="3709342"/>
            <a:ext cx="1681480" cy="691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990"/>
              </a:lnSpc>
              <a:spcBef>
                <a:spcPts val="90"/>
              </a:spcBef>
            </a:pPr>
            <a:r>
              <a:rPr lang="es-CO" sz="850" b="1" spc="-20" err="1">
                <a:solidFill>
                  <a:srgbClr val="83D4EC"/>
                </a:solidFill>
                <a:latin typeface="Arial"/>
                <a:cs typeface="Arial"/>
              </a:rPr>
              <a:t>Reducir</a:t>
            </a:r>
            <a:r>
              <a:rPr sz="850" b="1" spc="-20">
                <a:solidFill>
                  <a:srgbClr val="83D4EC"/>
                </a:solidFill>
                <a:latin typeface="Arial"/>
                <a:cs typeface="Arial"/>
              </a:rPr>
              <a:t>:</a:t>
            </a:r>
            <a:endParaRPr sz="850">
              <a:latin typeface="Arial"/>
              <a:cs typeface="Arial"/>
            </a:endParaRPr>
          </a:p>
          <a:p>
            <a:pPr marL="12700" marR="5080">
              <a:lnSpc>
                <a:spcPts val="960"/>
              </a:lnSpc>
              <a:spcBef>
                <a:spcPts val="55"/>
              </a:spcBef>
            </a:pP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Usar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solo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agua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necesita</a:t>
            </a:r>
            <a:r>
              <a:rPr sz="85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850" spc="-2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err="1">
                <a:solidFill>
                  <a:srgbClr val="818385"/>
                </a:solidFill>
                <a:latin typeface="Tahoma"/>
                <a:cs typeface="Tahoma"/>
              </a:rPr>
              <a:t>evitar</a:t>
            </a:r>
            <a:r>
              <a:rPr sz="85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850" spc="10" err="1">
                <a:solidFill>
                  <a:srgbClr val="818385"/>
                </a:solidFill>
                <a:latin typeface="Tahoma"/>
                <a:cs typeface="Tahoma"/>
              </a:rPr>
              <a:t>desperdicios</a:t>
            </a:r>
            <a:r>
              <a:rPr sz="850" spc="1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lang="es-MX" sz="850" spc="10">
              <a:solidFill>
                <a:srgbClr val="818385"/>
              </a:solidFill>
              <a:latin typeface="Tahoma"/>
              <a:cs typeface="Tahoma"/>
            </a:endParaRPr>
          </a:p>
          <a:p>
            <a:pPr marL="12700" marR="5080">
              <a:lnSpc>
                <a:spcPts val="960"/>
              </a:lnSpc>
              <a:spcBef>
                <a:spcPts val="55"/>
              </a:spcBef>
            </a:pPr>
            <a:endParaRPr lang="es-MX" sz="850" spc="10">
              <a:solidFill>
                <a:srgbClr val="818385"/>
              </a:solidFill>
              <a:latin typeface="Tahoma"/>
              <a:cs typeface="Tahoma"/>
            </a:endParaRPr>
          </a:p>
          <a:p>
            <a:pPr marL="12700" marR="5080">
              <a:lnSpc>
                <a:spcPts val="960"/>
              </a:lnSpc>
              <a:spcBef>
                <a:spcPts val="55"/>
              </a:spcBef>
            </a:pPr>
            <a:endParaRPr lang="es-MX" sz="8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06108" y="3115063"/>
            <a:ext cx="2002789" cy="3098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200"/>
              </a:spcBef>
            </a:pPr>
            <a:r>
              <a:rPr sz="950" b="1" spc="25">
                <a:solidFill>
                  <a:srgbClr val="83D4EC"/>
                </a:solidFill>
                <a:latin typeface="Trebuchet MS"/>
                <a:cs typeface="Trebuchet MS"/>
              </a:rPr>
              <a:t>Aplicar</a:t>
            </a:r>
            <a:r>
              <a:rPr sz="95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25">
                <a:solidFill>
                  <a:srgbClr val="83D4EC"/>
                </a:solidFill>
                <a:latin typeface="Trebuchet MS"/>
                <a:cs typeface="Trebuchet MS"/>
              </a:rPr>
              <a:t>prácticas</a:t>
            </a:r>
            <a:r>
              <a:rPr sz="95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83D4EC"/>
                </a:solidFill>
                <a:latin typeface="Trebuchet MS"/>
                <a:cs typeface="Trebuchet MS"/>
              </a:rPr>
              <a:t>de</a:t>
            </a:r>
            <a:r>
              <a:rPr sz="950" b="1" spc="-20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40">
                <a:solidFill>
                  <a:srgbClr val="83D4EC"/>
                </a:solidFill>
                <a:latin typeface="Trebuchet MS"/>
                <a:cs typeface="Trebuchet MS"/>
              </a:rPr>
              <a:t>uso</a:t>
            </a:r>
            <a:r>
              <a:rPr sz="95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10">
                <a:solidFill>
                  <a:srgbClr val="83D4EC"/>
                </a:solidFill>
                <a:latin typeface="Trebuchet MS"/>
                <a:cs typeface="Trebuchet MS"/>
              </a:rPr>
              <a:t>eficiente </a:t>
            </a:r>
            <a:r>
              <a:rPr sz="950" b="1" spc="-270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30">
                <a:solidFill>
                  <a:srgbClr val="83D4EC"/>
                </a:solidFill>
                <a:latin typeface="Trebuchet MS"/>
                <a:cs typeface="Trebuchet MS"/>
              </a:rPr>
              <a:t>y</a:t>
            </a:r>
            <a:r>
              <a:rPr sz="950" b="1" spc="-1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20">
                <a:solidFill>
                  <a:srgbClr val="83D4EC"/>
                </a:solidFill>
                <a:latin typeface="Trebuchet MS"/>
                <a:cs typeface="Trebuchet MS"/>
              </a:rPr>
              <a:t>racional</a:t>
            </a:r>
            <a:r>
              <a:rPr sz="950" b="1" spc="-10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25">
                <a:solidFill>
                  <a:srgbClr val="83D4EC"/>
                </a:solidFill>
                <a:latin typeface="Trebuchet MS"/>
                <a:cs typeface="Trebuchet MS"/>
              </a:rPr>
              <a:t>del</a:t>
            </a:r>
            <a:r>
              <a:rPr sz="950" b="1" spc="-1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950" b="1" spc="35">
                <a:solidFill>
                  <a:srgbClr val="83D4EC"/>
                </a:solidFill>
                <a:latin typeface="Trebuchet MS"/>
                <a:cs typeface="Trebuchet MS"/>
              </a:rPr>
              <a:t>agua: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26845" y="2182846"/>
            <a:ext cx="1826260" cy="1644014"/>
            <a:chOff x="6626845" y="2182846"/>
            <a:chExt cx="1826260" cy="1644014"/>
          </a:xfrm>
        </p:grpSpPr>
        <p:sp>
          <p:nvSpPr>
            <p:cNvPr id="42" name="object 42"/>
            <p:cNvSpPr/>
            <p:nvPr/>
          </p:nvSpPr>
          <p:spPr>
            <a:xfrm>
              <a:off x="6626845" y="3772860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08" y="0"/>
                  </a:moveTo>
                  <a:lnTo>
                    <a:pt x="16314" y="2099"/>
                  </a:lnTo>
                  <a:lnTo>
                    <a:pt x="7824" y="7826"/>
                  </a:lnTo>
                  <a:lnTo>
                    <a:pt x="2099" y="16319"/>
                  </a:lnTo>
                  <a:lnTo>
                    <a:pt x="0" y="26720"/>
                  </a:lnTo>
                  <a:lnTo>
                    <a:pt x="2099" y="37121"/>
                  </a:lnTo>
                  <a:lnTo>
                    <a:pt x="7824" y="45615"/>
                  </a:lnTo>
                  <a:lnTo>
                    <a:pt x="16314" y="51341"/>
                  </a:lnTo>
                  <a:lnTo>
                    <a:pt x="26708" y="53441"/>
                  </a:lnTo>
                  <a:lnTo>
                    <a:pt x="37109" y="51341"/>
                  </a:lnTo>
                  <a:lnTo>
                    <a:pt x="45602" y="45615"/>
                  </a:lnTo>
                  <a:lnTo>
                    <a:pt x="51329" y="37121"/>
                  </a:lnTo>
                  <a:lnTo>
                    <a:pt x="53428" y="26720"/>
                  </a:lnTo>
                  <a:lnTo>
                    <a:pt x="51329" y="16319"/>
                  </a:lnTo>
                  <a:lnTo>
                    <a:pt x="45602" y="7826"/>
                  </a:lnTo>
                  <a:lnTo>
                    <a:pt x="37109" y="2099"/>
                  </a:lnTo>
                  <a:lnTo>
                    <a:pt x="26708" y="0"/>
                  </a:lnTo>
                  <a:close/>
                </a:path>
              </a:pathLst>
            </a:custGeom>
            <a:solidFill>
              <a:srgbClr val="83D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52813" y="218284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09" h="600710">
                  <a:moveTo>
                    <a:pt x="81241" y="445223"/>
                  </a:moveTo>
                  <a:lnTo>
                    <a:pt x="73482" y="445223"/>
                  </a:lnTo>
                  <a:lnTo>
                    <a:pt x="68706" y="449935"/>
                  </a:lnTo>
                  <a:lnTo>
                    <a:pt x="53085" y="466307"/>
                  </a:lnTo>
                  <a:lnTo>
                    <a:pt x="34890" y="488497"/>
                  </a:lnTo>
                  <a:lnTo>
                    <a:pt x="19804" y="513009"/>
                  </a:lnTo>
                  <a:lnTo>
                    <a:pt x="13512" y="536346"/>
                  </a:lnTo>
                  <a:lnTo>
                    <a:pt x="18537" y="561166"/>
                  </a:lnTo>
                  <a:lnTo>
                    <a:pt x="32234" y="581458"/>
                  </a:lnTo>
                  <a:lnTo>
                    <a:pt x="52533" y="595151"/>
                  </a:lnTo>
                  <a:lnTo>
                    <a:pt x="77368" y="600176"/>
                  </a:lnTo>
                  <a:lnTo>
                    <a:pt x="102195" y="595151"/>
                  </a:lnTo>
                  <a:lnTo>
                    <a:pt x="120799" y="582599"/>
                  </a:lnTo>
                  <a:lnTo>
                    <a:pt x="77368" y="582599"/>
                  </a:lnTo>
                  <a:lnTo>
                    <a:pt x="59373" y="578958"/>
                  </a:lnTo>
                  <a:lnTo>
                    <a:pt x="44661" y="569036"/>
                  </a:lnTo>
                  <a:lnTo>
                    <a:pt x="34732" y="554331"/>
                  </a:lnTo>
                  <a:lnTo>
                    <a:pt x="31089" y="536346"/>
                  </a:lnTo>
                  <a:lnTo>
                    <a:pt x="33528" y="525618"/>
                  </a:lnTo>
                  <a:lnTo>
                    <a:pt x="41451" y="510089"/>
                  </a:lnTo>
                  <a:lnTo>
                    <a:pt x="55762" y="490140"/>
                  </a:lnTo>
                  <a:lnTo>
                    <a:pt x="77368" y="466153"/>
                  </a:lnTo>
                  <a:lnTo>
                    <a:pt x="101486" y="466153"/>
                  </a:lnTo>
                  <a:lnTo>
                    <a:pt x="86004" y="449935"/>
                  </a:lnTo>
                  <a:lnTo>
                    <a:pt x="81241" y="445223"/>
                  </a:lnTo>
                  <a:close/>
                </a:path>
                <a:path w="600709" h="600710">
                  <a:moveTo>
                    <a:pt x="101486" y="466153"/>
                  </a:moveTo>
                  <a:lnTo>
                    <a:pt x="77368" y="466153"/>
                  </a:lnTo>
                  <a:lnTo>
                    <a:pt x="98967" y="490142"/>
                  </a:lnTo>
                  <a:lnTo>
                    <a:pt x="113274" y="510093"/>
                  </a:lnTo>
                  <a:lnTo>
                    <a:pt x="121195" y="525623"/>
                  </a:lnTo>
                  <a:lnTo>
                    <a:pt x="123634" y="536346"/>
                  </a:lnTo>
                  <a:lnTo>
                    <a:pt x="119991" y="554331"/>
                  </a:lnTo>
                  <a:lnTo>
                    <a:pt x="110064" y="569036"/>
                  </a:lnTo>
                  <a:lnTo>
                    <a:pt x="95355" y="578958"/>
                  </a:lnTo>
                  <a:lnTo>
                    <a:pt x="77368" y="582599"/>
                  </a:lnTo>
                  <a:lnTo>
                    <a:pt x="120799" y="582599"/>
                  </a:lnTo>
                  <a:lnTo>
                    <a:pt x="122491" y="581458"/>
                  </a:lnTo>
                  <a:lnTo>
                    <a:pt x="136186" y="561166"/>
                  </a:lnTo>
                  <a:lnTo>
                    <a:pt x="141211" y="536346"/>
                  </a:lnTo>
                  <a:lnTo>
                    <a:pt x="134919" y="513009"/>
                  </a:lnTo>
                  <a:lnTo>
                    <a:pt x="119832" y="488497"/>
                  </a:lnTo>
                  <a:lnTo>
                    <a:pt x="101633" y="466307"/>
                  </a:lnTo>
                  <a:lnTo>
                    <a:pt x="101486" y="466153"/>
                  </a:lnTo>
                  <a:close/>
                </a:path>
                <a:path w="600709" h="600710">
                  <a:moveTo>
                    <a:pt x="31229" y="331838"/>
                  </a:moveTo>
                  <a:lnTo>
                    <a:pt x="21513" y="331838"/>
                  </a:lnTo>
                  <a:lnTo>
                    <a:pt x="17576" y="335775"/>
                  </a:lnTo>
                  <a:lnTo>
                    <a:pt x="17576" y="366775"/>
                  </a:lnTo>
                  <a:lnTo>
                    <a:pt x="7873" y="366852"/>
                  </a:lnTo>
                  <a:lnTo>
                    <a:pt x="0" y="374764"/>
                  </a:lnTo>
                  <a:lnTo>
                    <a:pt x="0" y="411568"/>
                  </a:lnTo>
                  <a:lnTo>
                    <a:pt x="7950" y="419519"/>
                  </a:lnTo>
                  <a:lnTo>
                    <a:pt x="146773" y="419519"/>
                  </a:lnTo>
                  <a:lnTo>
                    <a:pt x="154724" y="411568"/>
                  </a:lnTo>
                  <a:lnTo>
                    <a:pt x="154724" y="401929"/>
                  </a:lnTo>
                  <a:lnTo>
                    <a:pt x="17640" y="401929"/>
                  </a:lnTo>
                  <a:lnTo>
                    <a:pt x="17640" y="384352"/>
                  </a:lnTo>
                  <a:lnTo>
                    <a:pt x="154724" y="384352"/>
                  </a:lnTo>
                  <a:lnTo>
                    <a:pt x="154724" y="374764"/>
                  </a:lnTo>
                  <a:lnTo>
                    <a:pt x="146850" y="366852"/>
                  </a:lnTo>
                  <a:lnTo>
                    <a:pt x="137147" y="366775"/>
                  </a:lnTo>
                  <a:lnTo>
                    <a:pt x="35166" y="366763"/>
                  </a:lnTo>
                  <a:lnTo>
                    <a:pt x="35166" y="335775"/>
                  </a:lnTo>
                  <a:lnTo>
                    <a:pt x="31229" y="331838"/>
                  </a:lnTo>
                  <a:close/>
                </a:path>
                <a:path w="600709" h="600710">
                  <a:moveTo>
                    <a:pt x="154724" y="384352"/>
                  </a:moveTo>
                  <a:lnTo>
                    <a:pt x="137083" y="384352"/>
                  </a:lnTo>
                  <a:lnTo>
                    <a:pt x="137083" y="401929"/>
                  </a:lnTo>
                  <a:lnTo>
                    <a:pt x="154724" y="401929"/>
                  </a:lnTo>
                  <a:lnTo>
                    <a:pt x="154724" y="384352"/>
                  </a:lnTo>
                  <a:close/>
                </a:path>
                <a:path w="600709" h="600710">
                  <a:moveTo>
                    <a:pt x="197157" y="182727"/>
                  </a:moveTo>
                  <a:lnTo>
                    <a:pt x="179565" y="182727"/>
                  </a:lnTo>
                  <a:lnTo>
                    <a:pt x="179565" y="267119"/>
                  </a:lnTo>
                  <a:lnTo>
                    <a:pt x="140869" y="267131"/>
                  </a:lnTo>
                  <a:lnTo>
                    <a:pt x="132620" y="268801"/>
                  </a:lnTo>
                  <a:lnTo>
                    <a:pt x="125825" y="273386"/>
                  </a:lnTo>
                  <a:lnTo>
                    <a:pt x="121240" y="280181"/>
                  </a:lnTo>
                  <a:lnTo>
                    <a:pt x="119557" y="288493"/>
                  </a:lnTo>
                  <a:lnTo>
                    <a:pt x="119557" y="366763"/>
                  </a:lnTo>
                  <a:lnTo>
                    <a:pt x="137147" y="366763"/>
                  </a:lnTo>
                  <a:lnTo>
                    <a:pt x="137147" y="286410"/>
                  </a:lnTo>
                  <a:lnTo>
                    <a:pt x="138849" y="284708"/>
                  </a:lnTo>
                  <a:lnTo>
                    <a:pt x="201265" y="284708"/>
                  </a:lnTo>
                  <a:lnTo>
                    <a:pt x="200517" y="283792"/>
                  </a:lnTo>
                  <a:lnTo>
                    <a:pt x="197459" y="274916"/>
                  </a:lnTo>
                  <a:lnTo>
                    <a:pt x="196857" y="259022"/>
                  </a:lnTo>
                  <a:lnTo>
                    <a:pt x="196733" y="252818"/>
                  </a:lnTo>
                  <a:lnTo>
                    <a:pt x="196503" y="225563"/>
                  </a:lnTo>
                  <a:lnTo>
                    <a:pt x="196718" y="194051"/>
                  </a:lnTo>
                  <a:lnTo>
                    <a:pt x="197157" y="182727"/>
                  </a:lnTo>
                  <a:close/>
                </a:path>
                <a:path w="600709" h="600710">
                  <a:moveTo>
                    <a:pt x="201265" y="284708"/>
                  </a:moveTo>
                  <a:lnTo>
                    <a:pt x="181800" y="284708"/>
                  </a:lnTo>
                  <a:lnTo>
                    <a:pt x="188031" y="296806"/>
                  </a:lnTo>
                  <a:lnTo>
                    <a:pt x="197551" y="306358"/>
                  </a:lnTo>
                  <a:lnTo>
                    <a:pt x="209628" y="312629"/>
                  </a:lnTo>
                  <a:lnTo>
                    <a:pt x="223532" y="314883"/>
                  </a:lnTo>
                  <a:lnTo>
                    <a:pt x="290436" y="314883"/>
                  </a:lnTo>
                  <a:lnTo>
                    <a:pt x="294373" y="310946"/>
                  </a:lnTo>
                  <a:lnTo>
                    <a:pt x="294373" y="301231"/>
                  </a:lnTo>
                  <a:lnTo>
                    <a:pt x="290436" y="297294"/>
                  </a:lnTo>
                  <a:lnTo>
                    <a:pt x="223532" y="297294"/>
                  </a:lnTo>
                  <a:lnTo>
                    <a:pt x="214179" y="295582"/>
                  </a:lnTo>
                  <a:lnTo>
                    <a:pt x="206297" y="290871"/>
                  </a:lnTo>
                  <a:lnTo>
                    <a:pt x="201265" y="284708"/>
                  </a:lnTo>
                  <a:close/>
                </a:path>
                <a:path w="600709" h="600710">
                  <a:moveTo>
                    <a:pt x="376492" y="152552"/>
                  </a:moveTo>
                  <a:lnTo>
                    <a:pt x="341477" y="152552"/>
                  </a:lnTo>
                  <a:lnTo>
                    <a:pt x="350832" y="154265"/>
                  </a:lnTo>
                  <a:lnTo>
                    <a:pt x="358719" y="158983"/>
                  </a:lnTo>
                  <a:lnTo>
                    <a:pt x="364503" y="166070"/>
                  </a:lnTo>
                  <a:lnTo>
                    <a:pt x="367550" y="174891"/>
                  </a:lnTo>
                  <a:lnTo>
                    <a:pt x="367554" y="274916"/>
                  </a:lnTo>
                  <a:lnTo>
                    <a:pt x="364492" y="283792"/>
                  </a:lnTo>
                  <a:lnTo>
                    <a:pt x="358713" y="290871"/>
                  </a:lnTo>
                  <a:lnTo>
                    <a:pt x="350830" y="295582"/>
                  </a:lnTo>
                  <a:lnTo>
                    <a:pt x="341477" y="297294"/>
                  </a:lnTo>
                  <a:lnTo>
                    <a:pt x="321767" y="297294"/>
                  </a:lnTo>
                  <a:lnTo>
                    <a:pt x="317830" y="301231"/>
                  </a:lnTo>
                  <a:lnTo>
                    <a:pt x="317830" y="310946"/>
                  </a:lnTo>
                  <a:lnTo>
                    <a:pt x="321767" y="314883"/>
                  </a:lnTo>
                  <a:lnTo>
                    <a:pt x="341477" y="314883"/>
                  </a:lnTo>
                  <a:lnTo>
                    <a:pt x="355381" y="312629"/>
                  </a:lnTo>
                  <a:lnTo>
                    <a:pt x="367460" y="306358"/>
                  </a:lnTo>
                  <a:lnTo>
                    <a:pt x="376983" y="296806"/>
                  </a:lnTo>
                  <a:lnTo>
                    <a:pt x="383222" y="284708"/>
                  </a:lnTo>
                  <a:lnTo>
                    <a:pt x="469315" y="284708"/>
                  </a:lnTo>
                  <a:lnTo>
                    <a:pt x="465391" y="280771"/>
                  </a:lnTo>
                  <a:lnTo>
                    <a:pt x="465378" y="267131"/>
                  </a:lnTo>
                  <a:lnTo>
                    <a:pt x="385432" y="267131"/>
                  </a:lnTo>
                  <a:lnTo>
                    <a:pt x="385432" y="182727"/>
                  </a:lnTo>
                  <a:lnTo>
                    <a:pt x="465378" y="182727"/>
                  </a:lnTo>
                  <a:lnTo>
                    <a:pt x="465391" y="169075"/>
                  </a:lnTo>
                  <a:lnTo>
                    <a:pt x="469315" y="165138"/>
                  </a:lnTo>
                  <a:lnTo>
                    <a:pt x="383209" y="165138"/>
                  </a:lnTo>
                  <a:lnTo>
                    <a:pt x="376978" y="153040"/>
                  </a:lnTo>
                  <a:lnTo>
                    <a:pt x="376492" y="152552"/>
                  </a:lnTo>
                  <a:close/>
                </a:path>
                <a:path w="600709" h="600710">
                  <a:moveTo>
                    <a:pt x="341477" y="134962"/>
                  </a:moveTo>
                  <a:lnTo>
                    <a:pt x="223532" y="134962"/>
                  </a:lnTo>
                  <a:lnTo>
                    <a:pt x="209634" y="137216"/>
                  </a:lnTo>
                  <a:lnTo>
                    <a:pt x="197556" y="143487"/>
                  </a:lnTo>
                  <a:lnTo>
                    <a:pt x="188033" y="153040"/>
                  </a:lnTo>
                  <a:lnTo>
                    <a:pt x="181800" y="165138"/>
                  </a:lnTo>
                  <a:lnTo>
                    <a:pt x="105257" y="165138"/>
                  </a:lnTo>
                  <a:lnTo>
                    <a:pt x="71160" y="172039"/>
                  </a:lnTo>
                  <a:lnTo>
                    <a:pt x="43286" y="190847"/>
                  </a:lnTo>
                  <a:lnTo>
                    <a:pt x="24477" y="218721"/>
                  </a:lnTo>
                  <a:lnTo>
                    <a:pt x="17576" y="252818"/>
                  </a:lnTo>
                  <a:lnTo>
                    <a:pt x="17576" y="304457"/>
                  </a:lnTo>
                  <a:lnTo>
                    <a:pt x="21513" y="308394"/>
                  </a:lnTo>
                  <a:lnTo>
                    <a:pt x="31229" y="308394"/>
                  </a:lnTo>
                  <a:lnTo>
                    <a:pt x="35166" y="304457"/>
                  </a:lnTo>
                  <a:lnTo>
                    <a:pt x="35166" y="252818"/>
                  </a:lnTo>
                  <a:lnTo>
                    <a:pt x="40683" y="225563"/>
                  </a:lnTo>
                  <a:lnTo>
                    <a:pt x="55719" y="203280"/>
                  </a:lnTo>
                  <a:lnTo>
                    <a:pt x="78002" y="188244"/>
                  </a:lnTo>
                  <a:lnTo>
                    <a:pt x="105257" y="182727"/>
                  </a:lnTo>
                  <a:lnTo>
                    <a:pt x="197157" y="182727"/>
                  </a:lnTo>
                  <a:lnTo>
                    <a:pt x="197459" y="174942"/>
                  </a:lnTo>
                  <a:lnTo>
                    <a:pt x="200506" y="166070"/>
                  </a:lnTo>
                  <a:lnTo>
                    <a:pt x="206290" y="158983"/>
                  </a:lnTo>
                  <a:lnTo>
                    <a:pt x="214177" y="154265"/>
                  </a:lnTo>
                  <a:lnTo>
                    <a:pt x="223532" y="152552"/>
                  </a:lnTo>
                  <a:lnTo>
                    <a:pt x="376492" y="152552"/>
                  </a:lnTo>
                  <a:lnTo>
                    <a:pt x="367458" y="143487"/>
                  </a:lnTo>
                  <a:lnTo>
                    <a:pt x="355381" y="137216"/>
                  </a:lnTo>
                  <a:lnTo>
                    <a:pt x="341477" y="134962"/>
                  </a:lnTo>
                  <a:close/>
                </a:path>
                <a:path w="600709" h="600710">
                  <a:moveTo>
                    <a:pt x="499033" y="284708"/>
                  </a:moveTo>
                  <a:lnTo>
                    <a:pt x="449300" y="284708"/>
                  </a:lnTo>
                  <a:lnTo>
                    <a:pt x="453105" y="291773"/>
                  </a:lnTo>
                  <a:lnTo>
                    <a:pt x="458795" y="297335"/>
                  </a:lnTo>
                  <a:lnTo>
                    <a:pt x="465954" y="300978"/>
                  </a:lnTo>
                  <a:lnTo>
                    <a:pt x="474167" y="302285"/>
                  </a:lnTo>
                  <a:lnTo>
                    <a:pt x="482379" y="300978"/>
                  </a:lnTo>
                  <a:lnTo>
                    <a:pt x="489538" y="297335"/>
                  </a:lnTo>
                  <a:lnTo>
                    <a:pt x="495228" y="291773"/>
                  </a:lnTo>
                  <a:lnTo>
                    <a:pt x="499033" y="284708"/>
                  </a:lnTo>
                  <a:close/>
                </a:path>
                <a:path w="600709" h="600710">
                  <a:moveTo>
                    <a:pt x="596239" y="165138"/>
                  </a:moveTo>
                  <a:lnTo>
                    <a:pt x="479018" y="165138"/>
                  </a:lnTo>
                  <a:lnTo>
                    <a:pt x="482942" y="169075"/>
                  </a:lnTo>
                  <a:lnTo>
                    <a:pt x="482942" y="280771"/>
                  </a:lnTo>
                  <a:lnTo>
                    <a:pt x="479018" y="284708"/>
                  </a:lnTo>
                  <a:lnTo>
                    <a:pt x="596239" y="284708"/>
                  </a:lnTo>
                  <a:lnTo>
                    <a:pt x="600189" y="280771"/>
                  </a:lnTo>
                  <a:lnTo>
                    <a:pt x="600189" y="271056"/>
                  </a:lnTo>
                  <a:lnTo>
                    <a:pt x="596239" y="267119"/>
                  </a:lnTo>
                  <a:lnTo>
                    <a:pt x="500545" y="267119"/>
                  </a:lnTo>
                  <a:lnTo>
                    <a:pt x="500545" y="182727"/>
                  </a:lnTo>
                  <a:lnTo>
                    <a:pt x="596239" y="182727"/>
                  </a:lnTo>
                  <a:lnTo>
                    <a:pt x="600189" y="178790"/>
                  </a:lnTo>
                  <a:lnTo>
                    <a:pt x="600189" y="169075"/>
                  </a:lnTo>
                  <a:lnTo>
                    <a:pt x="596239" y="165138"/>
                  </a:lnTo>
                  <a:close/>
                </a:path>
                <a:path w="600709" h="600710">
                  <a:moveTo>
                    <a:pt x="465378" y="182727"/>
                  </a:moveTo>
                  <a:lnTo>
                    <a:pt x="447789" y="182727"/>
                  </a:lnTo>
                  <a:lnTo>
                    <a:pt x="447789" y="267131"/>
                  </a:lnTo>
                  <a:lnTo>
                    <a:pt x="465378" y="267131"/>
                  </a:lnTo>
                  <a:lnTo>
                    <a:pt x="465378" y="182727"/>
                  </a:lnTo>
                  <a:close/>
                </a:path>
                <a:path w="600709" h="600710">
                  <a:moveTo>
                    <a:pt x="474167" y="147561"/>
                  </a:moveTo>
                  <a:lnTo>
                    <a:pt x="465954" y="148868"/>
                  </a:lnTo>
                  <a:lnTo>
                    <a:pt x="458795" y="152511"/>
                  </a:lnTo>
                  <a:lnTo>
                    <a:pt x="453105" y="158073"/>
                  </a:lnTo>
                  <a:lnTo>
                    <a:pt x="449300" y="165138"/>
                  </a:lnTo>
                  <a:lnTo>
                    <a:pt x="499021" y="165138"/>
                  </a:lnTo>
                  <a:lnTo>
                    <a:pt x="495221" y="158073"/>
                  </a:lnTo>
                  <a:lnTo>
                    <a:pt x="489532" y="152511"/>
                  </a:lnTo>
                  <a:lnTo>
                    <a:pt x="482374" y="148868"/>
                  </a:lnTo>
                  <a:lnTo>
                    <a:pt x="474167" y="147561"/>
                  </a:lnTo>
                  <a:close/>
                </a:path>
                <a:path w="600709" h="600710">
                  <a:moveTo>
                    <a:pt x="311149" y="0"/>
                  </a:moveTo>
                  <a:lnTo>
                    <a:pt x="253860" y="0"/>
                  </a:lnTo>
                  <a:lnTo>
                    <a:pt x="244963" y="1543"/>
                  </a:lnTo>
                  <a:lnTo>
                    <a:pt x="237358" y="5813"/>
                  </a:lnTo>
                  <a:lnTo>
                    <a:pt x="231584" y="12269"/>
                  </a:lnTo>
                  <a:lnTo>
                    <a:pt x="228180" y="20370"/>
                  </a:lnTo>
                  <a:lnTo>
                    <a:pt x="140080" y="20370"/>
                  </a:lnTo>
                  <a:lnTo>
                    <a:pt x="128224" y="22768"/>
                  </a:lnTo>
                  <a:lnTo>
                    <a:pt x="118535" y="29303"/>
                  </a:lnTo>
                  <a:lnTo>
                    <a:pt x="111998" y="38989"/>
                  </a:lnTo>
                  <a:lnTo>
                    <a:pt x="109600" y="50838"/>
                  </a:lnTo>
                  <a:lnTo>
                    <a:pt x="112039" y="62592"/>
                  </a:lnTo>
                  <a:lnTo>
                    <a:pt x="118644" y="72312"/>
                  </a:lnTo>
                  <a:lnTo>
                    <a:pt x="128374" y="78920"/>
                  </a:lnTo>
                  <a:lnTo>
                    <a:pt x="140080" y="81318"/>
                  </a:lnTo>
                  <a:lnTo>
                    <a:pt x="228180" y="81318"/>
                  </a:lnTo>
                  <a:lnTo>
                    <a:pt x="231442" y="89192"/>
                  </a:lnTo>
                  <a:lnTo>
                    <a:pt x="236939" y="95534"/>
                  </a:lnTo>
                  <a:lnTo>
                    <a:pt x="244181" y="99854"/>
                  </a:lnTo>
                  <a:lnTo>
                    <a:pt x="252679" y="101663"/>
                  </a:lnTo>
                  <a:lnTo>
                    <a:pt x="252679" y="134962"/>
                  </a:lnTo>
                  <a:lnTo>
                    <a:pt x="270268" y="134962"/>
                  </a:lnTo>
                  <a:lnTo>
                    <a:pt x="270268" y="101701"/>
                  </a:lnTo>
                  <a:lnTo>
                    <a:pt x="312331" y="101701"/>
                  </a:lnTo>
                  <a:lnTo>
                    <a:pt x="320829" y="99854"/>
                  </a:lnTo>
                  <a:lnTo>
                    <a:pt x="328071" y="95534"/>
                  </a:lnTo>
                  <a:lnTo>
                    <a:pt x="333567" y="89192"/>
                  </a:lnTo>
                  <a:lnTo>
                    <a:pt x="335672" y="84112"/>
                  </a:lnTo>
                  <a:lnTo>
                    <a:pt x="249008" y="84112"/>
                  </a:lnTo>
                  <a:lnTo>
                    <a:pt x="245071" y="80175"/>
                  </a:lnTo>
                  <a:lnTo>
                    <a:pt x="245071" y="63779"/>
                  </a:lnTo>
                  <a:lnTo>
                    <a:pt x="133070" y="63779"/>
                  </a:lnTo>
                  <a:lnTo>
                    <a:pt x="127177" y="57823"/>
                  </a:lnTo>
                  <a:lnTo>
                    <a:pt x="127177" y="43738"/>
                  </a:lnTo>
                  <a:lnTo>
                    <a:pt x="132968" y="37947"/>
                  </a:lnTo>
                  <a:lnTo>
                    <a:pt x="245071" y="37947"/>
                  </a:lnTo>
                  <a:lnTo>
                    <a:pt x="245071" y="21513"/>
                  </a:lnTo>
                  <a:lnTo>
                    <a:pt x="249008" y="17576"/>
                  </a:lnTo>
                  <a:lnTo>
                    <a:pt x="335653" y="17576"/>
                  </a:lnTo>
                  <a:lnTo>
                    <a:pt x="333420" y="12269"/>
                  </a:lnTo>
                  <a:lnTo>
                    <a:pt x="327647" y="5813"/>
                  </a:lnTo>
                  <a:lnTo>
                    <a:pt x="320045" y="1543"/>
                  </a:lnTo>
                  <a:lnTo>
                    <a:pt x="311149" y="0"/>
                  </a:lnTo>
                  <a:close/>
                </a:path>
                <a:path w="600709" h="600710">
                  <a:moveTo>
                    <a:pt x="312331" y="101701"/>
                  </a:moveTo>
                  <a:lnTo>
                    <a:pt x="294754" y="101701"/>
                  </a:lnTo>
                  <a:lnTo>
                    <a:pt x="294754" y="134962"/>
                  </a:lnTo>
                  <a:lnTo>
                    <a:pt x="312331" y="134962"/>
                  </a:lnTo>
                  <a:lnTo>
                    <a:pt x="312331" y="101701"/>
                  </a:lnTo>
                  <a:close/>
                </a:path>
                <a:path w="600709" h="600710">
                  <a:moveTo>
                    <a:pt x="335653" y="17576"/>
                  </a:moveTo>
                  <a:lnTo>
                    <a:pt x="316001" y="17576"/>
                  </a:lnTo>
                  <a:lnTo>
                    <a:pt x="319951" y="21513"/>
                  </a:lnTo>
                  <a:lnTo>
                    <a:pt x="319951" y="80175"/>
                  </a:lnTo>
                  <a:lnTo>
                    <a:pt x="316001" y="84112"/>
                  </a:lnTo>
                  <a:lnTo>
                    <a:pt x="335672" y="84112"/>
                  </a:lnTo>
                  <a:lnTo>
                    <a:pt x="336829" y="81318"/>
                  </a:lnTo>
                  <a:lnTo>
                    <a:pt x="424929" y="81318"/>
                  </a:lnTo>
                  <a:lnTo>
                    <a:pt x="436788" y="78914"/>
                  </a:lnTo>
                  <a:lnTo>
                    <a:pt x="446470" y="72383"/>
                  </a:lnTo>
                  <a:lnTo>
                    <a:pt x="452302" y="63741"/>
                  </a:lnTo>
                  <a:lnTo>
                    <a:pt x="337527" y="63741"/>
                  </a:lnTo>
                  <a:lnTo>
                    <a:pt x="337527" y="37947"/>
                  </a:lnTo>
                  <a:lnTo>
                    <a:pt x="424929" y="37947"/>
                  </a:lnTo>
                  <a:lnTo>
                    <a:pt x="452230" y="37922"/>
                  </a:lnTo>
                  <a:lnTo>
                    <a:pt x="446427" y="29336"/>
                  </a:lnTo>
                  <a:lnTo>
                    <a:pt x="436731" y="22756"/>
                  </a:lnTo>
                  <a:lnTo>
                    <a:pt x="424929" y="20370"/>
                  </a:lnTo>
                  <a:lnTo>
                    <a:pt x="336829" y="20370"/>
                  </a:lnTo>
                  <a:lnTo>
                    <a:pt x="335653" y="17576"/>
                  </a:lnTo>
                  <a:close/>
                </a:path>
                <a:path w="600709" h="600710">
                  <a:moveTo>
                    <a:pt x="245071" y="37947"/>
                  </a:moveTo>
                  <a:lnTo>
                    <a:pt x="227482" y="37947"/>
                  </a:lnTo>
                  <a:lnTo>
                    <a:pt x="227482" y="63741"/>
                  </a:lnTo>
                  <a:lnTo>
                    <a:pt x="133070" y="63779"/>
                  </a:lnTo>
                  <a:lnTo>
                    <a:pt x="245071" y="63779"/>
                  </a:lnTo>
                  <a:lnTo>
                    <a:pt x="245071" y="37947"/>
                  </a:lnTo>
                  <a:close/>
                </a:path>
                <a:path w="600709" h="600710">
                  <a:moveTo>
                    <a:pt x="452230" y="37922"/>
                  </a:moveTo>
                  <a:lnTo>
                    <a:pt x="431952" y="37922"/>
                  </a:lnTo>
                  <a:lnTo>
                    <a:pt x="437731" y="43738"/>
                  </a:lnTo>
                  <a:lnTo>
                    <a:pt x="437819" y="57962"/>
                  </a:lnTo>
                  <a:lnTo>
                    <a:pt x="432041" y="63741"/>
                  </a:lnTo>
                  <a:lnTo>
                    <a:pt x="452302" y="63741"/>
                  </a:lnTo>
                  <a:lnTo>
                    <a:pt x="453009" y="62694"/>
                  </a:lnTo>
                  <a:lnTo>
                    <a:pt x="455409" y="50838"/>
                  </a:lnTo>
                  <a:lnTo>
                    <a:pt x="452993" y="39051"/>
                  </a:lnTo>
                  <a:lnTo>
                    <a:pt x="452230" y="379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58571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dirty="0"/>
              <a:t>1</a:t>
            </a:r>
            <a:r>
              <a:rPr lang="es-MX" dirty="0"/>
              <a:t>8</a:t>
            </a:r>
            <a:endParaRPr dirty="0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0EE5D60B-BB68-0385-A24C-52E2D4595519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48" name="Imagen 47">
              <a:hlinkClick r:id="rId6" action="ppaction://hlinksldjump"/>
              <a:extLst>
                <a:ext uri="{FF2B5EF4-FFF2-40B4-BE49-F238E27FC236}">
                  <a16:creationId xmlns:a16="http://schemas.microsoft.com/office/drawing/2014/main" id="{B0259B42-952E-7AAB-C615-4855310E8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46E9705E-37C0-BEFA-6DEE-A28705056CB8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0" name="Imagen 49" descr="Icono&#10;&#10;Descripción generada automáticamente">
              <a:extLst>
                <a:ext uri="{FF2B5EF4-FFF2-40B4-BE49-F238E27FC236}">
                  <a16:creationId xmlns:a16="http://schemas.microsoft.com/office/drawing/2014/main" id="{2D87870F-C8C1-0697-6427-D3F046DA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9CBB57D4-7F51-64DB-1031-8690477726A0}"/>
              </a:ext>
            </a:extLst>
          </p:cNvPr>
          <p:cNvSpPr txBox="1"/>
          <p:nvPr/>
        </p:nvSpPr>
        <p:spPr>
          <a:xfrm>
            <a:off x="6635854" y="4243207"/>
            <a:ext cx="2078969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55"/>
              </a:spcBef>
            </a:pPr>
            <a:r>
              <a:rPr lang="es-MX" sz="850" spc="10">
                <a:solidFill>
                  <a:srgbClr val="818385"/>
                </a:solidFill>
                <a:latin typeface="Tahoma"/>
                <a:cs typeface="Tahoma"/>
                <a:hlinkClick r:id="rId10"/>
              </a:rPr>
              <a:t>Haz clic para conocer sobre cómo hacer un uso racional del agua </a:t>
            </a:r>
            <a:endParaRPr lang="es-MX" sz="850" spc="10">
              <a:solidFill>
                <a:srgbClr val="818385"/>
              </a:solidFill>
              <a:latin typeface="Tahoma"/>
              <a:cs typeface="Tahoma"/>
            </a:endParaRPr>
          </a:p>
          <a:p>
            <a:pPr marL="12700" marR="5080">
              <a:lnSpc>
                <a:spcPts val="960"/>
              </a:lnSpc>
              <a:spcBef>
                <a:spcPts val="55"/>
              </a:spcBef>
            </a:pPr>
            <a:endParaRPr lang="es-MX" spc="10">
              <a:solidFill>
                <a:srgbClr val="818385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70" y="499459"/>
            <a:ext cx="9281173" cy="611555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65899" y="3573398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9613" y="3605405"/>
            <a:ext cx="141605" cy="1898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100" b="1" spc="-6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615" y="402226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89" y="0"/>
                </a:moveTo>
                <a:lnTo>
                  <a:pt x="596" y="1143"/>
                </a:lnTo>
                <a:lnTo>
                  <a:pt x="292" y="2286"/>
                </a:lnTo>
                <a:lnTo>
                  <a:pt x="0" y="3441"/>
                </a:lnTo>
                <a:lnTo>
                  <a:pt x="3505" y="3441"/>
                </a:lnTo>
                <a:lnTo>
                  <a:pt x="2641" y="2286"/>
                </a:lnTo>
                <a:lnTo>
                  <a:pt x="889" y="0"/>
                </a:lnTo>
                <a:close/>
              </a:path>
            </a:pathLst>
          </a:custGeom>
          <a:solidFill>
            <a:srgbClr val="284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1774" y="4180051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1689" y="0"/>
                </a:moveTo>
                <a:lnTo>
                  <a:pt x="0" y="25"/>
                </a:lnTo>
                <a:lnTo>
                  <a:pt x="660" y="2717"/>
                </a:lnTo>
                <a:lnTo>
                  <a:pt x="1625" y="1879"/>
                </a:lnTo>
                <a:lnTo>
                  <a:pt x="2590" y="1028"/>
                </a:lnTo>
                <a:lnTo>
                  <a:pt x="3556" y="190"/>
                </a:lnTo>
                <a:lnTo>
                  <a:pt x="1689" y="0"/>
                </a:lnTo>
                <a:close/>
              </a:path>
            </a:pathLst>
          </a:custGeom>
          <a:solidFill>
            <a:srgbClr val="3A6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57285" y="7210447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083" y="507365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 sz="800"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666" y="2011159"/>
            <a:ext cx="3103432" cy="81749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49383" y="2036015"/>
            <a:ext cx="1181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14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>
            <a:hlinkClick r:id="rId4" action="ppaction://hlinksldjump"/>
          </p:cNvPr>
          <p:cNvSpPr txBox="1"/>
          <p:nvPr/>
        </p:nvSpPr>
        <p:spPr>
          <a:xfrm>
            <a:off x="5194575" y="1368098"/>
            <a:ext cx="1545621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¿Cu</a:t>
            </a:r>
            <a:r>
              <a:rPr lang="es-MX" sz="900" b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lang="es-MX" sz="900" b="1" spc="-35" dirty="0">
                <a:solidFill>
                  <a:srgbClr val="FFFFFF"/>
                </a:solidFill>
                <a:latin typeface="Arial"/>
                <a:cs typeface="Arial"/>
              </a:rPr>
              <a:t> es </a:t>
            </a:r>
            <a:r>
              <a:rPr lang="es-MX" sz="900" b="1" spc="-25" dirty="0">
                <a:solidFill>
                  <a:srgbClr val="FFFFFF"/>
                </a:solidFill>
                <a:latin typeface="Arial"/>
                <a:cs typeface="Arial"/>
              </a:rPr>
              <a:t> la Declaratoria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7810" y="1487341"/>
            <a:ext cx="129095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MX" sz="900" spc="15" dirty="0">
                <a:solidFill>
                  <a:srgbClr val="FFFFFF"/>
                </a:solidFill>
                <a:latin typeface="Tahoma"/>
                <a:cs typeface="Tahoma"/>
              </a:rPr>
              <a:t> de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18684" y="1491849"/>
            <a:ext cx="1505771" cy="1372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5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800" dirty="0">
              <a:latin typeface="Tahoma"/>
              <a:cs typeface="Tahoma"/>
            </a:endParaRPr>
          </a:p>
        </p:txBody>
      </p:sp>
      <p:sp>
        <p:nvSpPr>
          <p:cNvPr id="20" name="object 20">
            <a:hlinkClick r:id="rId4" action="ppaction://hlinksldjump"/>
          </p:cNvPr>
          <p:cNvSpPr txBox="1"/>
          <p:nvPr/>
        </p:nvSpPr>
        <p:spPr>
          <a:xfrm>
            <a:off x="5233911" y="1626699"/>
            <a:ext cx="109514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s-CO" sz="900" spc="10" dirty="0">
                <a:solidFill>
                  <a:srgbClr val="FFFFFF"/>
                </a:solidFill>
                <a:latin typeface="Tahoma"/>
                <a:cs typeface="Tahoma"/>
              </a:rPr>
              <a:t>Integrado </a:t>
            </a: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lang="es-MX" sz="9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9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35765" y="504177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20171" y="529031"/>
            <a:ext cx="12001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3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96786" y="506895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85465" y="531747"/>
            <a:ext cx="1117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6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8362" y="2037106"/>
            <a:ext cx="116839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0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>
            <a:hlinkClick r:id="rId5" action="ppaction://hlinksldjump"/>
          </p:cNvPr>
          <p:cNvSpPr txBox="1"/>
          <p:nvPr/>
        </p:nvSpPr>
        <p:spPr>
          <a:xfrm>
            <a:off x="2032748" y="1396838"/>
            <a:ext cx="1257935" cy="5675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11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25" dirty="0" err="1">
                <a:solidFill>
                  <a:srgbClr val="FFFFFF"/>
                </a:solidFill>
                <a:latin typeface="Arial"/>
                <a:cs typeface="Arial"/>
              </a:rPr>
              <a:t>Cuál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nuestro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Marco </a:t>
            </a:r>
            <a:r>
              <a:rPr sz="9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5" dirty="0" err="1">
                <a:solidFill>
                  <a:srgbClr val="FFFFFF"/>
                </a:solidFill>
                <a:latin typeface="Arial"/>
                <a:cs typeface="Arial"/>
              </a:rPr>
              <a:t>Actuación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5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SIG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0" dirty="0" err="1">
                <a:solidFill>
                  <a:srgbClr val="FFFFFF"/>
                </a:solidFill>
                <a:latin typeface="Tahoma"/>
                <a:cs typeface="Tahoma"/>
              </a:rPr>
              <a:t>dónde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consulta?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7" name="object 27">
            <a:hlinkClick r:id="rId6" action="ppaction://hlinksldjump"/>
          </p:cNvPr>
          <p:cNvSpPr txBox="1"/>
          <p:nvPr/>
        </p:nvSpPr>
        <p:spPr>
          <a:xfrm>
            <a:off x="457942" y="1306915"/>
            <a:ext cx="1329690" cy="65530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ctr">
              <a:lnSpc>
                <a:spcPts val="960"/>
              </a:lnSpc>
              <a:spcBef>
                <a:spcPts val="210"/>
              </a:spcBef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20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5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 err="1">
                <a:solidFill>
                  <a:srgbClr val="FFFFFF"/>
                </a:solidFill>
                <a:latin typeface="Arial"/>
                <a:cs typeface="Arial"/>
              </a:rPr>
              <a:t>sistemas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3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900" spc="40" dirty="0" err="1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certificados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endParaRPr sz="900" dirty="0">
              <a:latin typeface="Tahoma"/>
              <a:cs typeface="Tahoma"/>
            </a:endParaRPr>
          </a:p>
          <a:p>
            <a:pPr algn="ctr">
              <a:lnSpc>
                <a:spcPts val="940"/>
              </a:lnSpc>
            </a:pP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ISA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0" dirty="0" err="1">
                <a:solidFill>
                  <a:srgbClr val="FFFFFF"/>
                </a:solidFill>
                <a:latin typeface="Arial"/>
                <a:cs typeface="Arial"/>
              </a:rPr>
              <a:t>INTERCOLOMBIA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360" y="532225"/>
            <a:ext cx="9461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7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57549" y="505675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47287" y="530539"/>
            <a:ext cx="10985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45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>
            <a:hlinkClick r:id="rId7" action="ppaction://hlinksldjump"/>
          </p:cNvPr>
          <p:cNvSpPr txBox="1"/>
          <p:nvPr/>
        </p:nvSpPr>
        <p:spPr>
          <a:xfrm>
            <a:off x="3688251" y="1444320"/>
            <a:ext cx="1046448" cy="41165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ctr">
              <a:lnSpc>
                <a:spcPts val="960"/>
              </a:lnSpc>
              <a:spcBef>
                <a:spcPts val="210"/>
              </a:spcBef>
            </a:pP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contexto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b="1" spc="5" dirty="0" err="1">
                <a:solidFill>
                  <a:srgbClr val="FFFFFF"/>
                </a:solidFill>
                <a:latin typeface="Arial"/>
                <a:cs typeface="Arial"/>
              </a:rPr>
              <a:t>rganizacional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40058" y="2011603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88916" y="2036461"/>
            <a:ext cx="1911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4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6052" y="2010359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6354" y="2009583"/>
            <a:ext cx="128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>
            <a:hlinkClick r:id="rId8" action="ppaction://hlinksldjump"/>
          </p:cNvPr>
          <p:cNvSpPr txBox="1"/>
          <p:nvPr/>
        </p:nvSpPr>
        <p:spPr>
          <a:xfrm>
            <a:off x="457904" y="2837418"/>
            <a:ext cx="1250315" cy="5645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7620" algn="just">
              <a:lnSpc>
                <a:spcPts val="1000"/>
              </a:lnSpc>
              <a:spcBef>
                <a:spcPts val="335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25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900" b="1" spc="25" dirty="0" err="1">
                <a:solidFill>
                  <a:srgbClr val="FFFFFF"/>
                </a:solidFill>
                <a:latin typeface="Arial"/>
                <a:cs typeface="Arial"/>
              </a:rPr>
              <a:t>realiza</a:t>
            </a:r>
            <a:r>
              <a:rPr sz="9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sz="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6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 err="1">
                <a:solidFill>
                  <a:srgbClr val="FFFFFF"/>
                </a:solidFill>
                <a:latin typeface="Tahoma"/>
                <a:cs typeface="Tahoma"/>
              </a:rPr>
              <a:t>riesgos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5" dirty="0" err="1">
                <a:solidFill>
                  <a:srgbClr val="FFFFFF"/>
                </a:solidFill>
                <a:latin typeface="Tahoma"/>
                <a:cs typeface="Tahoma"/>
              </a:rPr>
              <a:t>oportunidades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5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0" dirty="0" err="1">
                <a:solidFill>
                  <a:srgbClr val="FFFFFF"/>
                </a:solidFill>
                <a:latin typeface="Tahoma"/>
                <a:cs typeface="Tahoma"/>
              </a:rPr>
              <a:t>manejo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0" dirty="0" err="1">
                <a:solidFill>
                  <a:srgbClr val="FFFFFF"/>
                </a:solidFill>
                <a:latin typeface="Tahoma"/>
                <a:cs typeface="Tahoma"/>
              </a:rPr>
              <a:t>cambio</a:t>
            </a:r>
            <a:r>
              <a:rPr sz="900" spc="5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1744" y="2158092"/>
            <a:ext cx="1533613" cy="509141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5032529" y="955109"/>
            <a:ext cx="756285" cy="297815"/>
          </a:xfrm>
          <a:custGeom>
            <a:avLst/>
            <a:gdLst/>
            <a:ahLst/>
            <a:cxnLst/>
            <a:rect l="l" t="t" r="r" b="b"/>
            <a:pathLst>
              <a:path w="756285" h="297815">
                <a:moveTo>
                  <a:pt x="646747" y="0"/>
                </a:moveTo>
                <a:lnTo>
                  <a:pt x="633651" y="18422"/>
                </a:lnTo>
                <a:lnTo>
                  <a:pt x="609526" y="56607"/>
                </a:lnTo>
                <a:lnTo>
                  <a:pt x="596595" y="74930"/>
                </a:lnTo>
                <a:lnTo>
                  <a:pt x="574418" y="109450"/>
                </a:lnTo>
                <a:lnTo>
                  <a:pt x="558271" y="146103"/>
                </a:lnTo>
                <a:lnTo>
                  <a:pt x="546465" y="184372"/>
                </a:lnTo>
                <a:lnTo>
                  <a:pt x="537311" y="223735"/>
                </a:lnTo>
                <a:lnTo>
                  <a:pt x="525335" y="282892"/>
                </a:lnTo>
                <a:lnTo>
                  <a:pt x="523354" y="287693"/>
                </a:lnTo>
                <a:lnTo>
                  <a:pt x="186512" y="286842"/>
                </a:lnTo>
                <a:lnTo>
                  <a:pt x="37028" y="286897"/>
                </a:lnTo>
                <a:lnTo>
                  <a:pt x="26604" y="287065"/>
                </a:lnTo>
                <a:lnTo>
                  <a:pt x="12712" y="287845"/>
                </a:lnTo>
                <a:lnTo>
                  <a:pt x="10172" y="287540"/>
                </a:lnTo>
                <a:lnTo>
                  <a:pt x="8254" y="286715"/>
                </a:lnTo>
                <a:lnTo>
                  <a:pt x="12" y="286715"/>
                </a:lnTo>
                <a:lnTo>
                  <a:pt x="0" y="296570"/>
                </a:lnTo>
                <a:lnTo>
                  <a:pt x="54673" y="296570"/>
                </a:lnTo>
                <a:lnTo>
                  <a:pt x="57619" y="297053"/>
                </a:lnTo>
                <a:lnTo>
                  <a:pt x="405155" y="297637"/>
                </a:lnTo>
                <a:lnTo>
                  <a:pt x="482245" y="297103"/>
                </a:lnTo>
                <a:lnTo>
                  <a:pt x="507936" y="297383"/>
                </a:lnTo>
                <a:lnTo>
                  <a:pt x="548512" y="286270"/>
                </a:lnTo>
                <a:lnTo>
                  <a:pt x="600575" y="252926"/>
                </a:lnTo>
                <a:lnTo>
                  <a:pt x="651179" y="217411"/>
                </a:lnTo>
                <a:lnTo>
                  <a:pt x="679185" y="189729"/>
                </a:lnTo>
                <a:lnTo>
                  <a:pt x="701465" y="155697"/>
                </a:lnTo>
                <a:lnTo>
                  <a:pt x="750315" y="81508"/>
                </a:lnTo>
                <a:lnTo>
                  <a:pt x="755256" y="76276"/>
                </a:lnTo>
                <a:lnTo>
                  <a:pt x="756157" y="68973"/>
                </a:lnTo>
                <a:lnTo>
                  <a:pt x="746899" y="68186"/>
                </a:lnTo>
                <a:lnTo>
                  <a:pt x="671423" y="184023"/>
                </a:lnTo>
                <a:lnTo>
                  <a:pt x="667067" y="189859"/>
                </a:lnTo>
                <a:lnTo>
                  <a:pt x="624392" y="225051"/>
                </a:lnTo>
                <a:lnTo>
                  <a:pt x="567117" y="262804"/>
                </a:lnTo>
                <a:lnTo>
                  <a:pt x="537019" y="281635"/>
                </a:lnTo>
                <a:lnTo>
                  <a:pt x="538646" y="265115"/>
                </a:lnTo>
                <a:lnTo>
                  <a:pt x="541653" y="249670"/>
                </a:lnTo>
                <a:lnTo>
                  <a:pt x="545086" y="234866"/>
                </a:lnTo>
                <a:lnTo>
                  <a:pt x="547992" y="220268"/>
                </a:lnTo>
                <a:lnTo>
                  <a:pt x="557502" y="178070"/>
                </a:lnTo>
                <a:lnTo>
                  <a:pt x="572123" y="138115"/>
                </a:lnTo>
                <a:lnTo>
                  <a:pt x="591624" y="100260"/>
                </a:lnTo>
                <a:lnTo>
                  <a:pt x="615772" y="64363"/>
                </a:lnTo>
                <a:lnTo>
                  <a:pt x="625805" y="50327"/>
                </a:lnTo>
                <a:lnTo>
                  <a:pt x="635320" y="35898"/>
                </a:lnTo>
                <a:lnTo>
                  <a:pt x="653973" y="6756"/>
                </a:lnTo>
                <a:lnTo>
                  <a:pt x="653414" y="2527"/>
                </a:lnTo>
                <a:lnTo>
                  <a:pt x="651027" y="254"/>
                </a:lnTo>
                <a:lnTo>
                  <a:pt x="646747" y="0"/>
                </a:lnTo>
                <a:close/>
              </a:path>
            </a:pathLst>
          </a:custGeom>
          <a:solidFill>
            <a:srgbClr val="F8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79277" y="830179"/>
            <a:ext cx="190233" cy="193903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761888" y="595035"/>
            <a:ext cx="255904" cy="306070"/>
          </a:xfrm>
          <a:custGeom>
            <a:avLst/>
            <a:gdLst/>
            <a:ahLst/>
            <a:cxnLst/>
            <a:rect l="l" t="t" r="r" b="b"/>
            <a:pathLst>
              <a:path w="255904" h="306069">
                <a:moveTo>
                  <a:pt x="177609" y="0"/>
                </a:moveTo>
                <a:lnTo>
                  <a:pt x="134997" y="26917"/>
                </a:lnTo>
                <a:lnTo>
                  <a:pt x="102615" y="75141"/>
                </a:lnTo>
                <a:lnTo>
                  <a:pt x="80154" y="108851"/>
                </a:lnTo>
                <a:lnTo>
                  <a:pt x="57928" y="142723"/>
                </a:lnTo>
                <a:lnTo>
                  <a:pt x="36423" y="177076"/>
                </a:lnTo>
                <a:lnTo>
                  <a:pt x="33163" y="184722"/>
                </a:lnTo>
                <a:lnTo>
                  <a:pt x="32799" y="191844"/>
                </a:lnTo>
                <a:lnTo>
                  <a:pt x="35114" y="198401"/>
                </a:lnTo>
                <a:lnTo>
                  <a:pt x="39890" y="204355"/>
                </a:lnTo>
                <a:lnTo>
                  <a:pt x="45910" y="208367"/>
                </a:lnTo>
                <a:lnTo>
                  <a:pt x="52412" y="209767"/>
                </a:lnTo>
                <a:lnTo>
                  <a:pt x="59296" y="208950"/>
                </a:lnTo>
                <a:lnTo>
                  <a:pt x="66459" y="206311"/>
                </a:lnTo>
                <a:lnTo>
                  <a:pt x="76887" y="199245"/>
                </a:lnTo>
                <a:lnTo>
                  <a:pt x="84708" y="190109"/>
                </a:lnTo>
                <a:lnTo>
                  <a:pt x="97472" y="169545"/>
                </a:lnTo>
                <a:lnTo>
                  <a:pt x="134786" y="112487"/>
                </a:lnTo>
                <a:lnTo>
                  <a:pt x="150545" y="89192"/>
                </a:lnTo>
                <a:lnTo>
                  <a:pt x="155422" y="80352"/>
                </a:lnTo>
                <a:lnTo>
                  <a:pt x="169646" y="90258"/>
                </a:lnTo>
                <a:lnTo>
                  <a:pt x="161239" y="95631"/>
                </a:lnTo>
                <a:lnTo>
                  <a:pt x="139513" y="129184"/>
                </a:lnTo>
                <a:lnTo>
                  <a:pt x="82041" y="216877"/>
                </a:lnTo>
                <a:lnTo>
                  <a:pt x="69155" y="230038"/>
                </a:lnTo>
                <a:lnTo>
                  <a:pt x="54560" y="234611"/>
                </a:lnTo>
                <a:lnTo>
                  <a:pt x="39949" y="230438"/>
                </a:lnTo>
                <a:lnTo>
                  <a:pt x="27012" y="217360"/>
                </a:lnTo>
                <a:lnTo>
                  <a:pt x="21979" y="211527"/>
                </a:lnTo>
                <a:lnTo>
                  <a:pt x="17519" y="209980"/>
                </a:lnTo>
                <a:lnTo>
                  <a:pt x="13393" y="211983"/>
                </a:lnTo>
                <a:lnTo>
                  <a:pt x="9359" y="216801"/>
                </a:lnTo>
                <a:lnTo>
                  <a:pt x="5600" y="222326"/>
                </a:lnTo>
                <a:lnTo>
                  <a:pt x="0" y="227393"/>
                </a:lnTo>
                <a:lnTo>
                  <a:pt x="584" y="235153"/>
                </a:lnTo>
                <a:lnTo>
                  <a:pt x="4178" y="238823"/>
                </a:lnTo>
                <a:lnTo>
                  <a:pt x="7924" y="237388"/>
                </a:lnTo>
                <a:lnTo>
                  <a:pt x="11683" y="235458"/>
                </a:lnTo>
                <a:lnTo>
                  <a:pt x="14719" y="227291"/>
                </a:lnTo>
                <a:lnTo>
                  <a:pt x="17716" y="225031"/>
                </a:lnTo>
                <a:lnTo>
                  <a:pt x="26276" y="231533"/>
                </a:lnTo>
                <a:lnTo>
                  <a:pt x="46015" y="242700"/>
                </a:lnTo>
                <a:lnTo>
                  <a:pt x="63563" y="244281"/>
                </a:lnTo>
                <a:lnTo>
                  <a:pt x="79454" y="236341"/>
                </a:lnTo>
                <a:lnTo>
                  <a:pt x="94221" y="218948"/>
                </a:lnTo>
                <a:lnTo>
                  <a:pt x="174040" y="97142"/>
                </a:lnTo>
                <a:lnTo>
                  <a:pt x="178917" y="91020"/>
                </a:lnTo>
                <a:lnTo>
                  <a:pt x="174116" y="76225"/>
                </a:lnTo>
                <a:lnTo>
                  <a:pt x="170065" y="71297"/>
                </a:lnTo>
                <a:lnTo>
                  <a:pt x="154609" y="68872"/>
                </a:lnTo>
                <a:lnTo>
                  <a:pt x="148793" y="72872"/>
                </a:lnTo>
                <a:lnTo>
                  <a:pt x="75755" y="184048"/>
                </a:lnTo>
                <a:lnTo>
                  <a:pt x="71170" y="189230"/>
                </a:lnTo>
                <a:lnTo>
                  <a:pt x="45277" y="185070"/>
                </a:lnTo>
                <a:lnTo>
                  <a:pt x="47619" y="179564"/>
                </a:lnTo>
                <a:lnTo>
                  <a:pt x="141719" y="35991"/>
                </a:lnTo>
                <a:lnTo>
                  <a:pt x="181183" y="9197"/>
                </a:lnTo>
                <a:lnTo>
                  <a:pt x="198018" y="8610"/>
                </a:lnTo>
                <a:lnTo>
                  <a:pt x="224016" y="18487"/>
                </a:lnTo>
                <a:lnTo>
                  <a:pt x="240571" y="39303"/>
                </a:lnTo>
                <a:lnTo>
                  <a:pt x="245479" y="66124"/>
                </a:lnTo>
                <a:lnTo>
                  <a:pt x="236537" y="94018"/>
                </a:lnTo>
                <a:lnTo>
                  <a:pt x="223446" y="114715"/>
                </a:lnTo>
                <a:lnTo>
                  <a:pt x="210073" y="135239"/>
                </a:lnTo>
                <a:lnTo>
                  <a:pt x="103238" y="296621"/>
                </a:lnTo>
                <a:lnTo>
                  <a:pt x="102996" y="300532"/>
                </a:lnTo>
                <a:lnTo>
                  <a:pt x="104609" y="303568"/>
                </a:lnTo>
                <a:lnTo>
                  <a:pt x="107619" y="305943"/>
                </a:lnTo>
                <a:lnTo>
                  <a:pt x="112521" y="303212"/>
                </a:lnTo>
                <a:lnTo>
                  <a:pt x="115150" y="298462"/>
                </a:lnTo>
                <a:lnTo>
                  <a:pt x="160312" y="229712"/>
                </a:lnTo>
                <a:lnTo>
                  <a:pt x="202222" y="165188"/>
                </a:lnTo>
                <a:lnTo>
                  <a:pt x="229914" y="124015"/>
                </a:lnTo>
                <a:lnTo>
                  <a:pt x="243112" y="103023"/>
                </a:lnTo>
                <a:lnTo>
                  <a:pt x="254673" y="81013"/>
                </a:lnTo>
                <a:lnTo>
                  <a:pt x="255447" y="73037"/>
                </a:lnTo>
                <a:lnTo>
                  <a:pt x="252425" y="40312"/>
                </a:lnTo>
                <a:lnTo>
                  <a:pt x="236445" y="15459"/>
                </a:lnTo>
                <a:lnTo>
                  <a:pt x="210506" y="1135"/>
                </a:lnTo>
                <a:lnTo>
                  <a:pt x="177609" y="0"/>
                </a:lnTo>
                <a:close/>
              </a:path>
            </a:pathLst>
          </a:custGeom>
          <a:solidFill>
            <a:srgbClr val="EBF1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72174" y="752576"/>
            <a:ext cx="1533525" cy="518159"/>
          </a:xfrm>
          <a:custGeom>
            <a:avLst/>
            <a:gdLst/>
            <a:ahLst/>
            <a:cxnLst/>
            <a:rect l="l" t="t" r="r" b="b"/>
            <a:pathLst>
              <a:path w="1533525" h="518159">
                <a:moveTo>
                  <a:pt x="1062990" y="109067"/>
                </a:moveTo>
                <a:lnTo>
                  <a:pt x="1053846" y="80010"/>
                </a:lnTo>
                <a:lnTo>
                  <a:pt x="1053617" y="79819"/>
                </a:lnTo>
                <a:lnTo>
                  <a:pt x="1053122" y="79400"/>
                </a:lnTo>
                <a:lnTo>
                  <a:pt x="1044397" y="78803"/>
                </a:lnTo>
                <a:lnTo>
                  <a:pt x="1034503" y="79819"/>
                </a:lnTo>
                <a:lnTo>
                  <a:pt x="1025029" y="79756"/>
                </a:lnTo>
                <a:lnTo>
                  <a:pt x="1023048" y="79400"/>
                </a:lnTo>
                <a:lnTo>
                  <a:pt x="1019949" y="78790"/>
                </a:lnTo>
                <a:lnTo>
                  <a:pt x="877379" y="79819"/>
                </a:lnTo>
                <a:lnTo>
                  <a:pt x="858812" y="79984"/>
                </a:lnTo>
                <a:lnTo>
                  <a:pt x="855116" y="76987"/>
                </a:lnTo>
                <a:lnTo>
                  <a:pt x="855408" y="68681"/>
                </a:lnTo>
                <a:lnTo>
                  <a:pt x="855599" y="61290"/>
                </a:lnTo>
                <a:lnTo>
                  <a:pt x="852500" y="23101"/>
                </a:lnTo>
                <a:lnTo>
                  <a:pt x="844791" y="11049"/>
                </a:lnTo>
                <a:lnTo>
                  <a:pt x="844791" y="44310"/>
                </a:lnTo>
                <a:lnTo>
                  <a:pt x="844550" y="61290"/>
                </a:lnTo>
                <a:lnTo>
                  <a:pt x="844448" y="65087"/>
                </a:lnTo>
                <a:lnTo>
                  <a:pt x="840676" y="75552"/>
                </a:lnTo>
                <a:lnTo>
                  <a:pt x="829970" y="79451"/>
                </a:lnTo>
                <a:lnTo>
                  <a:pt x="809028" y="80010"/>
                </a:lnTo>
                <a:lnTo>
                  <a:pt x="734009" y="80010"/>
                </a:lnTo>
                <a:lnTo>
                  <a:pt x="686904" y="79819"/>
                </a:lnTo>
                <a:lnTo>
                  <a:pt x="663346" y="79870"/>
                </a:lnTo>
                <a:lnTo>
                  <a:pt x="628319" y="80378"/>
                </a:lnTo>
                <a:lnTo>
                  <a:pt x="628167" y="80187"/>
                </a:lnTo>
                <a:lnTo>
                  <a:pt x="627989" y="79959"/>
                </a:lnTo>
                <a:lnTo>
                  <a:pt x="625182" y="76415"/>
                </a:lnTo>
                <a:lnTo>
                  <a:pt x="625094" y="68681"/>
                </a:lnTo>
                <a:lnTo>
                  <a:pt x="631913" y="18834"/>
                </a:lnTo>
                <a:lnTo>
                  <a:pt x="678281" y="11252"/>
                </a:lnTo>
                <a:lnTo>
                  <a:pt x="767651" y="11239"/>
                </a:lnTo>
                <a:lnTo>
                  <a:pt x="810882" y="11264"/>
                </a:lnTo>
                <a:lnTo>
                  <a:pt x="826909" y="12928"/>
                </a:lnTo>
                <a:lnTo>
                  <a:pt x="837285" y="18427"/>
                </a:lnTo>
                <a:lnTo>
                  <a:pt x="842949" y="28600"/>
                </a:lnTo>
                <a:lnTo>
                  <a:pt x="844791" y="44310"/>
                </a:lnTo>
                <a:lnTo>
                  <a:pt x="844791" y="11049"/>
                </a:lnTo>
                <a:lnTo>
                  <a:pt x="833285" y="3683"/>
                </a:lnTo>
                <a:lnTo>
                  <a:pt x="817308" y="711"/>
                </a:lnTo>
                <a:lnTo>
                  <a:pt x="803389" y="355"/>
                </a:lnTo>
                <a:lnTo>
                  <a:pt x="761619" y="0"/>
                </a:lnTo>
                <a:lnTo>
                  <a:pt x="658698" y="660"/>
                </a:lnTo>
                <a:lnTo>
                  <a:pt x="617105" y="24638"/>
                </a:lnTo>
                <a:lnTo>
                  <a:pt x="614121" y="65303"/>
                </a:lnTo>
                <a:lnTo>
                  <a:pt x="610298" y="75615"/>
                </a:lnTo>
                <a:lnTo>
                  <a:pt x="599973" y="79413"/>
                </a:lnTo>
                <a:lnTo>
                  <a:pt x="579894" y="79959"/>
                </a:lnTo>
                <a:lnTo>
                  <a:pt x="171513" y="79819"/>
                </a:lnTo>
                <a:lnTo>
                  <a:pt x="164553" y="79248"/>
                </a:lnTo>
                <a:lnTo>
                  <a:pt x="157594" y="78943"/>
                </a:lnTo>
                <a:lnTo>
                  <a:pt x="45796" y="79819"/>
                </a:lnTo>
                <a:lnTo>
                  <a:pt x="11252" y="80187"/>
                </a:lnTo>
                <a:lnTo>
                  <a:pt x="8750" y="79667"/>
                </a:lnTo>
                <a:lnTo>
                  <a:pt x="6959" y="78524"/>
                </a:lnTo>
                <a:lnTo>
                  <a:pt x="0" y="78524"/>
                </a:lnTo>
                <a:lnTo>
                  <a:pt x="12" y="90004"/>
                </a:lnTo>
                <a:lnTo>
                  <a:pt x="16979" y="90004"/>
                </a:lnTo>
                <a:lnTo>
                  <a:pt x="19291" y="90258"/>
                </a:lnTo>
                <a:lnTo>
                  <a:pt x="21501" y="90652"/>
                </a:lnTo>
                <a:lnTo>
                  <a:pt x="377393" y="91567"/>
                </a:lnTo>
                <a:lnTo>
                  <a:pt x="424014" y="90919"/>
                </a:lnTo>
                <a:lnTo>
                  <a:pt x="568667" y="90703"/>
                </a:lnTo>
                <a:lnTo>
                  <a:pt x="610260" y="90919"/>
                </a:lnTo>
                <a:lnTo>
                  <a:pt x="656793" y="91541"/>
                </a:lnTo>
                <a:lnTo>
                  <a:pt x="703072" y="90703"/>
                </a:lnTo>
                <a:lnTo>
                  <a:pt x="748118" y="90411"/>
                </a:lnTo>
                <a:lnTo>
                  <a:pt x="751420" y="90411"/>
                </a:lnTo>
                <a:lnTo>
                  <a:pt x="795629" y="90678"/>
                </a:lnTo>
                <a:lnTo>
                  <a:pt x="841908" y="91541"/>
                </a:lnTo>
                <a:lnTo>
                  <a:pt x="980325" y="90919"/>
                </a:lnTo>
                <a:lnTo>
                  <a:pt x="1043724" y="90728"/>
                </a:lnTo>
                <a:lnTo>
                  <a:pt x="1044892" y="90398"/>
                </a:lnTo>
                <a:lnTo>
                  <a:pt x="1051382" y="88595"/>
                </a:lnTo>
                <a:lnTo>
                  <a:pt x="1050226" y="98602"/>
                </a:lnTo>
                <a:lnTo>
                  <a:pt x="1051013" y="125844"/>
                </a:lnTo>
                <a:lnTo>
                  <a:pt x="1051407" y="137972"/>
                </a:lnTo>
                <a:lnTo>
                  <a:pt x="1052563" y="140919"/>
                </a:lnTo>
                <a:lnTo>
                  <a:pt x="1059230" y="141122"/>
                </a:lnTo>
                <a:lnTo>
                  <a:pt x="1061288" y="138709"/>
                </a:lnTo>
                <a:lnTo>
                  <a:pt x="1061288" y="135483"/>
                </a:lnTo>
                <a:lnTo>
                  <a:pt x="1062012" y="122326"/>
                </a:lnTo>
                <a:lnTo>
                  <a:pt x="1062990" y="109067"/>
                </a:lnTo>
                <a:close/>
              </a:path>
              <a:path w="1533525" h="518159">
                <a:moveTo>
                  <a:pt x="1533461" y="503809"/>
                </a:moveTo>
                <a:lnTo>
                  <a:pt x="1227594" y="504151"/>
                </a:lnTo>
                <a:lnTo>
                  <a:pt x="1215694" y="499046"/>
                </a:lnTo>
                <a:lnTo>
                  <a:pt x="1216050" y="518058"/>
                </a:lnTo>
                <a:lnTo>
                  <a:pt x="1227480" y="514311"/>
                </a:lnTo>
                <a:lnTo>
                  <a:pt x="1284224" y="514654"/>
                </a:lnTo>
                <a:lnTo>
                  <a:pt x="1530019" y="515112"/>
                </a:lnTo>
                <a:lnTo>
                  <a:pt x="1533461" y="514299"/>
                </a:lnTo>
                <a:lnTo>
                  <a:pt x="1533461" y="503809"/>
                </a:lnTo>
                <a:close/>
              </a:path>
            </a:pathLst>
          </a:custGeom>
          <a:solidFill>
            <a:srgbClr val="F6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0925" y="922538"/>
            <a:ext cx="394335" cy="390525"/>
          </a:xfrm>
          <a:custGeom>
            <a:avLst/>
            <a:gdLst/>
            <a:ahLst/>
            <a:cxnLst/>
            <a:rect l="l" t="t" r="r" b="b"/>
            <a:pathLst>
              <a:path w="394334" h="390525">
                <a:moveTo>
                  <a:pt x="302281" y="347687"/>
                </a:moveTo>
                <a:lnTo>
                  <a:pt x="139377" y="347687"/>
                </a:lnTo>
                <a:lnTo>
                  <a:pt x="147789" y="349141"/>
                </a:lnTo>
                <a:lnTo>
                  <a:pt x="154601" y="353199"/>
                </a:lnTo>
                <a:lnTo>
                  <a:pt x="157599" y="358836"/>
                </a:lnTo>
                <a:lnTo>
                  <a:pt x="158775" y="365241"/>
                </a:lnTo>
                <a:lnTo>
                  <a:pt x="160121" y="371607"/>
                </a:lnTo>
                <a:lnTo>
                  <a:pt x="162077" y="377271"/>
                </a:lnTo>
                <a:lnTo>
                  <a:pt x="159308" y="384726"/>
                </a:lnTo>
                <a:lnTo>
                  <a:pt x="167360" y="387939"/>
                </a:lnTo>
                <a:lnTo>
                  <a:pt x="206997" y="378504"/>
                </a:lnTo>
                <a:lnTo>
                  <a:pt x="219178" y="355892"/>
                </a:lnTo>
                <a:lnTo>
                  <a:pt x="227301" y="350773"/>
                </a:lnTo>
                <a:lnTo>
                  <a:pt x="302807" y="350773"/>
                </a:lnTo>
                <a:lnTo>
                  <a:pt x="302390" y="349141"/>
                </a:lnTo>
                <a:lnTo>
                  <a:pt x="302281" y="347687"/>
                </a:lnTo>
                <a:close/>
              </a:path>
              <a:path w="394334" h="390525">
                <a:moveTo>
                  <a:pt x="302807" y="350773"/>
                </a:moveTo>
                <a:lnTo>
                  <a:pt x="227301" y="350773"/>
                </a:lnTo>
                <a:lnTo>
                  <a:pt x="236924" y="351083"/>
                </a:lnTo>
                <a:lnTo>
                  <a:pt x="246760" y="357167"/>
                </a:lnTo>
                <a:lnTo>
                  <a:pt x="258141" y="367492"/>
                </a:lnTo>
                <a:lnTo>
                  <a:pt x="266376" y="371475"/>
                </a:lnTo>
                <a:lnTo>
                  <a:pt x="275468" y="369603"/>
                </a:lnTo>
                <a:lnTo>
                  <a:pt x="289420" y="362361"/>
                </a:lnTo>
                <a:lnTo>
                  <a:pt x="290931" y="361523"/>
                </a:lnTo>
                <a:lnTo>
                  <a:pt x="292620" y="360977"/>
                </a:lnTo>
                <a:lnTo>
                  <a:pt x="294233" y="360304"/>
                </a:lnTo>
                <a:lnTo>
                  <a:pt x="303656" y="354094"/>
                </a:lnTo>
                <a:lnTo>
                  <a:pt x="302807" y="350773"/>
                </a:lnTo>
                <a:close/>
              </a:path>
              <a:path w="394334" h="390525">
                <a:moveTo>
                  <a:pt x="152586" y="295091"/>
                </a:moveTo>
                <a:lnTo>
                  <a:pt x="61855" y="295091"/>
                </a:lnTo>
                <a:lnTo>
                  <a:pt x="67741" y="295632"/>
                </a:lnTo>
                <a:lnTo>
                  <a:pt x="73698" y="299877"/>
                </a:lnTo>
                <a:lnTo>
                  <a:pt x="78263" y="306394"/>
                </a:lnTo>
                <a:lnTo>
                  <a:pt x="80278" y="313106"/>
                </a:lnTo>
                <a:lnTo>
                  <a:pt x="79761" y="319992"/>
                </a:lnTo>
                <a:lnTo>
                  <a:pt x="76733" y="327030"/>
                </a:lnTo>
                <a:lnTo>
                  <a:pt x="72440" y="337275"/>
                </a:lnTo>
                <a:lnTo>
                  <a:pt x="104101" y="364327"/>
                </a:lnTo>
                <a:lnTo>
                  <a:pt x="112354" y="364386"/>
                </a:lnTo>
                <a:lnTo>
                  <a:pt x="120688" y="358386"/>
                </a:lnTo>
                <a:lnTo>
                  <a:pt x="126292" y="352689"/>
                </a:lnTo>
                <a:lnTo>
                  <a:pt x="132367" y="348996"/>
                </a:lnTo>
                <a:lnTo>
                  <a:pt x="139377" y="347687"/>
                </a:lnTo>
                <a:lnTo>
                  <a:pt x="302281" y="347687"/>
                </a:lnTo>
                <a:lnTo>
                  <a:pt x="302005" y="343565"/>
                </a:lnTo>
                <a:lnTo>
                  <a:pt x="299643" y="339120"/>
                </a:lnTo>
                <a:lnTo>
                  <a:pt x="296736" y="332482"/>
                </a:lnTo>
                <a:lnTo>
                  <a:pt x="295619" y="326078"/>
                </a:lnTo>
                <a:lnTo>
                  <a:pt x="296838" y="319825"/>
                </a:lnTo>
                <a:lnTo>
                  <a:pt x="300939" y="313644"/>
                </a:lnTo>
                <a:lnTo>
                  <a:pt x="307314" y="308864"/>
                </a:lnTo>
                <a:lnTo>
                  <a:pt x="314018" y="307299"/>
                </a:lnTo>
                <a:lnTo>
                  <a:pt x="351848" y="307299"/>
                </a:lnTo>
                <a:lnTo>
                  <a:pt x="352590" y="305910"/>
                </a:lnTo>
                <a:lnTo>
                  <a:pt x="198361" y="305910"/>
                </a:lnTo>
                <a:lnTo>
                  <a:pt x="155038" y="296770"/>
                </a:lnTo>
                <a:lnTo>
                  <a:pt x="152586" y="295091"/>
                </a:lnTo>
                <a:close/>
              </a:path>
              <a:path w="394334" h="390525">
                <a:moveTo>
                  <a:pt x="351848" y="307299"/>
                </a:moveTo>
                <a:lnTo>
                  <a:pt x="314018" y="307299"/>
                </a:lnTo>
                <a:lnTo>
                  <a:pt x="320968" y="308142"/>
                </a:lnTo>
                <a:lnTo>
                  <a:pt x="328079" y="310584"/>
                </a:lnTo>
                <a:lnTo>
                  <a:pt x="331800" y="312120"/>
                </a:lnTo>
                <a:lnTo>
                  <a:pt x="335318" y="314114"/>
                </a:lnTo>
                <a:lnTo>
                  <a:pt x="338937" y="315905"/>
                </a:lnTo>
                <a:lnTo>
                  <a:pt x="346192" y="314525"/>
                </a:lnTo>
                <a:lnTo>
                  <a:pt x="350464" y="309887"/>
                </a:lnTo>
                <a:lnTo>
                  <a:pt x="351848" y="307299"/>
                </a:lnTo>
                <a:close/>
              </a:path>
              <a:path w="394334" h="390525">
                <a:moveTo>
                  <a:pt x="313429" y="79291"/>
                </a:moveTo>
                <a:lnTo>
                  <a:pt x="197802" y="79291"/>
                </a:lnTo>
                <a:lnTo>
                  <a:pt x="240081" y="88211"/>
                </a:lnTo>
                <a:lnTo>
                  <a:pt x="275201" y="112994"/>
                </a:lnTo>
                <a:lnTo>
                  <a:pt x="299202" y="149536"/>
                </a:lnTo>
                <a:lnTo>
                  <a:pt x="308127" y="193731"/>
                </a:lnTo>
                <a:lnTo>
                  <a:pt x="299493" y="237367"/>
                </a:lnTo>
                <a:lnTo>
                  <a:pt x="275890" y="273095"/>
                </a:lnTo>
                <a:lnTo>
                  <a:pt x="240963" y="297185"/>
                </a:lnTo>
                <a:lnTo>
                  <a:pt x="198361" y="305910"/>
                </a:lnTo>
                <a:lnTo>
                  <a:pt x="352590" y="305910"/>
                </a:lnTo>
                <a:lnTo>
                  <a:pt x="353605" y="304012"/>
                </a:lnTo>
                <a:lnTo>
                  <a:pt x="357466" y="298925"/>
                </a:lnTo>
                <a:lnTo>
                  <a:pt x="363128" y="288663"/>
                </a:lnTo>
                <a:lnTo>
                  <a:pt x="365463" y="278967"/>
                </a:lnTo>
                <a:lnTo>
                  <a:pt x="362522" y="269671"/>
                </a:lnTo>
                <a:lnTo>
                  <a:pt x="352361" y="260609"/>
                </a:lnTo>
                <a:lnTo>
                  <a:pt x="346029" y="253066"/>
                </a:lnTo>
                <a:lnTo>
                  <a:pt x="388048" y="225646"/>
                </a:lnTo>
                <a:lnTo>
                  <a:pt x="392760" y="219550"/>
                </a:lnTo>
                <a:lnTo>
                  <a:pt x="391733" y="202052"/>
                </a:lnTo>
                <a:lnTo>
                  <a:pt x="391528" y="196436"/>
                </a:lnTo>
                <a:lnTo>
                  <a:pt x="393903" y="179139"/>
                </a:lnTo>
                <a:lnTo>
                  <a:pt x="387705" y="175456"/>
                </a:lnTo>
                <a:lnTo>
                  <a:pt x="377723" y="174236"/>
                </a:lnTo>
                <a:lnTo>
                  <a:pt x="370854" y="173670"/>
                </a:lnTo>
                <a:lnTo>
                  <a:pt x="364221" y="172525"/>
                </a:lnTo>
                <a:lnTo>
                  <a:pt x="358787" y="169204"/>
                </a:lnTo>
                <a:lnTo>
                  <a:pt x="355511" y="162108"/>
                </a:lnTo>
                <a:lnTo>
                  <a:pt x="355151" y="154246"/>
                </a:lnTo>
                <a:lnTo>
                  <a:pt x="357122" y="147292"/>
                </a:lnTo>
                <a:lnTo>
                  <a:pt x="361138" y="141364"/>
                </a:lnTo>
                <a:lnTo>
                  <a:pt x="366915" y="136581"/>
                </a:lnTo>
                <a:lnTo>
                  <a:pt x="375020" y="129721"/>
                </a:lnTo>
                <a:lnTo>
                  <a:pt x="378350" y="122452"/>
                </a:lnTo>
                <a:lnTo>
                  <a:pt x="377086" y="114592"/>
                </a:lnTo>
                <a:lnTo>
                  <a:pt x="371411" y="105961"/>
                </a:lnTo>
                <a:lnTo>
                  <a:pt x="368795" y="102926"/>
                </a:lnTo>
                <a:lnTo>
                  <a:pt x="366890" y="99141"/>
                </a:lnTo>
                <a:lnTo>
                  <a:pt x="365264" y="95433"/>
                </a:lnTo>
                <a:lnTo>
                  <a:pt x="363046" y="91788"/>
                </a:lnTo>
                <a:lnTo>
                  <a:pt x="330552" y="91788"/>
                </a:lnTo>
                <a:lnTo>
                  <a:pt x="323881" y="90274"/>
                </a:lnTo>
                <a:lnTo>
                  <a:pt x="317411" y="85451"/>
                </a:lnTo>
                <a:lnTo>
                  <a:pt x="313429" y="79291"/>
                </a:lnTo>
                <a:close/>
              </a:path>
              <a:path w="394334" h="390525">
                <a:moveTo>
                  <a:pt x="90794" y="214953"/>
                </a:moveTo>
                <a:lnTo>
                  <a:pt x="32638" y="214953"/>
                </a:lnTo>
                <a:lnTo>
                  <a:pt x="36296" y="224554"/>
                </a:lnTo>
                <a:lnTo>
                  <a:pt x="37819" y="231600"/>
                </a:lnTo>
                <a:lnTo>
                  <a:pt x="36856" y="237417"/>
                </a:lnTo>
                <a:lnTo>
                  <a:pt x="34030" y="242508"/>
                </a:lnTo>
                <a:lnTo>
                  <a:pt x="29959" y="247376"/>
                </a:lnTo>
                <a:lnTo>
                  <a:pt x="19572" y="259431"/>
                </a:lnTo>
                <a:lnTo>
                  <a:pt x="15690" y="267988"/>
                </a:lnTo>
                <a:lnTo>
                  <a:pt x="35999" y="300649"/>
                </a:lnTo>
                <a:lnTo>
                  <a:pt x="42548" y="301257"/>
                </a:lnTo>
                <a:lnTo>
                  <a:pt x="49974" y="299306"/>
                </a:lnTo>
                <a:lnTo>
                  <a:pt x="56064" y="296770"/>
                </a:lnTo>
                <a:lnTo>
                  <a:pt x="61855" y="295091"/>
                </a:lnTo>
                <a:lnTo>
                  <a:pt x="152586" y="295091"/>
                </a:lnTo>
                <a:lnTo>
                  <a:pt x="119353" y="272330"/>
                </a:lnTo>
                <a:lnTo>
                  <a:pt x="95171" y="236485"/>
                </a:lnTo>
                <a:lnTo>
                  <a:pt x="90794" y="214953"/>
                </a:lnTo>
                <a:close/>
              </a:path>
              <a:path w="394334" h="390525">
                <a:moveTo>
                  <a:pt x="47929" y="67379"/>
                </a:moveTo>
                <a:lnTo>
                  <a:pt x="22834" y="107739"/>
                </a:lnTo>
                <a:lnTo>
                  <a:pt x="20027" y="114800"/>
                </a:lnTo>
                <a:lnTo>
                  <a:pt x="29946" y="119753"/>
                </a:lnTo>
                <a:lnTo>
                  <a:pt x="34594" y="125341"/>
                </a:lnTo>
                <a:lnTo>
                  <a:pt x="40981" y="136218"/>
                </a:lnTo>
                <a:lnTo>
                  <a:pt x="41189" y="145576"/>
                </a:lnTo>
                <a:lnTo>
                  <a:pt x="35391" y="152881"/>
                </a:lnTo>
                <a:lnTo>
                  <a:pt x="23761" y="157599"/>
                </a:lnTo>
                <a:lnTo>
                  <a:pt x="20370" y="158361"/>
                </a:lnTo>
                <a:lnTo>
                  <a:pt x="16929" y="159187"/>
                </a:lnTo>
                <a:lnTo>
                  <a:pt x="3975" y="159669"/>
                </a:lnTo>
                <a:lnTo>
                  <a:pt x="0" y="164330"/>
                </a:lnTo>
                <a:lnTo>
                  <a:pt x="1117" y="180167"/>
                </a:lnTo>
                <a:lnTo>
                  <a:pt x="1384" y="186682"/>
                </a:lnTo>
                <a:lnTo>
                  <a:pt x="533" y="192969"/>
                </a:lnTo>
                <a:lnTo>
                  <a:pt x="857" y="202052"/>
                </a:lnTo>
                <a:lnTo>
                  <a:pt x="4362" y="208239"/>
                </a:lnTo>
                <a:lnTo>
                  <a:pt x="10506" y="212080"/>
                </a:lnTo>
                <a:lnTo>
                  <a:pt x="18745" y="214127"/>
                </a:lnTo>
                <a:lnTo>
                  <a:pt x="26009" y="215194"/>
                </a:lnTo>
                <a:lnTo>
                  <a:pt x="32638" y="214953"/>
                </a:lnTo>
                <a:lnTo>
                  <a:pt x="90794" y="214953"/>
                </a:lnTo>
                <a:lnTo>
                  <a:pt x="86481" y="193731"/>
                </a:lnTo>
                <a:lnTo>
                  <a:pt x="86394" y="192969"/>
                </a:lnTo>
                <a:lnTo>
                  <a:pt x="95375" y="149523"/>
                </a:lnTo>
                <a:lnTo>
                  <a:pt x="119526" y="113386"/>
                </a:lnTo>
                <a:lnTo>
                  <a:pt x="154954" y="88662"/>
                </a:lnTo>
                <a:lnTo>
                  <a:pt x="197577" y="79340"/>
                </a:lnTo>
                <a:lnTo>
                  <a:pt x="74050" y="79340"/>
                </a:lnTo>
                <a:lnTo>
                  <a:pt x="67194" y="77623"/>
                </a:lnTo>
                <a:lnTo>
                  <a:pt x="60286" y="74795"/>
                </a:lnTo>
                <a:lnTo>
                  <a:pt x="55092" y="72573"/>
                </a:lnTo>
                <a:lnTo>
                  <a:pt x="47929" y="67379"/>
                </a:lnTo>
                <a:close/>
              </a:path>
              <a:path w="394334" h="390525">
                <a:moveTo>
                  <a:pt x="351207" y="85366"/>
                </a:moveTo>
                <a:lnTo>
                  <a:pt x="344398" y="87724"/>
                </a:lnTo>
                <a:lnTo>
                  <a:pt x="337399" y="90701"/>
                </a:lnTo>
                <a:lnTo>
                  <a:pt x="330552" y="91788"/>
                </a:lnTo>
                <a:lnTo>
                  <a:pt x="363046" y="91788"/>
                </a:lnTo>
                <a:lnTo>
                  <a:pt x="361548" y="89326"/>
                </a:lnTo>
                <a:lnTo>
                  <a:pt x="356893" y="85935"/>
                </a:lnTo>
                <a:lnTo>
                  <a:pt x="351207" y="85366"/>
                </a:lnTo>
                <a:close/>
              </a:path>
              <a:path w="394334" h="390525">
                <a:moveTo>
                  <a:pt x="121382" y="12215"/>
                </a:moveTo>
                <a:lnTo>
                  <a:pt x="113880" y="16388"/>
                </a:lnTo>
                <a:lnTo>
                  <a:pt x="104668" y="22110"/>
                </a:lnTo>
                <a:lnTo>
                  <a:pt x="95340" y="27701"/>
                </a:lnTo>
                <a:lnTo>
                  <a:pt x="89529" y="35744"/>
                </a:lnTo>
                <a:lnTo>
                  <a:pt x="90868" y="48824"/>
                </a:lnTo>
                <a:lnTo>
                  <a:pt x="92992" y="55647"/>
                </a:lnTo>
                <a:lnTo>
                  <a:pt x="93689" y="62226"/>
                </a:lnTo>
                <a:lnTo>
                  <a:pt x="92188" y="68523"/>
                </a:lnTo>
                <a:lnTo>
                  <a:pt x="87718" y="74503"/>
                </a:lnTo>
                <a:lnTo>
                  <a:pt x="80882" y="78712"/>
                </a:lnTo>
                <a:lnTo>
                  <a:pt x="74050" y="79340"/>
                </a:lnTo>
                <a:lnTo>
                  <a:pt x="197577" y="79340"/>
                </a:lnTo>
                <a:lnTo>
                  <a:pt x="197802" y="79291"/>
                </a:lnTo>
                <a:lnTo>
                  <a:pt x="313429" y="79291"/>
                </a:lnTo>
                <a:lnTo>
                  <a:pt x="313018" y="78656"/>
                </a:lnTo>
                <a:lnTo>
                  <a:pt x="312075" y="71863"/>
                </a:lnTo>
                <a:lnTo>
                  <a:pt x="313644" y="65053"/>
                </a:lnTo>
                <a:lnTo>
                  <a:pt x="316788" y="58209"/>
                </a:lnTo>
                <a:lnTo>
                  <a:pt x="319657" y="51061"/>
                </a:lnTo>
                <a:lnTo>
                  <a:pt x="320032" y="44557"/>
                </a:lnTo>
                <a:lnTo>
                  <a:pt x="318741" y="41877"/>
                </a:lnTo>
                <a:lnTo>
                  <a:pt x="254533" y="41877"/>
                </a:lnTo>
                <a:lnTo>
                  <a:pt x="238912" y="37330"/>
                </a:lnTo>
                <a:lnTo>
                  <a:pt x="236119" y="34640"/>
                </a:lnTo>
                <a:lnTo>
                  <a:pt x="158038" y="34640"/>
                </a:lnTo>
                <a:lnTo>
                  <a:pt x="150329" y="32863"/>
                </a:lnTo>
                <a:lnTo>
                  <a:pt x="143506" y="28720"/>
                </a:lnTo>
                <a:lnTo>
                  <a:pt x="137579" y="22509"/>
                </a:lnTo>
                <a:lnTo>
                  <a:pt x="132727" y="16695"/>
                </a:lnTo>
                <a:lnTo>
                  <a:pt x="127496" y="12791"/>
                </a:lnTo>
                <a:lnTo>
                  <a:pt x="121382" y="12215"/>
                </a:lnTo>
                <a:close/>
              </a:path>
              <a:path w="394334" h="390525">
                <a:moveTo>
                  <a:pt x="284518" y="21630"/>
                </a:moveTo>
                <a:lnTo>
                  <a:pt x="275266" y="24693"/>
                </a:lnTo>
                <a:lnTo>
                  <a:pt x="266445" y="35006"/>
                </a:lnTo>
                <a:lnTo>
                  <a:pt x="262381" y="41801"/>
                </a:lnTo>
                <a:lnTo>
                  <a:pt x="254533" y="41877"/>
                </a:lnTo>
                <a:lnTo>
                  <a:pt x="318741" y="41877"/>
                </a:lnTo>
                <a:lnTo>
                  <a:pt x="317279" y="38842"/>
                </a:lnTo>
                <a:lnTo>
                  <a:pt x="310768" y="34066"/>
                </a:lnTo>
                <a:lnTo>
                  <a:pt x="308609" y="33304"/>
                </a:lnTo>
                <a:lnTo>
                  <a:pt x="305981" y="33089"/>
                </a:lnTo>
                <a:lnTo>
                  <a:pt x="304380" y="31704"/>
                </a:lnTo>
                <a:lnTo>
                  <a:pt x="294217" y="24430"/>
                </a:lnTo>
                <a:lnTo>
                  <a:pt x="284518" y="21630"/>
                </a:lnTo>
                <a:close/>
              </a:path>
              <a:path w="394334" h="390525">
                <a:moveTo>
                  <a:pt x="183527" y="18"/>
                </a:moveTo>
                <a:lnTo>
                  <a:pt x="179095" y="3015"/>
                </a:lnTo>
                <a:lnTo>
                  <a:pt x="178338" y="12791"/>
                </a:lnTo>
                <a:lnTo>
                  <a:pt x="177961" y="18074"/>
                </a:lnTo>
                <a:lnTo>
                  <a:pt x="176695" y="24721"/>
                </a:lnTo>
                <a:lnTo>
                  <a:pt x="173352" y="30218"/>
                </a:lnTo>
                <a:lnTo>
                  <a:pt x="166623" y="33749"/>
                </a:lnTo>
                <a:lnTo>
                  <a:pt x="158038" y="34640"/>
                </a:lnTo>
                <a:lnTo>
                  <a:pt x="236119" y="34640"/>
                </a:lnTo>
                <a:lnTo>
                  <a:pt x="233073" y="31704"/>
                </a:lnTo>
                <a:lnTo>
                  <a:pt x="233072" y="21630"/>
                </a:lnTo>
                <a:lnTo>
                  <a:pt x="231614" y="10633"/>
                </a:lnTo>
                <a:lnTo>
                  <a:pt x="226591" y="3342"/>
                </a:lnTo>
                <a:lnTo>
                  <a:pt x="220568" y="919"/>
                </a:lnTo>
                <a:lnTo>
                  <a:pt x="201739" y="919"/>
                </a:lnTo>
                <a:lnTo>
                  <a:pt x="196418" y="526"/>
                </a:lnTo>
                <a:lnTo>
                  <a:pt x="183527" y="18"/>
                </a:lnTo>
                <a:close/>
              </a:path>
              <a:path w="394334" h="390525">
                <a:moveTo>
                  <a:pt x="218280" y="0"/>
                </a:moveTo>
                <a:lnTo>
                  <a:pt x="206870" y="196"/>
                </a:lnTo>
                <a:lnTo>
                  <a:pt x="201739" y="919"/>
                </a:lnTo>
                <a:lnTo>
                  <a:pt x="220568" y="919"/>
                </a:lnTo>
                <a:lnTo>
                  <a:pt x="218280" y="0"/>
                </a:lnTo>
                <a:close/>
              </a:path>
            </a:pathLst>
          </a:custGeom>
          <a:solidFill>
            <a:srgbClr val="E0B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84697" y="869389"/>
            <a:ext cx="477520" cy="402590"/>
          </a:xfrm>
          <a:custGeom>
            <a:avLst/>
            <a:gdLst/>
            <a:ahLst/>
            <a:cxnLst/>
            <a:rect l="l" t="t" r="r" b="b"/>
            <a:pathLst>
              <a:path w="477520" h="402590">
                <a:moveTo>
                  <a:pt x="477370" y="397827"/>
                </a:moveTo>
                <a:lnTo>
                  <a:pt x="463664" y="397827"/>
                </a:lnTo>
                <a:lnTo>
                  <a:pt x="477481" y="402158"/>
                </a:lnTo>
                <a:lnTo>
                  <a:pt x="477370" y="397827"/>
                </a:lnTo>
                <a:close/>
              </a:path>
              <a:path w="477520" h="402590">
                <a:moveTo>
                  <a:pt x="2832" y="0"/>
                </a:moveTo>
                <a:lnTo>
                  <a:pt x="1523" y="3632"/>
                </a:lnTo>
                <a:lnTo>
                  <a:pt x="838" y="11811"/>
                </a:lnTo>
                <a:lnTo>
                  <a:pt x="898" y="225357"/>
                </a:lnTo>
                <a:lnTo>
                  <a:pt x="784" y="252793"/>
                </a:lnTo>
                <a:lnTo>
                  <a:pt x="319" y="320351"/>
                </a:lnTo>
                <a:lnTo>
                  <a:pt x="0" y="362534"/>
                </a:lnTo>
                <a:lnTo>
                  <a:pt x="279" y="364845"/>
                </a:lnTo>
                <a:lnTo>
                  <a:pt x="800" y="367144"/>
                </a:lnTo>
                <a:lnTo>
                  <a:pt x="919" y="384314"/>
                </a:lnTo>
                <a:lnTo>
                  <a:pt x="1021" y="387464"/>
                </a:lnTo>
                <a:lnTo>
                  <a:pt x="3498" y="395578"/>
                </a:lnTo>
                <a:lnTo>
                  <a:pt x="12107" y="398062"/>
                </a:lnTo>
                <a:lnTo>
                  <a:pt x="30378" y="398119"/>
                </a:lnTo>
                <a:lnTo>
                  <a:pt x="243349" y="398119"/>
                </a:lnTo>
                <a:lnTo>
                  <a:pt x="477370" y="397827"/>
                </a:lnTo>
                <a:lnTo>
                  <a:pt x="477253" y="393293"/>
                </a:lnTo>
                <a:lnTo>
                  <a:pt x="474815" y="387819"/>
                </a:lnTo>
                <a:lnTo>
                  <a:pt x="473455" y="387464"/>
                </a:lnTo>
                <a:lnTo>
                  <a:pt x="15646" y="387388"/>
                </a:lnTo>
                <a:lnTo>
                  <a:pt x="12077" y="384314"/>
                </a:lnTo>
                <a:lnTo>
                  <a:pt x="12301" y="347811"/>
                </a:lnTo>
                <a:lnTo>
                  <a:pt x="12190" y="261648"/>
                </a:lnTo>
                <a:lnTo>
                  <a:pt x="12153" y="256463"/>
                </a:lnTo>
                <a:lnTo>
                  <a:pt x="15735" y="252958"/>
                </a:lnTo>
                <a:lnTo>
                  <a:pt x="223336" y="252958"/>
                </a:lnTo>
                <a:lnTo>
                  <a:pt x="384592" y="252818"/>
                </a:lnTo>
                <a:lnTo>
                  <a:pt x="385584" y="252793"/>
                </a:lnTo>
                <a:lnTo>
                  <a:pt x="413266" y="252793"/>
                </a:lnTo>
                <a:lnTo>
                  <a:pt x="412974" y="250906"/>
                </a:lnTo>
                <a:lnTo>
                  <a:pt x="402805" y="242366"/>
                </a:lnTo>
                <a:lnTo>
                  <a:pt x="402644" y="242296"/>
                </a:lnTo>
                <a:lnTo>
                  <a:pt x="69703" y="242296"/>
                </a:lnTo>
                <a:lnTo>
                  <a:pt x="43557" y="241923"/>
                </a:lnTo>
                <a:lnTo>
                  <a:pt x="17411" y="240779"/>
                </a:lnTo>
                <a:lnTo>
                  <a:pt x="14744" y="240728"/>
                </a:lnTo>
                <a:lnTo>
                  <a:pt x="13385" y="239369"/>
                </a:lnTo>
                <a:lnTo>
                  <a:pt x="13385" y="236689"/>
                </a:lnTo>
                <a:lnTo>
                  <a:pt x="12348" y="225357"/>
                </a:lnTo>
                <a:lnTo>
                  <a:pt x="12012" y="214026"/>
                </a:lnTo>
                <a:lnTo>
                  <a:pt x="12369" y="202696"/>
                </a:lnTo>
                <a:lnTo>
                  <a:pt x="13411" y="191363"/>
                </a:lnTo>
                <a:lnTo>
                  <a:pt x="12143" y="11811"/>
                </a:lnTo>
                <a:lnTo>
                  <a:pt x="11722" y="3810"/>
                </a:lnTo>
                <a:lnTo>
                  <a:pt x="10693" y="685"/>
                </a:lnTo>
                <a:lnTo>
                  <a:pt x="2832" y="0"/>
                </a:lnTo>
                <a:close/>
              </a:path>
              <a:path w="477520" h="402590">
                <a:moveTo>
                  <a:pt x="469134" y="386335"/>
                </a:moveTo>
                <a:lnTo>
                  <a:pt x="462058" y="386873"/>
                </a:lnTo>
                <a:lnTo>
                  <a:pt x="455434" y="387464"/>
                </a:lnTo>
                <a:lnTo>
                  <a:pt x="473455" y="387464"/>
                </a:lnTo>
                <a:lnTo>
                  <a:pt x="469134" y="386335"/>
                </a:lnTo>
                <a:close/>
              </a:path>
              <a:path w="477520" h="402590">
                <a:moveTo>
                  <a:pt x="163956" y="386549"/>
                </a:moveTo>
                <a:lnTo>
                  <a:pt x="15646" y="387388"/>
                </a:lnTo>
                <a:lnTo>
                  <a:pt x="441148" y="387388"/>
                </a:lnTo>
                <a:lnTo>
                  <a:pt x="163956" y="386549"/>
                </a:lnTo>
                <a:close/>
              </a:path>
              <a:path w="477520" h="402590">
                <a:moveTo>
                  <a:pt x="384592" y="252818"/>
                </a:moveTo>
                <a:lnTo>
                  <a:pt x="237350" y="252818"/>
                </a:lnTo>
                <a:lnTo>
                  <a:pt x="241604" y="256806"/>
                </a:lnTo>
                <a:lnTo>
                  <a:pt x="240766" y="268922"/>
                </a:lnTo>
                <a:lnTo>
                  <a:pt x="240620" y="273281"/>
                </a:lnTo>
                <a:lnTo>
                  <a:pt x="240554" y="280543"/>
                </a:lnTo>
                <a:lnTo>
                  <a:pt x="240645" y="285434"/>
                </a:lnTo>
                <a:lnTo>
                  <a:pt x="240991" y="293716"/>
                </a:lnTo>
                <a:lnTo>
                  <a:pt x="241287" y="301993"/>
                </a:lnTo>
                <a:lnTo>
                  <a:pt x="281647" y="303847"/>
                </a:lnTo>
                <a:lnTo>
                  <a:pt x="322025" y="304061"/>
                </a:lnTo>
                <a:lnTo>
                  <a:pt x="402793" y="303606"/>
                </a:lnTo>
                <a:lnTo>
                  <a:pt x="410663" y="301684"/>
                </a:lnTo>
                <a:lnTo>
                  <a:pt x="413812" y="296764"/>
                </a:lnTo>
                <a:lnTo>
                  <a:pt x="413891" y="293230"/>
                </a:lnTo>
                <a:lnTo>
                  <a:pt x="255282" y="293230"/>
                </a:lnTo>
                <a:lnTo>
                  <a:pt x="251421" y="290880"/>
                </a:lnTo>
                <a:lnTo>
                  <a:pt x="251296" y="284492"/>
                </a:lnTo>
                <a:lnTo>
                  <a:pt x="251265" y="264751"/>
                </a:lnTo>
                <a:lnTo>
                  <a:pt x="253947" y="256644"/>
                </a:lnTo>
                <a:lnTo>
                  <a:pt x="261903" y="253657"/>
                </a:lnTo>
                <a:lnTo>
                  <a:pt x="277774" y="253225"/>
                </a:lnTo>
                <a:lnTo>
                  <a:pt x="368709" y="253225"/>
                </a:lnTo>
                <a:lnTo>
                  <a:pt x="384592" y="252818"/>
                </a:lnTo>
                <a:close/>
              </a:path>
              <a:path w="477520" h="402590">
                <a:moveTo>
                  <a:pt x="295911" y="292742"/>
                </a:moveTo>
                <a:lnTo>
                  <a:pt x="280261" y="292769"/>
                </a:lnTo>
                <a:lnTo>
                  <a:pt x="255282" y="293230"/>
                </a:lnTo>
                <a:lnTo>
                  <a:pt x="386321" y="293230"/>
                </a:lnTo>
                <a:lnTo>
                  <a:pt x="378645" y="292874"/>
                </a:lnTo>
                <a:lnTo>
                  <a:pt x="327215" y="292874"/>
                </a:lnTo>
                <a:lnTo>
                  <a:pt x="295911" y="292742"/>
                </a:lnTo>
                <a:close/>
              </a:path>
              <a:path w="477520" h="402590">
                <a:moveTo>
                  <a:pt x="413266" y="252793"/>
                </a:moveTo>
                <a:lnTo>
                  <a:pt x="385584" y="252793"/>
                </a:lnTo>
                <a:lnTo>
                  <a:pt x="396116" y="254217"/>
                </a:lnTo>
                <a:lnTo>
                  <a:pt x="400938" y="258978"/>
                </a:lnTo>
                <a:lnTo>
                  <a:pt x="402293" y="266091"/>
                </a:lnTo>
                <a:lnTo>
                  <a:pt x="402381" y="277163"/>
                </a:lnTo>
                <a:lnTo>
                  <a:pt x="402289" y="282616"/>
                </a:lnTo>
                <a:lnTo>
                  <a:pt x="400454" y="288764"/>
                </a:lnTo>
                <a:lnTo>
                  <a:pt x="395579" y="292481"/>
                </a:lnTo>
                <a:lnTo>
                  <a:pt x="386321" y="293230"/>
                </a:lnTo>
                <a:lnTo>
                  <a:pt x="413891" y="293230"/>
                </a:lnTo>
                <a:lnTo>
                  <a:pt x="413953" y="290486"/>
                </a:lnTo>
                <a:lnTo>
                  <a:pt x="412800" y="284492"/>
                </a:lnTo>
                <a:lnTo>
                  <a:pt x="412883" y="273281"/>
                </a:lnTo>
                <a:lnTo>
                  <a:pt x="414637" y="261648"/>
                </a:lnTo>
                <a:lnTo>
                  <a:pt x="413266" y="252793"/>
                </a:lnTo>
                <a:close/>
              </a:path>
              <a:path w="477520" h="402590">
                <a:moveTo>
                  <a:pt x="356811" y="292495"/>
                </a:moveTo>
                <a:lnTo>
                  <a:pt x="327215" y="292874"/>
                </a:lnTo>
                <a:lnTo>
                  <a:pt x="378645" y="292874"/>
                </a:lnTo>
                <a:lnTo>
                  <a:pt x="371590" y="292547"/>
                </a:lnTo>
                <a:lnTo>
                  <a:pt x="356811" y="292495"/>
                </a:lnTo>
                <a:close/>
              </a:path>
              <a:path w="477520" h="402590">
                <a:moveTo>
                  <a:pt x="368709" y="253225"/>
                </a:moveTo>
                <a:lnTo>
                  <a:pt x="277774" y="253225"/>
                </a:lnTo>
                <a:lnTo>
                  <a:pt x="331708" y="253561"/>
                </a:lnTo>
                <a:lnTo>
                  <a:pt x="358659" y="253482"/>
                </a:lnTo>
                <a:lnTo>
                  <a:pt x="368709" y="253225"/>
                </a:lnTo>
                <a:close/>
              </a:path>
              <a:path w="477520" h="402590">
                <a:moveTo>
                  <a:pt x="223336" y="252958"/>
                </a:moveTo>
                <a:lnTo>
                  <a:pt x="15735" y="252958"/>
                </a:lnTo>
                <a:lnTo>
                  <a:pt x="24637" y="253187"/>
                </a:lnTo>
                <a:lnTo>
                  <a:pt x="35527" y="253353"/>
                </a:lnTo>
                <a:lnTo>
                  <a:pt x="186138" y="253225"/>
                </a:lnTo>
                <a:lnTo>
                  <a:pt x="223336" y="252958"/>
                </a:lnTo>
                <a:close/>
              </a:path>
              <a:path w="477520" h="402590">
                <a:moveTo>
                  <a:pt x="186138" y="253225"/>
                </a:moveTo>
                <a:lnTo>
                  <a:pt x="68211" y="253225"/>
                </a:lnTo>
                <a:lnTo>
                  <a:pt x="146664" y="253290"/>
                </a:lnTo>
                <a:lnTo>
                  <a:pt x="186138" y="253225"/>
                </a:lnTo>
                <a:close/>
              </a:path>
              <a:path w="477520" h="402590">
                <a:moveTo>
                  <a:pt x="121996" y="240880"/>
                </a:moveTo>
                <a:lnTo>
                  <a:pt x="95850" y="241936"/>
                </a:lnTo>
                <a:lnTo>
                  <a:pt x="69703" y="242296"/>
                </a:lnTo>
                <a:lnTo>
                  <a:pt x="402644" y="242296"/>
                </a:lnTo>
                <a:lnTo>
                  <a:pt x="402131" y="242074"/>
                </a:lnTo>
                <a:lnTo>
                  <a:pt x="392455" y="242074"/>
                </a:lnTo>
                <a:lnTo>
                  <a:pt x="121996" y="240880"/>
                </a:lnTo>
                <a:close/>
              </a:path>
              <a:path w="477520" h="402590">
                <a:moveTo>
                  <a:pt x="399872" y="241096"/>
                </a:moveTo>
                <a:lnTo>
                  <a:pt x="395935" y="242074"/>
                </a:lnTo>
                <a:lnTo>
                  <a:pt x="402131" y="242074"/>
                </a:lnTo>
                <a:lnTo>
                  <a:pt x="399872" y="241096"/>
                </a:lnTo>
                <a:close/>
              </a:path>
            </a:pathLst>
          </a:custGeom>
          <a:solidFill>
            <a:srgbClr val="E9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98085" y="110607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0" y="0"/>
                </a:moveTo>
                <a:lnTo>
                  <a:pt x="0" y="2679"/>
                </a:lnTo>
                <a:lnTo>
                  <a:pt x="1358" y="4038"/>
                </a:lnTo>
                <a:lnTo>
                  <a:pt x="4025" y="4089"/>
                </a:lnTo>
                <a:lnTo>
                  <a:pt x="2679" y="2730"/>
                </a:lnTo>
                <a:lnTo>
                  <a:pt x="0" y="0"/>
                </a:lnTo>
                <a:close/>
              </a:path>
            </a:pathLst>
          </a:custGeom>
          <a:solidFill>
            <a:srgbClr val="427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97004" y="539723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596" y="0"/>
                </a:moveTo>
                <a:lnTo>
                  <a:pt x="0" y="1117"/>
                </a:lnTo>
                <a:lnTo>
                  <a:pt x="0" y="2235"/>
                </a:lnTo>
                <a:lnTo>
                  <a:pt x="596" y="3365"/>
                </a:lnTo>
                <a:lnTo>
                  <a:pt x="596" y="0"/>
                </a:lnTo>
                <a:close/>
              </a:path>
            </a:pathLst>
          </a:custGeom>
          <a:solidFill>
            <a:srgbClr val="4376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8665" y="2216908"/>
            <a:ext cx="1051560" cy="546100"/>
          </a:xfrm>
          <a:custGeom>
            <a:avLst/>
            <a:gdLst/>
            <a:ahLst/>
            <a:cxnLst/>
            <a:rect l="l" t="t" r="r" b="b"/>
            <a:pathLst>
              <a:path w="1051560" h="546100">
                <a:moveTo>
                  <a:pt x="763668" y="0"/>
                </a:moveTo>
                <a:lnTo>
                  <a:pt x="719102" y="10471"/>
                </a:lnTo>
                <a:lnTo>
                  <a:pt x="681291" y="30514"/>
                </a:lnTo>
                <a:lnTo>
                  <a:pt x="643081" y="71306"/>
                </a:lnTo>
                <a:lnTo>
                  <a:pt x="620750" y="122348"/>
                </a:lnTo>
                <a:lnTo>
                  <a:pt x="612846" y="159886"/>
                </a:lnTo>
                <a:lnTo>
                  <a:pt x="613473" y="172957"/>
                </a:lnTo>
                <a:lnTo>
                  <a:pt x="614743" y="181314"/>
                </a:lnTo>
                <a:lnTo>
                  <a:pt x="611352" y="184832"/>
                </a:lnTo>
                <a:lnTo>
                  <a:pt x="445058" y="183866"/>
                </a:lnTo>
                <a:lnTo>
                  <a:pt x="216395" y="184501"/>
                </a:lnTo>
                <a:lnTo>
                  <a:pt x="70452" y="184464"/>
                </a:lnTo>
                <a:lnTo>
                  <a:pt x="16522" y="185035"/>
                </a:lnTo>
                <a:lnTo>
                  <a:pt x="12738" y="184489"/>
                </a:lnTo>
                <a:lnTo>
                  <a:pt x="9931" y="183257"/>
                </a:lnTo>
                <a:lnTo>
                  <a:pt x="0" y="184044"/>
                </a:lnTo>
                <a:lnTo>
                  <a:pt x="12" y="194128"/>
                </a:lnTo>
                <a:lnTo>
                  <a:pt x="20675" y="194128"/>
                </a:lnTo>
                <a:lnTo>
                  <a:pt x="23317" y="194407"/>
                </a:lnTo>
                <a:lnTo>
                  <a:pt x="25781" y="194941"/>
                </a:lnTo>
                <a:lnTo>
                  <a:pt x="407428" y="195792"/>
                </a:lnTo>
                <a:lnTo>
                  <a:pt x="615924" y="195119"/>
                </a:lnTo>
                <a:lnTo>
                  <a:pt x="624306" y="196122"/>
                </a:lnTo>
                <a:lnTo>
                  <a:pt x="624509" y="184247"/>
                </a:lnTo>
                <a:lnTo>
                  <a:pt x="623519" y="179459"/>
                </a:lnTo>
                <a:lnTo>
                  <a:pt x="623227" y="174722"/>
                </a:lnTo>
                <a:lnTo>
                  <a:pt x="625640" y="170214"/>
                </a:lnTo>
                <a:lnTo>
                  <a:pt x="635229" y="115731"/>
                </a:lnTo>
                <a:lnTo>
                  <a:pt x="656560" y="72699"/>
                </a:lnTo>
                <a:lnTo>
                  <a:pt x="687161" y="40900"/>
                </a:lnTo>
                <a:lnTo>
                  <a:pt x="724561" y="20118"/>
                </a:lnTo>
                <a:lnTo>
                  <a:pt x="766288" y="10137"/>
                </a:lnTo>
                <a:lnTo>
                  <a:pt x="809873" y="10741"/>
                </a:lnTo>
                <a:lnTo>
                  <a:pt x="852843" y="21713"/>
                </a:lnTo>
                <a:lnTo>
                  <a:pt x="891511" y="44203"/>
                </a:lnTo>
                <a:lnTo>
                  <a:pt x="919232" y="74565"/>
                </a:lnTo>
                <a:lnTo>
                  <a:pt x="937571" y="111654"/>
                </a:lnTo>
                <a:lnTo>
                  <a:pt x="948093" y="154326"/>
                </a:lnTo>
                <a:lnTo>
                  <a:pt x="949172" y="174672"/>
                </a:lnTo>
                <a:lnTo>
                  <a:pt x="950339" y="184233"/>
                </a:lnTo>
                <a:lnTo>
                  <a:pt x="953795" y="192083"/>
                </a:lnTo>
                <a:lnTo>
                  <a:pt x="960512" y="196019"/>
                </a:lnTo>
                <a:lnTo>
                  <a:pt x="969651" y="196279"/>
                </a:lnTo>
                <a:lnTo>
                  <a:pt x="979809" y="195432"/>
                </a:lnTo>
                <a:lnTo>
                  <a:pt x="989584" y="196046"/>
                </a:lnTo>
                <a:lnTo>
                  <a:pt x="996086" y="197963"/>
                </a:lnTo>
                <a:lnTo>
                  <a:pt x="1012556" y="199466"/>
                </a:lnTo>
                <a:lnTo>
                  <a:pt x="1025929" y="208182"/>
                </a:lnTo>
                <a:lnTo>
                  <a:pt x="1035014" y="222282"/>
                </a:lnTo>
                <a:lnTo>
                  <a:pt x="1038618" y="239937"/>
                </a:lnTo>
                <a:lnTo>
                  <a:pt x="1039320" y="290184"/>
                </a:lnTo>
                <a:lnTo>
                  <a:pt x="1039231" y="340451"/>
                </a:lnTo>
                <a:lnTo>
                  <a:pt x="1038377" y="441003"/>
                </a:lnTo>
                <a:lnTo>
                  <a:pt x="1038733" y="443797"/>
                </a:lnTo>
                <a:lnTo>
                  <a:pt x="1039393" y="446591"/>
                </a:lnTo>
                <a:lnTo>
                  <a:pt x="1039596" y="538615"/>
                </a:lnTo>
                <a:lnTo>
                  <a:pt x="1037932" y="545194"/>
                </a:lnTo>
                <a:lnTo>
                  <a:pt x="1051547" y="545969"/>
                </a:lnTo>
                <a:lnTo>
                  <a:pt x="1049858" y="538895"/>
                </a:lnTo>
                <a:lnTo>
                  <a:pt x="1050366" y="530170"/>
                </a:lnTo>
                <a:lnTo>
                  <a:pt x="1050188" y="522232"/>
                </a:lnTo>
                <a:lnTo>
                  <a:pt x="1051090" y="399830"/>
                </a:lnTo>
                <a:lnTo>
                  <a:pt x="1050175" y="254529"/>
                </a:lnTo>
                <a:lnTo>
                  <a:pt x="1036420" y="202900"/>
                </a:lnTo>
                <a:lnTo>
                  <a:pt x="986193" y="184895"/>
                </a:lnTo>
                <a:lnTo>
                  <a:pt x="980427" y="184197"/>
                </a:lnTo>
                <a:lnTo>
                  <a:pt x="977658" y="184616"/>
                </a:lnTo>
                <a:lnTo>
                  <a:pt x="970002" y="184865"/>
                </a:lnTo>
                <a:lnTo>
                  <a:pt x="964718" y="182658"/>
                </a:lnTo>
                <a:lnTo>
                  <a:pt x="961533" y="177649"/>
                </a:lnTo>
                <a:lnTo>
                  <a:pt x="960170" y="169490"/>
                </a:lnTo>
                <a:lnTo>
                  <a:pt x="957447" y="144802"/>
                </a:lnTo>
                <a:lnTo>
                  <a:pt x="951987" y="120812"/>
                </a:lnTo>
                <a:lnTo>
                  <a:pt x="932649" y="75231"/>
                </a:lnTo>
                <a:lnTo>
                  <a:pt x="899479" y="36716"/>
                </a:lnTo>
                <a:lnTo>
                  <a:pt x="857698" y="12053"/>
                </a:lnTo>
                <a:lnTo>
                  <a:pt x="811147" y="170"/>
                </a:lnTo>
                <a:lnTo>
                  <a:pt x="763668" y="0"/>
                </a:lnTo>
                <a:close/>
              </a:path>
            </a:pathLst>
          </a:custGeom>
          <a:solidFill>
            <a:srgbClr val="F0F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59448" y="2425312"/>
            <a:ext cx="986155" cy="366395"/>
          </a:xfrm>
          <a:custGeom>
            <a:avLst/>
            <a:gdLst/>
            <a:ahLst/>
            <a:cxnLst/>
            <a:rect l="l" t="t" r="r" b="b"/>
            <a:pathLst>
              <a:path w="986154" h="366394">
                <a:moveTo>
                  <a:pt x="15900" y="0"/>
                </a:moveTo>
                <a:lnTo>
                  <a:pt x="0" y="190"/>
                </a:lnTo>
                <a:lnTo>
                  <a:pt x="3035" y="8902"/>
                </a:lnTo>
                <a:lnTo>
                  <a:pt x="2133" y="150380"/>
                </a:lnTo>
                <a:lnTo>
                  <a:pt x="2995" y="297044"/>
                </a:lnTo>
                <a:lnTo>
                  <a:pt x="18499" y="344331"/>
                </a:lnTo>
                <a:lnTo>
                  <a:pt x="68402" y="365620"/>
                </a:lnTo>
                <a:lnTo>
                  <a:pt x="75214" y="365611"/>
                </a:lnTo>
                <a:lnTo>
                  <a:pt x="95669" y="366306"/>
                </a:lnTo>
                <a:lnTo>
                  <a:pt x="151818" y="365672"/>
                </a:lnTo>
                <a:lnTo>
                  <a:pt x="417385" y="366306"/>
                </a:lnTo>
                <a:lnTo>
                  <a:pt x="649147" y="365607"/>
                </a:lnTo>
                <a:lnTo>
                  <a:pt x="817829" y="366280"/>
                </a:lnTo>
                <a:lnTo>
                  <a:pt x="985532" y="365975"/>
                </a:lnTo>
                <a:lnTo>
                  <a:pt x="985532" y="355714"/>
                </a:lnTo>
                <a:lnTo>
                  <a:pt x="971931" y="354850"/>
                </a:lnTo>
                <a:lnTo>
                  <a:pt x="400253" y="354723"/>
                </a:lnTo>
                <a:lnTo>
                  <a:pt x="386638" y="354012"/>
                </a:lnTo>
                <a:lnTo>
                  <a:pt x="147853" y="354723"/>
                </a:lnTo>
                <a:lnTo>
                  <a:pt x="71145" y="354025"/>
                </a:lnTo>
                <a:lnTo>
                  <a:pt x="47153" y="351363"/>
                </a:lnTo>
                <a:lnTo>
                  <a:pt x="29373" y="341075"/>
                </a:lnTo>
                <a:lnTo>
                  <a:pt x="18201" y="323108"/>
                </a:lnTo>
                <a:lnTo>
                  <a:pt x="14033" y="297408"/>
                </a:lnTo>
                <a:lnTo>
                  <a:pt x="13578" y="252106"/>
                </a:lnTo>
                <a:lnTo>
                  <a:pt x="13669" y="206789"/>
                </a:lnTo>
                <a:lnTo>
                  <a:pt x="14287" y="116141"/>
                </a:lnTo>
                <a:lnTo>
                  <a:pt x="13411" y="8635"/>
                </a:lnTo>
                <a:lnTo>
                  <a:pt x="15900" y="0"/>
                </a:lnTo>
                <a:close/>
              </a:path>
            </a:pathLst>
          </a:custGeom>
          <a:solidFill>
            <a:srgbClr val="E9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51896" y="2387126"/>
            <a:ext cx="8255" cy="14604"/>
          </a:xfrm>
          <a:custGeom>
            <a:avLst/>
            <a:gdLst/>
            <a:ahLst/>
            <a:cxnLst/>
            <a:rect l="l" t="t" r="r" b="b"/>
            <a:pathLst>
              <a:path w="8254" h="14605">
                <a:moveTo>
                  <a:pt x="2412" y="0"/>
                </a:moveTo>
                <a:lnTo>
                  <a:pt x="0" y="4508"/>
                </a:lnTo>
                <a:lnTo>
                  <a:pt x="292" y="9245"/>
                </a:lnTo>
                <a:lnTo>
                  <a:pt x="1282" y="14020"/>
                </a:lnTo>
                <a:lnTo>
                  <a:pt x="8254" y="9880"/>
                </a:lnTo>
                <a:lnTo>
                  <a:pt x="7226" y="5092"/>
                </a:lnTo>
                <a:lnTo>
                  <a:pt x="2412" y="0"/>
                </a:lnTo>
                <a:close/>
              </a:path>
            </a:pathLst>
          </a:custGeom>
          <a:solidFill>
            <a:srgbClr val="284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59969" y="2476298"/>
            <a:ext cx="113525" cy="23360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95142" y="2268731"/>
            <a:ext cx="242176" cy="144030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48903" y="611437"/>
            <a:ext cx="999490" cy="551180"/>
          </a:xfrm>
          <a:custGeom>
            <a:avLst/>
            <a:gdLst/>
            <a:ahLst/>
            <a:cxnLst/>
            <a:rect l="l" t="t" r="r" b="b"/>
            <a:pathLst>
              <a:path w="999490" h="551180">
                <a:moveTo>
                  <a:pt x="802525" y="0"/>
                </a:moveTo>
                <a:lnTo>
                  <a:pt x="733282" y="5280"/>
                </a:lnTo>
                <a:lnTo>
                  <a:pt x="668362" y="29743"/>
                </a:lnTo>
                <a:lnTo>
                  <a:pt x="629763" y="60642"/>
                </a:lnTo>
                <a:lnTo>
                  <a:pt x="602930" y="98324"/>
                </a:lnTo>
                <a:lnTo>
                  <a:pt x="586240" y="141705"/>
                </a:lnTo>
                <a:lnTo>
                  <a:pt x="578065" y="189699"/>
                </a:lnTo>
                <a:lnTo>
                  <a:pt x="576074" y="200311"/>
                </a:lnTo>
                <a:lnTo>
                  <a:pt x="571885" y="207073"/>
                </a:lnTo>
                <a:lnTo>
                  <a:pt x="564751" y="210634"/>
                </a:lnTo>
                <a:lnTo>
                  <a:pt x="553923" y="211645"/>
                </a:lnTo>
                <a:lnTo>
                  <a:pt x="12204" y="211188"/>
                </a:lnTo>
                <a:lnTo>
                  <a:pt x="6096" y="210350"/>
                </a:lnTo>
                <a:lnTo>
                  <a:pt x="0" y="209892"/>
                </a:lnTo>
                <a:lnTo>
                  <a:pt x="0" y="223329"/>
                </a:lnTo>
                <a:lnTo>
                  <a:pt x="7772" y="222808"/>
                </a:lnTo>
                <a:lnTo>
                  <a:pt x="15532" y="221843"/>
                </a:lnTo>
                <a:lnTo>
                  <a:pt x="617689" y="221780"/>
                </a:lnTo>
                <a:lnTo>
                  <a:pt x="639686" y="221526"/>
                </a:lnTo>
                <a:lnTo>
                  <a:pt x="642886" y="220941"/>
                </a:lnTo>
                <a:lnTo>
                  <a:pt x="642073" y="211099"/>
                </a:lnTo>
                <a:lnTo>
                  <a:pt x="644081" y="171584"/>
                </a:lnTo>
                <a:lnTo>
                  <a:pt x="656753" y="130743"/>
                </a:lnTo>
                <a:lnTo>
                  <a:pt x="681005" y="94745"/>
                </a:lnTo>
                <a:lnTo>
                  <a:pt x="717753" y="69761"/>
                </a:lnTo>
                <a:lnTo>
                  <a:pt x="784758" y="54975"/>
                </a:lnTo>
                <a:lnTo>
                  <a:pt x="818540" y="56695"/>
                </a:lnTo>
                <a:lnTo>
                  <a:pt x="880447" y="77863"/>
                </a:lnTo>
                <a:lnTo>
                  <a:pt x="918036" y="121446"/>
                </a:lnTo>
                <a:lnTo>
                  <a:pt x="930859" y="179430"/>
                </a:lnTo>
                <a:lnTo>
                  <a:pt x="927660" y="206133"/>
                </a:lnTo>
                <a:lnTo>
                  <a:pt x="904925" y="256082"/>
                </a:lnTo>
                <a:lnTo>
                  <a:pt x="864249" y="305260"/>
                </a:lnTo>
                <a:lnTo>
                  <a:pt x="818515" y="349580"/>
                </a:lnTo>
                <a:lnTo>
                  <a:pt x="787480" y="384487"/>
                </a:lnTo>
                <a:lnTo>
                  <a:pt x="765427" y="422835"/>
                </a:lnTo>
                <a:lnTo>
                  <a:pt x="753087" y="465242"/>
                </a:lnTo>
                <a:lnTo>
                  <a:pt x="751192" y="512330"/>
                </a:lnTo>
                <a:lnTo>
                  <a:pt x="753007" y="534039"/>
                </a:lnTo>
                <a:lnTo>
                  <a:pt x="757151" y="545101"/>
                </a:lnTo>
                <a:lnTo>
                  <a:pt x="767787" y="549340"/>
                </a:lnTo>
                <a:lnTo>
                  <a:pt x="789076" y="550583"/>
                </a:lnTo>
                <a:lnTo>
                  <a:pt x="799940" y="549855"/>
                </a:lnTo>
                <a:lnTo>
                  <a:pt x="806745" y="546388"/>
                </a:lnTo>
                <a:lnTo>
                  <a:pt x="809896" y="539660"/>
                </a:lnTo>
                <a:lnTo>
                  <a:pt x="809914" y="491198"/>
                </a:lnTo>
                <a:lnTo>
                  <a:pt x="819240" y="456614"/>
                </a:lnTo>
                <a:lnTo>
                  <a:pt x="859472" y="395312"/>
                </a:lnTo>
                <a:lnTo>
                  <a:pt x="893860" y="360321"/>
                </a:lnTo>
                <a:lnTo>
                  <a:pt x="921581" y="334695"/>
                </a:lnTo>
                <a:lnTo>
                  <a:pt x="936867" y="319779"/>
                </a:lnTo>
                <a:lnTo>
                  <a:pt x="964946" y="287464"/>
                </a:lnTo>
                <a:lnTo>
                  <a:pt x="994727" y="219438"/>
                </a:lnTo>
                <a:lnTo>
                  <a:pt x="999146" y="179848"/>
                </a:lnTo>
                <a:lnTo>
                  <a:pt x="995422" y="139426"/>
                </a:lnTo>
                <a:lnTo>
                  <a:pt x="982687" y="100336"/>
                </a:lnTo>
                <a:lnTo>
                  <a:pt x="960070" y="64740"/>
                </a:lnTo>
                <a:lnTo>
                  <a:pt x="926701" y="34802"/>
                </a:lnTo>
                <a:lnTo>
                  <a:pt x="881710" y="12687"/>
                </a:lnTo>
                <a:lnTo>
                  <a:pt x="842556" y="3200"/>
                </a:lnTo>
                <a:lnTo>
                  <a:pt x="822631" y="925"/>
                </a:lnTo>
                <a:lnTo>
                  <a:pt x="802525" y="0"/>
                </a:lnTo>
                <a:close/>
              </a:path>
            </a:pathLst>
          </a:custGeom>
          <a:solidFill>
            <a:srgbClr val="F8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2104" y="1271209"/>
            <a:ext cx="681990" cy="14604"/>
          </a:xfrm>
          <a:custGeom>
            <a:avLst/>
            <a:gdLst/>
            <a:ahLst/>
            <a:cxnLst/>
            <a:rect l="l" t="t" r="r" b="b"/>
            <a:pathLst>
              <a:path w="681989" h="14605">
                <a:moveTo>
                  <a:pt x="40144" y="0"/>
                </a:moveTo>
                <a:lnTo>
                  <a:pt x="787" y="838"/>
                </a:lnTo>
                <a:lnTo>
                  <a:pt x="0" y="10985"/>
                </a:lnTo>
                <a:lnTo>
                  <a:pt x="137515" y="12446"/>
                </a:lnTo>
                <a:lnTo>
                  <a:pt x="172824" y="11634"/>
                </a:lnTo>
                <a:lnTo>
                  <a:pt x="208133" y="11352"/>
                </a:lnTo>
                <a:lnTo>
                  <a:pt x="243443" y="11629"/>
                </a:lnTo>
                <a:lnTo>
                  <a:pt x="278752" y="12496"/>
                </a:lnTo>
                <a:lnTo>
                  <a:pt x="293832" y="11633"/>
                </a:lnTo>
                <a:lnTo>
                  <a:pt x="308914" y="11345"/>
                </a:lnTo>
                <a:lnTo>
                  <a:pt x="323997" y="11627"/>
                </a:lnTo>
                <a:lnTo>
                  <a:pt x="339077" y="12471"/>
                </a:lnTo>
                <a:lnTo>
                  <a:pt x="368497" y="11603"/>
                </a:lnTo>
                <a:lnTo>
                  <a:pt x="397913" y="11310"/>
                </a:lnTo>
                <a:lnTo>
                  <a:pt x="427324" y="11601"/>
                </a:lnTo>
                <a:lnTo>
                  <a:pt x="456730" y="12484"/>
                </a:lnTo>
                <a:lnTo>
                  <a:pt x="505440" y="11623"/>
                </a:lnTo>
                <a:lnTo>
                  <a:pt x="554148" y="11322"/>
                </a:lnTo>
                <a:lnTo>
                  <a:pt x="602851" y="11601"/>
                </a:lnTo>
                <a:lnTo>
                  <a:pt x="651548" y="12484"/>
                </a:lnTo>
                <a:lnTo>
                  <a:pt x="657860" y="11823"/>
                </a:lnTo>
                <a:lnTo>
                  <a:pt x="664298" y="10350"/>
                </a:lnTo>
                <a:lnTo>
                  <a:pt x="668134" y="13665"/>
                </a:lnTo>
                <a:lnTo>
                  <a:pt x="681837" y="14287"/>
                </a:lnTo>
                <a:lnTo>
                  <a:pt x="681837" y="1828"/>
                </a:lnTo>
                <a:lnTo>
                  <a:pt x="648119" y="1828"/>
                </a:lnTo>
                <a:lnTo>
                  <a:pt x="645210" y="1435"/>
                </a:lnTo>
                <a:lnTo>
                  <a:pt x="642505" y="774"/>
                </a:lnTo>
                <a:lnTo>
                  <a:pt x="47942" y="673"/>
                </a:lnTo>
                <a:lnTo>
                  <a:pt x="40144" y="0"/>
                </a:lnTo>
                <a:close/>
              </a:path>
            </a:pathLst>
          </a:custGeom>
          <a:solidFill>
            <a:srgbClr val="EBF1F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6789" y="1218055"/>
            <a:ext cx="66103" cy="66027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28041" y="493724"/>
            <a:ext cx="9418955" cy="6174105"/>
          </a:xfrm>
          <a:custGeom>
            <a:avLst/>
            <a:gdLst/>
            <a:ahLst/>
            <a:cxnLst/>
            <a:rect l="l" t="t" r="r" b="b"/>
            <a:pathLst>
              <a:path w="9418955" h="6174105">
                <a:moveTo>
                  <a:pt x="9418688" y="1465427"/>
                </a:moveTo>
                <a:lnTo>
                  <a:pt x="7843748" y="1465427"/>
                </a:lnTo>
                <a:lnTo>
                  <a:pt x="7843748" y="0"/>
                </a:lnTo>
                <a:lnTo>
                  <a:pt x="7791094" y="0"/>
                </a:lnTo>
                <a:lnTo>
                  <a:pt x="7791094" y="4551527"/>
                </a:lnTo>
                <a:lnTo>
                  <a:pt x="6268948" y="4551527"/>
                </a:lnTo>
                <a:lnTo>
                  <a:pt x="6268948" y="3080181"/>
                </a:lnTo>
                <a:lnTo>
                  <a:pt x="7791094" y="3080181"/>
                </a:lnTo>
                <a:lnTo>
                  <a:pt x="7791094" y="3027527"/>
                </a:lnTo>
                <a:lnTo>
                  <a:pt x="6268948" y="3027527"/>
                </a:lnTo>
                <a:lnTo>
                  <a:pt x="6268948" y="1518081"/>
                </a:lnTo>
                <a:lnTo>
                  <a:pt x="7791094" y="1518081"/>
                </a:lnTo>
                <a:lnTo>
                  <a:pt x="7791094" y="1465427"/>
                </a:lnTo>
                <a:lnTo>
                  <a:pt x="6268948" y="1465427"/>
                </a:lnTo>
                <a:lnTo>
                  <a:pt x="6268948" y="0"/>
                </a:lnTo>
                <a:lnTo>
                  <a:pt x="6216294" y="0"/>
                </a:lnTo>
                <a:lnTo>
                  <a:pt x="6216294" y="4551527"/>
                </a:lnTo>
                <a:lnTo>
                  <a:pt x="4706848" y="4551527"/>
                </a:lnTo>
                <a:lnTo>
                  <a:pt x="4706848" y="3080181"/>
                </a:lnTo>
                <a:lnTo>
                  <a:pt x="6216294" y="3080181"/>
                </a:lnTo>
                <a:lnTo>
                  <a:pt x="6216294" y="3027527"/>
                </a:lnTo>
                <a:lnTo>
                  <a:pt x="4706848" y="3027527"/>
                </a:lnTo>
                <a:lnTo>
                  <a:pt x="4706848" y="1518081"/>
                </a:lnTo>
                <a:lnTo>
                  <a:pt x="6216294" y="1518081"/>
                </a:lnTo>
                <a:lnTo>
                  <a:pt x="6216294" y="1465427"/>
                </a:lnTo>
                <a:lnTo>
                  <a:pt x="4706848" y="1465427"/>
                </a:lnTo>
                <a:lnTo>
                  <a:pt x="4706848" y="0"/>
                </a:lnTo>
                <a:lnTo>
                  <a:pt x="4654181" y="0"/>
                </a:lnTo>
                <a:lnTo>
                  <a:pt x="4654181" y="4551527"/>
                </a:lnTo>
                <a:lnTo>
                  <a:pt x="3132048" y="4551527"/>
                </a:lnTo>
                <a:lnTo>
                  <a:pt x="3132048" y="3080181"/>
                </a:lnTo>
                <a:lnTo>
                  <a:pt x="4654181" y="3080181"/>
                </a:lnTo>
                <a:lnTo>
                  <a:pt x="4654181" y="3027527"/>
                </a:lnTo>
                <a:lnTo>
                  <a:pt x="3132048" y="3027527"/>
                </a:lnTo>
                <a:lnTo>
                  <a:pt x="3132048" y="1518081"/>
                </a:lnTo>
                <a:lnTo>
                  <a:pt x="4654181" y="1518081"/>
                </a:lnTo>
                <a:lnTo>
                  <a:pt x="4654181" y="1465427"/>
                </a:lnTo>
                <a:lnTo>
                  <a:pt x="3132048" y="1465427"/>
                </a:lnTo>
                <a:lnTo>
                  <a:pt x="3132048" y="0"/>
                </a:lnTo>
                <a:lnTo>
                  <a:pt x="3079381" y="0"/>
                </a:lnTo>
                <a:lnTo>
                  <a:pt x="3079381" y="4551527"/>
                </a:lnTo>
                <a:lnTo>
                  <a:pt x="1569948" y="4551527"/>
                </a:lnTo>
                <a:lnTo>
                  <a:pt x="1569948" y="3080181"/>
                </a:lnTo>
                <a:lnTo>
                  <a:pt x="3079381" y="3080181"/>
                </a:lnTo>
                <a:lnTo>
                  <a:pt x="3079381" y="3027527"/>
                </a:lnTo>
                <a:lnTo>
                  <a:pt x="1569948" y="3027527"/>
                </a:lnTo>
                <a:lnTo>
                  <a:pt x="1569948" y="1518081"/>
                </a:lnTo>
                <a:lnTo>
                  <a:pt x="3079381" y="1518081"/>
                </a:lnTo>
                <a:lnTo>
                  <a:pt x="3079381" y="1465427"/>
                </a:lnTo>
                <a:lnTo>
                  <a:pt x="1569948" y="1465427"/>
                </a:lnTo>
                <a:lnTo>
                  <a:pt x="1569948" y="0"/>
                </a:lnTo>
                <a:lnTo>
                  <a:pt x="1517294" y="0"/>
                </a:lnTo>
                <a:lnTo>
                  <a:pt x="1517294" y="1465427"/>
                </a:lnTo>
                <a:lnTo>
                  <a:pt x="0" y="1465427"/>
                </a:lnTo>
                <a:lnTo>
                  <a:pt x="0" y="1517421"/>
                </a:lnTo>
                <a:lnTo>
                  <a:pt x="0" y="1517815"/>
                </a:lnTo>
                <a:lnTo>
                  <a:pt x="0" y="1518081"/>
                </a:lnTo>
                <a:lnTo>
                  <a:pt x="1517294" y="1518081"/>
                </a:lnTo>
                <a:lnTo>
                  <a:pt x="1517294" y="3027527"/>
                </a:lnTo>
                <a:lnTo>
                  <a:pt x="0" y="3027527"/>
                </a:lnTo>
                <a:lnTo>
                  <a:pt x="0" y="3077832"/>
                </a:lnTo>
                <a:lnTo>
                  <a:pt x="0" y="3079572"/>
                </a:lnTo>
                <a:lnTo>
                  <a:pt x="0" y="3080181"/>
                </a:lnTo>
                <a:lnTo>
                  <a:pt x="1517294" y="3080181"/>
                </a:lnTo>
                <a:lnTo>
                  <a:pt x="1517294" y="4551527"/>
                </a:lnTo>
                <a:lnTo>
                  <a:pt x="0" y="4551527"/>
                </a:lnTo>
                <a:lnTo>
                  <a:pt x="0" y="4604182"/>
                </a:lnTo>
                <a:lnTo>
                  <a:pt x="1517294" y="4604182"/>
                </a:lnTo>
                <a:lnTo>
                  <a:pt x="1517294" y="6173838"/>
                </a:lnTo>
                <a:lnTo>
                  <a:pt x="1569948" y="6173838"/>
                </a:lnTo>
                <a:lnTo>
                  <a:pt x="1569948" y="4604182"/>
                </a:lnTo>
                <a:lnTo>
                  <a:pt x="3079381" y="4604182"/>
                </a:lnTo>
                <a:lnTo>
                  <a:pt x="3079381" y="6173838"/>
                </a:lnTo>
                <a:lnTo>
                  <a:pt x="3132048" y="6173838"/>
                </a:lnTo>
                <a:lnTo>
                  <a:pt x="3132048" y="4604182"/>
                </a:lnTo>
                <a:lnTo>
                  <a:pt x="4654181" y="4604182"/>
                </a:lnTo>
                <a:lnTo>
                  <a:pt x="4654181" y="6173838"/>
                </a:lnTo>
                <a:lnTo>
                  <a:pt x="4706848" y="6173838"/>
                </a:lnTo>
                <a:lnTo>
                  <a:pt x="4706848" y="4604182"/>
                </a:lnTo>
                <a:lnTo>
                  <a:pt x="6216294" y="4604182"/>
                </a:lnTo>
                <a:lnTo>
                  <a:pt x="6216294" y="6173838"/>
                </a:lnTo>
                <a:lnTo>
                  <a:pt x="6268948" y="6173838"/>
                </a:lnTo>
                <a:lnTo>
                  <a:pt x="6268948" y="4604182"/>
                </a:lnTo>
                <a:lnTo>
                  <a:pt x="7791094" y="4604182"/>
                </a:lnTo>
                <a:lnTo>
                  <a:pt x="7791094" y="6173838"/>
                </a:lnTo>
                <a:lnTo>
                  <a:pt x="7843748" y="6173838"/>
                </a:lnTo>
                <a:lnTo>
                  <a:pt x="7843748" y="4604182"/>
                </a:lnTo>
                <a:lnTo>
                  <a:pt x="9418688" y="4604182"/>
                </a:lnTo>
                <a:lnTo>
                  <a:pt x="9418688" y="4551527"/>
                </a:lnTo>
                <a:lnTo>
                  <a:pt x="7843748" y="4551527"/>
                </a:lnTo>
                <a:lnTo>
                  <a:pt x="7843748" y="3080181"/>
                </a:lnTo>
                <a:lnTo>
                  <a:pt x="7845082" y="3080181"/>
                </a:lnTo>
                <a:lnTo>
                  <a:pt x="7845082" y="3079572"/>
                </a:lnTo>
                <a:lnTo>
                  <a:pt x="8133867" y="3079572"/>
                </a:lnTo>
                <a:lnTo>
                  <a:pt x="8133867" y="3080181"/>
                </a:lnTo>
                <a:lnTo>
                  <a:pt x="9418688" y="3080181"/>
                </a:lnTo>
                <a:lnTo>
                  <a:pt x="9418688" y="3079572"/>
                </a:lnTo>
                <a:lnTo>
                  <a:pt x="9418688" y="3077832"/>
                </a:lnTo>
                <a:lnTo>
                  <a:pt x="9418688" y="3027527"/>
                </a:lnTo>
                <a:lnTo>
                  <a:pt x="7843748" y="3027527"/>
                </a:lnTo>
                <a:lnTo>
                  <a:pt x="7843748" y="1518081"/>
                </a:lnTo>
                <a:lnTo>
                  <a:pt x="9418688" y="1518081"/>
                </a:lnTo>
                <a:lnTo>
                  <a:pt x="9418688" y="1517815"/>
                </a:lnTo>
                <a:lnTo>
                  <a:pt x="9418688" y="1517421"/>
                </a:lnTo>
                <a:lnTo>
                  <a:pt x="9418688" y="14654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46777" y="1288225"/>
            <a:ext cx="564515" cy="18415"/>
          </a:xfrm>
          <a:custGeom>
            <a:avLst/>
            <a:gdLst/>
            <a:ahLst/>
            <a:cxnLst/>
            <a:rect l="l" t="t" r="r" b="b"/>
            <a:pathLst>
              <a:path w="564514" h="18415">
                <a:moveTo>
                  <a:pt x="2895" y="0"/>
                </a:moveTo>
                <a:lnTo>
                  <a:pt x="1600" y="3162"/>
                </a:lnTo>
                <a:lnTo>
                  <a:pt x="0" y="12852"/>
                </a:lnTo>
                <a:lnTo>
                  <a:pt x="2451" y="16878"/>
                </a:lnTo>
                <a:lnTo>
                  <a:pt x="36245" y="18351"/>
                </a:lnTo>
                <a:lnTo>
                  <a:pt x="505358" y="17830"/>
                </a:lnTo>
                <a:lnTo>
                  <a:pt x="514853" y="14638"/>
                </a:lnTo>
                <a:lnTo>
                  <a:pt x="524538" y="14006"/>
                </a:lnTo>
                <a:lnTo>
                  <a:pt x="544042" y="15125"/>
                </a:lnTo>
                <a:lnTo>
                  <a:pt x="546950" y="15138"/>
                </a:lnTo>
                <a:lnTo>
                  <a:pt x="548932" y="16332"/>
                </a:lnTo>
                <a:lnTo>
                  <a:pt x="550329" y="18135"/>
                </a:lnTo>
                <a:lnTo>
                  <a:pt x="563994" y="18135"/>
                </a:lnTo>
                <a:lnTo>
                  <a:pt x="563994" y="7556"/>
                </a:lnTo>
                <a:lnTo>
                  <a:pt x="542137" y="7556"/>
                </a:lnTo>
                <a:lnTo>
                  <a:pt x="538543" y="7378"/>
                </a:lnTo>
                <a:lnTo>
                  <a:pt x="81064" y="7137"/>
                </a:lnTo>
                <a:lnTo>
                  <a:pt x="67322" y="6413"/>
                </a:lnTo>
                <a:lnTo>
                  <a:pt x="52268" y="6812"/>
                </a:lnTo>
                <a:lnTo>
                  <a:pt x="37172" y="7807"/>
                </a:lnTo>
                <a:lnTo>
                  <a:pt x="22192" y="7092"/>
                </a:lnTo>
                <a:lnTo>
                  <a:pt x="7480" y="2362"/>
                </a:lnTo>
                <a:lnTo>
                  <a:pt x="289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1562" y="499328"/>
            <a:ext cx="448945" cy="728980"/>
          </a:xfrm>
          <a:custGeom>
            <a:avLst/>
            <a:gdLst/>
            <a:ahLst/>
            <a:cxnLst/>
            <a:rect l="l" t="t" r="r" b="b"/>
            <a:pathLst>
              <a:path w="448944" h="728980">
                <a:moveTo>
                  <a:pt x="13792" y="0"/>
                </a:moveTo>
                <a:lnTo>
                  <a:pt x="0" y="0"/>
                </a:lnTo>
                <a:lnTo>
                  <a:pt x="2843" y="12097"/>
                </a:lnTo>
                <a:lnTo>
                  <a:pt x="3381" y="24330"/>
                </a:lnTo>
                <a:lnTo>
                  <a:pt x="2628" y="48869"/>
                </a:lnTo>
                <a:lnTo>
                  <a:pt x="2972" y="95044"/>
                </a:lnTo>
                <a:lnTo>
                  <a:pt x="2655" y="141227"/>
                </a:lnTo>
                <a:lnTo>
                  <a:pt x="2798" y="187404"/>
                </a:lnTo>
                <a:lnTo>
                  <a:pt x="4521" y="233565"/>
                </a:lnTo>
                <a:lnTo>
                  <a:pt x="15810" y="234844"/>
                </a:lnTo>
                <a:lnTo>
                  <a:pt x="27103" y="235207"/>
                </a:lnTo>
                <a:lnTo>
                  <a:pt x="38398" y="234755"/>
                </a:lnTo>
                <a:lnTo>
                  <a:pt x="49695" y="233591"/>
                </a:lnTo>
                <a:lnTo>
                  <a:pt x="50203" y="225831"/>
                </a:lnTo>
                <a:lnTo>
                  <a:pt x="51092" y="218071"/>
                </a:lnTo>
                <a:lnTo>
                  <a:pt x="51130" y="202463"/>
                </a:lnTo>
                <a:lnTo>
                  <a:pt x="56286" y="202615"/>
                </a:lnTo>
                <a:lnTo>
                  <a:pt x="333629" y="202412"/>
                </a:lnTo>
                <a:lnTo>
                  <a:pt x="336715" y="205333"/>
                </a:lnTo>
                <a:lnTo>
                  <a:pt x="336435" y="213461"/>
                </a:lnTo>
                <a:lnTo>
                  <a:pt x="336483" y="239313"/>
                </a:lnTo>
                <a:lnTo>
                  <a:pt x="335788" y="257111"/>
                </a:lnTo>
                <a:lnTo>
                  <a:pt x="338861" y="262229"/>
                </a:lnTo>
                <a:lnTo>
                  <a:pt x="348373" y="262636"/>
                </a:lnTo>
                <a:lnTo>
                  <a:pt x="393230" y="262623"/>
                </a:lnTo>
                <a:lnTo>
                  <a:pt x="396532" y="263271"/>
                </a:lnTo>
                <a:lnTo>
                  <a:pt x="397306" y="265899"/>
                </a:lnTo>
                <a:lnTo>
                  <a:pt x="398754" y="268528"/>
                </a:lnTo>
                <a:lnTo>
                  <a:pt x="397725" y="444957"/>
                </a:lnTo>
                <a:lnTo>
                  <a:pt x="399084" y="674420"/>
                </a:lnTo>
                <a:lnTo>
                  <a:pt x="398805" y="680529"/>
                </a:lnTo>
                <a:lnTo>
                  <a:pt x="382092" y="679284"/>
                </a:lnTo>
                <a:lnTo>
                  <a:pt x="379412" y="683514"/>
                </a:lnTo>
                <a:lnTo>
                  <a:pt x="379425" y="689597"/>
                </a:lnTo>
                <a:lnTo>
                  <a:pt x="378337" y="711485"/>
                </a:lnTo>
                <a:lnTo>
                  <a:pt x="382290" y="722071"/>
                </a:lnTo>
                <a:lnTo>
                  <a:pt x="395151" y="726561"/>
                </a:lnTo>
                <a:lnTo>
                  <a:pt x="420801" y="728433"/>
                </a:lnTo>
                <a:lnTo>
                  <a:pt x="424180" y="728256"/>
                </a:lnTo>
                <a:lnTo>
                  <a:pt x="427609" y="727595"/>
                </a:lnTo>
                <a:lnTo>
                  <a:pt x="430911" y="728002"/>
                </a:lnTo>
                <a:lnTo>
                  <a:pt x="438967" y="727905"/>
                </a:lnTo>
                <a:lnTo>
                  <a:pt x="444379" y="725231"/>
                </a:lnTo>
                <a:lnTo>
                  <a:pt x="447180" y="719888"/>
                </a:lnTo>
                <a:lnTo>
                  <a:pt x="447408" y="711784"/>
                </a:lnTo>
                <a:lnTo>
                  <a:pt x="446976" y="707961"/>
                </a:lnTo>
                <a:lnTo>
                  <a:pt x="447979" y="703986"/>
                </a:lnTo>
                <a:lnTo>
                  <a:pt x="448322" y="700074"/>
                </a:lnTo>
                <a:lnTo>
                  <a:pt x="447392" y="667860"/>
                </a:lnTo>
                <a:lnTo>
                  <a:pt x="446722" y="235064"/>
                </a:lnTo>
                <a:lnTo>
                  <a:pt x="394728" y="184772"/>
                </a:lnTo>
                <a:lnTo>
                  <a:pt x="377736" y="167678"/>
                </a:lnTo>
                <a:lnTo>
                  <a:pt x="370491" y="161387"/>
                </a:lnTo>
                <a:lnTo>
                  <a:pt x="362805" y="157103"/>
                </a:lnTo>
                <a:lnTo>
                  <a:pt x="354317" y="154674"/>
                </a:lnTo>
                <a:lnTo>
                  <a:pt x="344665" y="153949"/>
                </a:lnTo>
                <a:lnTo>
                  <a:pt x="296440" y="154113"/>
                </a:lnTo>
                <a:lnTo>
                  <a:pt x="151777" y="153504"/>
                </a:lnTo>
                <a:lnTo>
                  <a:pt x="36093" y="154520"/>
                </a:lnTo>
                <a:lnTo>
                  <a:pt x="26149" y="151384"/>
                </a:lnTo>
                <a:lnTo>
                  <a:pt x="26111" y="167322"/>
                </a:lnTo>
                <a:lnTo>
                  <a:pt x="35979" y="164795"/>
                </a:lnTo>
                <a:lnTo>
                  <a:pt x="41871" y="165011"/>
                </a:lnTo>
                <a:lnTo>
                  <a:pt x="182803" y="165874"/>
                </a:lnTo>
                <a:lnTo>
                  <a:pt x="358787" y="164973"/>
                </a:lnTo>
                <a:lnTo>
                  <a:pt x="363143" y="168770"/>
                </a:lnTo>
                <a:lnTo>
                  <a:pt x="432092" y="235737"/>
                </a:lnTo>
                <a:lnTo>
                  <a:pt x="436270" y="240538"/>
                </a:lnTo>
                <a:lnTo>
                  <a:pt x="435254" y="399872"/>
                </a:lnTo>
                <a:lnTo>
                  <a:pt x="436372" y="497903"/>
                </a:lnTo>
                <a:lnTo>
                  <a:pt x="436423" y="649059"/>
                </a:lnTo>
                <a:lnTo>
                  <a:pt x="436753" y="699439"/>
                </a:lnTo>
                <a:lnTo>
                  <a:pt x="436130" y="708482"/>
                </a:lnTo>
                <a:lnTo>
                  <a:pt x="433497" y="714613"/>
                </a:lnTo>
                <a:lnTo>
                  <a:pt x="428046" y="717652"/>
                </a:lnTo>
                <a:lnTo>
                  <a:pt x="418973" y="717423"/>
                </a:lnTo>
                <a:lnTo>
                  <a:pt x="415074" y="716749"/>
                </a:lnTo>
                <a:lnTo>
                  <a:pt x="410895" y="717753"/>
                </a:lnTo>
                <a:lnTo>
                  <a:pt x="401586" y="716470"/>
                </a:lnTo>
                <a:lnTo>
                  <a:pt x="392125" y="720725"/>
                </a:lnTo>
                <a:lnTo>
                  <a:pt x="393534" y="709917"/>
                </a:lnTo>
                <a:lnTo>
                  <a:pt x="393010" y="704142"/>
                </a:lnTo>
                <a:lnTo>
                  <a:pt x="392128" y="697987"/>
                </a:lnTo>
                <a:lnTo>
                  <a:pt x="393956" y="692777"/>
                </a:lnTo>
                <a:lnTo>
                  <a:pt x="401561" y="689838"/>
                </a:lnTo>
                <a:lnTo>
                  <a:pt x="413067" y="688467"/>
                </a:lnTo>
                <a:lnTo>
                  <a:pt x="409460" y="678802"/>
                </a:lnTo>
                <a:lnTo>
                  <a:pt x="409689" y="420649"/>
                </a:lnTo>
                <a:lnTo>
                  <a:pt x="410273" y="413791"/>
                </a:lnTo>
                <a:lnTo>
                  <a:pt x="410591" y="406933"/>
                </a:lnTo>
                <a:lnTo>
                  <a:pt x="409910" y="303702"/>
                </a:lnTo>
                <a:lnTo>
                  <a:pt x="410133" y="269303"/>
                </a:lnTo>
                <a:lnTo>
                  <a:pt x="409280" y="260222"/>
                </a:lnTo>
                <a:lnTo>
                  <a:pt x="406146" y="254487"/>
                </a:lnTo>
                <a:lnTo>
                  <a:pt x="400325" y="251560"/>
                </a:lnTo>
                <a:lnTo>
                  <a:pt x="391414" y="250901"/>
                </a:lnTo>
                <a:lnTo>
                  <a:pt x="368958" y="253128"/>
                </a:lnTo>
                <a:lnTo>
                  <a:pt x="358479" y="252456"/>
                </a:lnTo>
                <a:lnTo>
                  <a:pt x="350075" y="247916"/>
                </a:lnTo>
                <a:lnTo>
                  <a:pt x="346044" y="239909"/>
                </a:lnTo>
                <a:lnTo>
                  <a:pt x="345517" y="229781"/>
                </a:lnTo>
                <a:lnTo>
                  <a:pt x="347675" y="207987"/>
                </a:lnTo>
                <a:lnTo>
                  <a:pt x="348081" y="194957"/>
                </a:lnTo>
                <a:lnTo>
                  <a:pt x="343204" y="191325"/>
                </a:lnTo>
                <a:lnTo>
                  <a:pt x="291099" y="191378"/>
                </a:lnTo>
                <a:lnTo>
                  <a:pt x="172415" y="190512"/>
                </a:lnTo>
                <a:lnTo>
                  <a:pt x="46507" y="191617"/>
                </a:lnTo>
                <a:lnTo>
                  <a:pt x="38760" y="192163"/>
                </a:lnTo>
                <a:lnTo>
                  <a:pt x="41744" y="216242"/>
                </a:lnTo>
                <a:lnTo>
                  <a:pt x="36563" y="219887"/>
                </a:lnTo>
                <a:lnTo>
                  <a:pt x="11226" y="219443"/>
                </a:lnTo>
                <a:lnTo>
                  <a:pt x="13690" y="210896"/>
                </a:lnTo>
                <a:lnTo>
                  <a:pt x="13792" y="0"/>
                </a:lnTo>
                <a:close/>
              </a:path>
            </a:pathLst>
          </a:custGeom>
          <a:solidFill>
            <a:srgbClr val="E9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96891" y="822519"/>
            <a:ext cx="436880" cy="565150"/>
          </a:xfrm>
          <a:custGeom>
            <a:avLst/>
            <a:gdLst/>
            <a:ahLst/>
            <a:cxnLst/>
            <a:rect l="l" t="t" r="r" b="b"/>
            <a:pathLst>
              <a:path w="436880" h="565150">
                <a:moveTo>
                  <a:pt x="6565" y="0"/>
                </a:moveTo>
                <a:lnTo>
                  <a:pt x="1396" y="3314"/>
                </a:lnTo>
                <a:lnTo>
                  <a:pt x="2235" y="16738"/>
                </a:lnTo>
                <a:lnTo>
                  <a:pt x="2578" y="28279"/>
                </a:lnTo>
                <a:lnTo>
                  <a:pt x="2405" y="38328"/>
                </a:lnTo>
                <a:lnTo>
                  <a:pt x="2324" y="41325"/>
                </a:lnTo>
                <a:lnTo>
                  <a:pt x="1839" y="54559"/>
                </a:lnTo>
                <a:lnTo>
                  <a:pt x="1562" y="63042"/>
                </a:lnTo>
                <a:lnTo>
                  <a:pt x="2094" y="97485"/>
                </a:lnTo>
                <a:lnTo>
                  <a:pt x="2336" y="116662"/>
                </a:lnTo>
                <a:lnTo>
                  <a:pt x="2380" y="151877"/>
                </a:lnTo>
                <a:lnTo>
                  <a:pt x="2275" y="187121"/>
                </a:lnTo>
                <a:lnTo>
                  <a:pt x="1716" y="307347"/>
                </a:lnTo>
                <a:lnTo>
                  <a:pt x="1667" y="362427"/>
                </a:lnTo>
                <a:lnTo>
                  <a:pt x="2254" y="486450"/>
                </a:lnTo>
                <a:lnTo>
                  <a:pt x="2679" y="551891"/>
                </a:lnTo>
                <a:lnTo>
                  <a:pt x="0" y="559346"/>
                </a:lnTo>
                <a:lnTo>
                  <a:pt x="6680" y="564616"/>
                </a:lnTo>
                <a:lnTo>
                  <a:pt x="203276" y="564642"/>
                </a:lnTo>
                <a:lnTo>
                  <a:pt x="406755" y="564642"/>
                </a:lnTo>
                <a:lnTo>
                  <a:pt x="422606" y="563052"/>
                </a:lnTo>
                <a:lnTo>
                  <a:pt x="431026" y="559500"/>
                </a:lnTo>
                <a:lnTo>
                  <a:pt x="434839" y="551263"/>
                </a:lnTo>
                <a:lnTo>
                  <a:pt x="436867" y="535622"/>
                </a:lnTo>
                <a:lnTo>
                  <a:pt x="436169" y="526618"/>
                </a:lnTo>
                <a:lnTo>
                  <a:pt x="380034" y="526618"/>
                </a:lnTo>
                <a:lnTo>
                  <a:pt x="49317" y="526433"/>
                </a:lnTo>
                <a:lnTo>
                  <a:pt x="43599" y="523943"/>
                </a:lnTo>
                <a:lnTo>
                  <a:pt x="40633" y="518002"/>
                </a:lnTo>
                <a:lnTo>
                  <a:pt x="39801" y="508736"/>
                </a:lnTo>
                <a:lnTo>
                  <a:pt x="40030" y="410591"/>
                </a:lnTo>
                <a:lnTo>
                  <a:pt x="39909" y="87529"/>
                </a:lnTo>
                <a:lnTo>
                  <a:pt x="39789" y="41846"/>
                </a:lnTo>
                <a:lnTo>
                  <a:pt x="43967" y="38328"/>
                </a:lnTo>
                <a:lnTo>
                  <a:pt x="393479" y="38328"/>
                </a:lnTo>
                <a:lnTo>
                  <a:pt x="380994" y="25973"/>
                </a:lnTo>
                <a:lnTo>
                  <a:pt x="362800" y="7658"/>
                </a:lnTo>
                <a:lnTo>
                  <a:pt x="356353" y="1086"/>
                </a:lnTo>
                <a:lnTo>
                  <a:pt x="29679" y="1086"/>
                </a:lnTo>
                <a:lnTo>
                  <a:pt x="18973" y="749"/>
                </a:lnTo>
                <a:lnTo>
                  <a:pt x="6565" y="0"/>
                </a:lnTo>
                <a:close/>
              </a:path>
              <a:path w="436880" h="565150">
                <a:moveTo>
                  <a:pt x="436171" y="97485"/>
                </a:moveTo>
                <a:lnTo>
                  <a:pt x="379856" y="97485"/>
                </a:lnTo>
                <a:lnTo>
                  <a:pt x="389534" y="97779"/>
                </a:lnTo>
                <a:lnTo>
                  <a:pt x="395619" y="100896"/>
                </a:lnTo>
                <a:lnTo>
                  <a:pt x="398582" y="107102"/>
                </a:lnTo>
                <a:lnTo>
                  <a:pt x="398894" y="116662"/>
                </a:lnTo>
                <a:lnTo>
                  <a:pt x="398321" y="134249"/>
                </a:lnTo>
                <a:lnTo>
                  <a:pt x="398556" y="151877"/>
                </a:lnTo>
                <a:lnTo>
                  <a:pt x="398560" y="169513"/>
                </a:lnTo>
                <a:lnTo>
                  <a:pt x="397294" y="187121"/>
                </a:lnTo>
                <a:lnTo>
                  <a:pt x="397678" y="194827"/>
                </a:lnTo>
                <a:lnTo>
                  <a:pt x="398091" y="202533"/>
                </a:lnTo>
                <a:lnTo>
                  <a:pt x="398422" y="210238"/>
                </a:lnTo>
                <a:lnTo>
                  <a:pt x="398564" y="217944"/>
                </a:lnTo>
                <a:lnTo>
                  <a:pt x="398688" y="455364"/>
                </a:lnTo>
                <a:lnTo>
                  <a:pt x="398894" y="506920"/>
                </a:lnTo>
                <a:lnTo>
                  <a:pt x="398213" y="516059"/>
                </a:lnTo>
                <a:lnTo>
                  <a:pt x="395451" y="522189"/>
                </a:lnTo>
                <a:lnTo>
                  <a:pt x="389694" y="525608"/>
                </a:lnTo>
                <a:lnTo>
                  <a:pt x="380034" y="526618"/>
                </a:lnTo>
                <a:lnTo>
                  <a:pt x="436169" y="526618"/>
                </a:lnTo>
                <a:lnTo>
                  <a:pt x="435597" y="519231"/>
                </a:lnTo>
                <a:lnTo>
                  <a:pt x="435184" y="502842"/>
                </a:lnTo>
                <a:lnTo>
                  <a:pt x="435609" y="486450"/>
                </a:lnTo>
                <a:lnTo>
                  <a:pt x="436854" y="470052"/>
                </a:lnTo>
                <a:lnTo>
                  <a:pt x="435799" y="455364"/>
                </a:lnTo>
                <a:lnTo>
                  <a:pt x="435449" y="440677"/>
                </a:lnTo>
                <a:lnTo>
                  <a:pt x="435802" y="425989"/>
                </a:lnTo>
                <a:lnTo>
                  <a:pt x="436854" y="411302"/>
                </a:lnTo>
                <a:lnTo>
                  <a:pt x="436473" y="409638"/>
                </a:lnTo>
                <a:lnTo>
                  <a:pt x="435803" y="408042"/>
                </a:lnTo>
                <a:lnTo>
                  <a:pt x="435889" y="307347"/>
                </a:lnTo>
                <a:lnTo>
                  <a:pt x="436171" y="97485"/>
                </a:lnTo>
                <a:close/>
              </a:path>
              <a:path w="436880" h="565150">
                <a:moveTo>
                  <a:pt x="58407" y="525348"/>
                </a:moveTo>
                <a:lnTo>
                  <a:pt x="49317" y="526433"/>
                </a:lnTo>
                <a:lnTo>
                  <a:pt x="347185" y="526433"/>
                </a:lnTo>
                <a:lnTo>
                  <a:pt x="67518" y="526183"/>
                </a:lnTo>
                <a:lnTo>
                  <a:pt x="62966" y="525640"/>
                </a:lnTo>
                <a:lnTo>
                  <a:pt x="58407" y="525348"/>
                </a:lnTo>
                <a:close/>
              </a:path>
              <a:path w="436880" h="565150">
                <a:moveTo>
                  <a:pt x="226071" y="526140"/>
                </a:moveTo>
                <a:lnTo>
                  <a:pt x="67538" y="526186"/>
                </a:lnTo>
                <a:lnTo>
                  <a:pt x="278058" y="526186"/>
                </a:lnTo>
                <a:lnTo>
                  <a:pt x="226071" y="526140"/>
                </a:lnTo>
                <a:close/>
              </a:path>
              <a:path w="436880" h="565150">
                <a:moveTo>
                  <a:pt x="393492" y="38341"/>
                </a:moveTo>
                <a:lnTo>
                  <a:pt x="331787" y="38341"/>
                </a:lnTo>
                <a:lnTo>
                  <a:pt x="336372" y="41325"/>
                </a:lnTo>
                <a:lnTo>
                  <a:pt x="336118" y="54559"/>
                </a:lnTo>
                <a:lnTo>
                  <a:pt x="335090" y="65688"/>
                </a:lnTo>
                <a:lnTo>
                  <a:pt x="333875" y="77160"/>
                </a:lnTo>
                <a:lnTo>
                  <a:pt x="334676" y="87529"/>
                </a:lnTo>
                <a:lnTo>
                  <a:pt x="339699" y="95351"/>
                </a:lnTo>
                <a:lnTo>
                  <a:pt x="347776" y="98721"/>
                </a:lnTo>
                <a:lnTo>
                  <a:pt x="357982" y="99418"/>
                </a:lnTo>
                <a:lnTo>
                  <a:pt x="369087" y="98616"/>
                </a:lnTo>
                <a:lnTo>
                  <a:pt x="379856" y="97485"/>
                </a:lnTo>
                <a:lnTo>
                  <a:pt x="436171" y="97485"/>
                </a:lnTo>
                <a:lnTo>
                  <a:pt x="436194" y="80302"/>
                </a:lnTo>
                <a:lnTo>
                  <a:pt x="393492" y="38341"/>
                </a:lnTo>
                <a:close/>
              </a:path>
              <a:path w="436880" h="565150">
                <a:moveTo>
                  <a:pt x="393479" y="38328"/>
                </a:moveTo>
                <a:lnTo>
                  <a:pt x="43967" y="38328"/>
                </a:lnTo>
                <a:lnTo>
                  <a:pt x="162113" y="38798"/>
                </a:lnTo>
                <a:lnTo>
                  <a:pt x="393492" y="38341"/>
                </a:lnTo>
                <a:close/>
              </a:path>
              <a:path w="436880" h="565150">
                <a:moveTo>
                  <a:pt x="61899" y="393"/>
                </a:moveTo>
                <a:lnTo>
                  <a:pt x="40412" y="971"/>
                </a:lnTo>
                <a:lnTo>
                  <a:pt x="29679" y="1086"/>
                </a:lnTo>
                <a:lnTo>
                  <a:pt x="356353" y="1086"/>
                </a:lnTo>
                <a:lnTo>
                  <a:pt x="356221" y="952"/>
                </a:lnTo>
                <a:lnTo>
                  <a:pt x="348881" y="952"/>
                </a:lnTo>
                <a:lnTo>
                  <a:pt x="61899" y="393"/>
                </a:lnTo>
                <a:close/>
              </a:path>
              <a:path w="436880" h="565150">
                <a:moveTo>
                  <a:pt x="356196" y="927"/>
                </a:moveTo>
                <a:lnTo>
                  <a:pt x="348881" y="952"/>
                </a:lnTo>
                <a:lnTo>
                  <a:pt x="356221" y="952"/>
                </a:lnTo>
                <a:close/>
              </a:path>
            </a:pathLst>
          </a:custGeom>
          <a:solidFill>
            <a:srgbClr val="DFB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72544" y="769125"/>
            <a:ext cx="401955" cy="510540"/>
          </a:xfrm>
          <a:custGeom>
            <a:avLst/>
            <a:gdLst/>
            <a:ahLst/>
            <a:cxnLst/>
            <a:rect l="l" t="t" r="r" b="b"/>
            <a:pathLst>
              <a:path w="401955" h="510540">
                <a:moveTo>
                  <a:pt x="322376" y="0"/>
                </a:moveTo>
                <a:lnTo>
                  <a:pt x="298712" y="344"/>
                </a:lnTo>
                <a:lnTo>
                  <a:pt x="50342" y="12"/>
                </a:lnTo>
                <a:lnTo>
                  <a:pt x="42217" y="560"/>
                </a:lnTo>
                <a:lnTo>
                  <a:pt x="36487" y="2957"/>
                </a:lnTo>
                <a:lnTo>
                  <a:pt x="32976" y="8104"/>
                </a:lnTo>
                <a:lnTo>
                  <a:pt x="31508" y="16903"/>
                </a:lnTo>
                <a:lnTo>
                  <a:pt x="28320" y="27005"/>
                </a:lnTo>
                <a:lnTo>
                  <a:pt x="21499" y="28960"/>
                </a:lnTo>
                <a:lnTo>
                  <a:pt x="13018" y="27160"/>
                </a:lnTo>
                <a:lnTo>
                  <a:pt x="4851" y="25996"/>
                </a:lnTo>
                <a:lnTo>
                  <a:pt x="952" y="28702"/>
                </a:lnTo>
                <a:lnTo>
                  <a:pt x="0" y="32677"/>
                </a:lnTo>
                <a:lnTo>
                  <a:pt x="25" y="37071"/>
                </a:lnTo>
                <a:lnTo>
                  <a:pt x="34556" y="38976"/>
                </a:lnTo>
                <a:lnTo>
                  <a:pt x="40551" y="35521"/>
                </a:lnTo>
                <a:lnTo>
                  <a:pt x="42760" y="29921"/>
                </a:lnTo>
                <a:lnTo>
                  <a:pt x="43383" y="23418"/>
                </a:lnTo>
                <a:lnTo>
                  <a:pt x="44273" y="11747"/>
                </a:lnTo>
                <a:lnTo>
                  <a:pt x="50166" y="9356"/>
                </a:lnTo>
                <a:lnTo>
                  <a:pt x="58233" y="10999"/>
                </a:lnTo>
                <a:lnTo>
                  <a:pt x="65646" y="11430"/>
                </a:lnTo>
                <a:lnTo>
                  <a:pt x="280974" y="10528"/>
                </a:lnTo>
                <a:lnTo>
                  <a:pt x="304607" y="9070"/>
                </a:lnTo>
                <a:lnTo>
                  <a:pt x="315609" y="9617"/>
                </a:lnTo>
                <a:lnTo>
                  <a:pt x="324421" y="13081"/>
                </a:lnTo>
                <a:lnTo>
                  <a:pt x="329303" y="20974"/>
                </a:lnTo>
                <a:lnTo>
                  <a:pt x="329799" y="31756"/>
                </a:lnTo>
                <a:lnTo>
                  <a:pt x="328572" y="43795"/>
                </a:lnTo>
                <a:lnTo>
                  <a:pt x="328282" y="55460"/>
                </a:lnTo>
                <a:lnTo>
                  <a:pt x="327177" y="66979"/>
                </a:lnTo>
                <a:lnTo>
                  <a:pt x="331977" y="70650"/>
                </a:lnTo>
                <a:lnTo>
                  <a:pt x="341325" y="70459"/>
                </a:lnTo>
                <a:lnTo>
                  <a:pt x="369762" y="70461"/>
                </a:lnTo>
                <a:lnTo>
                  <a:pt x="386626" y="70142"/>
                </a:lnTo>
                <a:lnTo>
                  <a:pt x="390956" y="71323"/>
                </a:lnTo>
                <a:lnTo>
                  <a:pt x="389839" y="233705"/>
                </a:lnTo>
                <a:lnTo>
                  <a:pt x="390504" y="284058"/>
                </a:lnTo>
                <a:lnTo>
                  <a:pt x="390854" y="334411"/>
                </a:lnTo>
                <a:lnTo>
                  <a:pt x="390866" y="384764"/>
                </a:lnTo>
                <a:lnTo>
                  <a:pt x="390519" y="435117"/>
                </a:lnTo>
                <a:lnTo>
                  <a:pt x="389788" y="485470"/>
                </a:lnTo>
                <a:lnTo>
                  <a:pt x="388658" y="489458"/>
                </a:lnTo>
                <a:lnTo>
                  <a:pt x="387019" y="492188"/>
                </a:lnTo>
                <a:lnTo>
                  <a:pt x="382727" y="488289"/>
                </a:lnTo>
                <a:lnTo>
                  <a:pt x="374256" y="490143"/>
                </a:lnTo>
                <a:lnTo>
                  <a:pt x="372325" y="496620"/>
                </a:lnTo>
                <a:lnTo>
                  <a:pt x="381469" y="510273"/>
                </a:lnTo>
                <a:lnTo>
                  <a:pt x="383019" y="498932"/>
                </a:lnTo>
                <a:lnTo>
                  <a:pt x="387680" y="498614"/>
                </a:lnTo>
                <a:lnTo>
                  <a:pt x="401827" y="213588"/>
                </a:lnTo>
                <a:lnTo>
                  <a:pt x="400621" y="64541"/>
                </a:lnTo>
                <a:lnTo>
                  <a:pt x="394996" y="61005"/>
                </a:lnTo>
                <a:lnTo>
                  <a:pt x="388785" y="60059"/>
                </a:lnTo>
                <a:lnTo>
                  <a:pt x="382383" y="59964"/>
                </a:lnTo>
                <a:lnTo>
                  <a:pt x="376186" y="58978"/>
                </a:lnTo>
                <a:lnTo>
                  <a:pt x="354402" y="60925"/>
                </a:lnTo>
                <a:lnTo>
                  <a:pt x="343217" y="58267"/>
                </a:lnTo>
                <a:lnTo>
                  <a:pt x="339099" y="48027"/>
                </a:lnTo>
                <a:lnTo>
                  <a:pt x="338518" y="23787"/>
                </a:lnTo>
                <a:lnTo>
                  <a:pt x="338112" y="20281"/>
                </a:lnTo>
                <a:lnTo>
                  <a:pt x="338594" y="16903"/>
                </a:lnTo>
                <a:lnTo>
                  <a:pt x="338643" y="8865"/>
                </a:lnTo>
                <a:lnTo>
                  <a:pt x="336029" y="3575"/>
                </a:lnTo>
                <a:lnTo>
                  <a:pt x="330643" y="723"/>
                </a:lnTo>
                <a:lnTo>
                  <a:pt x="322376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67039" y="733577"/>
            <a:ext cx="13970" cy="73660"/>
          </a:xfrm>
          <a:custGeom>
            <a:avLst/>
            <a:gdLst/>
            <a:ahLst/>
            <a:cxnLst/>
            <a:rect l="l" t="t" r="r" b="b"/>
            <a:pathLst>
              <a:path w="13969" h="73659">
                <a:moveTo>
                  <a:pt x="5429" y="0"/>
                </a:moveTo>
                <a:lnTo>
                  <a:pt x="2051" y="381"/>
                </a:lnTo>
                <a:lnTo>
                  <a:pt x="133" y="2692"/>
                </a:lnTo>
                <a:lnTo>
                  <a:pt x="0" y="36544"/>
                </a:lnTo>
                <a:lnTo>
                  <a:pt x="222" y="70015"/>
                </a:lnTo>
                <a:lnTo>
                  <a:pt x="1555" y="73152"/>
                </a:lnTo>
                <a:lnTo>
                  <a:pt x="5530" y="72631"/>
                </a:lnTo>
                <a:lnTo>
                  <a:pt x="5505" y="68224"/>
                </a:lnTo>
                <a:lnTo>
                  <a:pt x="6457" y="64249"/>
                </a:lnTo>
                <a:lnTo>
                  <a:pt x="10356" y="61544"/>
                </a:lnTo>
                <a:lnTo>
                  <a:pt x="10916" y="48170"/>
                </a:lnTo>
                <a:lnTo>
                  <a:pt x="10312" y="34720"/>
                </a:lnTo>
                <a:lnTo>
                  <a:pt x="10631" y="21333"/>
                </a:lnTo>
                <a:lnTo>
                  <a:pt x="13963" y="8153"/>
                </a:lnTo>
                <a:lnTo>
                  <a:pt x="9658" y="6959"/>
                </a:lnTo>
                <a:lnTo>
                  <a:pt x="6292" y="4775"/>
                </a:lnTo>
                <a:lnTo>
                  <a:pt x="5429" y="0"/>
                </a:lnTo>
                <a:close/>
              </a:path>
            </a:pathLst>
          </a:custGeom>
          <a:solidFill>
            <a:srgbClr val="E9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52143" y="1302227"/>
            <a:ext cx="45085" cy="4445"/>
          </a:xfrm>
          <a:custGeom>
            <a:avLst/>
            <a:gdLst/>
            <a:ahLst/>
            <a:cxnLst/>
            <a:rect l="l" t="t" r="r" b="b"/>
            <a:pathLst>
              <a:path w="45085" h="4444">
                <a:moveTo>
                  <a:pt x="19170" y="0"/>
                </a:moveTo>
                <a:lnTo>
                  <a:pt x="9487" y="630"/>
                </a:lnTo>
                <a:lnTo>
                  <a:pt x="0" y="3822"/>
                </a:lnTo>
                <a:lnTo>
                  <a:pt x="457" y="4127"/>
                </a:lnTo>
                <a:lnTo>
                  <a:pt x="44958" y="4127"/>
                </a:lnTo>
                <a:lnTo>
                  <a:pt x="43573" y="2336"/>
                </a:lnTo>
                <a:lnTo>
                  <a:pt x="41579" y="1130"/>
                </a:lnTo>
                <a:lnTo>
                  <a:pt x="38684" y="1130"/>
                </a:lnTo>
                <a:lnTo>
                  <a:pt x="19170" y="0"/>
                </a:lnTo>
                <a:close/>
              </a:path>
            </a:pathLst>
          </a:custGeom>
          <a:solidFill>
            <a:srgbClr val="D4D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2079" y="1292575"/>
            <a:ext cx="6985" cy="66040"/>
          </a:xfrm>
          <a:custGeom>
            <a:avLst/>
            <a:gdLst/>
            <a:ahLst/>
            <a:cxnLst/>
            <a:rect l="l" t="t" r="r" b="b"/>
            <a:pathLst>
              <a:path w="6985" h="66040">
                <a:moveTo>
                  <a:pt x="1670" y="0"/>
                </a:moveTo>
                <a:lnTo>
                  <a:pt x="425" y="16392"/>
                </a:lnTo>
                <a:lnTo>
                  <a:pt x="0" y="32785"/>
                </a:lnTo>
                <a:lnTo>
                  <a:pt x="412" y="49177"/>
                </a:lnTo>
                <a:lnTo>
                  <a:pt x="1682" y="65570"/>
                </a:lnTo>
                <a:lnTo>
                  <a:pt x="6000" y="61963"/>
                </a:lnTo>
                <a:lnTo>
                  <a:pt x="6000" y="55105"/>
                </a:lnTo>
                <a:lnTo>
                  <a:pt x="6711" y="48158"/>
                </a:lnTo>
                <a:lnTo>
                  <a:pt x="5873" y="41414"/>
                </a:lnTo>
                <a:lnTo>
                  <a:pt x="5770" y="30957"/>
                </a:lnTo>
                <a:lnTo>
                  <a:pt x="6534" y="20412"/>
                </a:lnTo>
                <a:lnTo>
                  <a:pt x="5916" y="10014"/>
                </a:lnTo>
                <a:lnTo>
                  <a:pt x="1670" y="0"/>
                </a:lnTo>
                <a:close/>
              </a:path>
            </a:pathLst>
          </a:custGeom>
          <a:solidFill>
            <a:srgbClr val="2F4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55273" y="1253548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5">
                <a:moveTo>
                  <a:pt x="1181" y="0"/>
                </a:moveTo>
                <a:lnTo>
                  <a:pt x="0" y="3873"/>
                </a:lnTo>
                <a:lnTo>
                  <a:pt x="4292" y="7772"/>
                </a:lnTo>
                <a:lnTo>
                  <a:pt x="5930" y="5041"/>
                </a:lnTo>
                <a:lnTo>
                  <a:pt x="7061" y="1041"/>
                </a:lnTo>
                <a:lnTo>
                  <a:pt x="4267" y="914"/>
                </a:lnTo>
                <a:lnTo>
                  <a:pt x="1181" y="0"/>
                </a:lnTo>
                <a:close/>
              </a:path>
            </a:pathLst>
          </a:custGeom>
          <a:solidFill>
            <a:srgbClr val="D4D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21983" y="740601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13284" y="0"/>
                </a:moveTo>
                <a:lnTo>
                  <a:pt x="0" y="1346"/>
                </a:lnTo>
                <a:lnTo>
                  <a:pt x="12826" y="12255"/>
                </a:lnTo>
                <a:lnTo>
                  <a:pt x="15824" y="14566"/>
                </a:lnTo>
                <a:lnTo>
                  <a:pt x="20205" y="18453"/>
                </a:lnTo>
                <a:lnTo>
                  <a:pt x="25095" y="6426"/>
                </a:lnTo>
                <a:lnTo>
                  <a:pt x="18072" y="3390"/>
                </a:lnTo>
                <a:lnTo>
                  <a:pt x="13284" y="0"/>
                </a:lnTo>
                <a:close/>
              </a:path>
            </a:pathLst>
          </a:custGeom>
          <a:solidFill>
            <a:srgbClr val="E9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0302" y="810007"/>
            <a:ext cx="13970" cy="455295"/>
          </a:xfrm>
          <a:custGeom>
            <a:avLst/>
            <a:gdLst/>
            <a:ahLst/>
            <a:cxnLst/>
            <a:rect l="l" t="t" r="r" b="b"/>
            <a:pathLst>
              <a:path w="13969" h="455294">
                <a:moveTo>
                  <a:pt x="6769" y="0"/>
                </a:moveTo>
                <a:lnTo>
                  <a:pt x="0" y="6527"/>
                </a:lnTo>
                <a:lnTo>
                  <a:pt x="495" y="441083"/>
                </a:lnTo>
                <a:lnTo>
                  <a:pt x="1066" y="447929"/>
                </a:lnTo>
                <a:lnTo>
                  <a:pt x="1371" y="454761"/>
                </a:lnTo>
                <a:lnTo>
                  <a:pt x="9982" y="454875"/>
                </a:lnTo>
                <a:lnTo>
                  <a:pt x="10731" y="440080"/>
                </a:lnTo>
                <a:lnTo>
                  <a:pt x="11556" y="206629"/>
                </a:lnTo>
                <a:lnTo>
                  <a:pt x="10617" y="12700"/>
                </a:lnTo>
                <a:lnTo>
                  <a:pt x="13741" y="5181"/>
                </a:lnTo>
                <a:lnTo>
                  <a:pt x="676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2145" y="751865"/>
            <a:ext cx="68580" cy="519430"/>
          </a:xfrm>
          <a:custGeom>
            <a:avLst/>
            <a:gdLst/>
            <a:ahLst/>
            <a:cxnLst/>
            <a:rect l="l" t="t" r="r" b="b"/>
            <a:pathLst>
              <a:path w="68580" h="519430">
                <a:moveTo>
                  <a:pt x="64922" y="58153"/>
                </a:moveTo>
                <a:lnTo>
                  <a:pt x="58356" y="50444"/>
                </a:lnTo>
                <a:lnTo>
                  <a:pt x="51358" y="43205"/>
                </a:lnTo>
                <a:lnTo>
                  <a:pt x="43840" y="36512"/>
                </a:lnTo>
                <a:lnTo>
                  <a:pt x="35699" y="30480"/>
                </a:lnTo>
                <a:lnTo>
                  <a:pt x="32931" y="28194"/>
                </a:lnTo>
                <a:lnTo>
                  <a:pt x="30365" y="21399"/>
                </a:lnTo>
                <a:lnTo>
                  <a:pt x="29095" y="24803"/>
                </a:lnTo>
                <a:lnTo>
                  <a:pt x="26720" y="20116"/>
                </a:lnTo>
                <a:lnTo>
                  <a:pt x="20789" y="13296"/>
                </a:lnTo>
                <a:lnTo>
                  <a:pt x="13716" y="7658"/>
                </a:lnTo>
                <a:lnTo>
                  <a:pt x="6019" y="2819"/>
                </a:lnTo>
                <a:lnTo>
                  <a:pt x="1193" y="0"/>
                </a:lnTo>
                <a:lnTo>
                  <a:pt x="0" y="5232"/>
                </a:lnTo>
                <a:lnTo>
                  <a:pt x="1016" y="9601"/>
                </a:lnTo>
                <a:lnTo>
                  <a:pt x="7188" y="15252"/>
                </a:lnTo>
                <a:lnTo>
                  <a:pt x="12700" y="21729"/>
                </a:lnTo>
                <a:lnTo>
                  <a:pt x="18923" y="27305"/>
                </a:lnTo>
                <a:lnTo>
                  <a:pt x="27089" y="30200"/>
                </a:lnTo>
                <a:lnTo>
                  <a:pt x="24358" y="37553"/>
                </a:lnTo>
                <a:lnTo>
                  <a:pt x="33718" y="38328"/>
                </a:lnTo>
                <a:lnTo>
                  <a:pt x="34620" y="43764"/>
                </a:lnTo>
                <a:lnTo>
                  <a:pt x="58153" y="64681"/>
                </a:lnTo>
                <a:lnTo>
                  <a:pt x="64922" y="58153"/>
                </a:lnTo>
                <a:close/>
              </a:path>
              <a:path w="68580" h="519430">
                <a:moveTo>
                  <a:pt x="68135" y="513016"/>
                </a:moveTo>
                <a:lnTo>
                  <a:pt x="59524" y="512902"/>
                </a:lnTo>
                <a:lnTo>
                  <a:pt x="59232" y="515569"/>
                </a:lnTo>
                <a:lnTo>
                  <a:pt x="58420" y="519125"/>
                </a:lnTo>
                <a:lnTo>
                  <a:pt x="65519" y="519379"/>
                </a:lnTo>
                <a:lnTo>
                  <a:pt x="67665" y="516572"/>
                </a:lnTo>
                <a:lnTo>
                  <a:pt x="68135" y="513016"/>
                </a:lnTo>
                <a:close/>
              </a:path>
            </a:pathLst>
          </a:custGeom>
          <a:solidFill>
            <a:srgbClr val="E9E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97683" y="977480"/>
            <a:ext cx="234315" cy="308610"/>
          </a:xfrm>
          <a:custGeom>
            <a:avLst/>
            <a:gdLst/>
            <a:ahLst/>
            <a:cxnLst/>
            <a:rect l="l" t="t" r="r" b="b"/>
            <a:pathLst>
              <a:path w="234314" h="308609">
                <a:moveTo>
                  <a:pt x="233362" y="26149"/>
                </a:moveTo>
                <a:lnTo>
                  <a:pt x="233108" y="5816"/>
                </a:lnTo>
                <a:lnTo>
                  <a:pt x="232244" y="0"/>
                </a:lnTo>
                <a:lnTo>
                  <a:pt x="193763" y="723"/>
                </a:lnTo>
                <a:lnTo>
                  <a:pt x="116255" y="584"/>
                </a:lnTo>
                <a:lnTo>
                  <a:pt x="41325" y="635"/>
                </a:lnTo>
                <a:lnTo>
                  <a:pt x="5334" y="114"/>
                </a:lnTo>
                <a:lnTo>
                  <a:pt x="1270" y="3035"/>
                </a:lnTo>
                <a:lnTo>
                  <a:pt x="2451" y="31381"/>
                </a:lnTo>
                <a:lnTo>
                  <a:pt x="66878" y="30886"/>
                </a:lnTo>
                <a:lnTo>
                  <a:pt x="117690" y="30759"/>
                </a:lnTo>
                <a:lnTo>
                  <a:pt x="231597" y="31267"/>
                </a:lnTo>
                <a:lnTo>
                  <a:pt x="233362" y="26149"/>
                </a:lnTo>
                <a:close/>
              </a:path>
              <a:path w="234314" h="308609">
                <a:moveTo>
                  <a:pt x="233565" y="236448"/>
                </a:moveTo>
                <a:lnTo>
                  <a:pt x="233222" y="212686"/>
                </a:lnTo>
                <a:lnTo>
                  <a:pt x="230339" y="208432"/>
                </a:lnTo>
                <a:lnTo>
                  <a:pt x="193382" y="208864"/>
                </a:lnTo>
                <a:lnTo>
                  <a:pt x="119748" y="208114"/>
                </a:lnTo>
                <a:lnTo>
                  <a:pt x="40093" y="208864"/>
                </a:lnTo>
                <a:lnTo>
                  <a:pt x="660" y="208597"/>
                </a:lnTo>
                <a:lnTo>
                  <a:pt x="1993" y="216204"/>
                </a:lnTo>
                <a:lnTo>
                  <a:pt x="2133" y="232168"/>
                </a:lnTo>
                <a:lnTo>
                  <a:pt x="0" y="240271"/>
                </a:lnTo>
                <a:lnTo>
                  <a:pt x="13271" y="239750"/>
                </a:lnTo>
                <a:lnTo>
                  <a:pt x="28663" y="239433"/>
                </a:lnTo>
                <a:lnTo>
                  <a:pt x="74930" y="240118"/>
                </a:lnTo>
                <a:lnTo>
                  <a:pt x="182206" y="239610"/>
                </a:lnTo>
                <a:lnTo>
                  <a:pt x="230098" y="239915"/>
                </a:lnTo>
                <a:lnTo>
                  <a:pt x="233565" y="236448"/>
                </a:lnTo>
                <a:close/>
              </a:path>
              <a:path w="234314" h="308609">
                <a:moveTo>
                  <a:pt x="233730" y="277533"/>
                </a:moveTo>
                <a:lnTo>
                  <a:pt x="227698" y="276504"/>
                </a:lnTo>
                <a:lnTo>
                  <a:pt x="175679" y="276644"/>
                </a:lnTo>
                <a:lnTo>
                  <a:pt x="54241" y="276136"/>
                </a:lnTo>
                <a:lnTo>
                  <a:pt x="26174" y="276555"/>
                </a:lnTo>
                <a:lnTo>
                  <a:pt x="11074" y="277279"/>
                </a:lnTo>
                <a:lnTo>
                  <a:pt x="1244" y="273037"/>
                </a:lnTo>
                <a:lnTo>
                  <a:pt x="2374" y="284873"/>
                </a:lnTo>
                <a:lnTo>
                  <a:pt x="1460" y="299173"/>
                </a:lnTo>
                <a:lnTo>
                  <a:pt x="4051" y="305092"/>
                </a:lnTo>
                <a:lnTo>
                  <a:pt x="12827" y="308152"/>
                </a:lnTo>
                <a:lnTo>
                  <a:pt x="114452" y="307644"/>
                </a:lnTo>
                <a:lnTo>
                  <a:pt x="227914" y="307530"/>
                </a:lnTo>
                <a:lnTo>
                  <a:pt x="233375" y="305854"/>
                </a:lnTo>
                <a:lnTo>
                  <a:pt x="233730" y="277533"/>
                </a:lnTo>
                <a:close/>
              </a:path>
              <a:path w="234314" h="308609">
                <a:moveTo>
                  <a:pt x="233870" y="80543"/>
                </a:moveTo>
                <a:lnTo>
                  <a:pt x="232625" y="69164"/>
                </a:lnTo>
                <a:lnTo>
                  <a:pt x="223913" y="71767"/>
                </a:lnTo>
                <a:lnTo>
                  <a:pt x="30035" y="71653"/>
                </a:lnTo>
                <a:lnTo>
                  <a:pt x="13500" y="72110"/>
                </a:lnTo>
                <a:lnTo>
                  <a:pt x="5118" y="75361"/>
                </a:lnTo>
                <a:lnTo>
                  <a:pt x="2298" y="84162"/>
                </a:lnTo>
                <a:lnTo>
                  <a:pt x="2451" y="101307"/>
                </a:lnTo>
                <a:lnTo>
                  <a:pt x="12915" y="102565"/>
                </a:lnTo>
                <a:lnTo>
                  <a:pt x="216344" y="102641"/>
                </a:lnTo>
                <a:lnTo>
                  <a:pt x="227101" y="102171"/>
                </a:lnTo>
                <a:lnTo>
                  <a:pt x="231940" y="97002"/>
                </a:lnTo>
                <a:lnTo>
                  <a:pt x="233362" y="89128"/>
                </a:lnTo>
                <a:lnTo>
                  <a:pt x="233870" y="80543"/>
                </a:lnTo>
                <a:close/>
              </a:path>
            </a:pathLst>
          </a:custGeom>
          <a:solidFill>
            <a:srgbClr val="F0F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99351" y="1114875"/>
            <a:ext cx="231775" cy="31750"/>
          </a:xfrm>
          <a:custGeom>
            <a:avLst/>
            <a:gdLst/>
            <a:ahLst/>
            <a:cxnLst/>
            <a:rect l="l" t="t" r="r" b="b"/>
            <a:pathLst>
              <a:path w="231775" h="31750">
                <a:moveTo>
                  <a:pt x="190525" y="0"/>
                </a:moveTo>
                <a:lnTo>
                  <a:pt x="60200" y="712"/>
                </a:lnTo>
                <a:lnTo>
                  <a:pt x="4394" y="546"/>
                </a:lnTo>
                <a:lnTo>
                  <a:pt x="25" y="3098"/>
                </a:lnTo>
                <a:lnTo>
                  <a:pt x="0" y="30200"/>
                </a:lnTo>
                <a:lnTo>
                  <a:pt x="6172" y="30734"/>
                </a:lnTo>
                <a:lnTo>
                  <a:pt x="50640" y="30658"/>
                </a:lnTo>
                <a:lnTo>
                  <a:pt x="152603" y="31178"/>
                </a:lnTo>
                <a:lnTo>
                  <a:pt x="185872" y="30778"/>
                </a:lnTo>
                <a:lnTo>
                  <a:pt x="227558" y="30746"/>
                </a:lnTo>
                <a:lnTo>
                  <a:pt x="230987" y="28511"/>
                </a:lnTo>
                <a:lnTo>
                  <a:pt x="231495" y="19265"/>
                </a:lnTo>
                <a:lnTo>
                  <a:pt x="231288" y="10500"/>
                </a:lnTo>
                <a:lnTo>
                  <a:pt x="228968" y="4246"/>
                </a:lnTo>
                <a:lnTo>
                  <a:pt x="223619" y="847"/>
                </a:lnTo>
                <a:lnTo>
                  <a:pt x="214325" y="647"/>
                </a:lnTo>
                <a:lnTo>
                  <a:pt x="206552" y="1651"/>
                </a:lnTo>
                <a:lnTo>
                  <a:pt x="198462" y="292"/>
                </a:lnTo>
                <a:lnTo>
                  <a:pt x="19052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98954" y="506602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984833" y="543281"/>
            <a:ext cx="1149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9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59767" y="543281"/>
            <a:ext cx="3886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5285" algn="l"/>
              </a:tabLst>
            </a:pPr>
            <a:r>
              <a:rPr sz="1100" b="1" u="sng" spc="20">
                <a:solidFill>
                  <a:srgbClr val="FFFFFF"/>
                </a:solidFill>
                <a:uFill>
                  <a:solidFill>
                    <a:srgbClr val="FDFDFD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72">
            <a:hlinkClick r:id="rId14" action="ppaction://hlinksldjump"/>
          </p:cNvPr>
          <p:cNvSpPr txBox="1"/>
          <p:nvPr/>
        </p:nvSpPr>
        <p:spPr>
          <a:xfrm>
            <a:off x="6889278" y="1355077"/>
            <a:ext cx="90741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3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50" b="1" spc="-35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-2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-25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97784" y="1466853"/>
            <a:ext cx="1290955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950" b="1" dirty="0" err="1">
                <a:solidFill>
                  <a:srgbClr val="FFFFFF"/>
                </a:solidFill>
                <a:latin typeface="Arial"/>
                <a:cs typeface="Arial"/>
              </a:rPr>
              <a:t>objetivos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74" name="object 74">
            <a:hlinkClick r:id="rId14" action="ppaction://hlinksldjump"/>
          </p:cNvPr>
          <p:cNvSpPr txBox="1"/>
          <p:nvPr/>
        </p:nvSpPr>
        <p:spPr>
          <a:xfrm>
            <a:off x="6796396" y="1578629"/>
            <a:ext cx="109347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15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9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15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75" name="object 75">
            <a:hlinkClick r:id="rId14" action="ppaction://hlinksldjump"/>
          </p:cNvPr>
          <p:cNvSpPr txBox="1"/>
          <p:nvPr/>
        </p:nvSpPr>
        <p:spPr>
          <a:xfrm>
            <a:off x="6712167" y="1690405"/>
            <a:ext cx="1261745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spc="10" dirty="0" err="1">
                <a:solidFill>
                  <a:srgbClr val="FFFFFF"/>
                </a:solidFill>
                <a:latin typeface="Tahoma"/>
                <a:cs typeface="Tahoma"/>
              </a:rPr>
              <a:t>Integrado</a:t>
            </a:r>
            <a:r>
              <a:rPr sz="9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95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171548" y="500278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4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257095" y="525137"/>
            <a:ext cx="1181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114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171256" y="602259"/>
            <a:ext cx="1484630" cy="684530"/>
          </a:xfrm>
          <a:custGeom>
            <a:avLst/>
            <a:gdLst/>
            <a:ahLst/>
            <a:cxnLst/>
            <a:rect l="l" t="t" r="r" b="b"/>
            <a:pathLst>
              <a:path w="1484629" h="684530">
                <a:moveTo>
                  <a:pt x="728179" y="630974"/>
                </a:moveTo>
                <a:lnTo>
                  <a:pt x="727468" y="608482"/>
                </a:lnTo>
                <a:lnTo>
                  <a:pt x="727735" y="601014"/>
                </a:lnTo>
                <a:lnTo>
                  <a:pt x="727532" y="592556"/>
                </a:lnTo>
                <a:lnTo>
                  <a:pt x="725055" y="587641"/>
                </a:lnTo>
                <a:lnTo>
                  <a:pt x="719709" y="586155"/>
                </a:lnTo>
                <a:lnTo>
                  <a:pt x="710920" y="587959"/>
                </a:lnTo>
                <a:lnTo>
                  <a:pt x="684580" y="592124"/>
                </a:lnTo>
                <a:lnTo>
                  <a:pt x="637527" y="576516"/>
                </a:lnTo>
                <a:lnTo>
                  <a:pt x="607237" y="534670"/>
                </a:lnTo>
                <a:lnTo>
                  <a:pt x="603008" y="510628"/>
                </a:lnTo>
                <a:lnTo>
                  <a:pt x="606780" y="486575"/>
                </a:lnTo>
                <a:lnTo>
                  <a:pt x="618578" y="463232"/>
                </a:lnTo>
                <a:lnTo>
                  <a:pt x="636219" y="444449"/>
                </a:lnTo>
                <a:lnTo>
                  <a:pt x="657745" y="432460"/>
                </a:lnTo>
                <a:lnTo>
                  <a:pt x="682002" y="427685"/>
                </a:lnTo>
                <a:lnTo>
                  <a:pt x="707859" y="430555"/>
                </a:lnTo>
                <a:lnTo>
                  <a:pt x="719239" y="433197"/>
                </a:lnTo>
                <a:lnTo>
                  <a:pt x="725093" y="432473"/>
                </a:lnTo>
                <a:lnTo>
                  <a:pt x="727252" y="426974"/>
                </a:lnTo>
                <a:lnTo>
                  <a:pt x="727595" y="415251"/>
                </a:lnTo>
                <a:lnTo>
                  <a:pt x="727430" y="370217"/>
                </a:lnTo>
                <a:lnTo>
                  <a:pt x="727887" y="355231"/>
                </a:lnTo>
                <a:lnTo>
                  <a:pt x="727443" y="346583"/>
                </a:lnTo>
                <a:lnTo>
                  <a:pt x="724750" y="340753"/>
                </a:lnTo>
                <a:lnTo>
                  <a:pt x="719239" y="337604"/>
                </a:lnTo>
                <a:lnTo>
                  <a:pt x="710349" y="336969"/>
                </a:lnTo>
                <a:lnTo>
                  <a:pt x="696214" y="337388"/>
                </a:lnTo>
                <a:lnTo>
                  <a:pt x="653757" y="336702"/>
                </a:lnTo>
                <a:lnTo>
                  <a:pt x="630707" y="336702"/>
                </a:lnTo>
                <a:lnTo>
                  <a:pt x="642823" y="297903"/>
                </a:lnTo>
                <a:lnTo>
                  <a:pt x="645045" y="268439"/>
                </a:lnTo>
                <a:lnTo>
                  <a:pt x="637082" y="245732"/>
                </a:lnTo>
                <a:lnTo>
                  <a:pt x="618731" y="227177"/>
                </a:lnTo>
                <a:lnTo>
                  <a:pt x="597382" y="216484"/>
                </a:lnTo>
                <a:lnTo>
                  <a:pt x="574192" y="213309"/>
                </a:lnTo>
                <a:lnTo>
                  <a:pt x="551218" y="217589"/>
                </a:lnTo>
                <a:lnTo>
                  <a:pt x="530517" y="229273"/>
                </a:lnTo>
                <a:lnTo>
                  <a:pt x="513080" y="248920"/>
                </a:lnTo>
                <a:lnTo>
                  <a:pt x="505942" y="272249"/>
                </a:lnTo>
                <a:lnTo>
                  <a:pt x="509028" y="301078"/>
                </a:lnTo>
                <a:lnTo>
                  <a:pt x="522287" y="337248"/>
                </a:lnTo>
                <a:lnTo>
                  <a:pt x="447294" y="337273"/>
                </a:lnTo>
                <a:lnTo>
                  <a:pt x="405638" y="360527"/>
                </a:lnTo>
                <a:lnTo>
                  <a:pt x="402755" y="594575"/>
                </a:lnTo>
                <a:lnTo>
                  <a:pt x="403555" y="645185"/>
                </a:lnTo>
                <a:lnTo>
                  <a:pt x="402386" y="651408"/>
                </a:lnTo>
                <a:lnTo>
                  <a:pt x="414655" y="650887"/>
                </a:lnTo>
                <a:lnTo>
                  <a:pt x="413664" y="644817"/>
                </a:lnTo>
                <a:lnTo>
                  <a:pt x="414401" y="564210"/>
                </a:lnTo>
                <a:lnTo>
                  <a:pt x="413918" y="372732"/>
                </a:lnTo>
                <a:lnTo>
                  <a:pt x="483831" y="347421"/>
                </a:lnTo>
                <a:lnTo>
                  <a:pt x="525437" y="347700"/>
                </a:lnTo>
                <a:lnTo>
                  <a:pt x="533501" y="347014"/>
                </a:lnTo>
                <a:lnTo>
                  <a:pt x="537718" y="344424"/>
                </a:lnTo>
                <a:lnTo>
                  <a:pt x="537959" y="339674"/>
                </a:lnTo>
                <a:lnTo>
                  <a:pt x="534149" y="332447"/>
                </a:lnTo>
                <a:lnTo>
                  <a:pt x="525246" y="319646"/>
                </a:lnTo>
                <a:lnTo>
                  <a:pt x="521716" y="312762"/>
                </a:lnTo>
                <a:lnTo>
                  <a:pt x="515239" y="292468"/>
                </a:lnTo>
                <a:lnTo>
                  <a:pt x="515874" y="272173"/>
                </a:lnTo>
                <a:lnTo>
                  <a:pt x="523252" y="253365"/>
                </a:lnTo>
                <a:lnTo>
                  <a:pt x="537032" y="237528"/>
                </a:lnTo>
                <a:lnTo>
                  <a:pt x="555167" y="227317"/>
                </a:lnTo>
                <a:lnTo>
                  <a:pt x="575348" y="223761"/>
                </a:lnTo>
                <a:lnTo>
                  <a:pt x="595630" y="226885"/>
                </a:lnTo>
                <a:lnTo>
                  <a:pt x="614057" y="236702"/>
                </a:lnTo>
                <a:lnTo>
                  <a:pt x="628192" y="252209"/>
                </a:lnTo>
                <a:lnTo>
                  <a:pt x="635939" y="270827"/>
                </a:lnTo>
                <a:lnTo>
                  <a:pt x="636917" y="291109"/>
                </a:lnTo>
                <a:lnTo>
                  <a:pt x="630758" y="311594"/>
                </a:lnTo>
                <a:lnTo>
                  <a:pt x="627608" y="317423"/>
                </a:lnTo>
                <a:lnTo>
                  <a:pt x="611441" y="342849"/>
                </a:lnTo>
                <a:lnTo>
                  <a:pt x="612686" y="347599"/>
                </a:lnTo>
                <a:lnTo>
                  <a:pt x="667105" y="348145"/>
                </a:lnTo>
                <a:lnTo>
                  <a:pt x="713879" y="348145"/>
                </a:lnTo>
                <a:lnTo>
                  <a:pt x="715924" y="347624"/>
                </a:lnTo>
                <a:lnTo>
                  <a:pt x="716775" y="348449"/>
                </a:lnTo>
                <a:lnTo>
                  <a:pt x="716483" y="350507"/>
                </a:lnTo>
                <a:lnTo>
                  <a:pt x="716915" y="394246"/>
                </a:lnTo>
                <a:lnTo>
                  <a:pt x="718032" y="420027"/>
                </a:lnTo>
                <a:lnTo>
                  <a:pt x="714565" y="421220"/>
                </a:lnTo>
                <a:lnTo>
                  <a:pt x="704151" y="419277"/>
                </a:lnTo>
                <a:lnTo>
                  <a:pt x="671944" y="418261"/>
                </a:lnTo>
                <a:lnTo>
                  <a:pt x="643039" y="427151"/>
                </a:lnTo>
                <a:lnTo>
                  <a:pt x="619048" y="445325"/>
                </a:lnTo>
                <a:lnTo>
                  <a:pt x="601573" y="472147"/>
                </a:lnTo>
                <a:lnTo>
                  <a:pt x="592594" y="502869"/>
                </a:lnTo>
                <a:lnTo>
                  <a:pt x="593394" y="531228"/>
                </a:lnTo>
                <a:lnTo>
                  <a:pt x="622350" y="579323"/>
                </a:lnTo>
                <a:lnTo>
                  <a:pt x="661898" y="600227"/>
                </a:lnTo>
                <a:lnTo>
                  <a:pt x="684428" y="602830"/>
                </a:lnTo>
                <a:lnTo>
                  <a:pt x="708050" y="600189"/>
                </a:lnTo>
                <a:lnTo>
                  <a:pt x="717283" y="598335"/>
                </a:lnTo>
                <a:lnTo>
                  <a:pt x="717105" y="644144"/>
                </a:lnTo>
                <a:lnTo>
                  <a:pt x="718045" y="670382"/>
                </a:lnTo>
                <a:lnTo>
                  <a:pt x="714019" y="673214"/>
                </a:lnTo>
                <a:lnTo>
                  <a:pt x="623379" y="672871"/>
                </a:lnTo>
                <a:lnTo>
                  <a:pt x="335648" y="672833"/>
                </a:lnTo>
                <a:lnTo>
                  <a:pt x="329577" y="672160"/>
                </a:lnTo>
                <a:lnTo>
                  <a:pt x="323507" y="671791"/>
                </a:lnTo>
                <a:lnTo>
                  <a:pt x="285013" y="672744"/>
                </a:lnTo>
                <a:lnTo>
                  <a:pt x="25501" y="672833"/>
                </a:lnTo>
                <a:lnTo>
                  <a:pt x="19456" y="672109"/>
                </a:lnTo>
                <a:lnTo>
                  <a:pt x="12611" y="671664"/>
                </a:lnTo>
                <a:lnTo>
                  <a:pt x="11557" y="671144"/>
                </a:lnTo>
                <a:lnTo>
                  <a:pt x="0" y="671144"/>
                </a:lnTo>
                <a:lnTo>
                  <a:pt x="0" y="683590"/>
                </a:lnTo>
                <a:lnTo>
                  <a:pt x="29946" y="683590"/>
                </a:lnTo>
                <a:lnTo>
                  <a:pt x="32600" y="684009"/>
                </a:lnTo>
                <a:lnTo>
                  <a:pt x="64681" y="683463"/>
                </a:lnTo>
                <a:lnTo>
                  <a:pt x="333654" y="683399"/>
                </a:lnTo>
                <a:lnTo>
                  <a:pt x="346887" y="684263"/>
                </a:lnTo>
                <a:lnTo>
                  <a:pt x="448970" y="683514"/>
                </a:lnTo>
                <a:lnTo>
                  <a:pt x="720432" y="684187"/>
                </a:lnTo>
                <a:lnTo>
                  <a:pt x="727786" y="681583"/>
                </a:lnTo>
                <a:lnTo>
                  <a:pt x="727824" y="650100"/>
                </a:lnTo>
                <a:lnTo>
                  <a:pt x="728179" y="630974"/>
                </a:lnTo>
                <a:close/>
              </a:path>
              <a:path w="1484629" h="684530">
                <a:moveTo>
                  <a:pt x="1484528" y="1270"/>
                </a:moveTo>
                <a:lnTo>
                  <a:pt x="1357439" y="1270"/>
                </a:lnTo>
                <a:lnTo>
                  <a:pt x="1357439" y="0"/>
                </a:lnTo>
                <a:lnTo>
                  <a:pt x="1186776" y="0"/>
                </a:lnTo>
                <a:lnTo>
                  <a:pt x="1186776" y="1270"/>
                </a:lnTo>
                <a:lnTo>
                  <a:pt x="1110399" y="1270"/>
                </a:lnTo>
                <a:lnTo>
                  <a:pt x="1110399" y="2540"/>
                </a:lnTo>
                <a:lnTo>
                  <a:pt x="1108367" y="2540"/>
                </a:lnTo>
                <a:lnTo>
                  <a:pt x="1108367" y="10160"/>
                </a:lnTo>
                <a:lnTo>
                  <a:pt x="1107935" y="10160"/>
                </a:lnTo>
                <a:lnTo>
                  <a:pt x="1107935" y="11430"/>
                </a:lnTo>
                <a:lnTo>
                  <a:pt x="1113002" y="11430"/>
                </a:lnTo>
                <a:lnTo>
                  <a:pt x="1113002" y="10160"/>
                </a:lnTo>
                <a:lnTo>
                  <a:pt x="1113688" y="10160"/>
                </a:lnTo>
                <a:lnTo>
                  <a:pt x="1113688" y="11430"/>
                </a:lnTo>
                <a:lnTo>
                  <a:pt x="1395857" y="11430"/>
                </a:lnTo>
                <a:lnTo>
                  <a:pt x="1395857" y="12700"/>
                </a:lnTo>
                <a:lnTo>
                  <a:pt x="1437906" y="12700"/>
                </a:lnTo>
                <a:lnTo>
                  <a:pt x="1437906" y="11430"/>
                </a:lnTo>
                <a:lnTo>
                  <a:pt x="1484515" y="11430"/>
                </a:lnTo>
                <a:lnTo>
                  <a:pt x="1484515" y="10160"/>
                </a:lnTo>
                <a:lnTo>
                  <a:pt x="1484528" y="2540"/>
                </a:lnTo>
                <a:lnTo>
                  <a:pt x="1484528" y="1270"/>
                </a:lnTo>
                <a:close/>
              </a:path>
            </a:pathLst>
          </a:custGeom>
          <a:solidFill>
            <a:srgbClr val="ED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90541" y="964738"/>
            <a:ext cx="460375" cy="316230"/>
          </a:xfrm>
          <a:custGeom>
            <a:avLst/>
            <a:gdLst/>
            <a:ahLst/>
            <a:cxnLst/>
            <a:rect l="l" t="t" r="r" b="b"/>
            <a:pathLst>
              <a:path w="460375" h="316230">
                <a:moveTo>
                  <a:pt x="444683" y="0"/>
                </a:moveTo>
                <a:lnTo>
                  <a:pt x="402262" y="766"/>
                </a:lnTo>
                <a:lnTo>
                  <a:pt x="375735" y="241"/>
                </a:lnTo>
                <a:lnTo>
                  <a:pt x="373462" y="3479"/>
                </a:lnTo>
                <a:lnTo>
                  <a:pt x="376561" y="15875"/>
                </a:lnTo>
                <a:lnTo>
                  <a:pt x="379218" y="42929"/>
                </a:lnTo>
                <a:lnTo>
                  <a:pt x="373987" y="68376"/>
                </a:lnTo>
                <a:lnTo>
                  <a:pt x="361611" y="90737"/>
                </a:lnTo>
                <a:lnTo>
                  <a:pt x="342829" y="108534"/>
                </a:lnTo>
                <a:lnTo>
                  <a:pt x="318642" y="120514"/>
                </a:lnTo>
                <a:lnTo>
                  <a:pt x="292988" y="124669"/>
                </a:lnTo>
                <a:lnTo>
                  <a:pt x="267220" y="120985"/>
                </a:lnTo>
                <a:lnTo>
                  <a:pt x="242690" y="109448"/>
                </a:lnTo>
                <a:lnTo>
                  <a:pt x="222893" y="91379"/>
                </a:lnTo>
                <a:lnTo>
                  <a:pt x="209991" y="68516"/>
                </a:lnTo>
                <a:lnTo>
                  <a:pt x="204703" y="42386"/>
                </a:lnTo>
                <a:lnTo>
                  <a:pt x="207752" y="14516"/>
                </a:lnTo>
                <a:lnTo>
                  <a:pt x="210826" y="2908"/>
                </a:lnTo>
                <a:lnTo>
                  <a:pt x="208324" y="190"/>
                </a:lnTo>
                <a:lnTo>
                  <a:pt x="169541" y="1228"/>
                </a:lnTo>
                <a:lnTo>
                  <a:pt x="155798" y="1088"/>
                </a:lnTo>
                <a:lnTo>
                  <a:pt x="142081" y="533"/>
                </a:lnTo>
                <a:lnTo>
                  <a:pt x="133500" y="882"/>
                </a:lnTo>
                <a:lnTo>
                  <a:pt x="127787" y="3487"/>
                </a:lnTo>
                <a:lnTo>
                  <a:pt x="124721" y="8943"/>
                </a:lnTo>
                <a:lnTo>
                  <a:pt x="124085" y="17843"/>
                </a:lnTo>
                <a:lnTo>
                  <a:pt x="124590" y="36567"/>
                </a:lnTo>
                <a:lnTo>
                  <a:pt x="124461" y="74071"/>
                </a:lnTo>
                <a:lnTo>
                  <a:pt x="124669" y="103555"/>
                </a:lnTo>
                <a:lnTo>
                  <a:pt x="121100" y="104381"/>
                </a:lnTo>
                <a:lnTo>
                  <a:pt x="113277" y="98590"/>
                </a:lnTo>
                <a:lnTo>
                  <a:pt x="102051" y="91180"/>
                </a:lnTo>
                <a:lnTo>
                  <a:pt x="90204" y="85497"/>
                </a:lnTo>
                <a:lnTo>
                  <a:pt x="77590" y="82018"/>
                </a:lnTo>
                <a:lnTo>
                  <a:pt x="64064" y="81216"/>
                </a:lnTo>
                <a:lnTo>
                  <a:pt x="43882" y="84846"/>
                </a:lnTo>
                <a:lnTo>
                  <a:pt x="27198" y="93437"/>
                </a:lnTo>
                <a:lnTo>
                  <a:pt x="14060" y="106737"/>
                </a:lnTo>
                <a:lnTo>
                  <a:pt x="4514" y="124498"/>
                </a:lnTo>
                <a:lnTo>
                  <a:pt x="0" y="142829"/>
                </a:lnTo>
                <a:lnTo>
                  <a:pt x="811" y="160451"/>
                </a:lnTo>
                <a:lnTo>
                  <a:pt x="33516" y="205133"/>
                </a:lnTo>
                <a:lnTo>
                  <a:pt x="70558" y="213679"/>
                </a:lnTo>
                <a:lnTo>
                  <a:pt x="89553" y="209346"/>
                </a:lnTo>
                <a:lnTo>
                  <a:pt x="93668" y="207733"/>
                </a:lnTo>
                <a:lnTo>
                  <a:pt x="97707" y="205816"/>
                </a:lnTo>
                <a:lnTo>
                  <a:pt x="114811" y="196851"/>
                </a:lnTo>
                <a:lnTo>
                  <a:pt x="121607" y="195930"/>
                </a:lnTo>
                <a:lnTo>
                  <a:pt x="124094" y="202175"/>
                </a:lnTo>
                <a:lnTo>
                  <a:pt x="124389" y="216827"/>
                </a:lnTo>
                <a:lnTo>
                  <a:pt x="123691" y="268439"/>
                </a:lnTo>
                <a:lnTo>
                  <a:pt x="124485" y="281786"/>
                </a:lnTo>
                <a:lnTo>
                  <a:pt x="124641" y="288426"/>
                </a:lnTo>
                <a:lnTo>
                  <a:pt x="124135" y="294970"/>
                </a:lnTo>
                <a:lnTo>
                  <a:pt x="124088" y="305682"/>
                </a:lnTo>
                <a:lnTo>
                  <a:pt x="127737" y="311951"/>
                </a:lnTo>
                <a:lnTo>
                  <a:pt x="134885" y="314870"/>
                </a:lnTo>
                <a:lnTo>
                  <a:pt x="145332" y="315531"/>
                </a:lnTo>
                <a:lnTo>
                  <a:pt x="201821" y="315270"/>
                </a:lnTo>
                <a:lnTo>
                  <a:pt x="371316" y="315747"/>
                </a:lnTo>
                <a:lnTo>
                  <a:pt x="427640" y="315048"/>
                </a:lnTo>
                <a:lnTo>
                  <a:pt x="459136" y="282943"/>
                </a:lnTo>
                <a:lnTo>
                  <a:pt x="460343" y="225018"/>
                </a:lnTo>
                <a:lnTo>
                  <a:pt x="459226" y="180079"/>
                </a:lnTo>
                <a:lnTo>
                  <a:pt x="458858" y="135139"/>
                </a:lnTo>
                <a:lnTo>
                  <a:pt x="459226" y="90196"/>
                </a:lnTo>
                <a:lnTo>
                  <a:pt x="460317" y="45250"/>
                </a:lnTo>
                <a:lnTo>
                  <a:pt x="458819" y="1257"/>
                </a:lnTo>
                <a:lnTo>
                  <a:pt x="444683" y="0"/>
                </a:lnTo>
                <a:close/>
              </a:path>
            </a:pathLst>
          </a:custGeom>
          <a:solidFill>
            <a:srgbClr val="E3B5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06551" y="601461"/>
            <a:ext cx="349885" cy="472440"/>
          </a:xfrm>
          <a:custGeom>
            <a:avLst/>
            <a:gdLst/>
            <a:ahLst/>
            <a:cxnLst/>
            <a:rect l="l" t="t" r="r" b="b"/>
            <a:pathLst>
              <a:path w="349884" h="472440">
                <a:moveTo>
                  <a:pt x="136858" y="347859"/>
                </a:moveTo>
                <a:lnTo>
                  <a:pt x="72104" y="347859"/>
                </a:lnTo>
                <a:lnTo>
                  <a:pt x="121539" y="348106"/>
                </a:lnTo>
                <a:lnTo>
                  <a:pt x="109023" y="386000"/>
                </a:lnTo>
                <a:lnTo>
                  <a:pt x="114129" y="438241"/>
                </a:lnTo>
                <a:lnTo>
                  <a:pt x="152788" y="468259"/>
                </a:lnTo>
                <a:lnTo>
                  <a:pt x="175555" y="472105"/>
                </a:lnTo>
                <a:lnTo>
                  <a:pt x="198307" y="468685"/>
                </a:lnTo>
                <a:lnTo>
                  <a:pt x="212482" y="461308"/>
                </a:lnTo>
                <a:lnTo>
                  <a:pt x="171511" y="461308"/>
                </a:lnTo>
                <a:lnTo>
                  <a:pt x="152179" y="456874"/>
                </a:lnTo>
                <a:lnTo>
                  <a:pt x="135343" y="446455"/>
                </a:lnTo>
                <a:lnTo>
                  <a:pt x="122795" y="431032"/>
                </a:lnTo>
                <a:lnTo>
                  <a:pt x="115881" y="413032"/>
                </a:lnTo>
                <a:lnTo>
                  <a:pt x="114977" y="393884"/>
                </a:lnTo>
                <a:lnTo>
                  <a:pt x="120459" y="375018"/>
                </a:lnTo>
                <a:lnTo>
                  <a:pt x="123580" y="369169"/>
                </a:lnTo>
                <a:lnTo>
                  <a:pt x="127076" y="363499"/>
                </a:lnTo>
                <a:lnTo>
                  <a:pt x="130771" y="357934"/>
                </a:lnTo>
                <a:lnTo>
                  <a:pt x="134493" y="352399"/>
                </a:lnTo>
                <a:lnTo>
                  <a:pt x="136858" y="347859"/>
                </a:lnTo>
                <a:close/>
              </a:path>
              <a:path w="349884" h="472440">
                <a:moveTo>
                  <a:pt x="217538" y="335610"/>
                </a:moveTo>
                <a:lnTo>
                  <a:pt x="210769" y="346735"/>
                </a:lnTo>
                <a:lnTo>
                  <a:pt x="216776" y="350926"/>
                </a:lnTo>
                <a:lnTo>
                  <a:pt x="219557" y="355269"/>
                </a:lnTo>
                <a:lnTo>
                  <a:pt x="237233" y="402503"/>
                </a:lnTo>
                <a:lnTo>
                  <a:pt x="233595" y="421433"/>
                </a:lnTo>
                <a:lnTo>
                  <a:pt x="224241" y="438311"/>
                </a:lnTo>
                <a:lnTo>
                  <a:pt x="209727" y="451662"/>
                </a:lnTo>
                <a:lnTo>
                  <a:pt x="191356" y="459618"/>
                </a:lnTo>
                <a:lnTo>
                  <a:pt x="171511" y="461308"/>
                </a:lnTo>
                <a:lnTo>
                  <a:pt x="212482" y="461308"/>
                </a:lnTo>
                <a:lnTo>
                  <a:pt x="240919" y="431131"/>
                </a:lnTo>
                <a:lnTo>
                  <a:pt x="248138" y="401225"/>
                </a:lnTo>
                <a:lnTo>
                  <a:pt x="245390" y="383241"/>
                </a:lnTo>
                <a:lnTo>
                  <a:pt x="238445" y="365847"/>
                </a:lnTo>
                <a:lnTo>
                  <a:pt x="228727" y="348665"/>
                </a:lnTo>
                <a:lnTo>
                  <a:pt x="328688" y="348665"/>
                </a:lnTo>
                <a:lnTo>
                  <a:pt x="338831" y="348361"/>
                </a:lnTo>
                <a:lnTo>
                  <a:pt x="345797" y="344985"/>
                </a:lnTo>
                <a:lnTo>
                  <a:pt x="349154" y="338456"/>
                </a:lnTo>
                <a:lnTo>
                  <a:pt x="349273" y="338035"/>
                </a:lnTo>
                <a:lnTo>
                  <a:pt x="334683" y="338035"/>
                </a:lnTo>
                <a:lnTo>
                  <a:pt x="318703" y="337832"/>
                </a:lnTo>
                <a:lnTo>
                  <a:pt x="223608" y="337832"/>
                </a:lnTo>
                <a:lnTo>
                  <a:pt x="217538" y="335610"/>
                </a:lnTo>
                <a:close/>
              </a:path>
              <a:path w="349884" h="472440">
                <a:moveTo>
                  <a:pt x="13309" y="207505"/>
                </a:moveTo>
                <a:lnTo>
                  <a:pt x="0" y="214541"/>
                </a:lnTo>
                <a:lnTo>
                  <a:pt x="3327" y="222186"/>
                </a:lnTo>
                <a:lnTo>
                  <a:pt x="2869" y="228931"/>
                </a:lnTo>
                <a:lnTo>
                  <a:pt x="2553" y="234631"/>
                </a:lnTo>
                <a:lnTo>
                  <a:pt x="2271" y="242919"/>
                </a:lnTo>
                <a:lnTo>
                  <a:pt x="1943" y="254558"/>
                </a:lnTo>
                <a:lnTo>
                  <a:pt x="2400" y="277583"/>
                </a:lnTo>
                <a:lnTo>
                  <a:pt x="2706" y="291241"/>
                </a:lnTo>
                <a:lnTo>
                  <a:pt x="2797" y="312496"/>
                </a:lnTo>
                <a:lnTo>
                  <a:pt x="23241" y="348449"/>
                </a:lnTo>
                <a:lnTo>
                  <a:pt x="47629" y="347924"/>
                </a:lnTo>
                <a:lnTo>
                  <a:pt x="136858" y="347859"/>
                </a:lnTo>
                <a:lnTo>
                  <a:pt x="137920" y="345823"/>
                </a:lnTo>
                <a:lnTo>
                  <a:pt x="137963" y="341183"/>
                </a:lnTo>
                <a:lnTo>
                  <a:pt x="134296" y="338456"/>
                </a:lnTo>
                <a:lnTo>
                  <a:pt x="133930" y="338416"/>
                </a:lnTo>
                <a:lnTo>
                  <a:pt x="16370" y="338416"/>
                </a:lnTo>
                <a:lnTo>
                  <a:pt x="12928" y="333654"/>
                </a:lnTo>
                <a:lnTo>
                  <a:pt x="13172" y="323468"/>
                </a:lnTo>
                <a:lnTo>
                  <a:pt x="13587" y="298184"/>
                </a:lnTo>
                <a:lnTo>
                  <a:pt x="13474" y="226847"/>
                </a:lnTo>
                <a:lnTo>
                  <a:pt x="32887" y="226847"/>
                </a:lnTo>
                <a:lnTo>
                  <a:pt x="21590" y="218643"/>
                </a:lnTo>
                <a:lnTo>
                  <a:pt x="17272" y="214960"/>
                </a:lnTo>
                <a:lnTo>
                  <a:pt x="13309" y="207505"/>
                </a:lnTo>
                <a:close/>
              </a:path>
              <a:path w="349884" h="472440">
                <a:moveTo>
                  <a:pt x="78254" y="337550"/>
                </a:moveTo>
                <a:lnTo>
                  <a:pt x="54088" y="337566"/>
                </a:lnTo>
                <a:lnTo>
                  <a:pt x="29933" y="337997"/>
                </a:lnTo>
                <a:lnTo>
                  <a:pt x="16370" y="338416"/>
                </a:lnTo>
                <a:lnTo>
                  <a:pt x="133930" y="338416"/>
                </a:lnTo>
                <a:lnTo>
                  <a:pt x="127008" y="337662"/>
                </a:lnTo>
                <a:lnTo>
                  <a:pt x="102425" y="337662"/>
                </a:lnTo>
                <a:lnTo>
                  <a:pt x="78254" y="337550"/>
                </a:lnTo>
                <a:close/>
              </a:path>
              <a:path w="349884" h="472440">
                <a:moveTo>
                  <a:pt x="338469" y="12830"/>
                </a:moveTo>
                <a:lnTo>
                  <a:pt x="261161" y="12830"/>
                </a:lnTo>
                <a:lnTo>
                  <a:pt x="311975" y="12865"/>
                </a:lnTo>
                <a:lnTo>
                  <a:pt x="323927" y="14534"/>
                </a:lnTo>
                <a:lnTo>
                  <a:pt x="338366" y="87439"/>
                </a:lnTo>
                <a:lnTo>
                  <a:pt x="338489" y="272899"/>
                </a:lnTo>
                <a:lnTo>
                  <a:pt x="338596" y="309571"/>
                </a:lnTo>
                <a:lnTo>
                  <a:pt x="338696" y="335876"/>
                </a:lnTo>
                <a:lnTo>
                  <a:pt x="334683" y="338035"/>
                </a:lnTo>
                <a:lnTo>
                  <a:pt x="349273" y="338035"/>
                </a:lnTo>
                <a:lnTo>
                  <a:pt x="348970" y="327723"/>
                </a:lnTo>
                <a:lnTo>
                  <a:pt x="348602" y="325704"/>
                </a:lnTo>
                <a:lnTo>
                  <a:pt x="349288" y="323468"/>
                </a:lnTo>
                <a:lnTo>
                  <a:pt x="349478" y="321348"/>
                </a:lnTo>
                <a:lnTo>
                  <a:pt x="349250" y="316915"/>
                </a:lnTo>
                <a:lnTo>
                  <a:pt x="348843" y="312496"/>
                </a:lnTo>
                <a:lnTo>
                  <a:pt x="348805" y="41440"/>
                </a:lnTo>
                <a:lnTo>
                  <a:pt x="347122" y="26173"/>
                </a:lnTo>
                <a:lnTo>
                  <a:pt x="341777" y="15340"/>
                </a:lnTo>
                <a:lnTo>
                  <a:pt x="338469" y="12830"/>
                </a:lnTo>
                <a:close/>
              </a:path>
              <a:path w="349884" h="472440">
                <a:moveTo>
                  <a:pt x="276699" y="337604"/>
                </a:moveTo>
                <a:lnTo>
                  <a:pt x="223608" y="337832"/>
                </a:lnTo>
                <a:lnTo>
                  <a:pt x="318703" y="337832"/>
                </a:lnTo>
                <a:lnTo>
                  <a:pt x="276699" y="337604"/>
                </a:lnTo>
                <a:close/>
              </a:path>
              <a:path w="349884" h="472440">
                <a:moveTo>
                  <a:pt x="126593" y="337616"/>
                </a:moveTo>
                <a:lnTo>
                  <a:pt x="102425" y="337662"/>
                </a:lnTo>
                <a:lnTo>
                  <a:pt x="127008" y="337662"/>
                </a:lnTo>
                <a:lnTo>
                  <a:pt x="126593" y="337616"/>
                </a:lnTo>
                <a:close/>
              </a:path>
              <a:path w="349884" h="472440">
                <a:moveTo>
                  <a:pt x="32887" y="226847"/>
                </a:moveTo>
                <a:lnTo>
                  <a:pt x="13474" y="226847"/>
                </a:lnTo>
                <a:lnTo>
                  <a:pt x="28405" y="236273"/>
                </a:lnTo>
                <a:lnTo>
                  <a:pt x="43127" y="242919"/>
                </a:lnTo>
                <a:lnTo>
                  <a:pt x="58085" y="246364"/>
                </a:lnTo>
                <a:lnTo>
                  <a:pt x="73723" y="246189"/>
                </a:lnTo>
                <a:lnTo>
                  <a:pt x="95280" y="240237"/>
                </a:lnTo>
                <a:lnTo>
                  <a:pt x="102572" y="235670"/>
                </a:lnTo>
                <a:lnTo>
                  <a:pt x="57891" y="235661"/>
                </a:lnTo>
                <a:lnTo>
                  <a:pt x="44958" y="232629"/>
                </a:lnTo>
                <a:lnTo>
                  <a:pt x="32887" y="226847"/>
                </a:lnTo>
                <a:close/>
              </a:path>
              <a:path w="349884" h="472440">
                <a:moveTo>
                  <a:pt x="102138" y="114012"/>
                </a:moveTo>
                <a:lnTo>
                  <a:pt x="68626" y="114012"/>
                </a:lnTo>
                <a:lnTo>
                  <a:pt x="86727" y="117506"/>
                </a:lnTo>
                <a:lnTo>
                  <a:pt x="103111" y="126352"/>
                </a:lnTo>
                <a:lnTo>
                  <a:pt x="115614" y="139253"/>
                </a:lnTo>
                <a:lnTo>
                  <a:pt x="123774" y="154987"/>
                </a:lnTo>
                <a:lnTo>
                  <a:pt x="127170" y="172378"/>
                </a:lnTo>
                <a:lnTo>
                  <a:pt x="125387" y="190195"/>
                </a:lnTo>
                <a:lnTo>
                  <a:pt x="90655" y="230837"/>
                </a:lnTo>
                <a:lnTo>
                  <a:pt x="57930" y="235670"/>
                </a:lnTo>
                <a:lnTo>
                  <a:pt x="102587" y="235661"/>
                </a:lnTo>
                <a:lnTo>
                  <a:pt x="113331" y="228931"/>
                </a:lnTo>
                <a:lnTo>
                  <a:pt x="127044" y="212979"/>
                </a:lnTo>
                <a:lnTo>
                  <a:pt x="135585" y="193090"/>
                </a:lnTo>
                <a:lnTo>
                  <a:pt x="137757" y="172365"/>
                </a:lnTo>
                <a:lnTo>
                  <a:pt x="133934" y="151893"/>
                </a:lnTo>
                <a:lnTo>
                  <a:pt x="124583" y="133363"/>
                </a:lnTo>
                <a:lnTo>
                  <a:pt x="110185" y="118516"/>
                </a:lnTo>
                <a:lnTo>
                  <a:pt x="102138" y="114012"/>
                </a:lnTo>
                <a:close/>
              </a:path>
              <a:path w="349884" h="472440">
                <a:moveTo>
                  <a:pt x="2882" y="0"/>
                </a:moveTo>
                <a:lnTo>
                  <a:pt x="2931" y="122237"/>
                </a:lnTo>
                <a:lnTo>
                  <a:pt x="3048" y="141516"/>
                </a:lnTo>
                <a:lnTo>
                  <a:pt x="8305" y="142532"/>
                </a:lnTo>
                <a:lnTo>
                  <a:pt x="21450" y="132283"/>
                </a:lnTo>
                <a:lnTo>
                  <a:pt x="26797" y="127330"/>
                </a:lnTo>
                <a:lnTo>
                  <a:pt x="32854" y="123494"/>
                </a:lnTo>
                <a:lnTo>
                  <a:pt x="35755" y="122237"/>
                </a:lnTo>
                <a:lnTo>
                  <a:pt x="11607" y="122237"/>
                </a:lnTo>
                <a:lnTo>
                  <a:pt x="13385" y="116293"/>
                </a:lnTo>
                <a:lnTo>
                  <a:pt x="13278" y="39903"/>
                </a:lnTo>
                <a:lnTo>
                  <a:pt x="13182" y="15671"/>
                </a:lnTo>
                <a:lnTo>
                  <a:pt x="16078" y="12166"/>
                </a:lnTo>
                <a:lnTo>
                  <a:pt x="337594" y="12166"/>
                </a:lnTo>
                <a:lnTo>
                  <a:pt x="332301" y="8152"/>
                </a:lnTo>
                <a:lnTo>
                  <a:pt x="318223" y="3822"/>
                </a:lnTo>
                <a:lnTo>
                  <a:pt x="302222" y="2093"/>
                </a:lnTo>
                <a:lnTo>
                  <a:pt x="265995" y="2093"/>
                </a:lnTo>
                <a:lnTo>
                  <a:pt x="262952" y="1904"/>
                </a:lnTo>
                <a:lnTo>
                  <a:pt x="12674" y="1904"/>
                </a:lnTo>
                <a:lnTo>
                  <a:pt x="2882" y="0"/>
                </a:lnTo>
                <a:close/>
              </a:path>
              <a:path w="349884" h="472440">
                <a:moveTo>
                  <a:pt x="71169" y="103357"/>
                </a:moveTo>
                <a:lnTo>
                  <a:pt x="50901" y="105091"/>
                </a:lnTo>
                <a:lnTo>
                  <a:pt x="30238" y="112725"/>
                </a:lnTo>
                <a:lnTo>
                  <a:pt x="26289" y="114719"/>
                </a:lnTo>
                <a:lnTo>
                  <a:pt x="22606" y="117259"/>
                </a:lnTo>
                <a:lnTo>
                  <a:pt x="18796" y="119545"/>
                </a:lnTo>
                <a:lnTo>
                  <a:pt x="11607" y="122237"/>
                </a:lnTo>
                <a:lnTo>
                  <a:pt x="35755" y="122237"/>
                </a:lnTo>
                <a:lnTo>
                  <a:pt x="50202" y="115974"/>
                </a:lnTo>
                <a:lnTo>
                  <a:pt x="68626" y="114012"/>
                </a:lnTo>
                <a:lnTo>
                  <a:pt x="102138" y="114012"/>
                </a:lnTo>
                <a:lnTo>
                  <a:pt x="90958" y="107754"/>
                </a:lnTo>
                <a:lnTo>
                  <a:pt x="71169" y="103357"/>
                </a:lnTo>
                <a:close/>
              </a:path>
              <a:path w="349884" h="472440">
                <a:moveTo>
                  <a:pt x="337594" y="12166"/>
                </a:moveTo>
                <a:lnTo>
                  <a:pt x="16078" y="12166"/>
                </a:lnTo>
                <a:lnTo>
                  <a:pt x="108724" y="13512"/>
                </a:lnTo>
                <a:lnTo>
                  <a:pt x="338469" y="12830"/>
                </a:lnTo>
                <a:lnTo>
                  <a:pt x="337594" y="12166"/>
                </a:lnTo>
                <a:close/>
              </a:path>
              <a:path w="349884" h="472440">
                <a:moveTo>
                  <a:pt x="283416" y="1885"/>
                </a:moveTo>
                <a:lnTo>
                  <a:pt x="265995" y="2093"/>
                </a:lnTo>
                <a:lnTo>
                  <a:pt x="302222" y="2093"/>
                </a:lnTo>
                <a:lnTo>
                  <a:pt x="300841" y="1944"/>
                </a:lnTo>
                <a:lnTo>
                  <a:pt x="283416" y="1885"/>
                </a:lnTo>
                <a:close/>
              </a:path>
              <a:path w="349884" h="472440">
                <a:moveTo>
                  <a:pt x="248627" y="1015"/>
                </a:moveTo>
                <a:lnTo>
                  <a:pt x="241998" y="1308"/>
                </a:lnTo>
                <a:lnTo>
                  <a:pt x="235356" y="1854"/>
                </a:lnTo>
                <a:lnTo>
                  <a:pt x="12674" y="1904"/>
                </a:lnTo>
                <a:lnTo>
                  <a:pt x="262952" y="1904"/>
                </a:lnTo>
                <a:lnTo>
                  <a:pt x="248627" y="1015"/>
                </a:lnTo>
                <a:close/>
              </a:path>
            </a:pathLst>
          </a:custGeom>
          <a:solidFill>
            <a:srgbClr val="E9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49354" y="966002"/>
            <a:ext cx="6985" cy="44450"/>
          </a:xfrm>
          <a:custGeom>
            <a:avLst/>
            <a:gdLst/>
            <a:ahLst/>
            <a:cxnLst/>
            <a:rect l="l" t="t" r="r" b="b"/>
            <a:pathLst>
              <a:path w="6984" h="44450">
                <a:moveTo>
                  <a:pt x="0" y="0"/>
                </a:moveTo>
                <a:lnTo>
                  <a:pt x="1511" y="43992"/>
                </a:lnTo>
                <a:lnTo>
                  <a:pt x="5214" y="32855"/>
                </a:lnTo>
                <a:lnTo>
                  <a:pt x="6775" y="21791"/>
                </a:lnTo>
                <a:lnTo>
                  <a:pt x="5326" y="10829"/>
                </a:lnTo>
                <a:lnTo>
                  <a:pt x="0" y="0"/>
                </a:lnTo>
                <a:close/>
              </a:path>
            </a:pathLst>
          </a:custGeom>
          <a:solidFill>
            <a:srgbClr val="365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99275" y="2011146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hlinkClick r:id="rId15" action="ppaction://hlinksldjump"/>
          </p:cNvPr>
          <p:cNvSpPr txBox="1"/>
          <p:nvPr/>
        </p:nvSpPr>
        <p:spPr>
          <a:xfrm>
            <a:off x="8291142" y="1356221"/>
            <a:ext cx="12636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900" spc="2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Cómo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contribuyes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al </a:t>
            </a:r>
            <a:r>
              <a:rPr sz="9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Integrado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6" name="object 86">
            <a:hlinkClick r:id="rId16" action="ppaction://hlinksldjump"/>
          </p:cNvPr>
          <p:cNvSpPr txBox="1"/>
          <p:nvPr/>
        </p:nvSpPr>
        <p:spPr>
          <a:xfrm>
            <a:off x="5109944" y="2947392"/>
            <a:ext cx="1354455" cy="48731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900"/>
              </a:lnSpc>
              <a:spcBef>
                <a:spcPts val="20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25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5" dirty="0" err="1">
                <a:solidFill>
                  <a:srgbClr val="FFFFFF"/>
                </a:solidFill>
                <a:latin typeface="Arial"/>
                <a:cs typeface="Arial"/>
              </a:rPr>
              <a:t>principales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amenazas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seguridad</a:t>
            </a:r>
            <a:endParaRPr sz="900" dirty="0">
              <a:latin typeface="Tahoma"/>
              <a:cs typeface="Tahoma"/>
            </a:endParaRPr>
          </a:p>
          <a:p>
            <a:pPr algn="ctr">
              <a:lnSpc>
                <a:spcPts val="880"/>
              </a:lnSpc>
            </a:pP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67822" y="2036003"/>
            <a:ext cx="15176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14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147811" y="2220708"/>
            <a:ext cx="1548765" cy="566420"/>
          </a:xfrm>
          <a:custGeom>
            <a:avLst/>
            <a:gdLst/>
            <a:ahLst/>
            <a:cxnLst/>
            <a:rect l="l" t="t" r="r" b="b"/>
            <a:pathLst>
              <a:path w="1548765" h="566419">
                <a:moveTo>
                  <a:pt x="737882" y="440270"/>
                </a:moveTo>
                <a:lnTo>
                  <a:pt x="582828" y="439991"/>
                </a:lnTo>
                <a:lnTo>
                  <a:pt x="580707" y="440270"/>
                </a:lnTo>
                <a:lnTo>
                  <a:pt x="737882" y="440270"/>
                </a:lnTo>
                <a:close/>
              </a:path>
              <a:path w="1548765" h="566419">
                <a:moveTo>
                  <a:pt x="991298" y="447090"/>
                </a:moveTo>
                <a:lnTo>
                  <a:pt x="988707" y="440969"/>
                </a:lnTo>
                <a:lnTo>
                  <a:pt x="988072" y="439458"/>
                </a:lnTo>
                <a:lnTo>
                  <a:pt x="985685" y="380352"/>
                </a:lnTo>
                <a:lnTo>
                  <a:pt x="983513" y="327863"/>
                </a:lnTo>
                <a:lnTo>
                  <a:pt x="979157" y="222872"/>
                </a:lnTo>
                <a:lnTo>
                  <a:pt x="977392" y="214160"/>
                </a:lnTo>
                <a:lnTo>
                  <a:pt x="977315" y="213207"/>
                </a:lnTo>
                <a:lnTo>
                  <a:pt x="977315" y="436016"/>
                </a:lnTo>
                <a:lnTo>
                  <a:pt x="976325" y="440969"/>
                </a:lnTo>
                <a:lnTo>
                  <a:pt x="580707" y="440270"/>
                </a:lnTo>
                <a:lnTo>
                  <a:pt x="579513" y="439610"/>
                </a:lnTo>
                <a:lnTo>
                  <a:pt x="580059" y="437210"/>
                </a:lnTo>
                <a:lnTo>
                  <a:pt x="580212" y="430174"/>
                </a:lnTo>
                <a:lnTo>
                  <a:pt x="586206" y="292290"/>
                </a:lnTo>
                <a:lnTo>
                  <a:pt x="588264" y="246329"/>
                </a:lnTo>
                <a:lnTo>
                  <a:pt x="589826" y="207784"/>
                </a:lnTo>
                <a:lnTo>
                  <a:pt x="592455" y="169329"/>
                </a:lnTo>
                <a:lnTo>
                  <a:pt x="603948" y="122783"/>
                </a:lnTo>
                <a:lnTo>
                  <a:pt x="627316" y="81724"/>
                </a:lnTo>
                <a:lnTo>
                  <a:pt x="660476" y="48260"/>
                </a:lnTo>
                <a:lnTo>
                  <a:pt x="701357" y="24460"/>
                </a:lnTo>
                <a:lnTo>
                  <a:pt x="747890" y="12446"/>
                </a:lnTo>
                <a:lnTo>
                  <a:pt x="801408" y="11861"/>
                </a:lnTo>
                <a:lnTo>
                  <a:pt x="850328" y="23177"/>
                </a:lnTo>
                <a:lnTo>
                  <a:pt x="894194" y="47396"/>
                </a:lnTo>
                <a:lnTo>
                  <a:pt x="932522" y="85521"/>
                </a:lnTo>
                <a:lnTo>
                  <a:pt x="934288" y="87782"/>
                </a:lnTo>
                <a:lnTo>
                  <a:pt x="935482" y="90474"/>
                </a:lnTo>
                <a:lnTo>
                  <a:pt x="936942" y="92964"/>
                </a:lnTo>
                <a:lnTo>
                  <a:pt x="956843" y="131013"/>
                </a:lnTo>
                <a:lnTo>
                  <a:pt x="964704" y="172974"/>
                </a:lnTo>
                <a:lnTo>
                  <a:pt x="967320" y="223786"/>
                </a:lnTo>
                <a:lnTo>
                  <a:pt x="969759" y="274599"/>
                </a:lnTo>
                <a:lnTo>
                  <a:pt x="974458" y="376250"/>
                </a:lnTo>
                <a:lnTo>
                  <a:pt x="977315" y="436016"/>
                </a:lnTo>
                <a:lnTo>
                  <a:pt x="977315" y="213207"/>
                </a:lnTo>
                <a:lnTo>
                  <a:pt x="976693" y="205384"/>
                </a:lnTo>
                <a:lnTo>
                  <a:pt x="976706" y="196583"/>
                </a:lnTo>
                <a:lnTo>
                  <a:pt x="977074" y="187744"/>
                </a:lnTo>
                <a:lnTo>
                  <a:pt x="976922" y="180771"/>
                </a:lnTo>
                <a:lnTo>
                  <a:pt x="968387" y="134099"/>
                </a:lnTo>
                <a:lnTo>
                  <a:pt x="951344" y="93878"/>
                </a:lnTo>
                <a:lnTo>
                  <a:pt x="925779" y="60134"/>
                </a:lnTo>
                <a:lnTo>
                  <a:pt x="891667" y="32893"/>
                </a:lnTo>
                <a:lnTo>
                  <a:pt x="849020" y="12141"/>
                </a:lnTo>
                <a:lnTo>
                  <a:pt x="848207" y="11861"/>
                </a:lnTo>
                <a:lnTo>
                  <a:pt x="840524" y="9194"/>
                </a:lnTo>
                <a:lnTo>
                  <a:pt x="831938" y="6489"/>
                </a:lnTo>
                <a:lnTo>
                  <a:pt x="814692" y="1282"/>
                </a:lnTo>
                <a:lnTo>
                  <a:pt x="781367" y="0"/>
                </a:lnTo>
                <a:lnTo>
                  <a:pt x="748563" y="2019"/>
                </a:lnTo>
                <a:lnTo>
                  <a:pt x="685152" y="21348"/>
                </a:lnTo>
                <a:lnTo>
                  <a:pt x="642886" y="49390"/>
                </a:lnTo>
                <a:lnTo>
                  <a:pt x="611022" y="84366"/>
                </a:lnTo>
                <a:lnTo>
                  <a:pt x="590156" y="126555"/>
                </a:lnTo>
                <a:lnTo>
                  <a:pt x="580923" y="176263"/>
                </a:lnTo>
                <a:lnTo>
                  <a:pt x="578027" y="228053"/>
                </a:lnTo>
                <a:lnTo>
                  <a:pt x="575487" y="279869"/>
                </a:lnTo>
                <a:lnTo>
                  <a:pt x="573163" y="331685"/>
                </a:lnTo>
                <a:lnTo>
                  <a:pt x="570915" y="383514"/>
                </a:lnTo>
                <a:lnTo>
                  <a:pt x="568350" y="441007"/>
                </a:lnTo>
                <a:lnTo>
                  <a:pt x="566801" y="447179"/>
                </a:lnTo>
                <a:lnTo>
                  <a:pt x="572401" y="451573"/>
                </a:lnTo>
                <a:lnTo>
                  <a:pt x="983183" y="451777"/>
                </a:lnTo>
                <a:lnTo>
                  <a:pt x="991298" y="447090"/>
                </a:lnTo>
                <a:close/>
              </a:path>
              <a:path w="1548765" h="566419">
                <a:moveTo>
                  <a:pt x="1548599" y="553072"/>
                </a:moveTo>
                <a:lnTo>
                  <a:pt x="1543977" y="553440"/>
                </a:lnTo>
                <a:lnTo>
                  <a:pt x="1539354" y="554101"/>
                </a:lnTo>
                <a:lnTo>
                  <a:pt x="1047534" y="553948"/>
                </a:lnTo>
                <a:lnTo>
                  <a:pt x="1004290" y="553288"/>
                </a:lnTo>
                <a:lnTo>
                  <a:pt x="946467" y="554126"/>
                </a:lnTo>
                <a:lnTo>
                  <a:pt x="829538" y="554291"/>
                </a:lnTo>
                <a:lnTo>
                  <a:pt x="634238" y="554228"/>
                </a:lnTo>
                <a:lnTo>
                  <a:pt x="620737" y="553859"/>
                </a:lnTo>
                <a:lnTo>
                  <a:pt x="618236" y="552869"/>
                </a:lnTo>
                <a:lnTo>
                  <a:pt x="614210" y="551281"/>
                </a:lnTo>
                <a:lnTo>
                  <a:pt x="612902" y="544334"/>
                </a:lnTo>
                <a:lnTo>
                  <a:pt x="615022" y="530821"/>
                </a:lnTo>
                <a:lnTo>
                  <a:pt x="617702" y="517156"/>
                </a:lnTo>
                <a:lnTo>
                  <a:pt x="621499" y="498398"/>
                </a:lnTo>
                <a:lnTo>
                  <a:pt x="622973" y="490956"/>
                </a:lnTo>
                <a:lnTo>
                  <a:pt x="625411" y="476681"/>
                </a:lnTo>
                <a:lnTo>
                  <a:pt x="626783" y="467855"/>
                </a:lnTo>
                <a:lnTo>
                  <a:pt x="627138" y="467677"/>
                </a:lnTo>
                <a:lnTo>
                  <a:pt x="631532" y="465480"/>
                </a:lnTo>
                <a:lnTo>
                  <a:pt x="799211" y="465632"/>
                </a:lnTo>
                <a:lnTo>
                  <a:pt x="982814" y="465480"/>
                </a:lnTo>
                <a:lnTo>
                  <a:pt x="1019987" y="465442"/>
                </a:lnTo>
                <a:lnTo>
                  <a:pt x="1024483" y="467969"/>
                </a:lnTo>
                <a:lnTo>
                  <a:pt x="1025880" y="477659"/>
                </a:lnTo>
                <a:lnTo>
                  <a:pt x="1027798" y="489496"/>
                </a:lnTo>
                <a:lnTo>
                  <a:pt x="1030655" y="504253"/>
                </a:lnTo>
                <a:lnTo>
                  <a:pt x="1034707" y="524319"/>
                </a:lnTo>
                <a:lnTo>
                  <a:pt x="1035291" y="526923"/>
                </a:lnTo>
                <a:lnTo>
                  <a:pt x="1036167" y="529691"/>
                </a:lnTo>
                <a:lnTo>
                  <a:pt x="1037005" y="537959"/>
                </a:lnTo>
                <a:lnTo>
                  <a:pt x="1035354" y="545884"/>
                </a:lnTo>
                <a:lnTo>
                  <a:pt x="1051242" y="542785"/>
                </a:lnTo>
                <a:lnTo>
                  <a:pt x="1048448" y="536155"/>
                </a:lnTo>
                <a:lnTo>
                  <a:pt x="1047508" y="530821"/>
                </a:lnTo>
                <a:lnTo>
                  <a:pt x="1046391" y="524116"/>
                </a:lnTo>
                <a:lnTo>
                  <a:pt x="1043330" y="503910"/>
                </a:lnTo>
                <a:lnTo>
                  <a:pt x="1042809" y="502881"/>
                </a:lnTo>
                <a:lnTo>
                  <a:pt x="1042187" y="501891"/>
                </a:lnTo>
                <a:lnTo>
                  <a:pt x="1041781" y="500710"/>
                </a:lnTo>
                <a:lnTo>
                  <a:pt x="1039291" y="489216"/>
                </a:lnTo>
                <a:lnTo>
                  <a:pt x="1038047" y="477659"/>
                </a:lnTo>
                <a:lnTo>
                  <a:pt x="1037945" y="476935"/>
                </a:lnTo>
                <a:lnTo>
                  <a:pt x="1035418" y="466369"/>
                </a:lnTo>
                <a:lnTo>
                  <a:pt x="1035291" y="465963"/>
                </a:lnTo>
                <a:lnTo>
                  <a:pt x="1034859" y="465416"/>
                </a:lnTo>
                <a:lnTo>
                  <a:pt x="1033716" y="463931"/>
                </a:lnTo>
                <a:lnTo>
                  <a:pt x="1028763" y="457504"/>
                </a:lnTo>
                <a:lnTo>
                  <a:pt x="1024216" y="455777"/>
                </a:lnTo>
                <a:lnTo>
                  <a:pt x="1021410" y="454710"/>
                </a:lnTo>
                <a:lnTo>
                  <a:pt x="1021207" y="454634"/>
                </a:lnTo>
                <a:lnTo>
                  <a:pt x="1020813" y="454482"/>
                </a:lnTo>
                <a:lnTo>
                  <a:pt x="1018705" y="453682"/>
                </a:lnTo>
                <a:lnTo>
                  <a:pt x="1007198" y="453504"/>
                </a:lnTo>
                <a:lnTo>
                  <a:pt x="995070" y="454482"/>
                </a:lnTo>
                <a:lnTo>
                  <a:pt x="983170" y="454152"/>
                </a:lnTo>
                <a:lnTo>
                  <a:pt x="615467" y="454634"/>
                </a:lnTo>
                <a:lnTo>
                  <a:pt x="615467" y="468134"/>
                </a:lnTo>
                <a:lnTo>
                  <a:pt x="612254" y="489496"/>
                </a:lnTo>
                <a:lnTo>
                  <a:pt x="608368" y="510717"/>
                </a:lnTo>
                <a:lnTo>
                  <a:pt x="603986" y="531837"/>
                </a:lnTo>
                <a:lnTo>
                  <a:pt x="599236" y="552869"/>
                </a:lnTo>
                <a:lnTo>
                  <a:pt x="594233" y="551903"/>
                </a:lnTo>
                <a:lnTo>
                  <a:pt x="600316" y="520979"/>
                </a:lnTo>
                <a:lnTo>
                  <a:pt x="601433" y="515327"/>
                </a:lnTo>
                <a:lnTo>
                  <a:pt x="603859" y="502996"/>
                </a:lnTo>
                <a:lnTo>
                  <a:pt x="604761" y="498398"/>
                </a:lnTo>
                <a:lnTo>
                  <a:pt x="607301" y="485495"/>
                </a:lnTo>
                <a:lnTo>
                  <a:pt x="608215" y="480910"/>
                </a:lnTo>
                <a:lnTo>
                  <a:pt x="610819" y="467677"/>
                </a:lnTo>
                <a:lnTo>
                  <a:pt x="615467" y="468134"/>
                </a:lnTo>
                <a:lnTo>
                  <a:pt x="615467" y="454634"/>
                </a:lnTo>
                <a:lnTo>
                  <a:pt x="610997" y="454634"/>
                </a:lnTo>
                <a:lnTo>
                  <a:pt x="596455" y="454469"/>
                </a:lnTo>
                <a:lnTo>
                  <a:pt x="596455" y="484276"/>
                </a:lnTo>
                <a:lnTo>
                  <a:pt x="594512" y="485495"/>
                </a:lnTo>
                <a:lnTo>
                  <a:pt x="594398" y="484365"/>
                </a:lnTo>
                <a:lnTo>
                  <a:pt x="594067" y="483209"/>
                </a:lnTo>
                <a:lnTo>
                  <a:pt x="594321" y="481634"/>
                </a:lnTo>
                <a:lnTo>
                  <a:pt x="595401" y="481304"/>
                </a:lnTo>
                <a:lnTo>
                  <a:pt x="596023" y="480910"/>
                </a:lnTo>
                <a:lnTo>
                  <a:pt x="596455" y="484276"/>
                </a:lnTo>
                <a:lnTo>
                  <a:pt x="596455" y="454469"/>
                </a:lnTo>
                <a:lnTo>
                  <a:pt x="592937" y="454431"/>
                </a:lnTo>
                <a:lnTo>
                  <a:pt x="592937" y="501789"/>
                </a:lnTo>
                <a:lnTo>
                  <a:pt x="591007" y="502996"/>
                </a:lnTo>
                <a:lnTo>
                  <a:pt x="590880" y="501891"/>
                </a:lnTo>
                <a:lnTo>
                  <a:pt x="590550" y="500710"/>
                </a:lnTo>
                <a:lnTo>
                  <a:pt x="590804" y="499135"/>
                </a:lnTo>
                <a:lnTo>
                  <a:pt x="591896" y="498805"/>
                </a:lnTo>
                <a:lnTo>
                  <a:pt x="592518" y="498398"/>
                </a:lnTo>
                <a:lnTo>
                  <a:pt x="592937" y="501789"/>
                </a:lnTo>
                <a:lnTo>
                  <a:pt x="592937" y="454431"/>
                </a:lnTo>
                <a:lnTo>
                  <a:pt x="589711" y="454393"/>
                </a:lnTo>
                <a:lnTo>
                  <a:pt x="589711" y="518820"/>
                </a:lnTo>
                <a:lnTo>
                  <a:pt x="587870" y="520979"/>
                </a:lnTo>
                <a:lnTo>
                  <a:pt x="587590" y="520026"/>
                </a:lnTo>
                <a:lnTo>
                  <a:pt x="587070" y="519049"/>
                </a:lnTo>
                <a:lnTo>
                  <a:pt x="587146" y="517156"/>
                </a:lnTo>
                <a:lnTo>
                  <a:pt x="587743" y="516242"/>
                </a:lnTo>
                <a:lnTo>
                  <a:pt x="588111" y="515327"/>
                </a:lnTo>
                <a:lnTo>
                  <a:pt x="589711" y="518820"/>
                </a:lnTo>
                <a:lnTo>
                  <a:pt x="589711" y="454393"/>
                </a:lnTo>
                <a:lnTo>
                  <a:pt x="586524" y="454355"/>
                </a:lnTo>
                <a:lnTo>
                  <a:pt x="586524" y="471779"/>
                </a:lnTo>
                <a:lnTo>
                  <a:pt x="582980" y="481304"/>
                </a:lnTo>
                <a:lnTo>
                  <a:pt x="582879" y="481634"/>
                </a:lnTo>
                <a:lnTo>
                  <a:pt x="580567" y="495261"/>
                </a:lnTo>
                <a:lnTo>
                  <a:pt x="575094" y="522706"/>
                </a:lnTo>
                <a:lnTo>
                  <a:pt x="572744" y="536498"/>
                </a:lnTo>
                <a:lnTo>
                  <a:pt x="570699" y="545274"/>
                </a:lnTo>
                <a:lnTo>
                  <a:pt x="566978" y="551510"/>
                </a:lnTo>
                <a:lnTo>
                  <a:pt x="560832" y="554596"/>
                </a:lnTo>
                <a:lnTo>
                  <a:pt x="560451" y="554570"/>
                </a:lnTo>
                <a:lnTo>
                  <a:pt x="551522" y="553897"/>
                </a:lnTo>
                <a:lnTo>
                  <a:pt x="541223" y="554570"/>
                </a:lnTo>
                <a:lnTo>
                  <a:pt x="537248" y="552323"/>
                </a:lnTo>
                <a:lnTo>
                  <a:pt x="535559" y="551370"/>
                </a:lnTo>
                <a:lnTo>
                  <a:pt x="533971" y="545274"/>
                </a:lnTo>
                <a:lnTo>
                  <a:pt x="533869" y="544334"/>
                </a:lnTo>
                <a:lnTo>
                  <a:pt x="535317" y="534809"/>
                </a:lnTo>
                <a:lnTo>
                  <a:pt x="538835" y="520026"/>
                </a:lnTo>
                <a:lnTo>
                  <a:pt x="541883" y="505828"/>
                </a:lnTo>
                <a:lnTo>
                  <a:pt x="547865" y="476681"/>
                </a:lnTo>
                <a:lnTo>
                  <a:pt x="553135" y="466369"/>
                </a:lnTo>
                <a:lnTo>
                  <a:pt x="557085" y="465175"/>
                </a:lnTo>
                <a:lnTo>
                  <a:pt x="561225" y="463931"/>
                </a:lnTo>
                <a:lnTo>
                  <a:pt x="570522" y="465277"/>
                </a:lnTo>
                <a:lnTo>
                  <a:pt x="579158" y="466331"/>
                </a:lnTo>
                <a:lnTo>
                  <a:pt x="585724" y="467677"/>
                </a:lnTo>
                <a:lnTo>
                  <a:pt x="586524" y="471779"/>
                </a:lnTo>
                <a:lnTo>
                  <a:pt x="586524" y="454355"/>
                </a:lnTo>
                <a:lnTo>
                  <a:pt x="572401" y="454177"/>
                </a:lnTo>
                <a:lnTo>
                  <a:pt x="518109" y="454710"/>
                </a:lnTo>
                <a:lnTo>
                  <a:pt x="275564" y="454685"/>
                </a:lnTo>
                <a:lnTo>
                  <a:pt x="33045" y="454952"/>
                </a:lnTo>
                <a:lnTo>
                  <a:pt x="32232" y="455066"/>
                </a:lnTo>
                <a:lnTo>
                  <a:pt x="24168" y="455726"/>
                </a:lnTo>
                <a:lnTo>
                  <a:pt x="16116" y="455777"/>
                </a:lnTo>
                <a:lnTo>
                  <a:pt x="8051" y="455409"/>
                </a:lnTo>
                <a:lnTo>
                  <a:pt x="0" y="454837"/>
                </a:lnTo>
                <a:lnTo>
                  <a:pt x="0" y="464451"/>
                </a:lnTo>
                <a:lnTo>
                  <a:pt x="4737" y="464947"/>
                </a:lnTo>
                <a:lnTo>
                  <a:pt x="8724" y="465315"/>
                </a:lnTo>
                <a:lnTo>
                  <a:pt x="12001" y="465569"/>
                </a:lnTo>
                <a:lnTo>
                  <a:pt x="13246" y="465366"/>
                </a:lnTo>
                <a:lnTo>
                  <a:pt x="14681" y="465239"/>
                </a:lnTo>
                <a:lnTo>
                  <a:pt x="31991" y="465277"/>
                </a:lnTo>
                <a:lnTo>
                  <a:pt x="32804" y="465239"/>
                </a:lnTo>
                <a:lnTo>
                  <a:pt x="33578" y="465277"/>
                </a:lnTo>
                <a:lnTo>
                  <a:pt x="519709" y="465963"/>
                </a:lnTo>
                <a:lnTo>
                  <a:pt x="528256" y="465239"/>
                </a:lnTo>
                <a:lnTo>
                  <a:pt x="529018" y="465175"/>
                </a:lnTo>
                <a:lnTo>
                  <a:pt x="534860" y="467385"/>
                </a:lnTo>
                <a:lnTo>
                  <a:pt x="537083" y="473214"/>
                </a:lnTo>
                <a:lnTo>
                  <a:pt x="535495" y="483298"/>
                </a:lnTo>
                <a:lnTo>
                  <a:pt x="531837" y="497662"/>
                </a:lnTo>
                <a:lnTo>
                  <a:pt x="528739" y="512521"/>
                </a:lnTo>
                <a:lnTo>
                  <a:pt x="522998" y="542785"/>
                </a:lnTo>
                <a:lnTo>
                  <a:pt x="522630" y="544664"/>
                </a:lnTo>
                <a:lnTo>
                  <a:pt x="522516" y="545884"/>
                </a:lnTo>
                <a:lnTo>
                  <a:pt x="522744" y="549757"/>
                </a:lnTo>
                <a:lnTo>
                  <a:pt x="515683" y="552323"/>
                </a:lnTo>
                <a:lnTo>
                  <a:pt x="523913" y="512203"/>
                </a:lnTo>
                <a:lnTo>
                  <a:pt x="526224" y="500710"/>
                </a:lnTo>
                <a:lnTo>
                  <a:pt x="529259" y="484898"/>
                </a:lnTo>
                <a:lnTo>
                  <a:pt x="530453" y="479564"/>
                </a:lnTo>
                <a:lnTo>
                  <a:pt x="530796" y="474497"/>
                </a:lnTo>
                <a:lnTo>
                  <a:pt x="528053" y="471665"/>
                </a:lnTo>
                <a:lnTo>
                  <a:pt x="520052" y="473049"/>
                </a:lnTo>
                <a:lnTo>
                  <a:pt x="511568" y="515327"/>
                </a:lnTo>
                <a:lnTo>
                  <a:pt x="507530" y="536498"/>
                </a:lnTo>
                <a:lnTo>
                  <a:pt x="506374" y="542378"/>
                </a:lnTo>
                <a:lnTo>
                  <a:pt x="504380" y="555409"/>
                </a:lnTo>
                <a:lnTo>
                  <a:pt x="506031" y="562533"/>
                </a:lnTo>
                <a:lnTo>
                  <a:pt x="512749" y="565505"/>
                </a:lnTo>
                <a:lnTo>
                  <a:pt x="525957" y="566064"/>
                </a:lnTo>
                <a:lnTo>
                  <a:pt x="895223" y="565302"/>
                </a:lnTo>
                <a:lnTo>
                  <a:pt x="900188" y="565962"/>
                </a:lnTo>
                <a:lnTo>
                  <a:pt x="905992" y="566369"/>
                </a:lnTo>
                <a:lnTo>
                  <a:pt x="945515" y="565226"/>
                </a:lnTo>
                <a:lnTo>
                  <a:pt x="949807" y="565188"/>
                </a:lnTo>
                <a:lnTo>
                  <a:pt x="1006513" y="565162"/>
                </a:lnTo>
                <a:lnTo>
                  <a:pt x="1024572" y="565340"/>
                </a:lnTo>
                <a:lnTo>
                  <a:pt x="1064107" y="566229"/>
                </a:lnTo>
                <a:lnTo>
                  <a:pt x="1070470" y="565835"/>
                </a:lnTo>
                <a:lnTo>
                  <a:pt x="1076591" y="565137"/>
                </a:lnTo>
                <a:lnTo>
                  <a:pt x="1200569" y="565073"/>
                </a:lnTo>
                <a:lnTo>
                  <a:pt x="1401508" y="565023"/>
                </a:lnTo>
                <a:lnTo>
                  <a:pt x="1420126" y="565023"/>
                </a:lnTo>
                <a:lnTo>
                  <a:pt x="1426502" y="565772"/>
                </a:lnTo>
                <a:lnTo>
                  <a:pt x="1432864" y="566191"/>
                </a:lnTo>
                <a:lnTo>
                  <a:pt x="1439760" y="565810"/>
                </a:lnTo>
                <a:lnTo>
                  <a:pt x="1446644" y="565277"/>
                </a:lnTo>
                <a:lnTo>
                  <a:pt x="1453527" y="565073"/>
                </a:lnTo>
                <a:lnTo>
                  <a:pt x="1464843" y="564997"/>
                </a:lnTo>
                <a:lnTo>
                  <a:pt x="1472692" y="564946"/>
                </a:lnTo>
                <a:lnTo>
                  <a:pt x="1479194" y="564934"/>
                </a:lnTo>
                <a:lnTo>
                  <a:pt x="1501076" y="565200"/>
                </a:lnTo>
                <a:lnTo>
                  <a:pt x="1524850" y="565061"/>
                </a:lnTo>
                <a:lnTo>
                  <a:pt x="1527416" y="564908"/>
                </a:lnTo>
                <a:lnTo>
                  <a:pt x="1548599" y="563613"/>
                </a:lnTo>
                <a:lnTo>
                  <a:pt x="1548599" y="554596"/>
                </a:lnTo>
                <a:lnTo>
                  <a:pt x="1548599" y="554291"/>
                </a:lnTo>
                <a:lnTo>
                  <a:pt x="1548599" y="554101"/>
                </a:lnTo>
                <a:lnTo>
                  <a:pt x="1548599" y="553072"/>
                </a:lnTo>
                <a:close/>
              </a:path>
            </a:pathLst>
          </a:custGeom>
          <a:solidFill>
            <a:srgbClr val="F0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69785" y="2674315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641" y="51130"/>
                </a:moveTo>
                <a:lnTo>
                  <a:pt x="1041" y="47637"/>
                </a:lnTo>
                <a:lnTo>
                  <a:pt x="685" y="48552"/>
                </a:lnTo>
                <a:lnTo>
                  <a:pt x="76" y="49466"/>
                </a:lnTo>
                <a:lnTo>
                  <a:pt x="0" y="51358"/>
                </a:lnTo>
                <a:lnTo>
                  <a:pt x="520" y="52336"/>
                </a:lnTo>
                <a:lnTo>
                  <a:pt x="800" y="53289"/>
                </a:lnTo>
                <a:lnTo>
                  <a:pt x="2641" y="51130"/>
                </a:lnTo>
                <a:close/>
              </a:path>
              <a:path w="28575" h="85725">
                <a:moveTo>
                  <a:pt x="5867" y="34099"/>
                </a:moveTo>
                <a:lnTo>
                  <a:pt x="5740" y="32969"/>
                </a:lnTo>
                <a:lnTo>
                  <a:pt x="5461" y="30708"/>
                </a:lnTo>
                <a:lnTo>
                  <a:pt x="4826" y="31115"/>
                </a:lnTo>
                <a:lnTo>
                  <a:pt x="3746" y="31432"/>
                </a:lnTo>
                <a:lnTo>
                  <a:pt x="3657" y="31927"/>
                </a:lnTo>
                <a:lnTo>
                  <a:pt x="3492" y="33007"/>
                </a:lnTo>
                <a:lnTo>
                  <a:pt x="3810" y="34175"/>
                </a:lnTo>
                <a:lnTo>
                  <a:pt x="3949" y="35306"/>
                </a:lnTo>
                <a:lnTo>
                  <a:pt x="4572" y="34899"/>
                </a:lnTo>
                <a:lnTo>
                  <a:pt x="5219" y="34505"/>
                </a:lnTo>
                <a:lnTo>
                  <a:pt x="5867" y="34099"/>
                </a:lnTo>
                <a:close/>
              </a:path>
              <a:path w="28575" h="85725">
                <a:moveTo>
                  <a:pt x="9385" y="16598"/>
                </a:moveTo>
                <a:lnTo>
                  <a:pt x="9258" y="15468"/>
                </a:lnTo>
                <a:lnTo>
                  <a:pt x="8953" y="13220"/>
                </a:lnTo>
                <a:lnTo>
                  <a:pt x="8331" y="13627"/>
                </a:lnTo>
                <a:lnTo>
                  <a:pt x="7264" y="13957"/>
                </a:lnTo>
                <a:lnTo>
                  <a:pt x="7175" y="14452"/>
                </a:lnTo>
                <a:lnTo>
                  <a:pt x="7010" y="15532"/>
                </a:lnTo>
                <a:lnTo>
                  <a:pt x="7327" y="16687"/>
                </a:lnTo>
                <a:lnTo>
                  <a:pt x="7454" y="17818"/>
                </a:lnTo>
                <a:lnTo>
                  <a:pt x="8089" y="17399"/>
                </a:lnTo>
                <a:lnTo>
                  <a:pt x="9385" y="16598"/>
                </a:lnTo>
                <a:close/>
              </a:path>
              <a:path w="28575" h="85725">
                <a:moveTo>
                  <a:pt x="12306" y="355"/>
                </a:moveTo>
                <a:lnTo>
                  <a:pt x="11125" y="63"/>
                </a:lnTo>
                <a:lnTo>
                  <a:pt x="11468" y="1625"/>
                </a:lnTo>
                <a:lnTo>
                  <a:pt x="12306" y="355"/>
                </a:lnTo>
                <a:close/>
              </a:path>
              <a:path w="28575" h="85725">
                <a:moveTo>
                  <a:pt x="28409" y="457"/>
                </a:moveTo>
                <a:lnTo>
                  <a:pt x="23761" y="0"/>
                </a:lnTo>
                <a:lnTo>
                  <a:pt x="7175" y="84226"/>
                </a:lnTo>
                <a:lnTo>
                  <a:pt x="12179" y="85191"/>
                </a:lnTo>
                <a:lnTo>
                  <a:pt x="16929" y="64135"/>
                </a:lnTo>
                <a:lnTo>
                  <a:pt x="21310" y="43027"/>
                </a:lnTo>
                <a:lnTo>
                  <a:pt x="25196" y="21805"/>
                </a:lnTo>
                <a:lnTo>
                  <a:pt x="28409" y="457"/>
                </a:lnTo>
                <a:close/>
              </a:path>
            </a:pathLst>
          </a:custGeom>
          <a:solidFill>
            <a:srgbClr val="447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62241" y="2643836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546" y="0"/>
                </a:moveTo>
                <a:lnTo>
                  <a:pt x="0" y="2387"/>
                </a:lnTo>
                <a:lnTo>
                  <a:pt x="1193" y="3048"/>
                </a:lnTo>
                <a:lnTo>
                  <a:pt x="3314" y="2781"/>
                </a:lnTo>
                <a:lnTo>
                  <a:pt x="2400" y="1854"/>
                </a:lnTo>
                <a:lnTo>
                  <a:pt x="546" y="0"/>
                </a:lnTo>
                <a:close/>
              </a:path>
            </a:pathLst>
          </a:custGeom>
          <a:solidFill>
            <a:srgbClr val="437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71980" y="2011540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>
            <a:hlinkClick r:id="rId17" action="ppaction://hlinksldjump"/>
          </p:cNvPr>
          <p:cNvSpPr txBox="1"/>
          <p:nvPr/>
        </p:nvSpPr>
        <p:spPr>
          <a:xfrm>
            <a:off x="8375205" y="2957261"/>
            <a:ext cx="1001394" cy="457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100"/>
              </a:lnSpc>
              <a:spcBef>
                <a:spcPts val="219"/>
              </a:spcBef>
            </a:pP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000" spc="5" dirty="0" err="1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000" spc="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000" spc="45" dirty="0" err="1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0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15" dirty="0" err="1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0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25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0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 err="1">
                <a:solidFill>
                  <a:srgbClr val="FFFFFF"/>
                </a:solidFill>
                <a:latin typeface="Arial"/>
                <a:cs typeface="Arial"/>
              </a:rPr>
              <a:t>caso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 err="1">
                <a:solidFill>
                  <a:srgbClr val="FFFFFF"/>
                </a:solidFill>
                <a:latin typeface="Arial"/>
                <a:cs typeface="Arial"/>
              </a:rPr>
              <a:t>emergencia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0" name="object 100">
            <a:hlinkClick r:id="rId18" action="ppaction://hlinksldjump"/>
          </p:cNvPr>
          <p:cNvSpPr txBox="1"/>
          <p:nvPr/>
        </p:nvSpPr>
        <p:spPr>
          <a:xfrm>
            <a:off x="2046889" y="2841487"/>
            <a:ext cx="1215390" cy="5969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100"/>
              </a:lnSpc>
              <a:spcBef>
                <a:spcPts val="219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40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 err="1">
                <a:solidFill>
                  <a:srgbClr val="FFFFFF"/>
                </a:solidFill>
                <a:latin typeface="Arial"/>
                <a:cs typeface="Arial"/>
              </a:rPr>
              <a:t>principales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 err="1">
                <a:solidFill>
                  <a:srgbClr val="FFFFFF"/>
                </a:solidFill>
                <a:latin typeface="Arial"/>
                <a:cs typeface="Arial"/>
              </a:rPr>
              <a:t>peligros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9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con mi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230213" y="2036394"/>
            <a:ext cx="1727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3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020298" y="3778641"/>
            <a:ext cx="57150" cy="598805"/>
          </a:xfrm>
          <a:custGeom>
            <a:avLst/>
            <a:gdLst/>
            <a:ahLst/>
            <a:cxnLst/>
            <a:rect l="l" t="t" r="r" b="b"/>
            <a:pathLst>
              <a:path w="57150" h="598805">
                <a:moveTo>
                  <a:pt x="51993" y="0"/>
                </a:moveTo>
                <a:lnTo>
                  <a:pt x="40817" y="0"/>
                </a:lnTo>
                <a:lnTo>
                  <a:pt x="40817" y="11125"/>
                </a:lnTo>
                <a:lnTo>
                  <a:pt x="41694" y="12725"/>
                </a:lnTo>
                <a:lnTo>
                  <a:pt x="42202" y="14871"/>
                </a:lnTo>
                <a:lnTo>
                  <a:pt x="41757" y="344043"/>
                </a:lnTo>
                <a:lnTo>
                  <a:pt x="40881" y="346214"/>
                </a:lnTo>
                <a:lnTo>
                  <a:pt x="43256" y="353949"/>
                </a:lnTo>
                <a:lnTo>
                  <a:pt x="7761" y="393709"/>
                </a:lnTo>
                <a:lnTo>
                  <a:pt x="381" y="434327"/>
                </a:lnTo>
                <a:lnTo>
                  <a:pt x="691" y="465699"/>
                </a:lnTo>
                <a:lnTo>
                  <a:pt x="0" y="559841"/>
                </a:lnTo>
                <a:lnTo>
                  <a:pt x="3048" y="579283"/>
                </a:lnTo>
                <a:lnTo>
                  <a:pt x="11860" y="592250"/>
                </a:lnTo>
                <a:lnTo>
                  <a:pt x="26251" y="598708"/>
                </a:lnTo>
                <a:lnTo>
                  <a:pt x="46037" y="598627"/>
                </a:lnTo>
                <a:lnTo>
                  <a:pt x="49898" y="598043"/>
                </a:lnTo>
                <a:lnTo>
                  <a:pt x="55003" y="598208"/>
                </a:lnTo>
                <a:lnTo>
                  <a:pt x="54228" y="589191"/>
                </a:lnTo>
                <a:lnTo>
                  <a:pt x="49999" y="588340"/>
                </a:lnTo>
                <a:lnTo>
                  <a:pt x="32918" y="588035"/>
                </a:lnTo>
                <a:lnTo>
                  <a:pt x="23684" y="586753"/>
                </a:lnTo>
                <a:lnTo>
                  <a:pt x="16876" y="582837"/>
                </a:lnTo>
                <a:lnTo>
                  <a:pt x="12656" y="576383"/>
                </a:lnTo>
                <a:lnTo>
                  <a:pt x="11188" y="567486"/>
                </a:lnTo>
                <a:lnTo>
                  <a:pt x="11823" y="412191"/>
                </a:lnTo>
                <a:lnTo>
                  <a:pt x="13423" y="409549"/>
                </a:lnTo>
                <a:lnTo>
                  <a:pt x="14287" y="406908"/>
                </a:lnTo>
                <a:lnTo>
                  <a:pt x="18803" y="393305"/>
                </a:lnTo>
                <a:lnTo>
                  <a:pt x="26073" y="381717"/>
                </a:lnTo>
                <a:lnTo>
                  <a:pt x="35647" y="372082"/>
                </a:lnTo>
                <a:lnTo>
                  <a:pt x="47078" y="364337"/>
                </a:lnTo>
                <a:lnTo>
                  <a:pt x="53674" y="359602"/>
                </a:lnTo>
                <a:lnTo>
                  <a:pt x="56591" y="354709"/>
                </a:lnTo>
                <a:lnTo>
                  <a:pt x="56269" y="349251"/>
                </a:lnTo>
                <a:lnTo>
                  <a:pt x="53149" y="342823"/>
                </a:lnTo>
                <a:lnTo>
                  <a:pt x="52324" y="37858"/>
                </a:lnTo>
                <a:lnTo>
                  <a:pt x="51993" y="31940"/>
                </a:lnTo>
                <a:lnTo>
                  <a:pt x="51993" y="0"/>
                </a:lnTo>
                <a:close/>
              </a:path>
            </a:pathLst>
          </a:custGeom>
          <a:solidFill>
            <a:srgbClr val="F9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58114" y="3932621"/>
            <a:ext cx="835660" cy="428625"/>
          </a:xfrm>
          <a:custGeom>
            <a:avLst/>
            <a:gdLst/>
            <a:ahLst/>
            <a:cxnLst/>
            <a:rect l="l" t="t" r="r" b="b"/>
            <a:pathLst>
              <a:path w="835659" h="428625">
                <a:moveTo>
                  <a:pt x="216789" y="101"/>
                </a:moveTo>
                <a:lnTo>
                  <a:pt x="188396" y="1495"/>
                </a:lnTo>
                <a:lnTo>
                  <a:pt x="159991" y="1638"/>
                </a:lnTo>
                <a:lnTo>
                  <a:pt x="131581" y="1333"/>
                </a:lnTo>
                <a:lnTo>
                  <a:pt x="48755" y="1638"/>
                </a:lnTo>
                <a:lnTo>
                  <a:pt x="40500" y="0"/>
                </a:lnTo>
                <a:lnTo>
                  <a:pt x="42557" y="14477"/>
                </a:lnTo>
                <a:lnTo>
                  <a:pt x="49720" y="16040"/>
                </a:lnTo>
                <a:lnTo>
                  <a:pt x="55460" y="15265"/>
                </a:lnTo>
                <a:lnTo>
                  <a:pt x="95579" y="11985"/>
                </a:lnTo>
                <a:lnTo>
                  <a:pt x="135750" y="11612"/>
                </a:lnTo>
                <a:lnTo>
                  <a:pt x="175940" y="12341"/>
                </a:lnTo>
                <a:lnTo>
                  <a:pt x="216115" y="12369"/>
                </a:lnTo>
                <a:lnTo>
                  <a:pt x="263389" y="19099"/>
                </a:lnTo>
                <a:lnTo>
                  <a:pt x="301968" y="39124"/>
                </a:lnTo>
                <a:lnTo>
                  <a:pt x="329412" y="79224"/>
                </a:lnTo>
                <a:lnTo>
                  <a:pt x="333497" y="162101"/>
                </a:lnTo>
                <a:lnTo>
                  <a:pt x="333298" y="331304"/>
                </a:lnTo>
                <a:lnTo>
                  <a:pt x="331378" y="344712"/>
                </a:lnTo>
                <a:lnTo>
                  <a:pt x="325924" y="354652"/>
                </a:lnTo>
                <a:lnTo>
                  <a:pt x="317316" y="360817"/>
                </a:lnTo>
                <a:lnTo>
                  <a:pt x="305930" y="362902"/>
                </a:lnTo>
                <a:lnTo>
                  <a:pt x="294513" y="360670"/>
                </a:lnTo>
                <a:lnTo>
                  <a:pt x="278129" y="138584"/>
                </a:lnTo>
                <a:lnTo>
                  <a:pt x="278345" y="79222"/>
                </a:lnTo>
                <a:lnTo>
                  <a:pt x="275907" y="73698"/>
                </a:lnTo>
                <a:lnTo>
                  <a:pt x="250240" y="74637"/>
                </a:lnTo>
                <a:lnTo>
                  <a:pt x="251129" y="82791"/>
                </a:lnTo>
                <a:lnTo>
                  <a:pt x="251242" y="371475"/>
                </a:lnTo>
                <a:lnTo>
                  <a:pt x="251650" y="412724"/>
                </a:lnTo>
                <a:lnTo>
                  <a:pt x="249123" y="416763"/>
                </a:lnTo>
                <a:lnTo>
                  <a:pt x="132173" y="416063"/>
                </a:lnTo>
                <a:lnTo>
                  <a:pt x="16040" y="416191"/>
                </a:lnTo>
                <a:lnTo>
                  <a:pt x="11849" y="413321"/>
                </a:lnTo>
                <a:lnTo>
                  <a:pt x="12487" y="378601"/>
                </a:lnTo>
                <a:lnTo>
                  <a:pt x="12644" y="355276"/>
                </a:lnTo>
                <a:lnTo>
                  <a:pt x="12527" y="331951"/>
                </a:lnTo>
                <a:lnTo>
                  <a:pt x="11798" y="296608"/>
                </a:lnTo>
                <a:lnTo>
                  <a:pt x="16802" y="294843"/>
                </a:lnTo>
                <a:lnTo>
                  <a:pt x="77187" y="295481"/>
                </a:lnTo>
                <a:lnTo>
                  <a:pt x="102239" y="295388"/>
                </a:lnTo>
                <a:lnTo>
                  <a:pt x="127279" y="294919"/>
                </a:lnTo>
                <a:lnTo>
                  <a:pt x="153499" y="288027"/>
                </a:lnTo>
                <a:lnTo>
                  <a:pt x="170484" y="271295"/>
                </a:lnTo>
                <a:lnTo>
                  <a:pt x="176449" y="248093"/>
                </a:lnTo>
                <a:lnTo>
                  <a:pt x="169608" y="221792"/>
                </a:lnTo>
                <a:lnTo>
                  <a:pt x="126259" y="197954"/>
                </a:lnTo>
                <a:lnTo>
                  <a:pt x="113049" y="196554"/>
                </a:lnTo>
                <a:lnTo>
                  <a:pt x="99924" y="197693"/>
                </a:lnTo>
                <a:lnTo>
                  <a:pt x="87122" y="203161"/>
                </a:lnTo>
                <a:lnTo>
                  <a:pt x="87541" y="204228"/>
                </a:lnTo>
                <a:lnTo>
                  <a:pt x="87706" y="205333"/>
                </a:lnTo>
                <a:lnTo>
                  <a:pt x="87591" y="206489"/>
                </a:lnTo>
                <a:lnTo>
                  <a:pt x="96733" y="208745"/>
                </a:lnTo>
                <a:lnTo>
                  <a:pt x="105995" y="209264"/>
                </a:lnTo>
                <a:lnTo>
                  <a:pt x="124599" y="208953"/>
                </a:lnTo>
                <a:lnTo>
                  <a:pt x="141778" y="212078"/>
                </a:lnTo>
                <a:lnTo>
                  <a:pt x="154813" y="219641"/>
                </a:lnTo>
                <a:lnTo>
                  <a:pt x="163133" y="231179"/>
                </a:lnTo>
                <a:lnTo>
                  <a:pt x="166166" y="246227"/>
                </a:lnTo>
                <a:lnTo>
                  <a:pt x="163387" y="261891"/>
                </a:lnTo>
                <a:lnTo>
                  <a:pt x="155019" y="273935"/>
                </a:lnTo>
                <a:lnTo>
                  <a:pt x="141645" y="281717"/>
                </a:lnTo>
                <a:lnTo>
                  <a:pt x="123850" y="284594"/>
                </a:lnTo>
                <a:lnTo>
                  <a:pt x="71199" y="284924"/>
                </a:lnTo>
                <a:lnTo>
                  <a:pt x="44879" y="284812"/>
                </a:lnTo>
                <a:lnTo>
                  <a:pt x="18567" y="284416"/>
                </a:lnTo>
                <a:lnTo>
                  <a:pt x="10115" y="285066"/>
                </a:lnTo>
                <a:lnTo>
                  <a:pt x="4460" y="287799"/>
                </a:lnTo>
                <a:lnTo>
                  <a:pt x="1468" y="293158"/>
                </a:lnTo>
                <a:lnTo>
                  <a:pt x="1003" y="301688"/>
                </a:lnTo>
                <a:lnTo>
                  <a:pt x="1329" y="310954"/>
                </a:lnTo>
                <a:lnTo>
                  <a:pt x="406" y="338899"/>
                </a:lnTo>
                <a:lnTo>
                  <a:pt x="1155" y="375326"/>
                </a:lnTo>
                <a:lnTo>
                  <a:pt x="1267" y="393527"/>
                </a:lnTo>
                <a:lnTo>
                  <a:pt x="723" y="411695"/>
                </a:lnTo>
                <a:lnTo>
                  <a:pt x="0" y="425107"/>
                </a:lnTo>
                <a:lnTo>
                  <a:pt x="4127" y="427659"/>
                </a:lnTo>
                <a:lnTo>
                  <a:pt x="121653" y="427558"/>
                </a:lnTo>
                <a:lnTo>
                  <a:pt x="226872" y="427888"/>
                </a:lnTo>
                <a:lnTo>
                  <a:pt x="825068" y="427837"/>
                </a:lnTo>
                <a:lnTo>
                  <a:pt x="827100" y="427723"/>
                </a:lnTo>
                <a:lnTo>
                  <a:pt x="827773" y="428116"/>
                </a:lnTo>
                <a:lnTo>
                  <a:pt x="835177" y="428116"/>
                </a:lnTo>
                <a:lnTo>
                  <a:pt x="835177" y="416953"/>
                </a:lnTo>
                <a:lnTo>
                  <a:pt x="815428" y="416953"/>
                </a:lnTo>
                <a:lnTo>
                  <a:pt x="811339" y="416318"/>
                </a:lnTo>
                <a:lnTo>
                  <a:pt x="367228" y="416445"/>
                </a:lnTo>
                <a:lnTo>
                  <a:pt x="263969" y="416991"/>
                </a:lnTo>
                <a:lnTo>
                  <a:pt x="261404" y="413689"/>
                </a:lnTo>
                <a:lnTo>
                  <a:pt x="262133" y="390275"/>
                </a:lnTo>
                <a:lnTo>
                  <a:pt x="262686" y="345846"/>
                </a:lnTo>
                <a:lnTo>
                  <a:pt x="261658" y="86525"/>
                </a:lnTo>
                <a:lnTo>
                  <a:pt x="267766" y="86664"/>
                </a:lnTo>
                <a:lnTo>
                  <a:pt x="267766" y="345668"/>
                </a:lnTo>
                <a:lnTo>
                  <a:pt x="272823" y="354530"/>
                </a:lnTo>
                <a:lnTo>
                  <a:pt x="278865" y="362345"/>
                </a:lnTo>
                <a:lnTo>
                  <a:pt x="286456" y="368533"/>
                </a:lnTo>
                <a:lnTo>
                  <a:pt x="296164" y="372516"/>
                </a:lnTo>
                <a:lnTo>
                  <a:pt x="314737" y="372919"/>
                </a:lnTo>
                <a:lnTo>
                  <a:pt x="330058" y="365328"/>
                </a:lnTo>
                <a:lnTo>
                  <a:pt x="340510" y="351002"/>
                </a:lnTo>
                <a:lnTo>
                  <a:pt x="344474" y="331203"/>
                </a:lnTo>
                <a:lnTo>
                  <a:pt x="344665" y="184924"/>
                </a:lnTo>
                <a:lnTo>
                  <a:pt x="345490" y="172592"/>
                </a:lnTo>
                <a:lnTo>
                  <a:pt x="344433" y="134470"/>
                </a:lnTo>
                <a:lnTo>
                  <a:pt x="344741" y="121792"/>
                </a:lnTo>
                <a:lnTo>
                  <a:pt x="338557" y="73394"/>
                </a:lnTo>
                <a:lnTo>
                  <a:pt x="316199" y="37768"/>
                </a:lnTo>
                <a:lnTo>
                  <a:pt x="280728" y="14359"/>
                </a:lnTo>
                <a:lnTo>
                  <a:pt x="235204" y="2616"/>
                </a:lnTo>
                <a:lnTo>
                  <a:pt x="216789" y="101"/>
                </a:lnTo>
                <a:close/>
              </a:path>
            </a:pathLst>
          </a:custGeom>
          <a:solidFill>
            <a:srgbClr val="EC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15522" y="377900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425" y="0"/>
                </a:moveTo>
                <a:lnTo>
                  <a:pt x="126" y="0"/>
                </a:lnTo>
                <a:lnTo>
                  <a:pt x="0" y="1778"/>
                </a:lnTo>
                <a:lnTo>
                  <a:pt x="25" y="3467"/>
                </a:lnTo>
                <a:lnTo>
                  <a:pt x="2387" y="3733"/>
                </a:lnTo>
                <a:lnTo>
                  <a:pt x="2895" y="3327"/>
                </a:lnTo>
                <a:lnTo>
                  <a:pt x="3009" y="2184"/>
                </a:lnTo>
                <a:lnTo>
                  <a:pt x="2844" y="1066"/>
                </a:lnTo>
                <a:lnTo>
                  <a:pt x="2425" y="0"/>
                </a:lnTo>
                <a:close/>
              </a:path>
            </a:pathLst>
          </a:custGeom>
          <a:solidFill>
            <a:srgbClr val="355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45951" y="3917430"/>
            <a:ext cx="148590" cy="267970"/>
          </a:xfrm>
          <a:custGeom>
            <a:avLst/>
            <a:gdLst/>
            <a:ahLst/>
            <a:cxnLst/>
            <a:rect l="l" t="t" r="r" b="b"/>
            <a:pathLst>
              <a:path w="148590" h="267969">
                <a:moveTo>
                  <a:pt x="61468" y="0"/>
                </a:moveTo>
                <a:lnTo>
                  <a:pt x="29248" y="5884"/>
                </a:lnTo>
                <a:lnTo>
                  <a:pt x="22123" y="6679"/>
                </a:lnTo>
                <a:lnTo>
                  <a:pt x="14778" y="7966"/>
                </a:lnTo>
                <a:lnTo>
                  <a:pt x="8311" y="11355"/>
                </a:lnTo>
                <a:lnTo>
                  <a:pt x="3822" y="18457"/>
                </a:lnTo>
                <a:lnTo>
                  <a:pt x="3479" y="38828"/>
                </a:lnTo>
                <a:lnTo>
                  <a:pt x="3682" y="45013"/>
                </a:lnTo>
                <a:lnTo>
                  <a:pt x="4165" y="51211"/>
                </a:lnTo>
                <a:lnTo>
                  <a:pt x="1565" y="202294"/>
                </a:lnTo>
                <a:lnTo>
                  <a:pt x="0" y="264190"/>
                </a:lnTo>
                <a:lnTo>
                  <a:pt x="4140" y="267962"/>
                </a:lnTo>
                <a:lnTo>
                  <a:pt x="45021" y="267284"/>
                </a:lnTo>
                <a:lnTo>
                  <a:pt x="127774" y="267377"/>
                </a:lnTo>
                <a:lnTo>
                  <a:pt x="140345" y="266655"/>
                </a:lnTo>
                <a:lnTo>
                  <a:pt x="146772" y="263502"/>
                </a:lnTo>
                <a:lnTo>
                  <a:pt x="148357" y="256413"/>
                </a:lnTo>
                <a:lnTo>
                  <a:pt x="146405" y="243882"/>
                </a:lnTo>
                <a:lnTo>
                  <a:pt x="143107" y="232575"/>
                </a:lnTo>
                <a:lnTo>
                  <a:pt x="138949" y="221534"/>
                </a:lnTo>
                <a:lnTo>
                  <a:pt x="135273" y="210364"/>
                </a:lnTo>
                <a:lnTo>
                  <a:pt x="133426" y="198670"/>
                </a:lnTo>
                <a:lnTo>
                  <a:pt x="131063" y="198404"/>
                </a:lnTo>
                <a:lnTo>
                  <a:pt x="131165" y="194937"/>
                </a:lnTo>
                <a:lnTo>
                  <a:pt x="98794" y="74767"/>
                </a:lnTo>
                <a:lnTo>
                  <a:pt x="89293" y="41533"/>
                </a:lnTo>
                <a:lnTo>
                  <a:pt x="81733" y="12485"/>
                </a:lnTo>
                <a:lnTo>
                  <a:pt x="75711" y="420"/>
                </a:lnTo>
                <a:lnTo>
                  <a:pt x="61468" y="0"/>
                </a:lnTo>
                <a:close/>
              </a:path>
            </a:pathLst>
          </a:custGeom>
          <a:solidFill>
            <a:srgbClr val="E2B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25245" y="3612455"/>
            <a:ext cx="215278" cy="214222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365899" y="3573399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>
            <a:hlinkClick r:id="rId20" action="ppaction://hlinksldjump"/>
          </p:cNvPr>
          <p:cNvSpPr txBox="1"/>
          <p:nvPr/>
        </p:nvSpPr>
        <p:spPr>
          <a:xfrm>
            <a:off x="423416" y="4471503"/>
            <a:ext cx="1351280" cy="433452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065" marR="5080" indent="-635" algn="ctr">
              <a:lnSpc>
                <a:spcPts val="1100"/>
              </a:lnSpc>
              <a:spcBef>
                <a:spcPts val="170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40" dirty="0" err="1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debo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 err="1">
                <a:solidFill>
                  <a:srgbClr val="FFFFFF"/>
                </a:solidFill>
                <a:latin typeface="Arial"/>
                <a:cs typeface="Arial"/>
              </a:rPr>
              <a:t>hacer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0" dirty="0" err="1">
                <a:solidFill>
                  <a:srgbClr val="FFFFFF"/>
                </a:solidFill>
                <a:latin typeface="Arial"/>
                <a:cs typeface="Arial"/>
              </a:rPr>
              <a:t>caso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err="1">
                <a:solidFill>
                  <a:srgbClr val="FFFFFF"/>
                </a:solidFill>
                <a:latin typeface="Arial"/>
                <a:cs typeface="Arial"/>
              </a:rPr>
              <a:t>accidente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35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900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incidente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26913" y="3598251"/>
            <a:ext cx="1670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6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846474" y="4148607"/>
            <a:ext cx="1094740" cy="113030"/>
          </a:xfrm>
          <a:custGeom>
            <a:avLst/>
            <a:gdLst/>
            <a:ahLst/>
            <a:cxnLst/>
            <a:rect l="l" t="t" r="r" b="b"/>
            <a:pathLst>
              <a:path w="1094740" h="113029">
                <a:moveTo>
                  <a:pt x="485914" y="0"/>
                </a:moveTo>
                <a:lnTo>
                  <a:pt x="478243" y="1333"/>
                </a:lnTo>
                <a:lnTo>
                  <a:pt x="368706" y="584"/>
                </a:lnTo>
                <a:lnTo>
                  <a:pt x="47536" y="822"/>
                </a:lnTo>
                <a:lnTo>
                  <a:pt x="11061" y="1498"/>
                </a:lnTo>
                <a:lnTo>
                  <a:pt x="8724" y="1117"/>
                </a:lnTo>
                <a:lnTo>
                  <a:pt x="7073" y="139"/>
                </a:lnTo>
                <a:lnTo>
                  <a:pt x="0" y="139"/>
                </a:lnTo>
                <a:lnTo>
                  <a:pt x="0" y="12649"/>
                </a:lnTo>
                <a:lnTo>
                  <a:pt x="4559" y="13335"/>
                </a:lnTo>
                <a:lnTo>
                  <a:pt x="4800" y="12547"/>
                </a:lnTo>
                <a:lnTo>
                  <a:pt x="5511" y="12293"/>
                </a:lnTo>
                <a:lnTo>
                  <a:pt x="6858" y="12738"/>
                </a:lnTo>
                <a:lnTo>
                  <a:pt x="12039" y="12725"/>
                </a:lnTo>
                <a:lnTo>
                  <a:pt x="15189" y="12268"/>
                </a:lnTo>
                <a:lnTo>
                  <a:pt x="18313" y="12255"/>
                </a:lnTo>
                <a:lnTo>
                  <a:pt x="21336" y="12700"/>
                </a:lnTo>
                <a:lnTo>
                  <a:pt x="317293" y="12087"/>
                </a:lnTo>
                <a:lnTo>
                  <a:pt x="403847" y="12687"/>
                </a:lnTo>
                <a:lnTo>
                  <a:pt x="472440" y="11899"/>
                </a:lnTo>
                <a:lnTo>
                  <a:pt x="476427" y="12344"/>
                </a:lnTo>
                <a:lnTo>
                  <a:pt x="478904" y="18935"/>
                </a:lnTo>
                <a:lnTo>
                  <a:pt x="487122" y="34305"/>
                </a:lnTo>
                <a:lnTo>
                  <a:pt x="526770" y="65430"/>
                </a:lnTo>
                <a:lnTo>
                  <a:pt x="562667" y="81076"/>
                </a:lnTo>
                <a:lnTo>
                  <a:pt x="599770" y="92359"/>
                </a:lnTo>
                <a:lnTo>
                  <a:pt x="637748" y="100457"/>
                </a:lnTo>
                <a:lnTo>
                  <a:pt x="702271" y="110299"/>
                </a:lnTo>
                <a:lnTo>
                  <a:pt x="750702" y="112688"/>
                </a:lnTo>
                <a:lnTo>
                  <a:pt x="798979" y="113004"/>
                </a:lnTo>
                <a:lnTo>
                  <a:pt x="847085" y="111007"/>
                </a:lnTo>
                <a:lnTo>
                  <a:pt x="895001" y="106460"/>
                </a:lnTo>
                <a:lnTo>
                  <a:pt x="942710" y="99124"/>
                </a:lnTo>
                <a:lnTo>
                  <a:pt x="990193" y="88760"/>
                </a:lnTo>
                <a:lnTo>
                  <a:pt x="1035280" y="70477"/>
                </a:lnTo>
                <a:lnTo>
                  <a:pt x="1081824" y="37769"/>
                </a:lnTo>
                <a:lnTo>
                  <a:pt x="1094716" y="12461"/>
                </a:lnTo>
                <a:lnTo>
                  <a:pt x="1092136" y="1981"/>
                </a:lnTo>
                <a:lnTo>
                  <a:pt x="1089126" y="2349"/>
                </a:lnTo>
                <a:lnTo>
                  <a:pt x="1085697" y="3276"/>
                </a:lnTo>
                <a:lnTo>
                  <a:pt x="1085164" y="6311"/>
                </a:lnTo>
                <a:lnTo>
                  <a:pt x="1077983" y="25782"/>
                </a:lnTo>
                <a:lnTo>
                  <a:pt x="1032294" y="60071"/>
                </a:lnTo>
                <a:lnTo>
                  <a:pt x="964579" y="83356"/>
                </a:lnTo>
                <a:lnTo>
                  <a:pt x="894016" y="95859"/>
                </a:lnTo>
                <a:lnTo>
                  <a:pt x="845575" y="100620"/>
                </a:lnTo>
                <a:lnTo>
                  <a:pt x="797075" y="102323"/>
                </a:lnTo>
                <a:lnTo>
                  <a:pt x="748535" y="101617"/>
                </a:lnTo>
                <a:lnTo>
                  <a:pt x="699973" y="99148"/>
                </a:lnTo>
                <a:lnTo>
                  <a:pt x="634343" y="89425"/>
                </a:lnTo>
                <a:lnTo>
                  <a:pt x="563732" y="70499"/>
                </a:lnTo>
                <a:lnTo>
                  <a:pt x="515664" y="47447"/>
                </a:lnTo>
                <a:lnTo>
                  <a:pt x="487502" y="8623"/>
                </a:lnTo>
                <a:lnTo>
                  <a:pt x="485914" y="0"/>
                </a:lnTo>
                <a:close/>
              </a:path>
            </a:pathLst>
          </a:custGeom>
          <a:solidFill>
            <a:srgbClr val="F5F6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414246" y="4115184"/>
            <a:ext cx="980440" cy="78105"/>
          </a:xfrm>
          <a:custGeom>
            <a:avLst/>
            <a:gdLst/>
            <a:ahLst/>
            <a:cxnLst/>
            <a:rect l="l" t="t" r="r" b="b"/>
            <a:pathLst>
              <a:path w="980439" h="78104">
                <a:moveTo>
                  <a:pt x="453694" y="0"/>
                </a:moveTo>
                <a:lnTo>
                  <a:pt x="425296" y="35326"/>
                </a:lnTo>
                <a:lnTo>
                  <a:pt x="374431" y="52112"/>
                </a:lnTo>
                <a:lnTo>
                  <a:pt x="334538" y="60245"/>
                </a:lnTo>
                <a:lnTo>
                  <a:pt x="294029" y="64630"/>
                </a:lnTo>
                <a:lnTo>
                  <a:pt x="252971" y="65531"/>
                </a:lnTo>
                <a:lnTo>
                  <a:pt x="199209" y="66334"/>
                </a:lnTo>
                <a:lnTo>
                  <a:pt x="146043" y="62693"/>
                </a:lnTo>
                <a:lnTo>
                  <a:pt x="93658" y="53366"/>
                </a:lnTo>
                <a:lnTo>
                  <a:pt x="42240" y="37109"/>
                </a:lnTo>
                <a:lnTo>
                  <a:pt x="12471" y="10325"/>
                </a:lnTo>
                <a:lnTo>
                  <a:pt x="11607" y="6743"/>
                </a:lnTo>
                <a:lnTo>
                  <a:pt x="8788" y="4229"/>
                </a:lnTo>
                <a:lnTo>
                  <a:pt x="0" y="7365"/>
                </a:lnTo>
                <a:lnTo>
                  <a:pt x="2921" y="20294"/>
                </a:lnTo>
                <a:lnTo>
                  <a:pt x="5880" y="24701"/>
                </a:lnTo>
                <a:lnTo>
                  <a:pt x="59334" y="55692"/>
                </a:lnTo>
                <a:lnTo>
                  <a:pt x="113449" y="68554"/>
                </a:lnTo>
                <a:lnTo>
                  <a:pt x="151193" y="75082"/>
                </a:lnTo>
                <a:lnTo>
                  <a:pt x="200681" y="77421"/>
                </a:lnTo>
                <a:lnTo>
                  <a:pt x="250107" y="77777"/>
                </a:lnTo>
                <a:lnTo>
                  <a:pt x="299447" y="75214"/>
                </a:lnTo>
                <a:lnTo>
                  <a:pt x="348678" y="68795"/>
                </a:lnTo>
                <a:lnTo>
                  <a:pt x="390525" y="59469"/>
                </a:lnTo>
                <a:lnTo>
                  <a:pt x="430504" y="44170"/>
                </a:lnTo>
                <a:lnTo>
                  <a:pt x="436714" y="41046"/>
                </a:lnTo>
                <a:lnTo>
                  <a:pt x="444665" y="37922"/>
                </a:lnTo>
                <a:lnTo>
                  <a:pt x="447662" y="32511"/>
                </a:lnTo>
                <a:lnTo>
                  <a:pt x="457919" y="20246"/>
                </a:lnTo>
                <a:lnTo>
                  <a:pt x="470300" y="14419"/>
                </a:lnTo>
                <a:lnTo>
                  <a:pt x="484166" y="12847"/>
                </a:lnTo>
                <a:lnTo>
                  <a:pt x="508488" y="13761"/>
                </a:lnTo>
                <a:lnTo>
                  <a:pt x="537337" y="14465"/>
                </a:lnTo>
                <a:lnTo>
                  <a:pt x="590905" y="13520"/>
                </a:lnTo>
                <a:lnTo>
                  <a:pt x="644472" y="13182"/>
                </a:lnTo>
                <a:lnTo>
                  <a:pt x="698037" y="13483"/>
                </a:lnTo>
                <a:lnTo>
                  <a:pt x="751598" y="14452"/>
                </a:lnTo>
                <a:lnTo>
                  <a:pt x="976757" y="13754"/>
                </a:lnTo>
                <a:lnTo>
                  <a:pt x="978306" y="15062"/>
                </a:lnTo>
                <a:lnTo>
                  <a:pt x="979855" y="15760"/>
                </a:lnTo>
                <a:lnTo>
                  <a:pt x="979855" y="1714"/>
                </a:lnTo>
                <a:lnTo>
                  <a:pt x="868083" y="2387"/>
                </a:lnTo>
                <a:lnTo>
                  <a:pt x="635762" y="1600"/>
                </a:lnTo>
                <a:lnTo>
                  <a:pt x="622960" y="2387"/>
                </a:lnTo>
                <a:lnTo>
                  <a:pt x="462622" y="2501"/>
                </a:lnTo>
                <a:lnTo>
                  <a:pt x="453694" y="0"/>
                </a:lnTo>
                <a:close/>
              </a:path>
            </a:pathLst>
          </a:custGeom>
          <a:solidFill>
            <a:srgbClr val="E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471034" y="3811771"/>
            <a:ext cx="323215" cy="353060"/>
          </a:xfrm>
          <a:custGeom>
            <a:avLst/>
            <a:gdLst/>
            <a:ahLst/>
            <a:cxnLst/>
            <a:rect l="l" t="t" r="r" b="b"/>
            <a:pathLst>
              <a:path w="323215" h="353060">
                <a:moveTo>
                  <a:pt x="159050" y="0"/>
                </a:moveTo>
                <a:lnTo>
                  <a:pt x="130527" y="33533"/>
                </a:lnTo>
                <a:lnTo>
                  <a:pt x="132872" y="42821"/>
                </a:lnTo>
                <a:lnTo>
                  <a:pt x="138459" y="50637"/>
                </a:lnTo>
                <a:lnTo>
                  <a:pt x="147112" y="56718"/>
                </a:lnTo>
                <a:lnTo>
                  <a:pt x="154655" y="60515"/>
                </a:lnTo>
                <a:lnTo>
                  <a:pt x="157221" y="64617"/>
                </a:lnTo>
                <a:lnTo>
                  <a:pt x="146368" y="120240"/>
                </a:lnTo>
                <a:lnTo>
                  <a:pt x="132491" y="164719"/>
                </a:lnTo>
                <a:lnTo>
                  <a:pt x="113110" y="205668"/>
                </a:lnTo>
                <a:lnTo>
                  <a:pt x="87081" y="242365"/>
                </a:lnTo>
                <a:lnTo>
                  <a:pt x="53259" y="274091"/>
                </a:lnTo>
                <a:lnTo>
                  <a:pt x="2845" y="304916"/>
                </a:lnTo>
                <a:lnTo>
                  <a:pt x="0" y="309833"/>
                </a:lnTo>
                <a:lnTo>
                  <a:pt x="31289" y="334341"/>
                </a:lnTo>
                <a:lnTo>
                  <a:pt x="104636" y="349613"/>
                </a:lnTo>
                <a:lnTo>
                  <a:pt x="152912" y="352498"/>
                </a:lnTo>
                <a:lnTo>
                  <a:pt x="201288" y="350976"/>
                </a:lnTo>
                <a:lnTo>
                  <a:pt x="249740" y="345795"/>
                </a:lnTo>
                <a:lnTo>
                  <a:pt x="290131" y="335033"/>
                </a:lnTo>
                <a:lnTo>
                  <a:pt x="322781" y="311172"/>
                </a:lnTo>
                <a:lnTo>
                  <a:pt x="319956" y="305401"/>
                </a:lnTo>
                <a:lnTo>
                  <a:pt x="312275" y="299923"/>
                </a:lnTo>
                <a:lnTo>
                  <a:pt x="292304" y="289291"/>
                </a:lnTo>
                <a:lnTo>
                  <a:pt x="282657" y="283415"/>
                </a:lnTo>
                <a:lnTo>
                  <a:pt x="241921" y="248845"/>
                </a:lnTo>
                <a:lnTo>
                  <a:pt x="216827" y="216717"/>
                </a:lnTo>
                <a:lnTo>
                  <a:pt x="197616" y="180681"/>
                </a:lnTo>
                <a:lnTo>
                  <a:pt x="183637" y="141173"/>
                </a:lnTo>
                <a:lnTo>
                  <a:pt x="178140" y="126928"/>
                </a:lnTo>
                <a:lnTo>
                  <a:pt x="173869" y="112371"/>
                </a:lnTo>
                <a:lnTo>
                  <a:pt x="170690" y="97530"/>
                </a:lnTo>
                <a:lnTo>
                  <a:pt x="168473" y="82435"/>
                </a:lnTo>
                <a:lnTo>
                  <a:pt x="168069" y="74220"/>
                </a:lnTo>
                <a:lnTo>
                  <a:pt x="169325" y="66778"/>
                </a:lnTo>
                <a:lnTo>
                  <a:pt x="172918" y="60081"/>
                </a:lnTo>
                <a:lnTo>
                  <a:pt x="187177" y="47045"/>
                </a:lnTo>
                <a:lnTo>
                  <a:pt x="191555" y="38549"/>
                </a:lnTo>
                <a:lnTo>
                  <a:pt x="169234" y="625"/>
                </a:lnTo>
                <a:lnTo>
                  <a:pt x="159050" y="0"/>
                </a:lnTo>
                <a:close/>
              </a:path>
            </a:pathLst>
          </a:custGeom>
          <a:solidFill>
            <a:srgbClr val="E1B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53926" y="3674998"/>
            <a:ext cx="539115" cy="550545"/>
          </a:xfrm>
          <a:custGeom>
            <a:avLst/>
            <a:gdLst/>
            <a:ahLst/>
            <a:cxnLst/>
            <a:rect l="l" t="t" r="r" b="b"/>
            <a:pathLst>
              <a:path w="539115" h="550545">
                <a:moveTo>
                  <a:pt x="270421" y="38074"/>
                </a:moveTo>
                <a:lnTo>
                  <a:pt x="269405" y="30099"/>
                </a:lnTo>
                <a:lnTo>
                  <a:pt x="264617" y="25133"/>
                </a:lnTo>
                <a:lnTo>
                  <a:pt x="249123" y="25552"/>
                </a:lnTo>
                <a:lnTo>
                  <a:pt x="243471" y="29946"/>
                </a:lnTo>
                <a:lnTo>
                  <a:pt x="243598" y="46926"/>
                </a:lnTo>
                <a:lnTo>
                  <a:pt x="248970" y="51168"/>
                </a:lnTo>
                <a:lnTo>
                  <a:pt x="265036" y="51206"/>
                </a:lnTo>
                <a:lnTo>
                  <a:pt x="269481" y="46253"/>
                </a:lnTo>
                <a:lnTo>
                  <a:pt x="270421" y="38074"/>
                </a:lnTo>
                <a:close/>
              </a:path>
              <a:path w="539115" h="550545">
                <a:moveTo>
                  <a:pt x="321310" y="49047"/>
                </a:moveTo>
                <a:lnTo>
                  <a:pt x="312458" y="20662"/>
                </a:lnTo>
                <a:lnTo>
                  <a:pt x="310121" y="18453"/>
                </a:lnTo>
                <a:lnTo>
                  <a:pt x="310121" y="49809"/>
                </a:lnTo>
                <a:lnTo>
                  <a:pt x="307136" y="64909"/>
                </a:lnTo>
                <a:lnTo>
                  <a:pt x="298907" y="77165"/>
                </a:lnTo>
                <a:lnTo>
                  <a:pt x="286588" y="85432"/>
                </a:lnTo>
                <a:lnTo>
                  <a:pt x="271322" y="88557"/>
                </a:lnTo>
                <a:lnTo>
                  <a:pt x="255930" y="85775"/>
                </a:lnTo>
                <a:lnTo>
                  <a:pt x="243446" y="77825"/>
                </a:lnTo>
                <a:lnTo>
                  <a:pt x="235013" y="65786"/>
                </a:lnTo>
                <a:lnTo>
                  <a:pt x="231724" y="50711"/>
                </a:lnTo>
                <a:lnTo>
                  <a:pt x="234594" y="35077"/>
                </a:lnTo>
                <a:lnTo>
                  <a:pt x="243001" y="22364"/>
                </a:lnTo>
                <a:lnTo>
                  <a:pt x="255663" y="13868"/>
                </a:lnTo>
                <a:lnTo>
                  <a:pt x="271322" y="10858"/>
                </a:lnTo>
                <a:lnTo>
                  <a:pt x="286461" y="14020"/>
                </a:lnTo>
                <a:lnTo>
                  <a:pt x="298792" y="22377"/>
                </a:lnTo>
                <a:lnTo>
                  <a:pt x="307073" y="34709"/>
                </a:lnTo>
                <a:lnTo>
                  <a:pt x="310121" y="49809"/>
                </a:lnTo>
                <a:lnTo>
                  <a:pt x="310121" y="18453"/>
                </a:lnTo>
                <a:lnTo>
                  <a:pt x="302133" y="10858"/>
                </a:lnTo>
                <a:lnTo>
                  <a:pt x="301345" y="10109"/>
                </a:lnTo>
                <a:lnTo>
                  <a:pt x="288925" y="3086"/>
                </a:lnTo>
                <a:lnTo>
                  <a:pt x="275082" y="0"/>
                </a:lnTo>
                <a:lnTo>
                  <a:pt x="259753" y="1295"/>
                </a:lnTo>
                <a:lnTo>
                  <a:pt x="236778" y="12458"/>
                </a:lnTo>
                <a:lnTo>
                  <a:pt x="224116" y="31711"/>
                </a:lnTo>
                <a:lnTo>
                  <a:pt x="222580" y="56489"/>
                </a:lnTo>
                <a:lnTo>
                  <a:pt x="232956" y="84162"/>
                </a:lnTo>
                <a:lnTo>
                  <a:pt x="244094" y="92887"/>
                </a:lnTo>
                <a:lnTo>
                  <a:pt x="257403" y="98894"/>
                </a:lnTo>
                <a:lnTo>
                  <a:pt x="291553" y="95211"/>
                </a:lnTo>
                <a:lnTo>
                  <a:pt x="299300" y="88557"/>
                </a:lnTo>
                <a:lnTo>
                  <a:pt x="313601" y="76250"/>
                </a:lnTo>
                <a:lnTo>
                  <a:pt x="321310" y="49047"/>
                </a:lnTo>
                <a:close/>
              </a:path>
              <a:path w="539115" h="550545">
                <a:moveTo>
                  <a:pt x="539076" y="470890"/>
                </a:moveTo>
                <a:lnTo>
                  <a:pt x="538886" y="467067"/>
                </a:lnTo>
                <a:lnTo>
                  <a:pt x="531152" y="464578"/>
                </a:lnTo>
                <a:lnTo>
                  <a:pt x="528955" y="466890"/>
                </a:lnTo>
                <a:lnTo>
                  <a:pt x="528104" y="469798"/>
                </a:lnTo>
                <a:lnTo>
                  <a:pt x="519366" y="486829"/>
                </a:lnTo>
                <a:lnTo>
                  <a:pt x="473468" y="511263"/>
                </a:lnTo>
                <a:lnTo>
                  <a:pt x="425932" y="524116"/>
                </a:lnTo>
                <a:lnTo>
                  <a:pt x="378028" y="532752"/>
                </a:lnTo>
                <a:lnTo>
                  <a:pt x="329806" y="537616"/>
                </a:lnTo>
                <a:lnTo>
                  <a:pt x="281305" y="539115"/>
                </a:lnTo>
                <a:lnTo>
                  <a:pt x="232575" y="537705"/>
                </a:lnTo>
                <a:lnTo>
                  <a:pt x="183667" y="533793"/>
                </a:lnTo>
                <a:lnTo>
                  <a:pt x="118567" y="525462"/>
                </a:lnTo>
                <a:lnTo>
                  <a:pt x="55753" y="506552"/>
                </a:lnTo>
                <a:lnTo>
                  <a:pt x="20408" y="484124"/>
                </a:lnTo>
                <a:lnTo>
                  <a:pt x="12407" y="466001"/>
                </a:lnTo>
                <a:lnTo>
                  <a:pt x="8636" y="463867"/>
                </a:lnTo>
                <a:lnTo>
                  <a:pt x="0" y="467220"/>
                </a:lnTo>
                <a:lnTo>
                  <a:pt x="1206" y="474789"/>
                </a:lnTo>
                <a:lnTo>
                  <a:pt x="4191" y="484378"/>
                </a:lnTo>
                <a:lnTo>
                  <a:pt x="56019" y="519798"/>
                </a:lnTo>
                <a:lnTo>
                  <a:pt x="123596" y="540080"/>
                </a:lnTo>
                <a:lnTo>
                  <a:pt x="235153" y="549186"/>
                </a:lnTo>
                <a:lnTo>
                  <a:pt x="284886" y="549960"/>
                </a:lnTo>
                <a:lnTo>
                  <a:pt x="334479" y="547954"/>
                </a:lnTo>
                <a:lnTo>
                  <a:pt x="383933" y="542836"/>
                </a:lnTo>
                <a:lnTo>
                  <a:pt x="433209" y="534289"/>
                </a:lnTo>
                <a:lnTo>
                  <a:pt x="473773" y="523265"/>
                </a:lnTo>
                <a:lnTo>
                  <a:pt x="511886" y="505625"/>
                </a:lnTo>
                <a:lnTo>
                  <a:pt x="538302" y="474383"/>
                </a:lnTo>
                <a:lnTo>
                  <a:pt x="539076" y="470890"/>
                </a:lnTo>
                <a:close/>
              </a:path>
            </a:pathLst>
          </a:custGeom>
          <a:solidFill>
            <a:srgbClr val="E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2615" y="402226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89" y="0"/>
                </a:moveTo>
                <a:lnTo>
                  <a:pt x="596" y="1143"/>
                </a:lnTo>
                <a:lnTo>
                  <a:pt x="292" y="2286"/>
                </a:lnTo>
                <a:lnTo>
                  <a:pt x="0" y="3441"/>
                </a:lnTo>
                <a:lnTo>
                  <a:pt x="3505" y="3441"/>
                </a:lnTo>
                <a:lnTo>
                  <a:pt x="2641" y="2286"/>
                </a:lnTo>
                <a:lnTo>
                  <a:pt x="889" y="0"/>
                </a:lnTo>
                <a:close/>
              </a:path>
            </a:pathLst>
          </a:custGeom>
          <a:solidFill>
            <a:srgbClr val="284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11774" y="4180051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1689" y="0"/>
                </a:moveTo>
                <a:lnTo>
                  <a:pt x="0" y="25"/>
                </a:lnTo>
                <a:lnTo>
                  <a:pt x="660" y="2717"/>
                </a:lnTo>
                <a:lnTo>
                  <a:pt x="1625" y="1879"/>
                </a:lnTo>
                <a:lnTo>
                  <a:pt x="2590" y="1028"/>
                </a:lnTo>
                <a:lnTo>
                  <a:pt x="3556" y="190"/>
                </a:lnTo>
                <a:lnTo>
                  <a:pt x="1689" y="0"/>
                </a:lnTo>
                <a:close/>
              </a:path>
            </a:pathLst>
          </a:custGeom>
          <a:solidFill>
            <a:srgbClr val="3A6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97253" y="3573297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>
            <a:hlinkClick r:id="rId21" action="ppaction://hlinksldjump"/>
          </p:cNvPr>
          <p:cNvSpPr txBox="1"/>
          <p:nvPr/>
        </p:nvSpPr>
        <p:spPr>
          <a:xfrm>
            <a:off x="1957953" y="4384428"/>
            <a:ext cx="1349375" cy="4572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2705" algn="just">
              <a:lnSpc>
                <a:spcPts val="1100"/>
              </a:lnSpc>
              <a:spcBef>
                <a:spcPts val="219"/>
              </a:spcBef>
            </a:pP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45" dirty="0" err="1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sz="9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debo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err="1">
                <a:solidFill>
                  <a:srgbClr val="FFFFFF"/>
                </a:solidFill>
                <a:latin typeface="Arial"/>
                <a:cs typeface="Arial"/>
              </a:rPr>
              <a:t>hacer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 err="1">
                <a:solidFill>
                  <a:srgbClr val="FFFFFF"/>
                </a:solidFill>
                <a:latin typeface="Arial"/>
                <a:cs typeface="Arial"/>
              </a:rPr>
              <a:t>caso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2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sz="900" b="1" dirty="0" err="1">
                <a:solidFill>
                  <a:srgbClr val="FFFFFF"/>
                </a:solidFill>
                <a:latin typeface="Arial"/>
                <a:cs typeface="Arial"/>
              </a:rPr>
              <a:t>accidente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incidente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ambiental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951372" y="3598146"/>
            <a:ext cx="1778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5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21">
            <a:hlinkClick r:id="rId22" action="ppaction://hlinksldjump"/>
          </p:cNvPr>
          <p:cNvSpPr txBox="1"/>
          <p:nvPr/>
        </p:nvSpPr>
        <p:spPr>
          <a:xfrm>
            <a:off x="3583524" y="4408886"/>
            <a:ext cx="1275080" cy="60465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-635" algn="ctr">
              <a:lnSpc>
                <a:spcPts val="900"/>
              </a:lnSpc>
              <a:spcBef>
                <a:spcPts val="215"/>
              </a:spcBef>
            </a:pPr>
            <a:r>
              <a:rPr sz="900" b="1" spc="-1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15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mecanismos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4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5" dirty="0">
                <a:solidFill>
                  <a:srgbClr val="FFFFFF"/>
                </a:solidFill>
                <a:latin typeface="Arial"/>
                <a:cs typeface="Arial"/>
              </a:rPr>
              <a:t>consulta </a:t>
            </a:r>
            <a:r>
              <a:rPr sz="9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 err="1">
                <a:solidFill>
                  <a:srgbClr val="FFFFFF"/>
                </a:solidFill>
                <a:latin typeface="Tahoma"/>
                <a:cs typeface="Tahoma"/>
              </a:rPr>
              <a:t>participación</a:t>
            </a:r>
            <a:endParaRPr sz="900" dirty="0">
              <a:latin typeface="Tahoma"/>
              <a:cs typeface="Tahoma"/>
            </a:endParaRPr>
          </a:p>
          <a:p>
            <a:pPr algn="ctr">
              <a:lnSpc>
                <a:spcPts val="880"/>
              </a:lnSpc>
            </a:pPr>
            <a:r>
              <a:rPr sz="900" spc="5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 err="1">
                <a:solidFill>
                  <a:srgbClr val="FFFFFF"/>
                </a:solidFill>
                <a:latin typeface="Tahoma"/>
                <a:cs typeface="Tahoma"/>
              </a:rPr>
              <a:t>trabajadores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23" name="object 123"/>
          <p:cNvPicPr/>
          <p:nvPr/>
        </p:nvPicPr>
        <p:blipFill rotWithShape="1">
          <a:blip r:embed="rId23" cstate="print"/>
          <a:srcRect r="52096"/>
          <a:stretch/>
        </p:blipFill>
        <p:spPr>
          <a:xfrm>
            <a:off x="3756875" y="3579411"/>
            <a:ext cx="1014640" cy="797655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3461969" y="3575748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3530520" y="3600608"/>
            <a:ext cx="16891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5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960127" y="3619031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324" y="0"/>
                </a:moveTo>
                <a:lnTo>
                  <a:pt x="0" y="330"/>
                </a:lnTo>
                <a:lnTo>
                  <a:pt x="850" y="1295"/>
                </a:lnTo>
                <a:lnTo>
                  <a:pt x="1714" y="2260"/>
                </a:lnTo>
                <a:lnTo>
                  <a:pt x="2565" y="3238"/>
                </a:lnTo>
                <a:lnTo>
                  <a:pt x="3060" y="1079"/>
                </a:lnTo>
                <a:lnTo>
                  <a:pt x="2324" y="0"/>
                </a:lnTo>
                <a:close/>
              </a:path>
            </a:pathLst>
          </a:custGeom>
          <a:solidFill>
            <a:srgbClr val="41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>
            <a:hlinkClick r:id="rId24" action="ppaction://hlinksldjump"/>
          </p:cNvPr>
          <p:cNvSpPr txBox="1"/>
          <p:nvPr/>
        </p:nvSpPr>
        <p:spPr>
          <a:xfrm>
            <a:off x="6695396" y="4299715"/>
            <a:ext cx="1267460" cy="736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100"/>
              </a:lnSpc>
              <a:spcBef>
                <a:spcPts val="219"/>
              </a:spcBef>
            </a:pP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900" spc="5" dirty="0" err="1">
                <a:solidFill>
                  <a:srgbClr val="FFFFFF"/>
                </a:solidFill>
                <a:latin typeface="Tahoma"/>
                <a:cs typeface="Tahoma"/>
              </a:rPr>
              <a:t>Quién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es </a:t>
            </a:r>
            <a:r>
              <a:rPr sz="900" spc="10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9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Representante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 err="1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Gerencia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las </a:t>
            </a:r>
            <a:r>
              <a:rPr sz="900" spc="5" dirty="0" err="1">
                <a:solidFill>
                  <a:srgbClr val="FFFFFF"/>
                </a:solidFill>
                <a:latin typeface="Tahoma"/>
                <a:cs typeface="Tahoma"/>
              </a:rPr>
              <a:t>áreas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0" dirty="0" err="1">
                <a:solidFill>
                  <a:srgbClr val="FFFFFF"/>
                </a:solidFill>
                <a:latin typeface="Tahoma"/>
                <a:cs typeface="Tahoma"/>
              </a:rPr>
              <a:t>líderes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4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organización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925741" y="3839696"/>
            <a:ext cx="602615" cy="388620"/>
          </a:xfrm>
          <a:custGeom>
            <a:avLst/>
            <a:gdLst/>
            <a:ahLst/>
            <a:cxnLst/>
            <a:rect l="l" t="t" r="r" b="b"/>
            <a:pathLst>
              <a:path w="602615" h="388620">
                <a:moveTo>
                  <a:pt x="148958" y="0"/>
                </a:moveTo>
                <a:lnTo>
                  <a:pt x="132359" y="1282"/>
                </a:lnTo>
                <a:lnTo>
                  <a:pt x="134200" y="8623"/>
                </a:lnTo>
                <a:lnTo>
                  <a:pt x="132816" y="58038"/>
                </a:lnTo>
                <a:lnTo>
                  <a:pt x="133984" y="88998"/>
                </a:lnTo>
                <a:lnTo>
                  <a:pt x="134538" y="150968"/>
                </a:lnTo>
                <a:lnTo>
                  <a:pt x="136334" y="181927"/>
                </a:lnTo>
                <a:lnTo>
                  <a:pt x="142155" y="249293"/>
                </a:lnTo>
                <a:lnTo>
                  <a:pt x="150075" y="350583"/>
                </a:lnTo>
                <a:lnTo>
                  <a:pt x="149748" y="359713"/>
                </a:lnTo>
                <a:lnTo>
                  <a:pt x="146978" y="367090"/>
                </a:lnTo>
                <a:lnTo>
                  <a:pt x="141344" y="372214"/>
                </a:lnTo>
                <a:lnTo>
                  <a:pt x="132422" y="374586"/>
                </a:lnTo>
                <a:lnTo>
                  <a:pt x="123290" y="373659"/>
                </a:lnTo>
                <a:lnTo>
                  <a:pt x="116862" y="369574"/>
                </a:lnTo>
                <a:lnTo>
                  <a:pt x="112877" y="362801"/>
                </a:lnTo>
                <a:lnTo>
                  <a:pt x="111074" y="353809"/>
                </a:lnTo>
                <a:lnTo>
                  <a:pt x="97955" y="192938"/>
                </a:lnTo>
                <a:lnTo>
                  <a:pt x="97281" y="187820"/>
                </a:lnTo>
                <a:lnTo>
                  <a:pt x="97840" y="169265"/>
                </a:lnTo>
                <a:lnTo>
                  <a:pt x="91389" y="166890"/>
                </a:lnTo>
                <a:lnTo>
                  <a:pt x="64071" y="166471"/>
                </a:lnTo>
                <a:lnTo>
                  <a:pt x="65011" y="174675"/>
                </a:lnTo>
                <a:lnTo>
                  <a:pt x="50723" y="353199"/>
                </a:lnTo>
                <a:lnTo>
                  <a:pt x="49341" y="361219"/>
                </a:lnTo>
                <a:lnTo>
                  <a:pt x="46247" y="367771"/>
                </a:lnTo>
                <a:lnTo>
                  <a:pt x="41019" y="372368"/>
                </a:lnTo>
                <a:lnTo>
                  <a:pt x="33235" y="374522"/>
                </a:lnTo>
                <a:lnTo>
                  <a:pt x="25315" y="374182"/>
                </a:lnTo>
                <a:lnTo>
                  <a:pt x="18829" y="371519"/>
                </a:lnTo>
                <a:lnTo>
                  <a:pt x="14260" y="366218"/>
                </a:lnTo>
                <a:lnTo>
                  <a:pt x="12090" y="357962"/>
                </a:lnTo>
                <a:lnTo>
                  <a:pt x="10096" y="355422"/>
                </a:lnTo>
                <a:lnTo>
                  <a:pt x="10274" y="352945"/>
                </a:lnTo>
                <a:lnTo>
                  <a:pt x="12255" y="350507"/>
                </a:lnTo>
                <a:lnTo>
                  <a:pt x="21285" y="231686"/>
                </a:lnTo>
                <a:lnTo>
                  <a:pt x="22440" y="224548"/>
                </a:lnTo>
                <a:lnTo>
                  <a:pt x="23164" y="209905"/>
                </a:lnTo>
                <a:lnTo>
                  <a:pt x="23253" y="198386"/>
                </a:lnTo>
                <a:lnTo>
                  <a:pt x="25222" y="192125"/>
                </a:lnTo>
                <a:lnTo>
                  <a:pt x="12649" y="191134"/>
                </a:lnTo>
                <a:lnTo>
                  <a:pt x="13233" y="197357"/>
                </a:lnTo>
                <a:lnTo>
                  <a:pt x="8646" y="252357"/>
                </a:lnTo>
                <a:lnTo>
                  <a:pt x="2511" y="310627"/>
                </a:lnTo>
                <a:lnTo>
                  <a:pt x="911" y="331390"/>
                </a:lnTo>
                <a:lnTo>
                  <a:pt x="0" y="352234"/>
                </a:lnTo>
                <a:lnTo>
                  <a:pt x="553" y="360467"/>
                </a:lnTo>
                <a:lnTo>
                  <a:pt x="2519" y="367869"/>
                </a:lnTo>
                <a:lnTo>
                  <a:pt x="5731" y="374703"/>
                </a:lnTo>
                <a:lnTo>
                  <a:pt x="10020" y="381228"/>
                </a:lnTo>
                <a:lnTo>
                  <a:pt x="30272" y="386221"/>
                </a:lnTo>
                <a:lnTo>
                  <a:pt x="45918" y="382558"/>
                </a:lnTo>
                <a:lnTo>
                  <a:pt x="65036" y="313359"/>
                </a:lnTo>
                <a:lnTo>
                  <a:pt x="74955" y="182956"/>
                </a:lnTo>
                <a:lnTo>
                  <a:pt x="74993" y="178612"/>
                </a:lnTo>
                <a:lnTo>
                  <a:pt x="85966" y="178358"/>
                </a:lnTo>
                <a:lnTo>
                  <a:pt x="86715" y="182575"/>
                </a:lnTo>
                <a:lnTo>
                  <a:pt x="88430" y="202336"/>
                </a:lnTo>
                <a:lnTo>
                  <a:pt x="88493" y="210223"/>
                </a:lnTo>
                <a:lnTo>
                  <a:pt x="89184" y="231808"/>
                </a:lnTo>
                <a:lnTo>
                  <a:pt x="90649" y="253336"/>
                </a:lnTo>
                <a:lnTo>
                  <a:pt x="94653" y="296316"/>
                </a:lnTo>
                <a:lnTo>
                  <a:pt x="94529" y="311390"/>
                </a:lnTo>
                <a:lnTo>
                  <a:pt x="98525" y="341305"/>
                </a:lnTo>
                <a:lnTo>
                  <a:pt x="98615" y="356501"/>
                </a:lnTo>
                <a:lnTo>
                  <a:pt x="100875" y="367365"/>
                </a:lnTo>
                <a:lnTo>
                  <a:pt x="108129" y="377824"/>
                </a:lnTo>
                <a:lnTo>
                  <a:pt x="117948" y="385512"/>
                </a:lnTo>
                <a:lnTo>
                  <a:pt x="127901" y="388061"/>
                </a:lnTo>
                <a:lnTo>
                  <a:pt x="141745" y="384295"/>
                </a:lnTo>
                <a:lnTo>
                  <a:pt x="152399" y="376535"/>
                </a:lnTo>
                <a:lnTo>
                  <a:pt x="159044" y="366062"/>
                </a:lnTo>
                <a:lnTo>
                  <a:pt x="160858" y="354152"/>
                </a:lnTo>
                <a:lnTo>
                  <a:pt x="155295" y="269405"/>
                </a:lnTo>
                <a:lnTo>
                  <a:pt x="154165" y="262216"/>
                </a:lnTo>
                <a:lnTo>
                  <a:pt x="151625" y="225272"/>
                </a:lnTo>
                <a:lnTo>
                  <a:pt x="150583" y="217970"/>
                </a:lnTo>
                <a:lnTo>
                  <a:pt x="148412" y="184340"/>
                </a:lnTo>
                <a:lnTo>
                  <a:pt x="147307" y="177126"/>
                </a:lnTo>
                <a:lnTo>
                  <a:pt x="145834" y="149948"/>
                </a:lnTo>
                <a:lnTo>
                  <a:pt x="144582" y="134071"/>
                </a:lnTo>
                <a:lnTo>
                  <a:pt x="144765" y="118197"/>
                </a:lnTo>
                <a:lnTo>
                  <a:pt x="146118" y="102301"/>
                </a:lnTo>
                <a:lnTo>
                  <a:pt x="148374" y="86359"/>
                </a:lnTo>
                <a:lnTo>
                  <a:pt x="155587" y="149974"/>
                </a:lnTo>
                <a:lnTo>
                  <a:pt x="161935" y="158345"/>
                </a:lnTo>
                <a:lnTo>
                  <a:pt x="169764" y="163706"/>
                </a:lnTo>
                <a:lnTo>
                  <a:pt x="178997" y="166547"/>
                </a:lnTo>
                <a:lnTo>
                  <a:pt x="189560" y="167360"/>
                </a:lnTo>
                <a:lnTo>
                  <a:pt x="595566" y="167652"/>
                </a:lnTo>
                <a:lnTo>
                  <a:pt x="597153" y="167309"/>
                </a:lnTo>
                <a:lnTo>
                  <a:pt x="598017" y="167690"/>
                </a:lnTo>
                <a:lnTo>
                  <a:pt x="598271" y="168706"/>
                </a:lnTo>
                <a:lnTo>
                  <a:pt x="602462" y="168706"/>
                </a:lnTo>
                <a:lnTo>
                  <a:pt x="602462" y="156654"/>
                </a:lnTo>
                <a:lnTo>
                  <a:pt x="591604" y="156565"/>
                </a:lnTo>
                <a:lnTo>
                  <a:pt x="589152" y="156921"/>
                </a:lnTo>
                <a:lnTo>
                  <a:pt x="190030" y="156679"/>
                </a:lnTo>
                <a:lnTo>
                  <a:pt x="177905" y="155829"/>
                </a:lnTo>
                <a:lnTo>
                  <a:pt x="170708" y="152512"/>
                </a:lnTo>
                <a:lnTo>
                  <a:pt x="166971" y="145412"/>
                </a:lnTo>
                <a:lnTo>
                  <a:pt x="165226" y="133210"/>
                </a:lnTo>
                <a:lnTo>
                  <a:pt x="163067" y="129933"/>
                </a:lnTo>
                <a:lnTo>
                  <a:pt x="163169" y="126352"/>
                </a:lnTo>
                <a:lnTo>
                  <a:pt x="163741" y="122694"/>
                </a:lnTo>
                <a:lnTo>
                  <a:pt x="161810" y="102577"/>
                </a:lnTo>
                <a:lnTo>
                  <a:pt x="150139" y="6908"/>
                </a:lnTo>
                <a:lnTo>
                  <a:pt x="148958" y="0"/>
                </a:lnTo>
                <a:close/>
              </a:path>
            </a:pathLst>
          </a:custGeom>
          <a:solidFill>
            <a:srgbClr val="F3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25743" y="3668880"/>
            <a:ext cx="641985" cy="315595"/>
          </a:xfrm>
          <a:custGeom>
            <a:avLst/>
            <a:gdLst/>
            <a:ahLst/>
            <a:cxnLst/>
            <a:rect l="l" t="t" r="r" b="b"/>
            <a:pathLst>
              <a:path w="641985" h="315595">
                <a:moveTo>
                  <a:pt x="3454" y="303278"/>
                </a:moveTo>
                <a:lnTo>
                  <a:pt x="0" y="303760"/>
                </a:lnTo>
                <a:lnTo>
                  <a:pt x="0" y="313971"/>
                </a:lnTo>
                <a:lnTo>
                  <a:pt x="6184" y="314213"/>
                </a:lnTo>
                <a:lnTo>
                  <a:pt x="12369" y="314682"/>
                </a:lnTo>
                <a:lnTo>
                  <a:pt x="347471" y="315356"/>
                </a:lnTo>
                <a:lnTo>
                  <a:pt x="454099" y="314713"/>
                </a:lnTo>
                <a:lnTo>
                  <a:pt x="459675" y="314157"/>
                </a:lnTo>
                <a:lnTo>
                  <a:pt x="465221" y="311092"/>
                </a:lnTo>
                <a:lnTo>
                  <a:pt x="468465" y="305660"/>
                </a:lnTo>
                <a:lnTo>
                  <a:pt x="468726" y="304319"/>
                </a:lnTo>
                <a:lnTo>
                  <a:pt x="453999" y="304319"/>
                </a:lnTo>
                <a:lnTo>
                  <a:pt x="298437" y="304072"/>
                </a:lnTo>
                <a:lnTo>
                  <a:pt x="3454" y="303278"/>
                </a:lnTo>
                <a:close/>
              </a:path>
              <a:path w="641985" h="315595">
                <a:moveTo>
                  <a:pt x="454099" y="314713"/>
                </a:moveTo>
                <a:lnTo>
                  <a:pt x="425287" y="314713"/>
                </a:lnTo>
                <a:lnTo>
                  <a:pt x="451218" y="315000"/>
                </a:lnTo>
                <a:lnTo>
                  <a:pt x="454099" y="314713"/>
                </a:lnTo>
                <a:close/>
              </a:path>
              <a:path w="641985" h="315595">
                <a:moveTo>
                  <a:pt x="586406" y="0"/>
                </a:moveTo>
                <a:lnTo>
                  <a:pt x="566019" y="2088"/>
                </a:lnTo>
                <a:lnTo>
                  <a:pt x="548747" y="10944"/>
                </a:lnTo>
                <a:lnTo>
                  <a:pt x="534885" y="26481"/>
                </a:lnTo>
                <a:lnTo>
                  <a:pt x="526237" y="47920"/>
                </a:lnTo>
                <a:lnTo>
                  <a:pt x="527157" y="70433"/>
                </a:lnTo>
                <a:lnTo>
                  <a:pt x="537764" y="94179"/>
                </a:lnTo>
                <a:lnTo>
                  <a:pt x="558177" y="119318"/>
                </a:lnTo>
                <a:lnTo>
                  <a:pt x="516390" y="130123"/>
                </a:lnTo>
                <a:lnTo>
                  <a:pt x="481260" y="145528"/>
                </a:lnTo>
                <a:lnTo>
                  <a:pt x="470054" y="199609"/>
                </a:lnTo>
                <a:lnTo>
                  <a:pt x="466651" y="229983"/>
                </a:lnTo>
                <a:lnTo>
                  <a:pt x="463177" y="260353"/>
                </a:lnTo>
                <a:lnTo>
                  <a:pt x="460032" y="290756"/>
                </a:lnTo>
                <a:lnTo>
                  <a:pt x="458952" y="302262"/>
                </a:lnTo>
                <a:lnTo>
                  <a:pt x="453999" y="304319"/>
                </a:lnTo>
                <a:lnTo>
                  <a:pt x="468726" y="304319"/>
                </a:lnTo>
                <a:lnTo>
                  <a:pt x="470014" y="297715"/>
                </a:lnTo>
                <a:lnTo>
                  <a:pt x="473382" y="265609"/>
                </a:lnTo>
                <a:lnTo>
                  <a:pt x="476954" y="233528"/>
                </a:lnTo>
                <a:lnTo>
                  <a:pt x="480479" y="201444"/>
                </a:lnTo>
                <a:lnTo>
                  <a:pt x="483704" y="169331"/>
                </a:lnTo>
                <a:lnTo>
                  <a:pt x="485644" y="160017"/>
                </a:lnTo>
                <a:lnTo>
                  <a:pt x="531880" y="136633"/>
                </a:lnTo>
                <a:lnTo>
                  <a:pt x="587848" y="129963"/>
                </a:lnTo>
                <a:lnTo>
                  <a:pt x="634177" y="129963"/>
                </a:lnTo>
                <a:lnTo>
                  <a:pt x="635142" y="124119"/>
                </a:lnTo>
                <a:lnTo>
                  <a:pt x="624382" y="124119"/>
                </a:lnTo>
                <a:lnTo>
                  <a:pt x="615746" y="121642"/>
                </a:lnTo>
                <a:lnTo>
                  <a:pt x="610082" y="119941"/>
                </a:lnTo>
                <a:lnTo>
                  <a:pt x="614391" y="113984"/>
                </a:lnTo>
                <a:lnTo>
                  <a:pt x="583691" y="113984"/>
                </a:lnTo>
                <a:lnTo>
                  <a:pt x="565990" y="109022"/>
                </a:lnTo>
                <a:lnTo>
                  <a:pt x="550748" y="96081"/>
                </a:lnTo>
                <a:lnTo>
                  <a:pt x="540125" y="77762"/>
                </a:lnTo>
                <a:lnTo>
                  <a:pt x="536282" y="56669"/>
                </a:lnTo>
                <a:lnTo>
                  <a:pt x="540109" y="38748"/>
                </a:lnTo>
                <a:lnTo>
                  <a:pt x="550171" y="24073"/>
                </a:lnTo>
                <a:lnTo>
                  <a:pt x="564998" y="14101"/>
                </a:lnTo>
                <a:lnTo>
                  <a:pt x="583120" y="10289"/>
                </a:lnTo>
                <a:lnTo>
                  <a:pt x="615753" y="10289"/>
                </a:lnTo>
                <a:lnTo>
                  <a:pt x="609612" y="4764"/>
                </a:lnTo>
                <a:lnTo>
                  <a:pt x="586406" y="0"/>
                </a:lnTo>
                <a:close/>
              </a:path>
              <a:path w="641985" h="315595">
                <a:moveTo>
                  <a:pt x="346900" y="304059"/>
                </a:moveTo>
                <a:lnTo>
                  <a:pt x="298437" y="304072"/>
                </a:lnTo>
                <a:lnTo>
                  <a:pt x="365283" y="304072"/>
                </a:lnTo>
                <a:lnTo>
                  <a:pt x="346900" y="304059"/>
                </a:lnTo>
                <a:close/>
              </a:path>
              <a:path w="641985" h="315595">
                <a:moveTo>
                  <a:pt x="634177" y="129963"/>
                </a:moveTo>
                <a:lnTo>
                  <a:pt x="587848" y="129963"/>
                </a:lnTo>
                <a:lnTo>
                  <a:pt x="616508" y="132679"/>
                </a:lnTo>
                <a:lnTo>
                  <a:pt x="622223" y="133707"/>
                </a:lnTo>
                <a:lnTo>
                  <a:pt x="632726" y="138749"/>
                </a:lnTo>
                <a:lnTo>
                  <a:pt x="634177" y="129963"/>
                </a:lnTo>
                <a:close/>
              </a:path>
              <a:path w="641985" h="315595">
                <a:moveTo>
                  <a:pt x="635609" y="121287"/>
                </a:moveTo>
                <a:lnTo>
                  <a:pt x="624382" y="124119"/>
                </a:lnTo>
                <a:lnTo>
                  <a:pt x="635142" y="124119"/>
                </a:lnTo>
                <a:lnTo>
                  <a:pt x="635609" y="121287"/>
                </a:lnTo>
                <a:close/>
              </a:path>
              <a:path w="641985" h="315595">
                <a:moveTo>
                  <a:pt x="615753" y="10289"/>
                </a:moveTo>
                <a:lnTo>
                  <a:pt x="583120" y="10289"/>
                </a:lnTo>
                <a:lnTo>
                  <a:pt x="601963" y="13652"/>
                </a:lnTo>
                <a:lnTo>
                  <a:pt x="617089" y="23410"/>
                </a:lnTo>
                <a:lnTo>
                  <a:pt x="627172" y="38266"/>
                </a:lnTo>
                <a:lnTo>
                  <a:pt x="630885" y="56923"/>
                </a:lnTo>
                <a:lnTo>
                  <a:pt x="627022" y="78410"/>
                </a:lnTo>
                <a:lnTo>
                  <a:pt x="616565" y="96660"/>
                </a:lnTo>
                <a:lnTo>
                  <a:pt x="601470" y="109307"/>
                </a:lnTo>
                <a:lnTo>
                  <a:pt x="583691" y="113984"/>
                </a:lnTo>
                <a:lnTo>
                  <a:pt x="614391" y="113984"/>
                </a:lnTo>
                <a:lnTo>
                  <a:pt x="635937" y="84199"/>
                </a:lnTo>
                <a:lnTo>
                  <a:pt x="641499" y="51494"/>
                </a:lnTo>
                <a:lnTo>
                  <a:pt x="631235" y="24218"/>
                </a:lnTo>
                <a:lnTo>
                  <a:pt x="615753" y="10289"/>
                </a:lnTo>
                <a:close/>
              </a:path>
            </a:pathLst>
          </a:custGeom>
          <a:solidFill>
            <a:srgbClr val="EB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77094" y="3711849"/>
            <a:ext cx="302895" cy="534670"/>
          </a:xfrm>
          <a:custGeom>
            <a:avLst/>
            <a:gdLst/>
            <a:ahLst/>
            <a:cxnLst/>
            <a:rect l="l" t="t" r="r" b="b"/>
            <a:pathLst>
              <a:path w="302895" h="534670">
                <a:moveTo>
                  <a:pt x="135189" y="0"/>
                </a:moveTo>
                <a:lnTo>
                  <a:pt x="91065" y="7767"/>
                </a:lnTo>
                <a:lnTo>
                  <a:pt x="47597" y="18821"/>
                </a:lnTo>
                <a:lnTo>
                  <a:pt x="19213" y="53936"/>
                </a:lnTo>
                <a:lnTo>
                  <a:pt x="14934" y="96043"/>
                </a:lnTo>
                <a:lnTo>
                  <a:pt x="10396" y="138122"/>
                </a:lnTo>
                <a:lnTo>
                  <a:pt x="5586" y="180166"/>
                </a:lnTo>
                <a:lnTo>
                  <a:pt x="493" y="222173"/>
                </a:lnTo>
                <a:lnTo>
                  <a:pt x="0" y="232784"/>
                </a:lnTo>
                <a:lnTo>
                  <a:pt x="1593" y="242301"/>
                </a:lnTo>
                <a:lnTo>
                  <a:pt x="5685" y="250825"/>
                </a:lnTo>
                <a:lnTo>
                  <a:pt x="12685" y="258457"/>
                </a:lnTo>
                <a:lnTo>
                  <a:pt x="29917" y="259538"/>
                </a:lnTo>
                <a:lnTo>
                  <a:pt x="41697" y="255501"/>
                </a:lnTo>
                <a:lnTo>
                  <a:pt x="49016" y="245631"/>
                </a:lnTo>
                <a:lnTo>
                  <a:pt x="52868" y="229209"/>
                </a:lnTo>
                <a:lnTo>
                  <a:pt x="55344" y="210781"/>
                </a:lnTo>
                <a:lnTo>
                  <a:pt x="58745" y="174620"/>
                </a:lnTo>
                <a:lnTo>
                  <a:pt x="62463" y="138504"/>
                </a:lnTo>
                <a:lnTo>
                  <a:pt x="66714" y="102463"/>
                </a:lnTo>
                <a:lnTo>
                  <a:pt x="71715" y="66522"/>
                </a:lnTo>
                <a:lnTo>
                  <a:pt x="76998" y="66928"/>
                </a:lnTo>
                <a:lnTo>
                  <a:pt x="76998" y="207873"/>
                </a:lnTo>
                <a:lnTo>
                  <a:pt x="75872" y="255120"/>
                </a:lnTo>
                <a:lnTo>
                  <a:pt x="73317" y="302264"/>
                </a:lnTo>
                <a:lnTo>
                  <a:pt x="69733" y="349334"/>
                </a:lnTo>
                <a:lnTo>
                  <a:pt x="56792" y="490385"/>
                </a:lnTo>
                <a:lnTo>
                  <a:pt x="57122" y="497077"/>
                </a:lnTo>
                <a:lnTo>
                  <a:pt x="82167" y="533285"/>
                </a:lnTo>
                <a:lnTo>
                  <a:pt x="93168" y="534234"/>
                </a:lnTo>
                <a:lnTo>
                  <a:pt x="103099" y="531837"/>
                </a:lnTo>
                <a:lnTo>
                  <a:pt x="112074" y="523688"/>
                </a:lnTo>
                <a:lnTo>
                  <a:pt x="120203" y="507377"/>
                </a:lnTo>
                <a:lnTo>
                  <a:pt x="121524" y="497243"/>
                </a:lnTo>
                <a:lnTo>
                  <a:pt x="121380" y="488653"/>
                </a:lnTo>
                <a:lnTo>
                  <a:pt x="121521" y="480086"/>
                </a:lnTo>
                <a:lnTo>
                  <a:pt x="122296" y="471570"/>
                </a:lnTo>
                <a:lnTo>
                  <a:pt x="124051" y="463130"/>
                </a:lnTo>
                <a:lnTo>
                  <a:pt x="124839" y="456349"/>
                </a:lnTo>
                <a:lnTo>
                  <a:pt x="124697" y="447787"/>
                </a:lnTo>
                <a:lnTo>
                  <a:pt x="124867" y="439242"/>
                </a:lnTo>
                <a:lnTo>
                  <a:pt x="125614" y="430735"/>
                </a:lnTo>
                <a:lnTo>
                  <a:pt x="127201" y="422287"/>
                </a:lnTo>
                <a:lnTo>
                  <a:pt x="128090" y="415455"/>
                </a:lnTo>
                <a:lnTo>
                  <a:pt x="127978" y="406910"/>
                </a:lnTo>
                <a:lnTo>
                  <a:pt x="128196" y="398387"/>
                </a:lnTo>
                <a:lnTo>
                  <a:pt x="128917" y="389896"/>
                </a:lnTo>
                <a:lnTo>
                  <a:pt x="130312" y="381444"/>
                </a:lnTo>
                <a:lnTo>
                  <a:pt x="131684" y="371271"/>
                </a:lnTo>
                <a:lnTo>
                  <a:pt x="133449" y="340639"/>
                </a:lnTo>
                <a:lnTo>
                  <a:pt x="136735" y="297907"/>
                </a:lnTo>
                <a:lnTo>
                  <a:pt x="138047" y="273786"/>
                </a:lnTo>
                <a:lnTo>
                  <a:pt x="143101" y="274142"/>
                </a:lnTo>
                <a:lnTo>
                  <a:pt x="158240" y="274459"/>
                </a:lnTo>
                <a:lnTo>
                  <a:pt x="164336" y="273278"/>
                </a:lnTo>
                <a:lnTo>
                  <a:pt x="166253" y="320179"/>
                </a:lnTo>
                <a:lnTo>
                  <a:pt x="168749" y="331384"/>
                </a:lnTo>
                <a:lnTo>
                  <a:pt x="169833" y="342742"/>
                </a:lnTo>
                <a:lnTo>
                  <a:pt x="170851" y="365544"/>
                </a:lnTo>
                <a:lnTo>
                  <a:pt x="173260" y="398714"/>
                </a:lnTo>
                <a:lnTo>
                  <a:pt x="179906" y="498271"/>
                </a:lnTo>
                <a:lnTo>
                  <a:pt x="216961" y="533845"/>
                </a:lnTo>
                <a:lnTo>
                  <a:pt x="232095" y="528340"/>
                </a:lnTo>
                <a:lnTo>
                  <a:pt x="241436" y="515399"/>
                </a:lnTo>
                <a:lnTo>
                  <a:pt x="244498" y="495388"/>
                </a:lnTo>
                <a:lnTo>
                  <a:pt x="244689" y="483590"/>
                </a:lnTo>
                <a:lnTo>
                  <a:pt x="242923" y="470623"/>
                </a:lnTo>
                <a:lnTo>
                  <a:pt x="239621" y="466153"/>
                </a:lnTo>
                <a:lnTo>
                  <a:pt x="240929" y="461238"/>
                </a:lnTo>
                <a:lnTo>
                  <a:pt x="241514" y="456374"/>
                </a:lnTo>
                <a:lnTo>
                  <a:pt x="239621" y="429717"/>
                </a:lnTo>
                <a:lnTo>
                  <a:pt x="237208" y="427672"/>
                </a:lnTo>
                <a:lnTo>
                  <a:pt x="237475" y="425043"/>
                </a:lnTo>
                <a:lnTo>
                  <a:pt x="238021" y="422351"/>
                </a:lnTo>
                <a:lnTo>
                  <a:pt x="229919" y="300024"/>
                </a:lnTo>
                <a:lnTo>
                  <a:pt x="226507" y="269736"/>
                </a:lnTo>
                <a:lnTo>
                  <a:pt x="225063" y="254585"/>
                </a:lnTo>
                <a:lnTo>
                  <a:pt x="224343" y="239420"/>
                </a:lnTo>
                <a:lnTo>
                  <a:pt x="223966" y="199125"/>
                </a:lnTo>
                <a:lnTo>
                  <a:pt x="224102" y="74447"/>
                </a:lnTo>
                <a:lnTo>
                  <a:pt x="224686" y="70675"/>
                </a:lnTo>
                <a:lnTo>
                  <a:pt x="225181" y="64630"/>
                </a:lnTo>
                <a:lnTo>
                  <a:pt x="230349" y="70323"/>
                </a:lnTo>
                <a:lnTo>
                  <a:pt x="232670" y="76358"/>
                </a:lnTo>
                <a:lnTo>
                  <a:pt x="233402" y="82461"/>
                </a:lnTo>
                <a:lnTo>
                  <a:pt x="233805" y="88353"/>
                </a:lnTo>
                <a:lnTo>
                  <a:pt x="237907" y="124161"/>
                </a:lnTo>
                <a:lnTo>
                  <a:pt x="249680" y="231635"/>
                </a:lnTo>
                <a:lnTo>
                  <a:pt x="268044" y="259803"/>
                </a:lnTo>
                <a:lnTo>
                  <a:pt x="284411" y="258819"/>
                </a:lnTo>
                <a:lnTo>
                  <a:pt x="294833" y="253479"/>
                </a:lnTo>
                <a:lnTo>
                  <a:pt x="300500" y="242576"/>
                </a:lnTo>
                <a:lnTo>
                  <a:pt x="302601" y="224904"/>
                </a:lnTo>
                <a:lnTo>
                  <a:pt x="296811" y="182470"/>
                </a:lnTo>
                <a:lnTo>
                  <a:pt x="291880" y="139933"/>
                </a:lnTo>
                <a:lnTo>
                  <a:pt x="283093" y="54724"/>
                </a:lnTo>
                <a:lnTo>
                  <a:pt x="250175" y="17360"/>
                </a:lnTo>
                <a:lnTo>
                  <a:pt x="199401" y="5187"/>
                </a:lnTo>
                <a:lnTo>
                  <a:pt x="166943" y="2018"/>
                </a:lnTo>
                <a:lnTo>
                  <a:pt x="158464" y="5046"/>
                </a:lnTo>
                <a:lnTo>
                  <a:pt x="155301" y="13349"/>
                </a:lnTo>
                <a:lnTo>
                  <a:pt x="156093" y="28498"/>
                </a:lnTo>
                <a:lnTo>
                  <a:pt x="162054" y="78344"/>
                </a:lnTo>
                <a:lnTo>
                  <a:pt x="165457" y="103195"/>
                </a:lnTo>
                <a:lnTo>
                  <a:pt x="169568" y="127914"/>
                </a:lnTo>
                <a:lnTo>
                  <a:pt x="170272" y="143905"/>
                </a:lnTo>
                <a:lnTo>
                  <a:pt x="166750" y="158037"/>
                </a:lnTo>
                <a:lnTo>
                  <a:pt x="160126" y="171014"/>
                </a:lnTo>
                <a:lnTo>
                  <a:pt x="151521" y="183540"/>
                </a:lnTo>
                <a:lnTo>
                  <a:pt x="139654" y="168059"/>
                </a:lnTo>
                <a:lnTo>
                  <a:pt x="133456" y="155398"/>
                </a:lnTo>
                <a:lnTo>
                  <a:pt x="131744" y="142054"/>
                </a:lnTo>
                <a:lnTo>
                  <a:pt x="133335" y="124523"/>
                </a:lnTo>
                <a:lnTo>
                  <a:pt x="136707" y="99240"/>
                </a:lnTo>
                <a:lnTo>
                  <a:pt x="146137" y="23291"/>
                </a:lnTo>
                <a:lnTo>
                  <a:pt x="146675" y="16010"/>
                </a:lnTo>
                <a:lnTo>
                  <a:pt x="145754" y="9326"/>
                </a:lnTo>
                <a:lnTo>
                  <a:pt x="142288" y="3801"/>
                </a:lnTo>
                <a:lnTo>
                  <a:pt x="135189" y="0"/>
                </a:lnTo>
                <a:close/>
              </a:path>
            </a:pathLst>
          </a:custGeom>
          <a:solidFill>
            <a:srgbClr val="E1B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273379" y="3583916"/>
            <a:ext cx="131114" cy="142998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5502059" y="3669918"/>
            <a:ext cx="631825" cy="555625"/>
          </a:xfrm>
          <a:custGeom>
            <a:avLst/>
            <a:gdLst/>
            <a:ahLst/>
            <a:cxnLst/>
            <a:rect l="l" t="t" r="r" b="b"/>
            <a:pathLst>
              <a:path w="631825" h="555625">
                <a:moveTo>
                  <a:pt x="187731" y="523087"/>
                </a:moveTo>
                <a:lnTo>
                  <a:pt x="184861" y="484949"/>
                </a:lnTo>
                <a:lnTo>
                  <a:pt x="174853" y="364324"/>
                </a:lnTo>
                <a:lnTo>
                  <a:pt x="173850" y="358927"/>
                </a:lnTo>
                <a:lnTo>
                  <a:pt x="165354" y="361467"/>
                </a:lnTo>
                <a:lnTo>
                  <a:pt x="176250" y="512673"/>
                </a:lnTo>
                <a:lnTo>
                  <a:pt x="176911" y="516597"/>
                </a:lnTo>
                <a:lnTo>
                  <a:pt x="177139" y="520560"/>
                </a:lnTo>
                <a:lnTo>
                  <a:pt x="176606" y="529653"/>
                </a:lnTo>
                <a:lnTo>
                  <a:pt x="173609" y="536956"/>
                </a:lnTo>
                <a:lnTo>
                  <a:pt x="167830" y="541972"/>
                </a:lnTo>
                <a:lnTo>
                  <a:pt x="158927" y="544258"/>
                </a:lnTo>
                <a:lnTo>
                  <a:pt x="149720" y="543217"/>
                </a:lnTo>
                <a:lnTo>
                  <a:pt x="130378" y="431812"/>
                </a:lnTo>
                <a:lnTo>
                  <a:pt x="127381" y="384416"/>
                </a:lnTo>
                <a:lnTo>
                  <a:pt x="124447" y="359092"/>
                </a:lnTo>
                <a:lnTo>
                  <a:pt x="123317" y="341490"/>
                </a:lnTo>
                <a:lnTo>
                  <a:pt x="121894" y="335775"/>
                </a:lnTo>
                <a:lnTo>
                  <a:pt x="103098" y="337032"/>
                </a:lnTo>
                <a:lnTo>
                  <a:pt x="97218" y="338264"/>
                </a:lnTo>
                <a:lnTo>
                  <a:pt x="93078" y="342138"/>
                </a:lnTo>
                <a:lnTo>
                  <a:pt x="91198" y="350469"/>
                </a:lnTo>
                <a:lnTo>
                  <a:pt x="89382" y="378879"/>
                </a:lnTo>
                <a:lnTo>
                  <a:pt x="87147" y="407276"/>
                </a:lnTo>
                <a:lnTo>
                  <a:pt x="78155" y="512330"/>
                </a:lnTo>
                <a:lnTo>
                  <a:pt x="56019" y="544322"/>
                </a:lnTo>
                <a:lnTo>
                  <a:pt x="48552" y="542556"/>
                </a:lnTo>
                <a:lnTo>
                  <a:pt x="42989" y="538784"/>
                </a:lnTo>
                <a:lnTo>
                  <a:pt x="39484" y="533069"/>
                </a:lnTo>
                <a:lnTo>
                  <a:pt x="38239" y="525437"/>
                </a:lnTo>
                <a:lnTo>
                  <a:pt x="38582" y="512699"/>
                </a:lnTo>
                <a:lnTo>
                  <a:pt x="44145" y="448017"/>
                </a:lnTo>
                <a:lnTo>
                  <a:pt x="48387" y="396049"/>
                </a:lnTo>
                <a:lnTo>
                  <a:pt x="51917" y="344043"/>
                </a:lnTo>
                <a:lnTo>
                  <a:pt x="54381" y="291985"/>
                </a:lnTo>
                <a:lnTo>
                  <a:pt x="55410" y="239852"/>
                </a:lnTo>
                <a:lnTo>
                  <a:pt x="54406" y="181165"/>
                </a:lnTo>
                <a:lnTo>
                  <a:pt x="58381" y="170827"/>
                </a:lnTo>
                <a:lnTo>
                  <a:pt x="36182" y="170434"/>
                </a:lnTo>
                <a:lnTo>
                  <a:pt x="37719" y="180467"/>
                </a:lnTo>
                <a:lnTo>
                  <a:pt x="24130" y="302260"/>
                </a:lnTo>
                <a:lnTo>
                  <a:pt x="0" y="327266"/>
                </a:lnTo>
                <a:lnTo>
                  <a:pt x="3073" y="338391"/>
                </a:lnTo>
                <a:lnTo>
                  <a:pt x="34429" y="306832"/>
                </a:lnTo>
                <a:lnTo>
                  <a:pt x="35496" y="293255"/>
                </a:lnTo>
                <a:lnTo>
                  <a:pt x="37236" y="280009"/>
                </a:lnTo>
                <a:lnTo>
                  <a:pt x="39674" y="267081"/>
                </a:lnTo>
                <a:lnTo>
                  <a:pt x="42621" y="289877"/>
                </a:lnTo>
                <a:lnTo>
                  <a:pt x="43332" y="312445"/>
                </a:lnTo>
                <a:lnTo>
                  <a:pt x="42291" y="334835"/>
                </a:lnTo>
                <a:lnTo>
                  <a:pt x="40005" y="357136"/>
                </a:lnTo>
                <a:lnTo>
                  <a:pt x="27711" y="516013"/>
                </a:lnTo>
                <a:lnTo>
                  <a:pt x="49695" y="554418"/>
                </a:lnTo>
                <a:lnTo>
                  <a:pt x="59309" y="555383"/>
                </a:lnTo>
                <a:lnTo>
                  <a:pt x="69672" y="552792"/>
                </a:lnTo>
                <a:lnTo>
                  <a:pt x="88658" y="519391"/>
                </a:lnTo>
                <a:lnTo>
                  <a:pt x="89141" y="510336"/>
                </a:lnTo>
                <a:lnTo>
                  <a:pt x="101549" y="358178"/>
                </a:lnTo>
                <a:lnTo>
                  <a:pt x="99199" y="348665"/>
                </a:lnTo>
                <a:lnTo>
                  <a:pt x="116306" y="349300"/>
                </a:lnTo>
                <a:lnTo>
                  <a:pt x="113182" y="357911"/>
                </a:lnTo>
                <a:lnTo>
                  <a:pt x="126911" y="523748"/>
                </a:lnTo>
                <a:lnTo>
                  <a:pt x="130175" y="537298"/>
                </a:lnTo>
                <a:lnTo>
                  <a:pt x="137109" y="547420"/>
                </a:lnTo>
                <a:lnTo>
                  <a:pt x="147129" y="553554"/>
                </a:lnTo>
                <a:lnTo>
                  <a:pt x="159651" y="555193"/>
                </a:lnTo>
                <a:lnTo>
                  <a:pt x="171246" y="552284"/>
                </a:lnTo>
                <a:lnTo>
                  <a:pt x="180416" y="545503"/>
                </a:lnTo>
                <a:lnTo>
                  <a:pt x="186207" y="535546"/>
                </a:lnTo>
                <a:lnTo>
                  <a:pt x="187731" y="523087"/>
                </a:lnTo>
                <a:close/>
              </a:path>
              <a:path w="631825" h="555625">
                <a:moveTo>
                  <a:pt x="631609" y="312661"/>
                </a:moveTo>
                <a:lnTo>
                  <a:pt x="630656" y="306882"/>
                </a:lnTo>
                <a:lnTo>
                  <a:pt x="630224" y="301879"/>
                </a:lnTo>
                <a:lnTo>
                  <a:pt x="629323" y="291871"/>
                </a:lnTo>
                <a:lnTo>
                  <a:pt x="626452" y="261835"/>
                </a:lnTo>
                <a:lnTo>
                  <a:pt x="625297" y="255803"/>
                </a:lnTo>
                <a:lnTo>
                  <a:pt x="623023" y="231203"/>
                </a:lnTo>
                <a:lnTo>
                  <a:pt x="620788" y="214833"/>
                </a:lnTo>
                <a:lnTo>
                  <a:pt x="618502" y="198462"/>
                </a:lnTo>
                <a:lnTo>
                  <a:pt x="616432" y="182079"/>
                </a:lnTo>
                <a:lnTo>
                  <a:pt x="607199" y="144297"/>
                </a:lnTo>
                <a:lnTo>
                  <a:pt x="571893" y="128917"/>
                </a:lnTo>
                <a:lnTo>
                  <a:pt x="529920" y="118211"/>
                </a:lnTo>
                <a:lnTo>
                  <a:pt x="534695" y="112903"/>
                </a:lnTo>
                <a:lnTo>
                  <a:pt x="548424" y="97650"/>
                </a:lnTo>
                <a:lnTo>
                  <a:pt x="559968" y="75552"/>
                </a:lnTo>
                <a:lnTo>
                  <a:pt x="562419" y="51358"/>
                </a:lnTo>
                <a:lnTo>
                  <a:pt x="553669" y="24498"/>
                </a:lnTo>
                <a:lnTo>
                  <a:pt x="552069" y="23202"/>
                </a:lnTo>
                <a:lnTo>
                  <a:pt x="552069" y="57099"/>
                </a:lnTo>
                <a:lnTo>
                  <a:pt x="547789" y="77812"/>
                </a:lnTo>
                <a:lnTo>
                  <a:pt x="537146" y="95618"/>
                </a:lnTo>
                <a:lnTo>
                  <a:pt x="522160" y="108115"/>
                </a:lnTo>
                <a:lnTo>
                  <a:pt x="504850" y="112903"/>
                </a:lnTo>
                <a:lnTo>
                  <a:pt x="487006" y="108242"/>
                </a:lnTo>
                <a:lnTo>
                  <a:pt x="471766" y="95605"/>
                </a:lnTo>
                <a:lnTo>
                  <a:pt x="461137" y="77419"/>
                </a:lnTo>
                <a:lnTo>
                  <a:pt x="457187" y="56108"/>
                </a:lnTo>
                <a:lnTo>
                  <a:pt x="460895" y="37528"/>
                </a:lnTo>
                <a:lnTo>
                  <a:pt x="471017" y="22631"/>
                </a:lnTo>
                <a:lnTo>
                  <a:pt x="486181" y="12763"/>
                </a:lnTo>
                <a:lnTo>
                  <a:pt x="505002" y="9271"/>
                </a:lnTo>
                <a:lnTo>
                  <a:pt x="523608" y="13131"/>
                </a:lnTo>
                <a:lnTo>
                  <a:pt x="538670" y="23418"/>
                </a:lnTo>
                <a:lnTo>
                  <a:pt x="548652" y="38582"/>
                </a:lnTo>
                <a:lnTo>
                  <a:pt x="552069" y="57099"/>
                </a:lnTo>
                <a:lnTo>
                  <a:pt x="552069" y="23202"/>
                </a:lnTo>
                <a:lnTo>
                  <a:pt x="534949" y="9271"/>
                </a:lnTo>
                <a:lnTo>
                  <a:pt x="533806" y="8331"/>
                </a:lnTo>
                <a:lnTo>
                  <a:pt x="510400" y="0"/>
                </a:lnTo>
                <a:lnTo>
                  <a:pt x="466636" y="9613"/>
                </a:lnTo>
                <a:lnTo>
                  <a:pt x="444373" y="52832"/>
                </a:lnTo>
                <a:lnTo>
                  <a:pt x="447078" y="71653"/>
                </a:lnTo>
                <a:lnTo>
                  <a:pt x="453936" y="88823"/>
                </a:lnTo>
                <a:lnTo>
                  <a:pt x="464540" y="104063"/>
                </a:lnTo>
                <a:lnTo>
                  <a:pt x="478510" y="117043"/>
                </a:lnTo>
                <a:lnTo>
                  <a:pt x="471678" y="121005"/>
                </a:lnTo>
                <a:lnTo>
                  <a:pt x="463562" y="121780"/>
                </a:lnTo>
                <a:lnTo>
                  <a:pt x="456704" y="124142"/>
                </a:lnTo>
                <a:lnTo>
                  <a:pt x="453669" y="132842"/>
                </a:lnTo>
                <a:lnTo>
                  <a:pt x="459841" y="132549"/>
                </a:lnTo>
                <a:lnTo>
                  <a:pt x="466153" y="133007"/>
                </a:lnTo>
                <a:lnTo>
                  <a:pt x="468528" y="132549"/>
                </a:lnTo>
                <a:lnTo>
                  <a:pt x="472160" y="131851"/>
                </a:lnTo>
                <a:lnTo>
                  <a:pt x="501078" y="128917"/>
                </a:lnTo>
                <a:lnTo>
                  <a:pt x="529513" y="130556"/>
                </a:lnTo>
                <a:lnTo>
                  <a:pt x="585381" y="143408"/>
                </a:lnTo>
                <a:lnTo>
                  <a:pt x="605993" y="184950"/>
                </a:lnTo>
                <a:lnTo>
                  <a:pt x="608342" y="207200"/>
                </a:lnTo>
                <a:lnTo>
                  <a:pt x="613130" y="251688"/>
                </a:lnTo>
                <a:lnTo>
                  <a:pt x="616229" y="289979"/>
                </a:lnTo>
                <a:lnTo>
                  <a:pt x="617448" y="312064"/>
                </a:lnTo>
                <a:lnTo>
                  <a:pt x="631609" y="312661"/>
                </a:lnTo>
                <a:close/>
              </a:path>
            </a:pathLst>
          </a:custGeom>
          <a:solidFill>
            <a:srgbClr val="EB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0" name="object 140"/>
          <p:cNvPicPr/>
          <p:nvPr/>
        </p:nvPicPr>
        <p:blipFill rotWithShape="1">
          <a:blip r:embed="rId26" cstate="print"/>
          <a:srcRect r="58270"/>
          <a:stretch/>
        </p:blipFill>
        <p:spPr>
          <a:xfrm>
            <a:off x="8178105" y="3572602"/>
            <a:ext cx="1345480" cy="923479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3903878" y="806484"/>
            <a:ext cx="554355" cy="433705"/>
          </a:xfrm>
          <a:custGeom>
            <a:avLst/>
            <a:gdLst/>
            <a:ahLst/>
            <a:cxnLst/>
            <a:rect l="l" t="t" r="r" b="b"/>
            <a:pathLst>
              <a:path w="554354" h="433705">
                <a:moveTo>
                  <a:pt x="166217" y="403428"/>
                </a:moveTo>
                <a:lnTo>
                  <a:pt x="166179" y="351536"/>
                </a:lnTo>
                <a:lnTo>
                  <a:pt x="157048" y="323837"/>
                </a:lnTo>
                <a:lnTo>
                  <a:pt x="153403" y="318998"/>
                </a:lnTo>
                <a:lnTo>
                  <a:pt x="147662" y="314274"/>
                </a:lnTo>
                <a:lnTo>
                  <a:pt x="147662" y="403377"/>
                </a:lnTo>
                <a:lnTo>
                  <a:pt x="147574" y="412381"/>
                </a:lnTo>
                <a:lnTo>
                  <a:pt x="144919" y="415048"/>
                </a:lnTo>
                <a:lnTo>
                  <a:pt x="127977" y="415074"/>
                </a:lnTo>
                <a:lnTo>
                  <a:pt x="122237" y="415074"/>
                </a:lnTo>
                <a:lnTo>
                  <a:pt x="21158" y="415048"/>
                </a:lnTo>
                <a:lnTo>
                  <a:pt x="18567" y="412534"/>
                </a:lnTo>
                <a:lnTo>
                  <a:pt x="18592" y="349999"/>
                </a:lnTo>
                <a:lnTo>
                  <a:pt x="45466" y="323837"/>
                </a:lnTo>
                <a:lnTo>
                  <a:pt x="49314" y="325259"/>
                </a:lnTo>
                <a:lnTo>
                  <a:pt x="65443" y="329806"/>
                </a:lnTo>
                <a:lnTo>
                  <a:pt x="81572" y="331508"/>
                </a:lnTo>
                <a:lnTo>
                  <a:pt x="97713" y="330314"/>
                </a:lnTo>
                <a:lnTo>
                  <a:pt x="113893" y="326161"/>
                </a:lnTo>
                <a:lnTo>
                  <a:pt x="125704" y="324573"/>
                </a:lnTo>
                <a:lnTo>
                  <a:pt x="147586" y="356082"/>
                </a:lnTo>
                <a:lnTo>
                  <a:pt x="147662" y="403377"/>
                </a:lnTo>
                <a:lnTo>
                  <a:pt x="147662" y="314274"/>
                </a:lnTo>
                <a:lnTo>
                  <a:pt x="146138" y="313004"/>
                </a:lnTo>
                <a:lnTo>
                  <a:pt x="143967" y="311213"/>
                </a:lnTo>
                <a:lnTo>
                  <a:pt x="132969" y="306679"/>
                </a:lnTo>
                <a:lnTo>
                  <a:pt x="121158" y="305574"/>
                </a:lnTo>
                <a:lnTo>
                  <a:pt x="109321" y="308102"/>
                </a:lnTo>
                <a:lnTo>
                  <a:pt x="95592" y="311912"/>
                </a:lnTo>
                <a:lnTo>
                  <a:pt x="81876" y="313004"/>
                </a:lnTo>
                <a:lnTo>
                  <a:pt x="68186" y="311442"/>
                </a:lnTo>
                <a:lnTo>
                  <a:pt x="54508" y="307314"/>
                </a:lnTo>
                <a:lnTo>
                  <a:pt x="51181" y="305993"/>
                </a:lnTo>
                <a:lnTo>
                  <a:pt x="47409" y="304685"/>
                </a:lnTo>
                <a:lnTo>
                  <a:pt x="3429" y="333590"/>
                </a:lnTo>
                <a:lnTo>
                  <a:pt x="0" y="403428"/>
                </a:lnTo>
                <a:lnTo>
                  <a:pt x="2108" y="416140"/>
                </a:lnTo>
                <a:lnTo>
                  <a:pt x="8115" y="425627"/>
                </a:lnTo>
                <a:lnTo>
                  <a:pt x="17716" y="431546"/>
                </a:lnTo>
                <a:lnTo>
                  <a:pt x="30581" y="433616"/>
                </a:lnTo>
                <a:lnTo>
                  <a:pt x="43713" y="433641"/>
                </a:lnTo>
                <a:lnTo>
                  <a:pt x="86131" y="433641"/>
                </a:lnTo>
                <a:lnTo>
                  <a:pt x="122504" y="433641"/>
                </a:lnTo>
                <a:lnTo>
                  <a:pt x="164045" y="416204"/>
                </a:lnTo>
                <a:lnTo>
                  <a:pt x="164236" y="415074"/>
                </a:lnTo>
                <a:lnTo>
                  <a:pt x="166217" y="403428"/>
                </a:lnTo>
                <a:close/>
              </a:path>
              <a:path w="554354" h="433705">
                <a:moveTo>
                  <a:pt x="359943" y="88049"/>
                </a:moveTo>
                <a:lnTo>
                  <a:pt x="359587" y="43167"/>
                </a:lnTo>
                <a:lnTo>
                  <a:pt x="351675" y="19989"/>
                </a:lnTo>
                <a:lnTo>
                  <a:pt x="350100" y="17881"/>
                </a:lnTo>
                <a:lnTo>
                  <a:pt x="348145" y="15252"/>
                </a:lnTo>
                <a:lnTo>
                  <a:pt x="341477" y="9652"/>
                </a:lnTo>
                <a:lnTo>
                  <a:pt x="341477" y="73088"/>
                </a:lnTo>
                <a:lnTo>
                  <a:pt x="341350" y="86995"/>
                </a:lnTo>
                <a:lnTo>
                  <a:pt x="341122" y="107848"/>
                </a:lnTo>
                <a:lnTo>
                  <a:pt x="336816" y="110794"/>
                </a:lnTo>
                <a:lnTo>
                  <a:pt x="316217" y="110871"/>
                </a:lnTo>
                <a:lnTo>
                  <a:pt x="303098" y="110871"/>
                </a:lnTo>
                <a:lnTo>
                  <a:pt x="276860" y="110858"/>
                </a:lnTo>
                <a:lnTo>
                  <a:pt x="238429" y="110871"/>
                </a:lnTo>
                <a:lnTo>
                  <a:pt x="215519" y="110820"/>
                </a:lnTo>
                <a:lnTo>
                  <a:pt x="212432" y="107683"/>
                </a:lnTo>
                <a:lnTo>
                  <a:pt x="212420" y="46964"/>
                </a:lnTo>
                <a:lnTo>
                  <a:pt x="213271" y="39344"/>
                </a:lnTo>
                <a:lnTo>
                  <a:pt x="237413" y="17881"/>
                </a:lnTo>
                <a:lnTo>
                  <a:pt x="244144" y="20624"/>
                </a:lnTo>
                <a:lnTo>
                  <a:pt x="260019" y="25438"/>
                </a:lnTo>
                <a:lnTo>
                  <a:pt x="275983" y="27089"/>
                </a:lnTo>
                <a:lnTo>
                  <a:pt x="291998" y="25717"/>
                </a:lnTo>
                <a:lnTo>
                  <a:pt x="308038" y="21424"/>
                </a:lnTo>
                <a:lnTo>
                  <a:pt x="319519" y="19989"/>
                </a:lnTo>
                <a:lnTo>
                  <a:pt x="341376" y="57061"/>
                </a:lnTo>
                <a:lnTo>
                  <a:pt x="341477" y="73088"/>
                </a:lnTo>
                <a:lnTo>
                  <a:pt x="341477" y="9652"/>
                </a:lnTo>
                <a:lnTo>
                  <a:pt x="312737" y="584"/>
                </a:lnTo>
                <a:lnTo>
                  <a:pt x="302437" y="3568"/>
                </a:lnTo>
                <a:lnTo>
                  <a:pt x="288772" y="7810"/>
                </a:lnTo>
                <a:lnTo>
                  <a:pt x="274942" y="8801"/>
                </a:lnTo>
                <a:lnTo>
                  <a:pt x="261073" y="6870"/>
                </a:lnTo>
                <a:lnTo>
                  <a:pt x="247269" y="2349"/>
                </a:lnTo>
                <a:lnTo>
                  <a:pt x="243459" y="762"/>
                </a:lnTo>
                <a:lnTo>
                  <a:pt x="238912" y="0"/>
                </a:lnTo>
                <a:lnTo>
                  <a:pt x="197586" y="28054"/>
                </a:lnTo>
                <a:lnTo>
                  <a:pt x="193814" y="57061"/>
                </a:lnTo>
                <a:lnTo>
                  <a:pt x="193865" y="97980"/>
                </a:lnTo>
                <a:lnTo>
                  <a:pt x="224663" y="129006"/>
                </a:lnTo>
                <a:lnTo>
                  <a:pt x="237629" y="129044"/>
                </a:lnTo>
                <a:lnTo>
                  <a:pt x="276529" y="129019"/>
                </a:lnTo>
                <a:lnTo>
                  <a:pt x="276529" y="128854"/>
                </a:lnTo>
                <a:lnTo>
                  <a:pt x="305244" y="128981"/>
                </a:lnTo>
                <a:lnTo>
                  <a:pt x="343928" y="126542"/>
                </a:lnTo>
                <a:lnTo>
                  <a:pt x="358000" y="110871"/>
                </a:lnTo>
                <a:lnTo>
                  <a:pt x="359702" y="103022"/>
                </a:lnTo>
                <a:lnTo>
                  <a:pt x="359943" y="88049"/>
                </a:lnTo>
                <a:close/>
              </a:path>
              <a:path w="554354" h="433705">
                <a:moveTo>
                  <a:pt x="553885" y="391490"/>
                </a:moveTo>
                <a:lnTo>
                  <a:pt x="553783" y="353161"/>
                </a:lnTo>
                <a:lnTo>
                  <a:pt x="544245" y="322973"/>
                </a:lnTo>
                <a:lnTo>
                  <a:pt x="542937" y="321043"/>
                </a:lnTo>
                <a:lnTo>
                  <a:pt x="535317" y="314058"/>
                </a:lnTo>
                <a:lnTo>
                  <a:pt x="535317" y="361416"/>
                </a:lnTo>
                <a:lnTo>
                  <a:pt x="535292" y="391490"/>
                </a:lnTo>
                <a:lnTo>
                  <a:pt x="535089" y="412203"/>
                </a:lnTo>
                <a:lnTo>
                  <a:pt x="531596" y="415010"/>
                </a:lnTo>
                <a:lnTo>
                  <a:pt x="513524" y="415086"/>
                </a:lnTo>
                <a:lnTo>
                  <a:pt x="510730" y="415086"/>
                </a:lnTo>
                <a:lnTo>
                  <a:pt x="408813" y="415048"/>
                </a:lnTo>
                <a:lnTo>
                  <a:pt x="406158" y="412419"/>
                </a:lnTo>
                <a:lnTo>
                  <a:pt x="406146" y="353161"/>
                </a:lnTo>
                <a:lnTo>
                  <a:pt x="407035" y="344500"/>
                </a:lnTo>
                <a:lnTo>
                  <a:pt x="432193" y="322973"/>
                </a:lnTo>
                <a:lnTo>
                  <a:pt x="437642" y="325145"/>
                </a:lnTo>
                <a:lnTo>
                  <a:pt x="453682" y="329971"/>
                </a:lnTo>
                <a:lnTo>
                  <a:pt x="469798" y="331635"/>
                </a:lnTo>
                <a:lnTo>
                  <a:pt x="485952" y="330263"/>
                </a:lnTo>
                <a:lnTo>
                  <a:pt x="502119" y="325996"/>
                </a:lnTo>
                <a:lnTo>
                  <a:pt x="513727" y="324688"/>
                </a:lnTo>
                <a:lnTo>
                  <a:pt x="524154" y="328422"/>
                </a:lnTo>
                <a:lnTo>
                  <a:pt x="531761" y="336334"/>
                </a:lnTo>
                <a:lnTo>
                  <a:pt x="534974" y="347548"/>
                </a:lnTo>
                <a:lnTo>
                  <a:pt x="535317" y="361416"/>
                </a:lnTo>
                <a:lnTo>
                  <a:pt x="535317" y="314058"/>
                </a:lnTo>
                <a:lnTo>
                  <a:pt x="534835" y="313613"/>
                </a:lnTo>
                <a:lnTo>
                  <a:pt x="533628" y="312839"/>
                </a:lnTo>
                <a:lnTo>
                  <a:pt x="527342" y="308800"/>
                </a:lnTo>
                <a:lnTo>
                  <a:pt x="519315" y="305460"/>
                </a:lnTo>
                <a:lnTo>
                  <a:pt x="510844" y="304368"/>
                </a:lnTo>
                <a:lnTo>
                  <a:pt x="501992" y="306273"/>
                </a:lnTo>
                <a:lnTo>
                  <a:pt x="486321" y="311137"/>
                </a:lnTo>
                <a:lnTo>
                  <a:pt x="470763" y="312839"/>
                </a:lnTo>
                <a:lnTo>
                  <a:pt x="455244" y="311226"/>
                </a:lnTo>
                <a:lnTo>
                  <a:pt x="439699" y="306209"/>
                </a:lnTo>
                <a:lnTo>
                  <a:pt x="437857" y="305409"/>
                </a:lnTo>
                <a:lnTo>
                  <a:pt x="435800" y="304647"/>
                </a:lnTo>
                <a:lnTo>
                  <a:pt x="392480" y="330111"/>
                </a:lnTo>
                <a:lnTo>
                  <a:pt x="387438" y="391490"/>
                </a:lnTo>
                <a:lnTo>
                  <a:pt x="387705" y="405422"/>
                </a:lnTo>
                <a:lnTo>
                  <a:pt x="417741" y="433616"/>
                </a:lnTo>
                <a:lnTo>
                  <a:pt x="431025" y="433654"/>
                </a:lnTo>
                <a:lnTo>
                  <a:pt x="476161" y="433641"/>
                </a:lnTo>
                <a:lnTo>
                  <a:pt x="498068" y="433692"/>
                </a:lnTo>
                <a:lnTo>
                  <a:pt x="536790" y="431393"/>
                </a:lnTo>
                <a:lnTo>
                  <a:pt x="551865" y="415086"/>
                </a:lnTo>
                <a:lnTo>
                  <a:pt x="553758" y="405079"/>
                </a:lnTo>
                <a:lnTo>
                  <a:pt x="553885" y="391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59124" y="740825"/>
            <a:ext cx="472440" cy="233045"/>
          </a:xfrm>
          <a:custGeom>
            <a:avLst/>
            <a:gdLst/>
            <a:ahLst/>
            <a:cxnLst/>
            <a:rect l="l" t="t" r="r" b="b"/>
            <a:pathLst>
              <a:path w="472439" h="233044">
                <a:moveTo>
                  <a:pt x="149313" y="25793"/>
                </a:moveTo>
                <a:lnTo>
                  <a:pt x="147586" y="21310"/>
                </a:lnTo>
                <a:lnTo>
                  <a:pt x="101180" y="0"/>
                </a:lnTo>
                <a:lnTo>
                  <a:pt x="96024" y="1524"/>
                </a:lnTo>
                <a:lnTo>
                  <a:pt x="91376" y="11391"/>
                </a:lnTo>
                <a:lnTo>
                  <a:pt x="93649" y="16459"/>
                </a:lnTo>
                <a:lnTo>
                  <a:pt x="116598" y="27533"/>
                </a:lnTo>
                <a:lnTo>
                  <a:pt x="106603" y="33235"/>
                </a:lnTo>
                <a:lnTo>
                  <a:pt x="65582" y="65443"/>
                </a:lnTo>
                <a:lnTo>
                  <a:pt x="36842" y="100139"/>
                </a:lnTo>
                <a:lnTo>
                  <a:pt x="16129" y="140131"/>
                </a:lnTo>
                <a:lnTo>
                  <a:pt x="3467" y="185381"/>
                </a:lnTo>
                <a:lnTo>
                  <a:pt x="0" y="227596"/>
                </a:lnTo>
                <a:lnTo>
                  <a:pt x="3822" y="231355"/>
                </a:lnTo>
                <a:lnTo>
                  <a:pt x="14198" y="231698"/>
                </a:lnTo>
                <a:lnTo>
                  <a:pt x="17907" y="228206"/>
                </a:lnTo>
                <a:lnTo>
                  <a:pt x="18643" y="222351"/>
                </a:lnTo>
                <a:lnTo>
                  <a:pt x="18757" y="219887"/>
                </a:lnTo>
                <a:lnTo>
                  <a:pt x="23876" y="176834"/>
                </a:lnTo>
                <a:lnTo>
                  <a:pt x="36626" y="138480"/>
                </a:lnTo>
                <a:lnTo>
                  <a:pt x="57073" y="103632"/>
                </a:lnTo>
                <a:lnTo>
                  <a:pt x="85229" y="72339"/>
                </a:lnTo>
                <a:lnTo>
                  <a:pt x="116332" y="48056"/>
                </a:lnTo>
                <a:lnTo>
                  <a:pt x="117449" y="49339"/>
                </a:lnTo>
                <a:lnTo>
                  <a:pt x="115557" y="53632"/>
                </a:lnTo>
                <a:lnTo>
                  <a:pt x="113360" y="57810"/>
                </a:lnTo>
                <a:lnTo>
                  <a:pt x="109956" y="67716"/>
                </a:lnTo>
                <a:lnTo>
                  <a:pt x="111988" y="72021"/>
                </a:lnTo>
                <a:lnTo>
                  <a:pt x="121399" y="75882"/>
                </a:lnTo>
                <a:lnTo>
                  <a:pt x="125984" y="74142"/>
                </a:lnTo>
                <a:lnTo>
                  <a:pt x="149313" y="25793"/>
                </a:lnTo>
                <a:close/>
              </a:path>
              <a:path w="472439" h="233044">
                <a:moveTo>
                  <a:pt x="471893" y="191973"/>
                </a:moveTo>
                <a:lnTo>
                  <a:pt x="464273" y="184365"/>
                </a:lnTo>
                <a:lnTo>
                  <a:pt x="458266" y="185000"/>
                </a:lnTo>
                <a:lnTo>
                  <a:pt x="442226" y="201295"/>
                </a:lnTo>
                <a:lnTo>
                  <a:pt x="438353" y="177673"/>
                </a:lnTo>
                <a:lnTo>
                  <a:pt x="426135" y="137426"/>
                </a:lnTo>
                <a:lnTo>
                  <a:pt x="396963" y="87198"/>
                </a:lnTo>
                <a:lnTo>
                  <a:pt x="344043" y="37795"/>
                </a:lnTo>
                <a:lnTo>
                  <a:pt x="306552" y="17729"/>
                </a:lnTo>
                <a:lnTo>
                  <a:pt x="301675" y="19545"/>
                </a:lnTo>
                <a:lnTo>
                  <a:pt x="297942" y="21412"/>
                </a:lnTo>
                <a:lnTo>
                  <a:pt x="294398" y="27571"/>
                </a:lnTo>
                <a:lnTo>
                  <a:pt x="295452" y="31826"/>
                </a:lnTo>
                <a:lnTo>
                  <a:pt x="301688" y="35712"/>
                </a:lnTo>
                <a:lnTo>
                  <a:pt x="319697" y="44856"/>
                </a:lnTo>
                <a:lnTo>
                  <a:pt x="332371" y="52438"/>
                </a:lnTo>
                <a:lnTo>
                  <a:pt x="381444" y="97320"/>
                </a:lnTo>
                <a:lnTo>
                  <a:pt x="414756" y="160578"/>
                </a:lnTo>
                <a:lnTo>
                  <a:pt x="423100" y="196596"/>
                </a:lnTo>
                <a:lnTo>
                  <a:pt x="420954" y="198234"/>
                </a:lnTo>
                <a:lnTo>
                  <a:pt x="418503" y="195211"/>
                </a:lnTo>
                <a:lnTo>
                  <a:pt x="416293" y="191947"/>
                </a:lnTo>
                <a:lnTo>
                  <a:pt x="409206" y="184962"/>
                </a:lnTo>
                <a:lnTo>
                  <a:pt x="403834" y="184683"/>
                </a:lnTo>
                <a:lnTo>
                  <a:pt x="396176" y="191858"/>
                </a:lnTo>
                <a:lnTo>
                  <a:pt x="396087" y="197650"/>
                </a:lnTo>
                <a:lnTo>
                  <a:pt x="407111" y="208915"/>
                </a:lnTo>
                <a:lnTo>
                  <a:pt x="431647" y="232892"/>
                </a:lnTo>
                <a:lnTo>
                  <a:pt x="436346" y="232765"/>
                </a:lnTo>
                <a:lnTo>
                  <a:pt x="471411" y="198221"/>
                </a:lnTo>
                <a:lnTo>
                  <a:pt x="471893" y="191973"/>
                </a:lnTo>
                <a:close/>
              </a:path>
            </a:pathLst>
          </a:custGeom>
          <a:solidFill>
            <a:srgbClr val="E2B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31780" y="686494"/>
            <a:ext cx="498475" cy="415290"/>
          </a:xfrm>
          <a:custGeom>
            <a:avLst/>
            <a:gdLst/>
            <a:ahLst/>
            <a:cxnLst/>
            <a:rect l="l" t="t" r="r" b="b"/>
            <a:pathLst>
              <a:path w="498475" h="415290">
                <a:moveTo>
                  <a:pt x="110502" y="358076"/>
                </a:moveTo>
                <a:lnTo>
                  <a:pt x="105638" y="337019"/>
                </a:lnTo>
                <a:lnTo>
                  <a:pt x="95529" y="322859"/>
                </a:lnTo>
                <a:lnTo>
                  <a:pt x="93446" y="319938"/>
                </a:lnTo>
                <a:lnTo>
                  <a:pt x="91960" y="318985"/>
                </a:lnTo>
                <a:lnTo>
                  <a:pt x="91960" y="359943"/>
                </a:lnTo>
                <a:lnTo>
                  <a:pt x="89014" y="374256"/>
                </a:lnTo>
                <a:lnTo>
                  <a:pt x="81038" y="385953"/>
                </a:lnTo>
                <a:lnTo>
                  <a:pt x="69265" y="393814"/>
                </a:lnTo>
                <a:lnTo>
                  <a:pt x="54914" y="396621"/>
                </a:lnTo>
                <a:lnTo>
                  <a:pt x="40741" y="393649"/>
                </a:lnTo>
                <a:lnTo>
                  <a:pt x="29095" y="385762"/>
                </a:lnTo>
                <a:lnTo>
                  <a:pt x="21158" y="374180"/>
                </a:lnTo>
                <a:lnTo>
                  <a:pt x="18148" y="360070"/>
                </a:lnTo>
                <a:lnTo>
                  <a:pt x="21018" y="345948"/>
                </a:lnTo>
                <a:lnTo>
                  <a:pt x="29044" y="334124"/>
                </a:lnTo>
                <a:lnTo>
                  <a:pt x="40868" y="325958"/>
                </a:lnTo>
                <a:lnTo>
                  <a:pt x="55118" y="322859"/>
                </a:lnTo>
                <a:lnTo>
                  <a:pt x="69303" y="325729"/>
                </a:lnTo>
                <a:lnTo>
                  <a:pt x="81026" y="333730"/>
                </a:lnTo>
                <a:lnTo>
                  <a:pt x="89014" y="345567"/>
                </a:lnTo>
                <a:lnTo>
                  <a:pt x="91960" y="359943"/>
                </a:lnTo>
                <a:lnTo>
                  <a:pt x="91960" y="318985"/>
                </a:lnTo>
                <a:lnTo>
                  <a:pt x="75768" y="308571"/>
                </a:lnTo>
                <a:lnTo>
                  <a:pt x="54444" y="304685"/>
                </a:lnTo>
                <a:lnTo>
                  <a:pt x="32727" y="309384"/>
                </a:lnTo>
                <a:lnTo>
                  <a:pt x="15290" y="321449"/>
                </a:lnTo>
                <a:lnTo>
                  <a:pt x="3822" y="339140"/>
                </a:lnTo>
                <a:lnTo>
                  <a:pt x="0" y="360730"/>
                </a:lnTo>
                <a:lnTo>
                  <a:pt x="4826" y="382549"/>
                </a:lnTo>
                <a:lnTo>
                  <a:pt x="17043" y="399986"/>
                </a:lnTo>
                <a:lnTo>
                  <a:pt x="34937" y="411403"/>
                </a:lnTo>
                <a:lnTo>
                  <a:pt x="56832" y="415175"/>
                </a:lnTo>
                <a:lnTo>
                  <a:pt x="78130" y="410222"/>
                </a:lnTo>
                <a:lnTo>
                  <a:pt x="95351" y="397814"/>
                </a:lnTo>
                <a:lnTo>
                  <a:pt x="96113" y="396621"/>
                </a:lnTo>
                <a:lnTo>
                  <a:pt x="106718" y="379818"/>
                </a:lnTo>
                <a:lnTo>
                  <a:pt x="110502" y="358076"/>
                </a:lnTo>
                <a:close/>
              </a:path>
              <a:path w="498475" h="415290">
                <a:moveTo>
                  <a:pt x="304342" y="54851"/>
                </a:moveTo>
                <a:lnTo>
                  <a:pt x="299910" y="33616"/>
                </a:lnTo>
                <a:lnTo>
                  <a:pt x="289648" y="18580"/>
                </a:lnTo>
                <a:lnTo>
                  <a:pt x="287947" y="16078"/>
                </a:lnTo>
                <a:lnTo>
                  <a:pt x="285762" y="14617"/>
                </a:lnTo>
                <a:lnTo>
                  <a:pt x="285762" y="55549"/>
                </a:lnTo>
                <a:lnTo>
                  <a:pt x="282663" y="69837"/>
                </a:lnTo>
                <a:lnTo>
                  <a:pt x="274548" y="81635"/>
                </a:lnTo>
                <a:lnTo>
                  <a:pt x="262763" y="89573"/>
                </a:lnTo>
                <a:lnTo>
                  <a:pt x="248666" y="92316"/>
                </a:lnTo>
                <a:lnTo>
                  <a:pt x="234365" y="89090"/>
                </a:lnTo>
                <a:lnTo>
                  <a:pt x="222681" y="80924"/>
                </a:lnTo>
                <a:lnTo>
                  <a:pt x="214884" y="69075"/>
                </a:lnTo>
                <a:lnTo>
                  <a:pt x="212204" y="54851"/>
                </a:lnTo>
                <a:lnTo>
                  <a:pt x="215353" y="40474"/>
                </a:lnTo>
                <a:lnTo>
                  <a:pt x="223418" y="28892"/>
                </a:lnTo>
                <a:lnTo>
                  <a:pt x="235216" y="21221"/>
                </a:lnTo>
                <a:lnTo>
                  <a:pt x="249618" y="18580"/>
                </a:lnTo>
                <a:lnTo>
                  <a:pt x="263753" y="21678"/>
                </a:lnTo>
                <a:lnTo>
                  <a:pt x="275297" y="29667"/>
                </a:lnTo>
                <a:lnTo>
                  <a:pt x="283032" y="41351"/>
                </a:lnTo>
                <a:lnTo>
                  <a:pt x="285648" y="54851"/>
                </a:lnTo>
                <a:lnTo>
                  <a:pt x="285762" y="55549"/>
                </a:lnTo>
                <a:lnTo>
                  <a:pt x="285762" y="14617"/>
                </a:lnTo>
                <a:lnTo>
                  <a:pt x="270319" y="4279"/>
                </a:lnTo>
                <a:lnTo>
                  <a:pt x="248780" y="0"/>
                </a:lnTo>
                <a:lnTo>
                  <a:pt x="227291" y="4432"/>
                </a:lnTo>
                <a:lnTo>
                  <a:pt x="209715" y="16395"/>
                </a:lnTo>
                <a:lnTo>
                  <a:pt x="197878" y="34048"/>
                </a:lnTo>
                <a:lnTo>
                  <a:pt x="193598" y="55549"/>
                </a:lnTo>
                <a:lnTo>
                  <a:pt x="198043" y="77089"/>
                </a:lnTo>
                <a:lnTo>
                  <a:pt x="209956" y="94589"/>
                </a:lnTo>
                <a:lnTo>
                  <a:pt x="227596" y="106311"/>
                </a:lnTo>
                <a:lnTo>
                  <a:pt x="249199" y="110515"/>
                </a:lnTo>
                <a:lnTo>
                  <a:pt x="270852" y="106070"/>
                </a:lnTo>
                <a:lnTo>
                  <a:pt x="288429" y="94208"/>
                </a:lnTo>
                <a:lnTo>
                  <a:pt x="289699" y="92316"/>
                </a:lnTo>
                <a:lnTo>
                  <a:pt x="300189" y="76644"/>
                </a:lnTo>
                <a:lnTo>
                  <a:pt x="304317" y="55549"/>
                </a:lnTo>
                <a:lnTo>
                  <a:pt x="304342" y="54851"/>
                </a:lnTo>
                <a:close/>
              </a:path>
              <a:path w="498475" h="415290">
                <a:moveTo>
                  <a:pt x="497992" y="359537"/>
                </a:moveTo>
                <a:lnTo>
                  <a:pt x="493522" y="337870"/>
                </a:lnTo>
                <a:lnTo>
                  <a:pt x="483311" y="322859"/>
                </a:lnTo>
                <a:lnTo>
                  <a:pt x="481609" y="320357"/>
                </a:lnTo>
                <a:lnTo>
                  <a:pt x="479818" y="319189"/>
                </a:lnTo>
                <a:lnTo>
                  <a:pt x="479818" y="359537"/>
                </a:lnTo>
                <a:lnTo>
                  <a:pt x="477126" y="373672"/>
                </a:lnTo>
                <a:lnTo>
                  <a:pt x="469201" y="385457"/>
                </a:lnTo>
                <a:lnTo>
                  <a:pt x="457377" y="393560"/>
                </a:lnTo>
                <a:lnTo>
                  <a:pt x="443001" y="396621"/>
                </a:lnTo>
                <a:lnTo>
                  <a:pt x="428650" y="393788"/>
                </a:lnTo>
                <a:lnTo>
                  <a:pt x="416890" y="385889"/>
                </a:lnTo>
                <a:lnTo>
                  <a:pt x="408940" y="374180"/>
                </a:lnTo>
                <a:lnTo>
                  <a:pt x="406158" y="360476"/>
                </a:lnTo>
                <a:lnTo>
                  <a:pt x="406095" y="359537"/>
                </a:lnTo>
                <a:lnTo>
                  <a:pt x="409003" y="345490"/>
                </a:lnTo>
                <a:lnTo>
                  <a:pt x="417029" y="333654"/>
                </a:lnTo>
                <a:lnTo>
                  <a:pt x="428777" y="325678"/>
                </a:lnTo>
                <a:lnTo>
                  <a:pt x="442963" y="322859"/>
                </a:lnTo>
                <a:lnTo>
                  <a:pt x="457009" y="325882"/>
                </a:lnTo>
                <a:lnTo>
                  <a:pt x="468630" y="333781"/>
                </a:lnTo>
                <a:lnTo>
                  <a:pt x="476631" y="345401"/>
                </a:lnTo>
                <a:lnTo>
                  <a:pt x="479818" y="359537"/>
                </a:lnTo>
                <a:lnTo>
                  <a:pt x="479818" y="319189"/>
                </a:lnTo>
                <a:lnTo>
                  <a:pt x="463981" y="308737"/>
                </a:lnTo>
                <a:lnTo>
                  <a:pt x="442366" y="304673"/>
                </a:lnTo>
                <a:lnTo>
                  <a:pt x="420687" y="309245"/>
                </a:lnTo>
                <a:lnTo>
                  <a:pt x="403186" y="321208"/>
                </a:lnTo>
                <a:lnTo>
                  <a:pt x="391553" y="338848"/>
                </a:lnTo>
                <a:lnTo>
                  <a:pt x="387464" y="360476"/>
                </a:lnTo>
                <a:lnTo>
                  <a:pt x="392061" y="381914"/>
                </a:lnTo>
                <a:lnTo>
                  <a:pt x="404164" y="399376"/>
                </a:lnTo>
                <a:lnTo>
                  <a:pt x="421957" y="411060"/>
                </a:lnTo>
                <a:lnTo>
                  <a:pt x="443585" y="415188"/>
                </a:lnTo>
                <a:lnTo>
                  <a:pt x="464934" y="410641"/>
                </a:lnTo>
                <a:lnTo>
                  <a:pt x="482269" y="398665"/>
                </a:lnTo>
                <a:lnTo>
                  <a:pt x="483616" y="396621"/>
                </a:lnTo>
                <a:lnTo>
                  <a:pt x="493877" y="381050"/>
                </a:lnTo>
                <a:lnTo>
                  <a:pt x="497992" y="359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087029" y="1137638"/>
            <a:ext cx="187325" cy="67310"/>
          </a:xfrm>
          <a:custGeom>
            <a:avLst/>
            <a:gdLst/>
            <a:ahLst/>
            <a:cxnLst/>
            <a:rect l="l" t="t" r="r" b="b"/>
            <a:pathLst>
              <a:path w="187325" h="67309">
                <a:moveTo>
                  <a:pt x="50545" y="0"/>
                </a:moveTo>
                <a:lnTo>
                  <a:pt x="26503" y="6742"/>
                </a:lnTo>
                <a:lnTo>
                  <a:pt x="2285" y="14312"/>
                </a:lnTo>
                <a:lnTo>
                  <a:pt x="0" y="19761"/>
                </a:lnTo>
                <a:lnTo>
                  <a:pt x="6913" y="33752"/>
                </a:lnTo>
                <a:lnTo>
                  <a:pt x="23533" y="65468"/>
                </a:lnTo>
                <a:lnTo>
                  <a:pt x="29006" y="66878"/>
                </a:lnTo>
                <a:lnTo>
                  <a:pt x="38176" y="61645"/>
                </a:lnTo>
                <a:lnTo>
                  <a:pt x="39369" y="56832"/>
                </a:lnTo>
                <a:lnTo>
                  <a:pt x="30568" y="38912"/>
                </a:lnTo>
                <a:lnTo>
                  <a:pt x="31521" y="38315"/>
                </a:lnTo>
                <a:lnTo>
                  <a:pt x="60675" y="44536"/>
                </a:lnTo>
                <a:lnTo>
                  <a:pt x="87352" y="47031"/>
                </a:lnTo>
                <a:lnTo>
                  <a:pt x="114107" y="46121"/>
                </a:lnTo>
                <a:lnTo>
                  <a:pt x="160167" y="36283"/>
                </a:lnTo>
                <a:lnTo>
                  <a:pt x="187045" y="22834"/>
                </a:lnTo>
                <a:lnTo>
                  <a:pt x="183502" y="12903"/>
                </a:lnTo>
                <a:lnTo>
                  <a:pt x="178866" y="10833"/>
                </a:lnTo>
                <a:lnTo>
                  <a:pt x="172846" y="12687"/>
                </a:lnTo>
                <a:lnTo>
                  <a:pt x="166471" y="15011"/>
                </a:lnTo>
                <a:lnTo>
                  <a:pt x="136081" y="24039"/>
                </a:lnTo>
                <a:lnTo>
                  <a:pt x="105270" y="27998"/>
                </a:lnTo>
                <a:lnTo>
                  <a:pt x="73906" y="27121"/>
                </a:lnTo>
                <a:lnTo>
                  <a:pt x="41859" y="21640"/>
                </a:lnTo>
                <a:lnTo>
                  <a:pt x="47917" y="19837"/>
                </a:lnTo>
                <a:lnTo>
                  <a:pt x="55283" y="16890"/>
                </a:lnTo>
                <a:lnTo>
                  <a:pt x="57607" y="13169"/>
                </a:lnTo>
                <a:lnTo>
                  <a:pt x="55105" y="2857"/>
                </a:lnTo>
                <a:lnTo>
                  <a:pt x="50545" y="0"/>
                </a:lnTo>
                <a:close/>
              </a:path>
            </a:pathLst>
          </a:custGeom>
          <a:solidFill>
            <a:srgbClr val="E2B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>
            <a:hlinkClick r:id="rId27" action="ppaction://hlinksldjump"/>
          </p:cNvPr>
          <p:cNvSpPr txBox="1"/>
          <p:nvPr/>
        </p:nvSpPr>
        <p:spPr>
          <a:xfrm>
            <a:off x="8296148" y="4642359"/>
            <a:ext cx="1301750" cy="41165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6040" marR="5080" indent="-53975" algn="ctr">
              <a:lnSpc>
                <a:spcPts val="960"/>
              </a:lnSpc>
              <a:spcBef>
                <a:spcPts val="210"/>
              </a:spcBef>
            </a:pP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25" dirty="0" err="1">
                <a:solidFill>
                  <a:srgbClr val="FFFFFF"/>
                </a:solidFill>
                <a:latin typeface="Arial"/>
                <a:cs typeface="Arial"/>
              </a:rPr>
              <a:t>Cuál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9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propósito</a:t>
            </a:r>
            <a:r>
              <a:rPr sz="9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9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auditorías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 err="1">
                <a:solidFill>
                  <a:srgbClr val="FFFFFF"/>
                </a:solidFill>
                <a:latin typeface="Tahoma"/>
                <a:cs typeface="Tahoma"/>
              </a:rPr>
              <a:t>internas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8250303" y="3611141"/>
            <a:ext cx="16510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s-MX" sz="1100" b="1" spc="-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59" name="object 1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995099" y="5088666"/>
            <a:ext cx="4730676" cy="1575894"/>
          </a:xfrm>
          <a:prstGeom prst="rect">
            <a:avLst/>
          </a:prstGeom>
        </p:spPr>
      </p:pic>
      <p:sp>
        <p:nvSpPr>
          <p:cNvPr id="160" name="object 160"/>
          <p:cNvSpPr txBox="1"/>
          <p:nvPr/>
        </p:nvSpPr>
        <p:spPr>
          <a:xfrm>
            <a:off x="9422283" y="7196910"/>
            <a:ext cx="375920" cy="5124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215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53" name="object 100">
            <a:hlinkClick r:id="rId29" action="ppaction://hlinksldjump"/>
            <a:extLst>
              <a:ext uri="{FF2B5EF4-FFF2-40B4-BE49-F238E27FC236}">
                <a16:creationId xmlns:a16="http://schemas.microsoft.com/office/drawing/2014/main" id="{DEACA33B-CB74-EB49-CC40-E6DAD5D78E96}"/>
              </a:ext>
            </a:extLst>
          </p:cNvPr>
          <p:cNvSpPr txBox="1"/>
          <p:nvPr/>
        </p:nvSpPr>
        <p:spPr>
          <a:xfrm>
            <a:off x="3380906" y="2873284"/>
            <a:ext cx="1661139" cy="43986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-635" algn="ctr">
              <a:lnSpc>
                <a:spcPts val="1100"/>
              </a:lnSpc>
              <a:spcBef>
                <a:spcPts val="219"/>
              </a:spcBef>
            </a:pPr>
            <a:r>
              <a:rPr sz="900" b="1" spc="-4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40" dirty="0" err="1">
                <a:solidFill>
                  <a:srgbClr val="FFFFFF"/>
                </a:solidFill>
                <a:latin typeface="Arial"/>
                <a:cs typeface="Arial"/>
              </a:rPr>
              <a:t>Cuáles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5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 err="1">
                <a:solidFill>
                  <a:srgbClr val="FFFFFF"/>
                </a:solidFill>
                <a:latin typeface="Arial"/>
                <a:cs typeface="Arial"/>
              </a:rPr>
              <a:t>principales</a:t>
            </a:r>
            <a:r>
              <a:rPr sz="9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MX" sz="900" b="1" spc="-10" dirty="0">
                <a:solidFill>
                  <a:srgbClr val="FFFFFF"/>
                </a:solidFill>
                <a:latin typeface="Arial"/>
                <a:cs typeface="Arial"/>
              </a:rPr>
              <a:t>impactos ambientales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9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con mi </a:t>
            </a:r>
            <a:r>
              <a:rPr sz="9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85" name="object 140">
            <a:extLst>
              <a:ext uri="{FF2B5EF4-FFF2-40B4-BE49-F238E27FC236}">
                <a16:creationId xmlns:a16="http://schemas.microsoft.com/office/drawing/2014/main" id="{C7A686DC-498D-1141-7105-9D9BA4B83882}"/>
              </a:ext>
            </a:extLst>
          </p:cNvPr>
          <p:cNvPicPr/>
          <p:nvPr/>
        </p:nvPicPr>
        <p:blipFill rotWithShape="1">
          <a:blip r:embed="rId26" cstate="print"/>
          <a:srcRect l="49434"/>
          <a:stretch/>
        </p:blipFill>
        <p:spPr>
          <a:xfrm>
            <a:off x="314945" y="5126105"/>
            <a:ext cx="1554060" cy="923479"/>
          </a:xfrm>
          <a:prstGeom prst="rect">
            <a:avLst/>
          </a:prstGeom>
        </p:spPr>
      </p:pic>
      <p:sp>
        <p:nvSpPr>
          <p:cNvPr id="148" name="object 141">
            <a:hlinkClick r:id="rId30" action="ppaction://hlinksldjump"/>
            <a:extLst>
              <a:ext uri="{FF2B5EF4-FFF2-40B4-BE49-F238E27FC236}">
                <a16:creationId xmlns:a16="http://schemas.microsoft.com/office/drawing/2014/main" id="{8A7C9C1B-F330-21A6-3A40-D42E4170A022}"/>
              </a:ext>
            </a:extLst>
          </p:cNvPr>
          <p:cNvSpPr txBox="1"/>
          <p:nvPr/>
        </p:nvSpPr>
        <p:spPr>
          <a:xfrm>
            <a:off x="439613" y="6047075"/>
            <a:ext cx="1240155" cy="41165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80010" algn="ctr">
              <a:lnSpc>
                <a:spcPts val="960"/>
              </a:lnSpc>
              <a:spcBef>
                <a:spcPts val="210"/>
              </a:spcBef>
            </a:pP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es </a:t>
            </a:r>
            <a:r>
              <a:rPr sz="900" spc="20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9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 err="1">
                <a:solidFill>
                  <a:srgbClr val="FFFFFF"/>
                </a:solidFill>
                <a:latin typeface="Tahoma"/>
                <a:cs typeface="Tahoma"/>
              </a:rPr>
              <a:t>propósito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5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b="1" spc="15" dirty="0" err="1">
                <a:solidFill>
                  <a:srgbClr val="FFFFFF"/>
                </a:solidFill>
                <a:latin typeface="Arial"/>
                <a:cs typeface="Arial"/>
              </a:rPr>
              <a:t>Mejora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Continua?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51" name="object 142">
            <a:extLst>
              <a:ext uri="{FF2B5EF4-FFF2-40B4-BE49-F238E27FC236}">
                <a16:creationId xmlns:a16="http://schemas.microsoft.com/office/drawing/2014/main" id="{50EAB138-8506-4AF6-1FCD-24D729DBED50}"/>
              </a:ext>
            </a:extLst>
          </p:cNvPr>
          <p:cNvSpPr txBox="1"/>
          <p:nvPr/>
        </p:nvSpPr>
        <p:spPr>
          <a:xfrm>
            <a:off x="1826591" y="5283908"/>
            <a:ext cx="162560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52" name="object 142">
            <a:extLst>
              <a:ext uri="{FF2B5EF4-FFF2-40B4-BE49-F238E27FC236}">
                <a16:creationId xmlns:a16="http://schemas.microsoft.com/office/drawing/2014/main" id="{EE5D6F49-F869-5DF6-D517-5B7F2F910576}"/>
              </a:ext>
            </a:extLst>
          </p:cNvPr>
          <p:cNvSpPr txBox="1"/>
          <p:nvPr/>
        </p:nvSpPr>
        <p:spPr>
          <a:xfrm>
            <a:off x="423691" y="5186346"/>
            <a:ext cx="264284" cy="160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s-MX" sz="950" b="1" spc="1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154" name="object 131">
            <a:extLst>
              <a:ext uri="{FF2B5EF4-FFF2-40B4-BE49-F238E27FC236}">
                <a16:creationId xmlns:a16="http://schemas.microsoft.com/office/drawing/2014/main" id="{26CA8173-3441-A0C1-6BF4-85522E82B830}"/>
              </a:ext>
            </a:extLst>
          </p:cNvPr>
          <p:cNvSpPr/>
          <p:nvPr/>
        </p:nvSpPr>
        <p:spPr>
          <a:xfrm>
            <a:off x="6603826" y="3573288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32">
            <a:extLst>
              <a:ext uri="{FF2B5EF4-FFF2-40B4-BE49-F238E27FC236}">
                <a16:creationId xmlns:a16="http://schemas.microsoft.com/office/drawing/2014/main" id="{31465135-FBF2-36C0-87D6-691107B50426}"/>
              </a:ext>
            </a:extLst>
          </p:cNvPr>
          <p:cNvSpPr txBox="1"/>
          <p:nvPr/>
        </p:nvSpPr>
        <p:spPr>
          <a:xfrm>
            <a:off x="6672378" y="3598146"/>
            <a:ext cx="17526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s-MX" sz="1100" b="1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62" name="Imagen 161">
            <a:extLst>
              <a:ext uri="{FF2B5EF4-FFF2-40B4-BE49-F238E27FC236}">
                <a16:creationId xmlns:a16="http://schemas.microsoft.com/office/drawing/2014/main" id="{3CA55F21-48E7-5F3D-185B-9EC83A3FED0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08445" y="3582638"/>
            <a:ext cx="1569908" cy="1462380"/>
          </a:xfrm>
          <a:prstGeom prst="rect">
            <a:avLst/>
          </a:prstGeom>
        </p:spPr>
      </p:pic>
      <p:sp>
        <p:nvSpPr>
          <p:cNvPr id="163" name="object 131"/>
          <p:cNvSpPr/>
          <p:nvPr/>
        </p:nvSpPr>
        <p:spPr>
          <a:xfrm>
            <a:off x="5031905" y="3575012"/>
            <a:ext cx="288925" cy="280035"/>
          </a:xfrm>
          <a:custGeom>
            <a:avLst/>
            <a:gdLst/>
            <a:ahLst/>
            <a:cxnLst/>
            <a:rect l="l" t="t" r="r" b="b"/>
            <a:pathLst>
              <a:path w="288925" h="280035">
                <a:moveTo>
                  <a:pt x="288785" y="0"/>
                </a:moveTo>
                <a:lnTo>
                  <a:pt x="0" y="0"/>
                </a:lnTo>
                <a:lnTo>
                  <a:pt x="0" y="279882"/>
                </a:lnTo>
                <a:lnTo>
                  <a:pt x="288785" y="279882"/>
                </a:lnTo>
                <a:lnTo>
                  <a:pt x="288785" y="0"/>
                </a:lnTo>
                <a:close/>
              </a:path>
            </a:pathLst>
          </a:custGeom>
          <a:solidFill>
            <a:srgbClr val="E35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32"/>
          <p:cNvSpPr txBox="1"/>
          <p:nvPr/>
        </p:nvSpPr>
        <p:spPr>
          <a:xfrm>
            <a:off x="5100457" y="3599870"/>
            <a:ext cx="1752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808365" y="4248991"/>
            <a:ext cx="725805" cy="88900"/>
          </a:xfrm>
          <a:custGeom>
            <a:avLst/>
            <a:gdLst/>
            <a:ahLst/>
            <a:cxnLst/>
            <a:rect l="l" t="t" r="r" b="b"/>
            <a:pathLst>
              <a:path w="725804" h="88900">
                <a:moveTo>
                  <a:pt x="208262" y="0"/>
                </a:moveTo>
                <a:lnTo>
                  <a:pt x="179949" y="79"/>
                </a:lnTo>
                <a:lnTo>
                  <a:pt x="126963" y="2024"/>
                </a:lnTo>
                <a:lnTo>
                  <a:pt x="102185" y="2676"/>
                </a:lnTo>
                <a:lnTo>
                  <a:pt x="52870" y="9432"/>
                </a:lnTo>
                <a:lnTo>
                  <a:pt x="16829" y="32731"/>
                </a:lnTo>
                <a:lnTo>
                  <a:pt x="1828" y="71307"/>
                </a:lnTo>
                <a:lnTo>
                  <a:pt x="0" y="83385"/>
                </a:lnTo>
                <a:lnTo>
                  <a:pt x="2527" y="88096"/>
                </a:lnTo>
                <a:lnTo>
                  <a:pt x="51351" y="87606"/>
                </a:lnTo>
                <a:lnTo>
                  <a:pt x="156616" y="88172"/>
                </a:lnTo>
                <a:lnTo>
                  <a:pt x="690905" y="88338"/>
                </a:lnTo>
                <a:lnTo>
                  <a:pt x="694410" y="87918"/>
                </a:lnTo>
                <a:lnTo>
                  <a:pt x="725512" y="87918"/>
                </a:lnTo>
                <a:lnTo>
                  <a:pt x="725512" y="76793"/>
                </a:lnTo>
                <a:lnTo>
                  <a:pt x="709993" y="76793"/>
                </a:lnTo>
                <a:lnTo>
                  <a:pt x="461365" y="76806"/>
                </a:lnTo>
                <a:lnTo>
                  <a:pt x="390880" y="77644"/>
                </a:lnTo>
                <a:lnTo>
                  <a:pt x="387350" y="76260"/>
                </a:lnTo>
                <a:lnTo>
                  <a:pt x="371712" y="38619"/>
                </a:lnTo>
                <a:lnTo>
                  <a:pt x="330203" y="7434"/>
                </a:lnTo>
                <a:lnTo>
                  <a:pt x="264947" y="593"/>
                </a:lnTo>
                <a:lnTo>
                  <a:pt x="208262" y="0"/>
                </a:lnTo>
                <a:close/>
              </a:path>
            </a:pathLst>
          </a:custGeom>
          <a:solidFill>
            <a:srgbClr val="FAFB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87005" y="4194319"/>
            <a:ext cx="210820" cy="44450"/>
          </a:xfrm>
          <a:custGeom>
            <a:avLst/>
            <a:gdLst/>
            <a:ahLst/>
            <a:cxnLst/>
            <a:rect l="l" t="t" r="r" b="b"/>
            <a:pathLst>
              <a:path w="210820" h="44450">
                <a:moveTo>
                  <a:pt x="7783" y="0"/>
                </a:moveTo>
                <a:lnTo>
                  <a:pt x="3389" y="673"/>
                </a:lnTo>
                <a:lnTo>
                  <a:pt x="707" y="10358"/>
                </a:lnTo>
                <a:lnTo>
                  <a:pt x="0" y="18729"/>
                </a:lnTo>
                <a:lnTo>
                  <a:pt x="457" y="27076"/>
                </a:lnTo>
                <a:lnTo>
                  <a:pt x="1801" y="35229"/>
                </a:lnTo>
                <a:lnTo>
                  <a:pt x="3630" y="43929"/>
                </a:lnTo>
                <a:lnTo>
                  <a:pt x="13244" y="39662"/>
                </a:lnTo>
                <a:lnTo>
                  <a:pt x="58520" y="38790"/>
                </a:lnTo>
                <a:lnTo>
                  <a:pt x="97785" y="38390"/>
                </a:lnTo>
                <a:lnTo>
                  <a:pt x="137044" y="38654"/>
                </a:lnTo>
                <a:lnTo>
                  <a:pt x="176299" y="39903"/>
                </a:lnTo>
                <a:lnTo>
                  <a:pt x="195257" y="38827"/>
                </a:lnTo>
                <a:lnTo>
                  <a:pt x="205098" y="34964"/>
                </a:lnTo>
                <a:lnTo>
                  <a:pt x="208998" y="25160"/>
                </a:lnTo>
                <a:lnTo>
                  <a:pt x="210132" y="6261"/>
                </a:lnTo>
                <a:lnTo>
                  <a:pt x="210577" y="2971"/>
                </a:lnTo>
                <a:lnTo>
                  <a:pt x="208621" y="2006"/>
                </a:lnTo>
                <a:lnTo>
                  <a:pt x="206678" y="203"/>
                </a:lnTo>
                <a:lnTo>
                  <a:pt x="7783" y="0"/>
                </a:lnTo>
                <a:close/>
              </a:path>
            </a:pathLst>
          </a:custGeom>
          <a:solidFill>
            <a:srgbClr val="E1B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>
            <a:hlinkClick r:id="rId32" action="ppaction://hlinksldjump"/>
          </p:cNvPr>
          <p:cNvSpPr txBox="1"/>
          <p:nvPr/>
        </p:nvSpPr>
        <p:spPr>
          <a:xfrm>
            <a:off x="5173682" y="4467934"/>
            <a:ext cx="1269365" cy="4256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240" algn="just">
              <a:lnSpc>
                <a:spcPct val="103200"/>
              </a:lnSpc>
              <a:spcBef>
                <a:spcPts val="75"/>
              </a:spcBef>
            </a:pP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900" b="1" spc="-35" dirty="0" err="1">
                <a:solidFill>
                  <a:srgbClr val="FFFFFF"/>
                </a:solidFill>
                <a:latin typeface="Arial"/>
                <a:cs typeface="Arial"/>
              </a:rPr>
              <a:t>Cómo</a:t>
            </a:r>
            <a:r>
              <a:rPr sz="9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900" b="1" spc="10" dirty="0" err="1">
                <a:solidFill>
                  <a:srgbClr val="FFFFFF"/>
                </a:solidFill>
                <a:latin typeface="Arial"/>
                <a:cs typeface="Arial"/>
              </a:rPr>
              <a:t>identifican</a:t>
            </a: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" dirty="0" err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9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 err="1">
                <a:solidFill>
                  <a:srgbClr val="FFFFFF"/>
                </a:solidFill>
                <a:latin typeface="Arial"/>
                <a:cs typeface="Arial"/>
              </a:rPr>
              <a:t>requisitos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err="1">
                <a:solidFill>
                  <a:srgbClr val="FFFFFF"/>
                </a:solidFill>
                <a:latin typeface="Arial"/>
                <a:cs typeface="Arial"/>
              </a:rPr>
              <a:t>legales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15" dirty="0" err="1">
                <a:solidFill>
                  <a:srgbClr val="FFFFFF"/>
                </a:solidFill>
                <a:latin typeface="Tahoma"/>
                <a:cs typeface="Tahoma"/>
              </a:rPr>
              <a:t>regulatorios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SIG?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65" name="object 123">
            <a:extLst>
              <a:ext uri="{FF2B5EF4-FFF2-40B4-BE49-F238E27FC236}">
                <a16:creationId xmlns:a16="http://schemas.microsoft.com/office/drawing/2014/main" id="{BEB88912-ABF1-D3C6-4821-505243F37869}"/>
              </a:ext>
            </a:extLst>
          </p:cNvPr>
          <p:cNvPicPr/>
          <p:nvPr/>
        </p:nvPicPr>
        <p:blipFill rotWithShape="1">
          <a:blip r:embed="rId23" cstate="print"/>
          <a:srcRect l="60651"/>
          <a:stretch/>
        </p:blipFill>
        <p:spPr>
          <a:xfrm>
            <a:off x="5040058" y="3486593"/>
            <a:ext cx="833436" cy="797655"/>
          </a:xfrm>
          <a:prstGeom prst="rect">
            <a:avLst/>
          </a:prstGeom>
        </p:spPr>
      </p:pic>
      <p:grpSp>
        <p:nvGrpSpPr>
          <p:cNvPr id="167" name="Grupo 166">
            <a:extLst>
              <a:ext uri="{FF2B5EF4-FFF2-40B4-BE49-F238E27FC236}">
                <a16:creationId xmlns:a16="http://schemas.microsoft.com/office/drawing/2014/main" id="{21ABA149-922F-E664-FCC4-D2D3330CE044}"/>
              </a:ext>
            </a:extLst>
          </p:cNvPr>
          <p:cNvGrpSpPr/>
          <p:nvPr/>
        </p:nvGrpSpPr>
        <p:grpSpPr>
          <a:xfrm>
            <a:off x="8615045" y="2059052"/>
            <a:ext cx="697167" cy="589140"/>
            <a:chOff x="7013524" y="2072227"/>
            <a:chExt cx="697167" cy="589140"/>
          </a:xfrm>
        </p:grpSpPr>
        <p:sp>
          <p:nvSpPr>
            <p:cNvPr id="168" name="object 90"/>
            <p:cNvSpPr/>
            <p:nvPr/>
          </p:nvSpPr>
          <p:spPr>
            <a:xfrm>
              <a:off x="7155129" y="2658192"/>
              <a:ext cx="410845" cy="3175"/>
            </a:xfrm>
            <a:custGeom>
              <a:avLst/>
              <a:gdLst/>
              <a:ahLst/>
              <a:cxnLst/>
              <a:rect l="l" t="t" r="r" b="b"/>
              <a:pathLst>
                <a:path w="410845" h="3175">
                  <a:moveTo>
                    <a:pt x="0" y="0"/>
                  </a:moveTo>
                  <a:lnTo>
                    <a:pt x="0" y="2616"/>
                  </a:lnTo>
                  <a:lnTo>
                    <a:pt x="28946" y="3028"/>
                  </a:lnTo>
                  <a:lnTo>
                    <a:pt x="410781" y="2578"/>
                  </a:lnTo>
                  <a:lnTo>
                    <a:pt x="410781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91"/>
            <p:cNvSpPr/>
            <p:nvPr/>
          </p:nvSpPr>
          <p:spPr>
            <a:xfrm>
              <a:off x="7614806" y="2244459"/>
              <a:ext cx="95885" cy="57785"/>
            </a:xfrm>
            <a:custGeom>
              <a:avLst/>
              <a:gdLst/>
              <a:ahLst/>
              <a:cxnLst/>
              <a:rect l="l" t="t" r="r" b="b"/>
              <a:pathLst>
                <a:path w="95884" h="57785">
                  <a:moveTo>
                    <a:pt x="92989" y="0"/>
                  </a:moveTo>
                  <a:lnTo>
                    <a:pt x="69502" y="9427"/>
                  </a:lnTo>
                  <a:lnTo>
                    <a:pt x="47485" y="21607"/>
                  </a:lnTo>
                  <a:lnTo>
                    <a:pt x="26048" y="34870"/>
                  </a:lnTo>
                  <a:lnTo>
                    <a:pt x="4305" y="47548"/>
                  </a:lnTo>
                  <a:lnTo>
                    <a:pt x="1511" y="49034"/>
                  </a:lnTo>
                  <a:lnTo>
                    <a:pt x="0" y="51968"/>
                  </a:lnTo>
                  <a:lnTo>
                    <a:pt x="4406" y="57340"/>
                  </a:lnTo>
                  <a:lnTo>
                    <a:pt x="7658" y="56934"/>
                  </a:lnTo>
                  <a:lnTo>
                    <a:pt x="42456" y="37922"/>
                  </a:lnTo>
                  <a:lnTo>
                    <a:pt x="85890" y="12649"/>
                  </a:lnTo>
                  <a:lnTo>
                    <a:pt x="95364" y="11048"/>
                  </a:lnTo>
                  <a:lnTo>
                    <a:pt x="92989" y="0"/>
                  </a:lnTo>
                  <a:close/>
                </a:path>
              </a:pathLst>
            </a:custGeom>
            <a:solidFill>
              <a:srgbClr val="DFB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93"/>
            <p:cNvSpPr/>
            <p:nvPr/>
          </p:nvSpPr>
          <p:spPr>
            <a:xfrm>
              <a:off x="7448361" y="2072227"/>
              <a:ext cx="49530" cy="99060"/>
            </a:xfrm>
            <a:custGeom>
              <a:avLst/>
              <a:gdLst/>
              <a:ahLst/>
              <a:cxnLst/>
              <a:rect l="l" t="t" r="r" b="b"/>
              <a:pathLst>
                <a:path w="49529" h="99060">
                  <a:moveTo>
                    <a:pt x="32323" y="0"/>
                  </a:moveTo>
                  <a:lnTo>
                    <a:pt x="32094" y="9563"/>
                  </a:lnTo>
                  <a:lnTo>
                    <a:pt x="23754" y="30814"/>
                  </a:lnTo>
                  <a:lnTo>
                    <a:pt x="5030" y="79768"/>
                  </a:lnTo>
                  <a:lnTo>
                    <a:pt x="4495" y="85160"/>
                  </a:lnTo>
                  <a:lnTo>
                    <a:pt x="1584" y="90547"/>
                  </a:lnTo>
                  <a:lnTo>
                    <a:pt x="0" y="95292"/>
                  </a:lnTo>
                  <a:lnTo>
                    <a:pt x="3443" y="98755"/>
                  </a:lnTo>
                  <a:lnTo>
                    <a:pt x="9422" y="98726"/>
                  </a:lnTo>
                  <a:lnTo>
                    <a:pt x="12698" y="94514"/>
                  </a:lnTo>
                  <a:lnTo>
                    <a:pt x="16219" y="82511"/>
                  </a:lnTo>
                  <a:lnTo>
                    <a:pt x="22085" y="67733"/>
                  </a:lnTo>
                  <a:lnTo>
                    <a:pt x="38914" y="23088"/>
                  </a:lnTo>
                  <a:lnTo>
                    <a:pt x="39384" y="21399"/>
                  </a:lnTo>
                  <a:lnTo>
                    <a:pt x="40222" y="19710"/>
                  </a:lnTo>
                  <a:lnTo>
                    <a:pt x="40311" y="12458"/>
                  </a:lnTo>
                  <a:lnTo>
                    <a:pt x="49328" y="4749"/>
                  </a:lnTo>
                  <a:lnTo>
                    <a:pt x="32323" y="0"/>
                  </a:lnTo>
                  <a:close/>
                </a:path>
              </a:pathLst>
            </a:custGeom>
            <a:solidFill>
              <a:srgbClr val="DFB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95"/>
            <p:cNvSpPr/>
            <p:nvPr/>
          </p:nvSpPr>
          <p:spPr>
            <a:xfrm>
              <a:off x="7013524" y="2081364"/>
              <a:ext cx="234950" cy="222885"/>
            </a:xfrm>
            <a:custGeom>
              <a:avLst/>
              <a:gdLst/>
              <a:ahLst/>
              <a:cxnLst/>
              <a:rect l="l" t="t" r="r" b="b"/>
              <a:pathLst>
                <a:path w="234950" h="222885">
                  <a:moveTo>
                    <a:pt x="95211" y="210756"/>
                  </a:moveTo>
                  <a:lnTo>
                    <a:pt x="87693" y="208648"/>
                  </a:lnTo>
                  <a:lnTo>
                    <a:pt x="11760" y="164744"/>
                  </a:lnTo>
                  <a:lnTo>
                    <a:pt x="7086" y="162534"/>
                  </a:lnTo>
                  <a:lnTo>
                    <a:pt x="3898" y="162661"/>
                  </a:lnTo>
                  <a:lnTo>
                    <a:pt x="1803" y="163474"/>
                  </a:lnTo>
                  <a:lnTo>
                    <a:pt x="0" y="171627"/>
                  </a:lnTo>
                  <a:lnTo>
                    <a:pt x="4622" y="172986"/>
                  </a:lnTo>
                  <a:lnTo>
                    <a:pt x="82727" y="217944"/>
                  </a:lnTo>
                  <a:lnTo>
                    <a:pt x="88011" y="222262"/>
                  </a:lnTo>
                  <a:lnTo>
                    <a:pt x="95211" y="210756"/>
                  </a:lnTo>
                  <a:close/>
                </a:path>
                <a:path w="234950" h="222885">
                  <a:moveTo>
                    <a:pt x="234950" y="96405"/>
                  </a:moveTo>
                  <a:lnTo>
                    <a:pt x="233337" y="88417"/>
                  </a:lnTo>
                  <a:lnTo>
                    <a:pt x="200990" y="1943"/>
                  </a:lnTo>
                  <a:lnTo>
                    <a:pt x="198577" y="0"/>
                  </a:lnTo>
                  <a:lnTo>
                    <a:pt x="192011" y="3314"/>
                  </a:lnTo>
                  <a:lnTo>
                    <a:pt x="191884" y="6019"/>
                  </a:lnTo>
                  <a:lnTo>
                    <a:pt x="224370" y="95885"/>
                  </a:lnTo>
                  <a:lnTo>
                    <a:pt x="226174" y="99288"/>
                  </a:lnTo>
                  <a:lnTo>
                    <a:pt x="233641" y="99072"/>
                  </a:lnTo>
                  <a:lnTo>
                    <a:pt x="234950" y="96405"/>
                  </a:lnTo>
                  <a:close/>
                </a:path>
              </a:pathLst>
            </a:custGeom>
            <a:solidFill>
              <a:srgbClr val="DFB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96"/>
            <p:cNvSpPr/>
            <p:nvPr/>
          </p:nvSpPr>
          <p:spPr>
            <a:xfrm>
              <a:off x="7183574" y="2237540"/>
              <a:ext cx="187960" cy="393700"/>
            </a:xfrm>
            <a:custGeom>
              <a:avLst/>
              <a:gdLst/>
              <a:ahLst/>
              <a:cxnLst/>
              <a:rect l="l" t="t" r="r" b="b"/>
              <a:pathLst>
                <a:path w="187959" h="393700">
                  <a:moveTo>
                    <a:pt x="187564" y="0"/>
                  </a:moveTo>
                  <a:lnTo>
                    <a:pt x="144337" y="401"/>
                  </a:lnTo>
                  <a:lnTo>
                    <a:pt x="103698" y="12910"/>
                  </a:lnTo>
                  <a:lnTo>
                    <a:pt x="67822" y="35580"/>
                  </a:lnTo>
                  <a:lnTo>
                    <a:pt x="38884" y="66468"/>
                  </a:lnTo>
                  <a:lnTo>
                    <a:pt x="19061" y="103631"/>
                  </a:lnTo>
                  <a:lnTo>
                    <a:pt x="10526" y="145122"/>
                  </a:lnTo>
                  <a:lnTo>
                    <a:pt x="391" y="353479"/>
                  </a:lnTo>
                  <a:lnTo>
                    <a:pt x="0" y="378525"/>
                  </a:lnTo>
                  <a:lnTo>
                    <a:pt x="4582" y="390826"/>
                  </a:lnTo>
                  <a:lnTo>
                    <a:pt x="18033" y="393655"/>
                  </a:lnTo>
                  <a:lnTo>
                    <a:pt x="44244" y="390283"/>
                  </a:lnTo>
                  <a:lnTo>
                    <a:pt x="55573" y="146989"/>
                  </a:lnTo>
                  <a:lnTo>
                    <a:pt x="61392" y="110533"/>
                  </a:lnTo>
                  <a:lnTo>
                    <a:pt x="96005" y="50747"/>
                  </a:lnTo>
                  <a:lnTo>
                    <a:pt x="138174" y="18423"/>
                  </a:lnTo>
                  <a:lnTo>
                    <a:pt x="169730" y="5304"/>
                  </a:lnTo>
                  <a:lnTo>
                    <a:pt x="187564" y="0"/>
                  </a:lnTo>
                  <a:close/>
                </a:path>
              </a:pathLst>
            </a:custGeom>
            <a:solidFill>
              <a:srgbClr val="F0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97"/>
            <p:cNvSpPr/>
            <p:nvPr/>
          </p:nvSpPr>
          <p:spPr>
            <a:xfrm>
              <a:off x="7269340" y="2330373"/>
              <a:ext cx="75565" cy="260985"/>
            </a:xfrm>
            <a:custGeom>
              <a:avLst/>
              <a:gdLst/>
              <a:ahLst/>
              <a:cxnLst/>
              <a:rect l="l" t="t" r="r" b="b"/>
              <a:pathLst>
                <a:path w="75565" h="260985">
                  <a:moveTo>
                    <a:pt x="75438" y="123698"/>
                  </a:moveTo>
                  <a:lnTo>
                    <a:pt x="68376" y="83185"/>
                  </a:lnTo>
                  <a:lnTo>
                    <a:pt x="53213" y="45046"/>
                  </a:lnTo>
                  <a:lnTo>
                    <a:pt x="20129" y="7620"/>
                  </a:lnTo>
                  <a:lnTo>
                    <a:pt x="4064" y="0"/>
                  </a:lnTo>
                  <a:lnTo>
                    <a:pt x="2260" y="9131"/>
                  </a:lnTo>
                  <a:lnTo>
                    <a:pt x="5651" y="15532"/>
                  </a:lnTo>
                  <a:lnTo>
                    <a:pt x="7150" y="22174"/>
                  </a:lnTo>
                  <a:lnTo>
                    <a:pt x="15455" y="67551"/>
                  </a:lnTo>
                  <a:lnTo>
                    <a:pt x="19532" y="113042"/>
                  </a:lnTo>
                  <a:lnTo>
                    <a:pt x="18745" y="158686"/>
                  </a:lnTo>
                  <a:lnTo>
                    <a:pt x="12407" y="204482"/>
                  </a:lnTo>
                  <a:lnTo>
                    <a:pt x="10972" y="217817"/>
                  </a:lnTo>
                  <a:lnTo>
                    <a:pt x="8534" y="230911"/>
                  </a:lnTo>
                  <a:lnTo>
                    <a:pt x="4914" y="243738"/>
                  </a:lnTo>
                  <a:lnTo>
                    <a:pt x="0" y="256222"/>
                  </a:lnTo>
                  <a:lnTo>
                    <a:pt x="355" y="256959"/>
                  </a:lnTo>
                  <a:lnTo>
                    <a:pt x="254" y="255879"/>
                  </a:lnTo>
                  <a:lnTo>
                    <a:pt x="7988" y="260489"/>
                  </a:lnTo>
                  <a:lnTo>
                    <a:pt x="13855" y="255117"/>
                  </a:lnTo>
                  <a:lnTo>
                    <a:pt x="19367" y="251485"/>
                  </a:lnTo>
                  <a:lnTo>
                    <a:pt x="49022" y="220662"/>
                  </a:lnTo>
                  <a:lnTo>
                    <a:pt x="70281" y="166827"/>
                  </a:lnTo>
                  <a:lnTo>
                    <a:pt x="73634" y="145440"/>
                  </a:lnTo>
                  <a:lnTo>
                    <a:pt x="75438" y="123698"/>
                  </a:lnTo>
                  <a:close/>
                </a:path>
              </a:pathLst>
            </a:custGeom>
            <a:solidFill>
              <a:srgbClr val="DFB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86">
            <a:hlinkClick r:id="rId33" action="ppaction://hlinksldjump"/>
            <a:extLst>
              <a:ext uri="{FF2B5EF4-FFF2-40B4-BE49-F238E27FC236}">
                <a16:creationId xmlns:a16="http://schemas.microsoft.com/office/drawing/2014/main" id="{C67C1470-ECAE-ED2E-621E-721EB035EF95}"/>
              </a:ext>
            </a:extLst>
          </p:cNvPr>
          <p:cNvSpPr txBox="1"/>
          <p:nvPr/>
        </p:nvSpPr>
        <p:spPr>
          <a:xfrm>
            <a:off x="6635951" y="2965767"/>
            <a:ext cx="1448972" cy="441146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algn="ctr"/>
            <a:r>
              <a:rPr lang="es-CO" sz="900" spc="-25" dirty="0">
                <a:solidFill>
                  <a:srgbClr val="FFFFFF"/>
                </a:solidFill>
                <a:latin typeface="Arial"/>
                <a:cs typeface="Arial"/>
              </a:rPr>
              <a:t>¿En caso de que se presente un </a:t>
            </a:r>
            <a:r>
              <a:rPr lang="es-CO" sz="900" b="1" spc="-25" dirty="0">
                <a:solidFill>
                  <a:srgbClr val="FFFFFF"/>
                </a:solidFill>
                <a:latin typeface="Arial"/>
                <a:cs typeface="Arial"/>
              </a:rPr>
              <a:t>incidente de información o amenaza cibernética?</a:t>
            </a:r>
          </a:p>
        </p:txBody>
      </p:sp>
      <p:pic>
        <p:nvPicPr>
          <p:cNvPr id="176" name="Imagen 175">
            <a:extLst>
              <a:ext uri="{FF2B5EF4-FFF2-40B4-BE49-F238E27FC236}">
                <a16:creationId xmlns:a16="http://schemas.microsoft.com/office/drawing/2014/main" id="{75605FEE-DBE3-A278-8BFF-1EF8B17896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076802" y="2215474"/>
            <a:ext cx="575716" cy="679344"/>
          </a:xfrm>
          <a:prstGeom prst="rect">
            <a:avLst/>
          </a:prstGeom>
        </p:spPr>
      </p:pic>
      <p:sp>
        <p:nvSpPr>
          <p:cNvPr id="177" name="Rectángulo 176">
            <a:extLst>
              <a:ext uri="{FF2B5EF4-FFF2-40B4-BE49-F238E27FC236}">
                <a16:creationId xmlns:a16="http://schemas.microsoft.com/office/drawing/2014/main" id="{B4D0D2BE-1FB1-8EAA-1550-4654F7470B6A}"/>
              </a:ext>
            </a:extLst>
          </p:cNvPr>
          <p:cNvSpPr/>
          <p:nvPr/>
        </p:nvSpPr>
        <p:spPr>
          <a:xfrm>
            <a:off x="1891666" y="5088666"/>
            <a:ext cx="3116779" cy="1522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0344" y="3212105"/>
            <a:ext cx="1796414" cy="43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80"/>
              </a:spcBef>
            </a:pPr>
            <a:r>
              <a:rPr sz="900" b="1" spc="-15">
                <a:solidFill>
                  <a:srgbClr val="1D3380"/>
                </a:solidFill>
                <a:latin typeface="Arial"/>
                <a:cs typeface="Arial"/>
              </a:rPr>
              <a:t>Suministrar </a:t>
            </a:r>
            <a:r>
              <a:rPr sz="900" b="1" spc="25">
                <a:solidFill>
                  <a:srgbClr val="1D3380"/>
                </a:solidFill>
                <a:latin typeface="Arial"/>
                <a:cs typeface="Arial"/>
              </a:rPr>
              <a:t>a </a:t>
            </a:r>
            <a:r>
              <a:rPr sz="900" b="1" spc="-25">
                <a:solidFill>
                  <a:srgbClr val="1D3380"/>
                </a:solidFill>
                <a:latin typeface="Arial"/>
                <a:cs typeface="Arial"/>
              </a:rPr>
              <a:t>las </a:t>
            </a:r>
            <a:r>
              <a:rPr sz="900" b="1" spc="-5">
                <a:solidFill>
                  <a:srgbClr val="1D3380"/>
                </a:solidFill>
                <a:latin typeface="Arial"/>
                <a:cs typeface="Arial"/>
              </a:rPr>
              <a:t>comunidades </a:t>
            </a:r>
            <a:r>
              <a:rPr sz="900" b="1" spc="5">
                <a:solidFill>
                  <a:srgbClr val="1D3380"/>
                </a:solidFill>
                <a:latin typeface="Arial"/>
                <a:cs typeface="Arial"/>
              </a:rPr>
              <a:t>o </a:t>
            </a:r>
            <a:r>
              <a:rPr sz="900" b="1" spc="-23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900" b="1" spc="-5">
                <a:solidFill>
                  <a:srgbClr val="1D3380"/>
                </a:solidFill>
                <a:latin typeface="Arial"/>
                <a:cs typeface="Arial"/>
              </a:rPr>
              <a:t>priopietarios,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información 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clara,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veraz,</a:t>
            </a:r>
            <a:r>
              <a:rPr sz="9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oportuna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suficiente.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0344" y="3814547"/>
            <a:ext cx="1878330" cy="300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80"/>
              </a:spcBef>
            </a:pPr>
            <a:r>
              <a:rPr sz="900" b="1">
                <a:solidFill>
                  <a:srgbClr val="1D3380"/>
                </a:solidFill>
                <a:latin typeface="Arial"/>
                <a:cs typeface="Arial"/>
              </a:rPr>
              <a:t>Tener </a:t>
            </a:r>
            <a:r>
              <a:rPr sz="900" b="1" spc="5">
                <a:solidFill>
                  <a:srgbClr val="1D3380"/>
                </a:solidFill>
                <a:latin typeface="Arial"/>
                <a:cs typeface="Arial"/>
              </a:rPr>
              <a:t>un </a:t>
            </a:r>
            <a:r>
              <a:rPr lang="es-CO" sz="900" b="1" spc="20" err="1">
                <a:solidFill>
                  <a:srgbClr val="1D3380"/>
                </a:solidFill>
                <a:latin typeface="Arial"/>
                <a:cs typeface="Arial"/>
              </a:rPr>
              <a:t>trato</a:t>
            </a:r>
            <a:r>
              <a:rPr sz="9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900" b="1" spc="5" err="1">
                <a:solidFill>
                  <a:srgbClr val="1D3380"/>
                </a:solidFill>
                <a:latin typeface="Arial"/>
                <a:cs typeface="Arial"/>
              </a:rPr>
              <a:t>respetuoso</a:t>
            </a:r>
            <a:r>
              <a:rPr sz="900" b="1" spc="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900" spc="25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lang="es-CO" sz="900" spc="5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27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err="1">
                <a:solidFill>
                  <a:srgbClr val="818385"/>
                </a:solidFill>
                <a:latin typeface="Tahoma"/>
                <a:cs typeface="Tahoma"/>
              </a:rPr>
              <a:t>propietarios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90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900" spc="10" err="1">
                <a:solidFill>
                  <a:srgbClr val="818385"/>
                </a:solidFill>
                <a:latin typeface="Tahoma"/>
                <a:cs typeface="Tahoma"/>
              </a:rPr>
              <a:t>comunidades</a:t>
            </a:r>
            <a:r>
              <a:rPr sz="900" spc="1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6714" y="4294393"/>
            <a:ext cx="1530350" cy="300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80"/>
              </a:spcBef>
            </a:pPr>
            <a:r>
              <a:rPr lang="es-CO" sz="900" b="1" spc="20" err="1">
                <a:solidFill>
                  <a:srgbClr val="1D3380"/>
                </a:solidFill>
                <a:latin typeface="Arial"/>
                <a:cs typeface="Arial"/>
              </a:rPr>
              <a:t>Atender</a:t>
            </a:r>
            <a:r>
              <a:rPr sz="900" b="1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900" b="1" spc="5" err="1">
                <a:solidFill>
                  <a:srgbClr val="1D3380"/>
                </a:solidFill>
                <a:latin typeface="Arial"/>
                <a:cs typeface="Arial"/>
              </a:rPr>
              <a:t>quejas</a:t>
            </a:r>
            <a:r>
              <a:rPr sz="900" b="1" spc="5">
                <a:solidFill>
                  <a:srgbClr val="1D3380"/>
                </a:solidFill>
                <a:latin typeface="Arial"/>
                <a:cs typeface="Arial"/>
              </a:rPr>
              <a:t>, </a:t>
            </a:r>
            <a:r>
              <a:rPr lang="es-CO" sz="900" spc="25" err="1">
                <a:solidFill>
                  <a:srgbClr val="818385"/>
                </a:solidFill>
                <a:latin typeface="Tahoma"/>
                <a:cs typeface="Tahoma"/>
              </a:rPr>
              <a:t>reclamos</a:t>
            </a:r>
            <a:r>
              <a:rPr sz="9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o </a:t>
            </a:r>
            <a:r>
              <a:rPr sz="900" spc="-2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solicitudes.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6234" y="1985784"/>
            <a:ext cx="2595880" cy="3318510"/>
            <a:chOff x="766234" y="2585859"/>
            <a:chExt cx="2595880" cy="3318510"/>
          </a:xfrm>
        </p:grpSpPr>
        <p:sp>
          <p:nvSpPr>
            <p:cNvPr id="12" name="object 12"/>
            <p:cNvSpPr/>
            <p:nvPr/>
          </p:nvSpPr>
          <p:spPr>
            <a:xfrm>
              <a:off x="876569" y="2763151"/>
              <a:ext cx="2479040" cy="3134995"/>
            </a:xfrm>
            <a:custGeom>
              <a:avLst/>
              <a:gdLst/>
              <a:ahLst/>
              <a:cxnLst/>
              <a:rect l="l" t="t" r="r" b="b"/>
              <a:pathLst>
                <a:path w="2479040" h="3134995">
                  <a:moveTo>
                    <a:pt x="2388019" y="3134588"/>
                  </a:moveTo>
                  <a:lnTo>
                    <a:pt x="90639" y="3134588"/>
                  </a:lnTo>
                  <a:lnTo>
                    <a:pt x="55356" y="3127464"/>
                  </a:lnTo>
                  <a:lnTo>
                    <a:pt x="26546" y="3108036"/>
                  </a:lnTo>
                  <a:lnTo>
                    <a:pt x="7122" y="3079220"/>
                  </a:lnTo>
                  <a:lnTo>
                    <a:pt x="0" y="3043935"/>
                  </a:lnTo>
                  <a:lnTo>
                    <a:pt x="0" y="90639"/>
                  </a:lnTo>
                  <a:lnTo>
                    <a:pt x="7122" y="55356"/>
                  </a:lnTo>
                  <a:lnTo>
                    <a:pt x="26546" y="26546"/>
                  </a:lnTo>
                  <a:lnTo>
                    <a:pt x="55356" y="7122"/>
                  </a:lnTo>
                  <a:lnTo>
                    <a:pt x="90639" y="0"/>
                  </a:lnTo>
                  <a:lnTo>
                    <a:pt x="2388019" y="0"/>
                  </a:lnTo>
                  <a:lnTo>
                    <a:pt x="2423304" y="7122"/>
                  </a:lnTo>
                  <a:lnTo>
                    <a:pt x="2452119" y="26546"/>
                  </a:lnTo>
                  <a:lnTo>
                    <a:pt x="2471547" y="55356"/>
                  </a:lnTo>
                  <a:lnTo>
                    <a:pt x="2478671" y="90639"/>
                  </a:lnTo>
                  <a:lnTo>
                    <a:pt x="2478671" y="3043935"/>
                  </a:lnTo>
                  <a:lnTo>
                    <a:pt x="2471547" y="3079220"/>
                  </a:lnTo>
                  <a:lnTo>
                    <a:pt x="2452119" y="3108036"/>
                  </a:lnTo>
                  <a:lnTo>
                    <a:pt x="2423304" y="3127464"/>
                  </a:lnTo>
                  <a:lnTo>
                    <a:pt x="2388019" y="3134588"/>
                  </a:lnTo>
                  <a:close/>
                </a:path>
              </a:pathLst>
            </a:custGeom>
            <a:ln w="12700">
              <a:solidFill>
                <a:srgbClr val="1D33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34" y="2585859"/>
              <a:ext cx="2504440" cy="930910"/>
            </a:xfrm>
            <a:custGeom>
              <a:avLst/>
              <a:gdLst/>
              <a:ahLst/>
              <a:cxnLst/>
              <a:rect l="l" t="t" r="r" b="b"/>
              <a:pathLst>
                <a:path w="2504440" h="930910">
                  <a:moveTo>
                    <a:pt x="2399296" y="0"/>
                  </a:moveTo>
                  <a:lnTo>
                    <a:pt x="104635" y="0"/>
                  </a:lnTo>
                  <a:lnTo>
                    <a:pt x="63902" y="8223"/>
                  </a:lnTo>
                  <a:lnTo>
                    <a:pt x="30643" y="30648"/>
                  </a:lnTo>
                  <a:lnTo>
                    <a:pt x="8221" y="63907"/>
                  </a:lnTo>
                  <a:lnTo>
                    <a:pt x="0" y="104635"/>
                  </a:lnTo>
                  <a:lnTo>
                    <a:pt x="0" y="826020"/>
                  </a:lnTo>
                  <a:lnTo>
                    <a:pt x="8221" y="866753"/>
                  </a:lnTo>
                  <a:lnTo>
                    <a:pt x="30643" y="900012"/>
                  </a:lnTo>
                  <a:lnTo>
                    <a:pt x="63902" y="922434"/>
                  </a:lnTo>
                  <a:lnTo>
                    <a:pt x="104635" y="930656"/>
                  </a:lnTo>
                  <a:lnTo>
                    <a:pt x="2399296" y="930656"/>
                  </a:lnTo>
                  <a:lnTo>
                    <a:pt x="2440024" y="922434"/>
                  </a:lnTo>
                  <a:lnTo>
                    <a:pt x="2473283" y="900012"/>
                  </a:lnTo>
                  <a:lnTo>
                    <a:pt x="2495708" y="866753"/>
                  </a:lnTo>
                  <a:lnTo>
                    <a:pt x="2503932" y="826020"/>
                  </a:lnTo>
                  <a:lnTo>
                    <a:pt x="2503932" y="104635"/>
                  </a:lnTo>
                  <a:lnTo>
                    <a:pt x="2495708" y="63907"/>
                  </a:lnTo>
                  <a:lnTo>
                    <a:pt x="2473283" y="30648"/>
                  </a:lnTo>
                  <a:lnTo>
                    <a:pt x="2440024" y="8223"/>
                  </a:lnTo>
                  <a:lnTo>
                    <a:pt x="2399296" y="0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715892" y="1985792"/>
            <a:ext cx="2583180" cy="3318510"/>
            <a:chOff x="6715892" y="2585867"/>
            <a:chExt cx="2583180" cy="3318510"/>
          </a:xfrm>
        </p:grpSpPr>
        <p:sp>
          <p:nvSpPr>
            <p:cNvPr id="15" name="object 15"/>
            <p:cNvSpPr/>
            <p:nvPr/>
          </p:nvSpPr>
          <p:spPr>
            <a:xfrm>
              <a:off x="6813498" y="2763151"/>
              <a:ext cx="2479040" cy="3134995"/>
            </a:xfrm>
            <a:custGeom>
              <a:avLst/>
              <a:gdLst/>
              <a:ahLst/>
              <a:cxnLst/>
              <a:rect l="l" t="t" r="r" b="b"/>
              <a:pathLst>
                <a:path w="2479040" h="3134995">
                  <a:moveTo>
                    <a:pt x="2369159" y="3134588"/>
                  </a:moveTo>
                  <a:lnTo>
                    <a:pt x="109512" y="3134588"/>
                  </a:lnTo>
                  <a:lnTo>
                    <a:pt x="66886" y="3125981"/>
                  </a:lnTo>
                  <a:lnTo>
                    <a:pt x="32077" y="3102509"/>
                  </a:lnTo>
                  <a:lnTo>
                    <a:pt x="8606" y="3067696"/>
                  </a:lnTo>
                  <a:lnTo>
                    <a:pt x="0" y="3025063"/>
                  </a:lnTo>
                  <a:lnTo>
                    <a:pt x="0" y="109512"/>
                  </a:lnTo>
                  <a:lnTo>
                    <a:pt x="8606" y="66881"/>
                  </a:lnTo>
                  <a:lnTo>
                    <a:pt x="32077" y="32072"/>
                  </a:lnTo>
                  <a:lnTo>
                    <a:pt x="66886" y="8604"/>
                  </a:lnTo>
                  <a:lnTo>
                    <a:pt x="109512" y="0"/>
                  </a:lnTo>
                  <a:lnTo>
                    <a:pt x="2369159" y="0"/>
                  </a:lnTo>
                  <a:lnTo>
                    <a:pt x="2411790" y="8604"/>
                  </a:lnTo>
                  <a:lnTo>
                    <a:pt x="2446599" y="32072"/>
                  </a:lnTo>
                  <a:lnTo>
                    <a:pt x="2470066" y="66881"/>
                  </a:lnTo>
                  <a:lnTo>
                    <a:pt x="2478671" y="109512"/>
                  </a:lnTo>
                  <a:lnTo>
                    <a:pt x="2478671" y="3025063"/>
                  </a:lnTo>
                  <a:lnTo>
                    <a:pt x="2470066" y="3067696"/>
                  </a:lnTo>
                  <a:lnTo>
                    <a:pt x="2446599" y="3102509"/>
                  </a:lnTo>
                  <a:lnTo>
                    <a:pt x="2411790" y="3125981"/>
                  </a:lnTo>
                  <a:lnTo>
                    <a:pt x="2369159" y="3134588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15892" y="2585867"/>
              <a:ext cx="2504440" cy="973455"/>
            </a:xfrm>
            <a:custGeom>
              <a:avLst/>
              <a:gdLst/>
              <a:ahLst/>
              <a:cxnLst/>
              <a:rect l="l" t="t" r="r" b="b"/>
              <a:pathLst>
                <a:path w="2504440" h="973454">
                  <a:moveTo>
                    <a:pt x="2399309" y="0"/>
                  </a:moveTo>
                  <a:lnTo>
                    <a:pt x="104635" y="0"/>
                  </a:lnTo>
                  <a:lnTo>
                    <a:pt x="63913" y="8221"/>
                  </a:lnTo>
                  <a:lnTo>
                    <a:pt x="30653" y="30643"/>
                  </a:lnTo>
                  <a:lnTo>
                    <a:pt x="8225" y="63902"/>
                  </a:lnTo>
                  <a:lnTo>
                    <a:pt x="0" y="104635"/>
                  </a:lnTo>
                  <a:lnTo>
                    <a:pt x="0" y="868311"/>
                  </a:lnTo>
                  <a:lnTo>
                    <a:pt x="8225" y="909039"/>
                  </a:lnTo>
                  <a:lnTo>
                    <a:pt x="30653" y="942298"/>
                  </a:lnTo>
                  <a:lnTo>
                    <a:pt x="63913" y="964723"/>
                  </a:lnTo>
                  <a:lnTo>
                    <a:pt x="104635" y="972947"/>
                  </a:lnTo>
                  <a:lnTo>
                    <a:pt x="2399309" y="972947"/>
                  </a:lnTo>
                  <a:lnTo>
                    <a:pt x="2440042" y="964723"/>
                  </a:lnTo>
                  <a:lnTo>
                    <a:pt x="2473301" y="942298"/>
                  </a:lnTo>
                  <a:lnTo>
                    <a:pt x="2495723" y="909039"/>
                  </a:lnTo>
                  <a:lnTo>
                    <a:pt x="2503944" y="868311"/>
                  </a:lnTo>
                  <a:lnTo>
                    <a:pt x="2503944" y="104635"/>
                  </a:lnTo>
                  <a:lnTo>
                    <a:pt x="2495723" y="63902"/>
                  </a:lnTo>
                  <a:lnTo>
                    <a:pt x="2473301" y="30643"/>
                  </a:lnTo>
                  <a:lnTo>
                    <a:pt x="2440042" y="8221"/>
                  </a:lnTo>
                  <a:lnTo>
                    <a:pt x="2399309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34269" y="2164321"/>
            <a:ext cx="1442085" cy="5905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just">
              <a:lnSpc>
                <a:spcPts val="1410"/>
              </a:lnSpc>
              <a:spcBef>
                <a:spcPts val="315"/>
              </a:spcBef>
            </a:pPr>
            <a:r>
              <a:rPr sz="1350" b="1" spc="30">
                <a:solidFill>
                  <a:srgbClr val="FFFFFF"/>
                </a:solidFill>
                <a:latin typeface="Trebuchet MS"/>
                <a:cs typeface="Trebuchet MS"/>
              </a:rPr>
              <a:t>Relacionamiento </a:t>
            </a:r>
            <a:r>
              <a:rPr sz="1350" b="1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25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350" b="1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25">
                <a:solidFill>
                  <a:srgbClr val="FFFFFF"/>
                </a:solidFill>
                <a:latin typeface="Trebuchet MS"/>
                <a:cs typeface="Trebuchet MS"/>
              </a:rPr>
              <a:t>priopietarios </a:t>
            </a:r>
            <a:r>
              <a:rPr sz="1350" b="1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6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50" b="1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40">
                <a:solidFill>
                  <a:srgbClr val="FFFFFF"/>
                </a:solidFill>
                <a:latin typeface="Trebuchet MS"/>
                <a:cs typeface="Trebuchet MS"/>
              </a:rPr>
              <a:t>comunidades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1924" y="1985784"/>
            <a:ext cx="2580392" cy="331823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922265" y="2185866"/>
            <a:ext cx="1194435" cy="5111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375"/>
              </a:spcBef>
            </a:pPr>
            <a:r>
              <a:rPr sz="1700" b="1" spc="3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b="1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700" b="1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b="1" spc="-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700" b="1" spc="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b="1" spc="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700" b="1" spc="25">
                <a:solidFill>
                  <a:srgbClr val="FFFFFF"/>
                </a:solidFill>
                <a:latin typeface="Trebuchet MS"/>
                <a:cs typeface="Trebuchet MS"/>
              </a:rPr>
              <a:t>ción  </a:t>
            </a:r>
            <a:r>
              <a:rPr sz="1700" b="1" spc="30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sz="1700" b="1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b="1" spc="45">
                <a:solidFill>
                  <a:srgbClr val="FFFFFF"/>
                </a:solidFill>
                <a:latin typeface="Trebuchet MS"/>
                <a:cs typeface="Trebuchet MS"/>
              </a:rPr>
              <a:t>fauna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1547" y="2225832"/>
            <a:ext cx="1507490" cy="5175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246379">
              <a:lnSpc>
                <a:spcPts val="1230"/>
              </a:lnSpc>
              <a:spcBef>
                <a:spcPts val="285"/>
              </a:spcBef>
            </a:pPr>
            <a:r>
              <a:rPr sz="1150" b="1" spc="35">
                <a:solidFill>
                  <a:srgbClr val="FFFFFF"/>
                </a:solidFill>
                <a:latin typeface="Trebuchet MS"/>
                <a:cs typeface="Trebuchet MS"/>
              </a:rPr>
              <a:t>Emisión</a:t>
            </a:r>
            <a:r>
              <a:rPr sz="1150" b="1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150" b="1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75">
                <a:solidFill>
                  <a:srgbClr val="FFFFFF"/>
                </a:solidFill>
                <a:latin typeface="Trebuchet MS"/>
                <a:cs typeface="Trebuchet MS"/>
              </a:rPr>
              <a:t>gases </a:t>
            </a:r>
            <a:r>
              <a:rPr sz="1150" b="1" spc="-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150" b="1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40">
                <a:solidFill>
                  <a:srgbClr val="FFFFFF"/>
                </a:solidFill>
                <a:latin typeface="Trebuchet MS"/>
                <a:cs typeface="Trebuchet MS"/>
              </a:rPr>
              <a:t>combustión</a:t>
            </a:r>
            <a:r>
              <a:rPr sz="1150" b="1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150">
              <a:latin typeface="Trebuchet MS"/>
              <a:cs typeface="Trebuchet MS"/>
            </a:endParaRPr>
          </a:p>
          <a:p>
            <a:pPr marL="12700">
              <a:lnSpc>
                <a:spcPts val="1220"/>
              </a:lnSpc>
            </a:pPr>
            <a:r>
              <a:rPr sz="1150" b="1" spc="3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r>
              <a:rPr sz="1150" b="1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40">
                <a:solidFill>
                  <a:srgbClr val="FFFFFF"/>
                </a:solidFill>
                <a:latin typeface="Trebuchet MS"/>
                <a:cs typeface="Trebuchet MS"/>
              </a:rPr>
              <a:t>particulado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12956" y="2220692"/>
            <a:ext cx="1941830" cy="2191385"/>
            <a:chOff x="1112956" y="2820767"/>
            <a:chExt cx="1941830" cy="2191385"/>
          </a:xfrm>
        </p:grpSpPr>
        <p:sp>
          <p:nvSpPr>
            <p:cNvPr id="22" name="object 22"/>
            <p:cNvSpPr/>
            <p:nvPr/>
          </p:nvSpPr>
          <p:spPr>
            <a:xfrm>
              <a:off x="1112951" y="3871721"/>
              <a:ext cx="66675" cy="1140460"/>
            </a:xfrm>
            <a:custGeom>
              <a:avLst/>
              <a:gdLst/>
              <a:ahLst/>
              <a:cxnLst/>
              <a:rect l="l" t="t" r="r" b="b"/>
              <a:pathLst>
                <a:path w="66675" h="1140460">
                  <a:moveTo>
                    <a:pt x="58432" y="1110881"/>
                  </a:moveTo>
                  <a:lnTo>
                    <a:pt x="56134" y="1099502"/>
                  </a:lnTo>
                  <a:lnTo>
                    <a:pt x="49872" y="1090218"/>
                  </a:lnTo>
                  <a:lnTo>
                    <a:pt x="40589" y="1083970"/>
                  </a:lnTo>
                  <a:lnTo>
                    <a:pt x="29222" y="1081671"/>
                  </a:lnTo>
                  <a:lnTo>
                    <a:pt x="17843" y="1083970"/>
                  </a:lnTo>
                  <a:lnTo>
                    <a:pt x="8559" y="1090218"/>
                  </a:lnTo>
                  <a:lnTo>
                    <a:pt x="2298" y="1099502"/>
                  </a:lnTo>
                  <a:lnTo>
                    <a:pt x="0" y="1110881"/>
                  </a:lnTo>
                  <a:lnTo>
                    <a:pt x="2298" y="1122260"/>
                  </a:lnTo>
                  <a:lnTo>
                    <a:pt x="8559" y="1131544"/>
                  </a:lnTo>
                  <a:lnTo>
                    <a:pt x="17843" y="1137805"/>
                  </a:lnTo>
                  <a:lnTo>
                    <a:pt x="29222" y="1140104"/>
                  </a:lnTo>
                  <a:lnTo>
                    <a:pt x="40589" y="1137805"/>
                  </a:lnTo>
                  <a:lnTo>
                    <a:pt x="49872" y="1131544"/>
                  </a:lnTo>
                  <a:lnTo>
                    <a:pt x="56134" y="1122260"/>
                  </a:lnTo>
                  <a:lnTo>
                    <a:pt x="58432" y="1110881"/>
                  </a:lnTo>
                  <a:close/>
                </a:path>
                <a:path w="66675" h="1140460">
                  <a:moveTo>
                    <a:pt x="58432" y="29210"/>
                  </a:moveTo>
                  <a:lnTo>
                    <a:pt x="56134" y="17843"/>
                  </a:lnTo>
                  <a:lnTo>
                    <a:pt x="49872" y="8559"/>
                  </a:lnTo>
                  <a:lnTo>
                    <a:pt x="40589" y="2298"/>
                  </a:lnTo>
                  <a:lnTo>
                    <a:pt x="29222" y="0"/>
                  </a:lnTo>
                  <a:lnTo>
                    <a:pt x="17843" y="2298"/>
                  </a:lnTo>
                  <a:lnTo>
                    <a:pt x="8559" y="8559"/>
                  </a:lnTo>
                  <a:lnTo>
                    <a:pt x="2298" y="17843"/>
                  </a:lnTo>
                  <a:lnTo>
                    <a:pt x="0" y="29210"/>
                  </a:lnTo>
                  <a:lnTo>
                    <a:pt x="2298" y="40589"/>
                  </a:lnTo>
                  <a:lnTo>
                    <a:pt x="8559" y="49885"/>
                  </a:lnTo>
                  <a:lnTo>
                    <a:pt x="17843" y="56146"/>
                  </a:lnTo>
                  <a:lnTo>
                    <a:pt x="29222" y="58432"/>
                  </a:lnTo>
                  <a:lnTo>
                    <a:pt x="40589" y="56146"/>
                  </a:lnTo>
                  <a:lnTo>
                    <a:pt x="49872" y="49885"/>
                  </a:lnTo>
                  <a:lnTo>
                    <a:pt x="56134" y="40589"/>
                  </a:lnTo>
                  <a:lnTo>
                    <a:pt x="58432" y="29210"/>
                  </a:lnTo>
                  <a:close/>
                </a:path>
                <a:path w="66675" h="1140460">
                  <a:moveTo>
                    <a:pt x="66446" y="633768"/>
                  </a:moveTo>
                  <a:lnTo>
                    <a:pt x="64147" y="622388"/>
                  </a:lnTo>
                  <a:lnTo>
                    <a:pt x="57886" y="613092"/>
                  </a:lnTo>
                  <a:lnTo>
                    <a:pt x="48602" y="606831"/>
                  </a:lnTo>
                  <a:lnTo>
                    <a:pt x="37223" y="604545"/>
                  </a:lnTo>
                  <a:lnTo>
                    <a:pt x="25857" y="606831"/>
                  </a:lnTo>
                  <a:lnTo>
                    <a:pt x="16573" y="613092"/>
                  </a:lnTo>
                  <a:lnTo>
                    <a:pt x="10312" y="622388"/>
                  </a:lnTo>
                  <a:lnTo>
                    <a:pt x="8013" y="633768"/>
                  </a:lnTo>
                  <a:lnTo>
                    <a:pt x="10312" y="645134"/>
                  </a:lnTo>
                  <a:lnTo>
                    <a:pt x="16573" y="654418"/>
                  </a:lnTo>
                  <a:lnTo>
                    <a:pt x="25857" y="660679"/>
                  </a:lnTo>
                  <a:lnTo>
                    <a:pt x="37223" y="662978"/>
                  </a:lnTo>
                  <a:lnTo>
                    <a:pt x="48602" y="660679"/>
                  </a:lnTo>
                  <a:lnTo>
                    <a:pt x="57886" y="654418"/>
                  </a:lnTo>
                  <a:lnTo>
                    <a:pt x="64147" y="645134"/>
                  </a:lnTo>
                  <a:lnTo>
                    <a:pt x="66446" y="633768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2151" y="2820771"/>
              <a:ext cx="572770" cy="528320"/>
            </a:xfrm>
            <a:custGeom>
              <a:avLst/>
              <a:gdLst/>
              <a:ahLst/>
              <a:cxnLst/>
              <a:rect l="l" t="t" r="r" b="b"/>
              <a:pathLst>
                <a:path w="572769" h="528320">
                  <a:moveTo>
                    <a:pt x="370903" y="332105"/>
                  </a:moveTo>
                  <a:lnTo>
                    <a:pt x="366547" y="327748"/>
                  </a:lnTo>
                  <a:lnTo>
                    <a:pt x="362204" y="323405"/>
                  </a:lnTo>
                  <a:lnTo>
                    <a:pt x="355155" y="323405"/>
                  </a:lnTo>
                  <a:lnTo>
                    <a:pt x="346456" y="332105"/>
                  </a:lnTo>
                  <a:lnTo>
                    <a:pt x="346456" y="339153"/>
                  </a:lnTo>
                  <a:lnTo>
                    <a:pt x="352983" y="345681"/>
                  </a:lnTo>
                  <a:lnTo>
                    <a:pt x="355828" y="346760"/>
                  </a:lnTo>
                  <a:lnTo>
                    <a:pt x="361530" y="346760"/>
                  </a:lnTo>
                  <a:lnTo>
                    <a:pt x="364375" y="345681"/>
                  </a:lnTo>
                  <a:lnTo>
                    <a:pt x="370903" y="339153"/>
                  </a:lnTo>
                  <a:lnTo>
                    <a:pt x="370903" y="332105"/>
                  </a:lnTo>
                  <a:close/>
                </a:path>
                <a:path w="572769" h="528320">
                  <a:moveTo>
                    <a:pt x="572160" y="167640"/>
                  </a:moveTo>
                  <a:lnTo>
                    <a:pt x="567804" y="163830"/>
                  </a:lnTo>
                  <a:lnTo>
                    <a:pt x="544195" y="140220"/>
                  </a:lnTo>
                  <a:lnTo>
                    <a:pt x="544195" y="171450"/>
                  </a:lnTo>
                  <a:lnTo>
                    <a:pt x="481901" y="233667"/>
                  </a:lnTo>
                  <a:lnTo>
                    <a:pt x="481901" y="304800"/>
                  </a:lnTo>
                  <a:lnTo>
                    <a:pt x="480402" y="312420"/>
                  </a:lnTo>
                  <a:lnTo>
                    <a:pt x="475881" y="318770"/>
                  </a:lnTo>
                  <a:lnTo>
                    <a:pt x="469087" y="323850"/>
                  </a:lnTo>
                  <a:lnTo>
                    <a:pt x="461340" y="325120"/>
                  </a:lnTo>
                  <a:lnTo>
                    <a:pt x="453605" y="323850"/>
                  </a:lnTo>
                  <a:lnTo>
                    <a:pt x="446798" y="318770"/>
                  </a:lnTo>
                  <a:lnTo>
                    <a:pt x="426707" y="298450"/>
                  </a:lnTo>
                  <a:lnTo>
                    <a:pt x="419658" y="298450"/>
                  </a:lnTo>
                  <a:lnTo>
                    <a:pt x="410972" y="307340"/>
                  </a:lnTo>
                  <a:lnTo>
                    <a:pt x="410972" y="314960"/>
                  </a:lnTo>
                  <a:lnTo>
                    <a:pt x="446798" y="350520"/>
                  </a:lnTo>
                  <a:lnTo>
                    <a:pt x="451319" y="356870"/>
                  </a:lnTo>
                  <a:lnTo>
                    <a:pt x="452818" y="364490"/>
                  </a:lnTo>
                  <a:lnTo>
                    <a:pt x="451319" y="373380"/>
                  </a:lnTo>
                  <a:lnTo>
                    <a:pt x="446798" y="379730"/>
                  </a:lnTo>
                  <a:lnTo>
                    <a:pt x="440004" y="383540"/>
                  </a:lnTo>
                  <a:lnTo>
                    <a:pt x="432257" y="386080"/>
                  </a:lnTo>
                  <a:lnTo>
                    <a:pt x="424522" y="383540"/>
                  </a:lnTo>
                  <a:lnTo>
                    <a:pt x="417715" y="379730"/>
                  </a:lnTo>
                  <a:lnTo>
                    <a:pt x="397624" y="359410"/>
                  </a:lnTo>
                  <a:lnTo>
                    <a:pt x="390575" y="359410"/>
                  </a:lnTo>
                  <a:lnTo>
                    <a:pt x="381889" y="368300"/>
                  </a:lnTo>
                  <a:lnTo>
                    <a:pt x="381889" y="374650"/>
                  </a:lnTo>
                  <a:lnTo>
                    <a:pt x="417715" y="411480"/>
                  </a:lnTo>
                  <a:lnTo>
                    <a:pt x="422236" y="417830"/>
                  </a:lnTo>
                  <a:lnTo>
                    <a:pt x="423735" y="425450"/>
                  </a:lnTo>
                  <a:lnTo>
                    <a:pt x="422236" y="433070"/>
                  </a:lnTo>
                  <a:lnTo>
                    <a:pt x="417715" y="440690"/>
                  </a:lnTo>
                  <a:lnTo>
                    <a:pt x="410921" y="444500"/>
                  </a:lnTo>
                  <a:lnTo>
                    <a:pt x="403174" y="445770"/>
                  </a:lnTo>
                  <a:lnTo>
                    <a:pt x="395427" y="444500"/>
                  </a:lnTo>
                  <a:lnTo>
                    <a:pt x="388632" y="440690"/>
                  </a:lnTo>
                  <a:lnTo>
                    <a:pt x="368541" y="420370"/>
                  </a:lnTo>
                  <a:lnTo>
                    <a:pt x="361492" y="420370"/>
                  </a:lnTo>
                  <a:lnTo>
                    <a:pt x="352793" y="429260"/>
                  </a:lnTo>
                  <a:lnTo>
                    <a:pt x="352793" y="435610"/>
                  </a:lnTo>
                  <a:lnTo>
                    <a:pt x="392493" y="474980"/>
                  </a:lnTo>
                  <a:lnTo>
                    <a:pt x="394627" y="480060"/>
                  </a:lnTo>
                  <a:lnTo>
                    <a:pt x="394627" y="491490"/>
                  </a:lnTo>
                  <a:lnTo>
                    <a:pt x="392493" y="496570"/>
                  </a:lnTo>
                  <a:lnTo>
                    <a:pt x="384771" y="504190"/>
                  </a:lnTo>
                  <a:lnTo>
                    <a:pt x="379603" y="506730"/>
                  </a:lnTo>
                  <a:lnTo>
                    <a:pt x="368566" y="506730"/>
                  </a:lnTo>
                  <a:lnTo>
                    <a:pt x="363410" y="504190"/>
                  </a:lnTo>
                  <a:lnTo>
                    <a:pt x="341312" y="482600"/>
                  </a:lnTo>
                  <a:lnTo>
                    <a:pt x="324421" y="466090"/>
                  </a:lnTo>
                  <a:lnTo>
                    <a:pt x="329285" y="452120"/>
                  </a:lnTo>
                  <a:lnTo>
                    <a:pt x="329780" y="439420"/>
                  </a:lnTo>
                  <a:lnTo>
                    <a:pt x="325882" y="425450"/>
                  </a:lnTo>
                  <a:lnTo>
                    <a:pt x="324954" y="424180"/>
                  </a:lnTo>
                  <a:lnTo>
                    <a:pt x="317588" y="414020"/>
                  </a:lnTo>
                  <a:lnTo>
                    <a:pt x="310426" y="407670"/>
                  </a:lnTo>
                  <a:lnTo>
                    <a:pt x="307860" y="406450"/>
                  </a:lnTo>
                  <a:lnTo>
                    <a:pt x="307860" y="444500"/>
                  </a:lnTo>
                  <a:lnTo>
                    <a:pt x="306362" y="452120"/>
                  </a:lnTo>
                  <a:lnTo>
                    <a:pt x="301840" y="458470"/>
                  </a:lnTo>
                  <a:lnTo>
                    <a:pt x="280962" y="480060"/>
                  </a:lnTo>
                  <a:lnTo>
                    <a:pt x="277114" y="483870"/>
                  </a:lnTo>
                  <a:lnTo>
                    <a:pt x="271945" y="485140"/>
                  </a:lnTo>
                  <a:lnTo>
                    <a:pt x="260908" y="485140"/>
                  </a:lnTo>
                  <a:lnTo>
                    <a:pt x="245872" y="464820"/>
                  </a:lnTo>
                  <a:lnTo>
                    <a:pt x="247370" y="457200"/>
                  </a:lnTo>
                  <a:lnTo>
                    <a:pt x="248272" y="455930"/>
                  </a:lnTo>
                  <a:lnTo>
                    <a:pt x="251879" y="450850"/>
                  </a:lnTo>
                  <a:lnTo>
                    <a:pt x="272757" y="429260"/>
                  </a:lnTo>
                  <a:lnTo>
                    <a:pt x="279565" y="425450"/>
                  </a:lnTo>
                  <a:lnTo>
                    <a:pt x="287299" y="424180"/>
                  </a:lnTo>
                  <a:lnTo>
                    <a:pt x="295046" y="425450"/>
                  </a:lnTo>
                  <a:lnTo>
                    <a:pt x="301840" y="429260"/>
                  </a:lnTo>
                  <a:lnTo>
                    <a:pt x="306362" y="436880"/>
                  </a:lnTo>
                  <a:lnTo>
                    <a:pt x="307860" y="444500"/>
                  </a:lnTo>
                  <a:lnTo>
                    <a:pt x="307860" y="406450"/>
                  </a:lnTo>
                  <a:lnTo>
                    <a:pt x="302450" y="403860"/>
                  </a:lnTo>
                  <a:lnTo>
                    <a:pt x="293954" y="401320"/>
                  </a:lnTo>
                  <a:lnTo>
                    <a:pt x="285216" y="401320"/>
                  </a:lnTo>
                  <a:lnTo>
                    <a:pt x="285267" y="398780"/>
                  </a:lnTo>
                  <a:lnTo>
                    <a:pt x="284441" y="391160"/>
                  </a:lnTo>
                  <a:lnTo>
                    <a:pt x="282041" y="383540"/>
                  </a:lnTo>
                  <a:lnTo>
                    <a:pt x="279425" y="378460"/>
                  </a:lnTo>
                  <a:lnTo>
                    <a:pt x="278117" y="375920"/>
                  </a:lnTo>
                  <a:lnTo>
                    <a:pt x="272757" y="369570"/>
                  </a:lnTo>
                  <a:lnTo>
                    <a:pt x="265595" y="363220"/>
                  </a:lnTo>
                  <a:lnTo>
                    <a:pt x="263004" y="361988"/>
                  </a:lnTo>
                  <a:lnTo>
                    <a:pt x="263004" y="393700"/>
                  </a:lnTo>
                  <a:lnTo>
                    <a:pt x="263004" y="405130"/>
                  </a:lnTo>
                  <a:lnTo>
                    <a:pt x="260870" y="410210"/>
                  </a:lnTo>
                  <a:lnTo>
                    <a:pt x="220395" y="450850"/>
                  </a:lnTo>
                  <a:lnTo>
                    <a:pt x="216535" y="454660"/>
                  </a:lnTo>
                  <a:lnTo>
                    <a:pt x="211366" y="455930"/>
                  </a:lnTo>
                  <a:lnTo>
                    <a:pt x="200329" y="455930"/>
                  </a:lnTo>
                  <a:lnTo>
                    <a:pt x="195160" y="454660"/>
                  </a:lnTo>
                  <a:lnTo>
                    <a:pt x="191312" y="450850"/>
                  </a:lnTo>
                  <a:lnTo>
                    <a:pt x="186791" y="443230"/>
                  </a:lnTo>
                  <a:lnTo>
                    <a:pt x="185293" y="435610"/>
                  </a:lnTo>
                  <a:lnTo>
                    <a:pt x="186791" y="427990"/>
                  </a:lnTo>
                  <a:lnTo>
                    <a:pt x="189496" y="424180"/>
                  </a:lnTo>
                  <a:lnTo>
                    <a:pt x="191300" y="421640"/>
                  </a:lnTo>
                  <a:lnTo>
                    <a:pt x="227926" y="384810"/>
                  </a:lnTo>
                  <a:lnTo>
                    <a:pt x="234721" y="379730"/>
                  </a:lnTo>
                  <a:lnTo>
                    <a:pt x="242468" y="378460"/>
                  </a:lnTo>
                  <a:lnTo>
                    <a:pt x="250215" y="379730"/>
                  </a:lnTo>
                  <a:lnTo>
                    <a:pt x="257022" y="384810"/>
                  </a:lnTo>
                  <a:lnTo>
                    <a:pt x="260870" y="388620"/>
                  </a:lnTo>
                  <a:lnTo>
                    <a:pt x="263004" y="393700"/>
                  </a:lnTo>
                  <a:lnTo>
                    <a:pt x="263004" y="361988"/>
                  </a:lnTo>
                  <a:lnTo>
                    <a:pt x="257619" y="359410"/>
                  </a:lnTo>
                  <a:lnTo>
                    <a:pt x="249123" y="356870"/>
                  </a:lnTo>
                  <a:lnTo>
                    <a:pt x="240398" y="356870"/>
                  </a:lnTo>
                  <a:lnTo>
                    <a:pt x="240436" y="354330"/>
                  </a:lnTo>
                  <a:lnTo>
                    <a:pt x="239610" y="346710"/>
                  </a:lnTo>
                  <a:lnTo>
                    <a:pt x="237210" y="337820"/>
                  </a:lnTo>
                  <a:lnTo>
                    <a:pt x="235242" y="334010"/>
                  </a:lnTo>
                  <a:lnTo>
                    <a:pt x="233286" y="330200"/>
                  </a:lnTo>
                  <a:lnTo>
                    <a:pt x="227939" y="323850"/>
                  </a:lnTo>
                  <a:lnTo>
                    <a:pt x="220764" y="318770"/>
                  </a:lnTo>
                  <a:lnTo>
                    <a:pt x="218198" y="317550"/>
                  </a:lnTo>
                  <a:lnTo>
                    <a:pt x="218198" y="354330"/>
                  </a:lnTo>
                  <a:lnTo>
                    <a:pt x="216700" y="361950"/>
                  </a:lnTo>
                  <a:lnTo>
                    <a:pt x="212191" y="369570"/>
                  </a:lnTo>
                  <a:lnTo>
                    <a:pt x="159207" y="421640"/>
                  </a:lnTo>
                  <a:lnTo>
                    <a:pt x="154038" y="424180"/>
                  </a:lnTo>
                  <a:lnTo>
                    <a:pt x="143002" y="424180"/>
                  </a:lnTo>
                  <a:lnTo>
                    <a:pt x="137833" y="421640"/>
                  </a:lnTo>
                  <a:lnTo>
                    <a:pt x="133985" y="417830"/>
                  </a:lnTo>
                  <a:lnTo>
                    <a:pt x="129463" y="411480"/>
                  </a:lnTo>
                  <a:lnTo>
                    <a:pt x="129222" y="410210"/>
                  </a:lnTo>
                  <a:lnTo>
                    <a:pt x="127965" y="403860"/>
                  </a:lnTo>
                  <a:lnTo>
                    <a:pt x="129463" y="396240"/>
                  </a:lnTo>
                  <a:lnTo>
                    <a:pt x="133223" y="389890"/>
                  </a:lnTo>
                  <a:lnTo>
                    <a:pt x="133972" y="388620"/>
                  </a:lnTo>
                  <a:lnTo>
                    <a:pt x="183095" y="340360"/>
                  </a:lnTo>
                  <a:lnTo>
                    <a:pt x="189903" y="335280"/>
                  </a:lnTo>
                  <a:lnTo>
                    <a:pt x="197650" y="334010"/>
                  </a:lnTo>
                  <a:lnTo>
                    <a:pt x="205384" y="335280"/>
                  </a:lnTo>
                  <a:lnTo>
                    <a:pt x="212191" y="340360"/>
                  </a:lnTo>
                  <a:lnTo>
                    <a:pt x="216700" y="346710"/>
                  </a:lnTo>
                  <a:lnTo>
                    <a:pt x="218198" y="354330"/>
                  </a:lnTo>
                  <a:lnTo>
                    <a:pt x="218198" y="317550"/>
                  </a:lnTo>
                  <a:lnTo>
                    <a:pt x="212788" y="314960"/>
                  </a:lnTo>
                  <a:lnTo>
                    <a:pt x="204279" y="312420"/>
                  </a:lnTo>
                  <a:lnTo>
                    <a:pt x="195567" y="311150"/>
                  </a:lnTo>
                  <a:lnTo>
                    <a:pt x="195605" y="309880"/>
                  </a:lnTo>
                  <a:lnTo>
                    <a:pt x="194792" y="300990"/>
                  </a:lnTo>
                  <a:lnTo>
                    <a:pt x="192379" y="293370"/>
                  </a:lnTo>
                  <a:lnTo>
                    <a:pt x="190423" y="289560"/>
                  </a:lnTo>
                  <a:lnTo>
                    <a:pt x="188468" y="285750"/>
                  </a:lnTo>
                  <a:lnTo>
                    <a:pt x="183108" y="279400"/>
                  </a:lnTo>
                  <a:lnTo>
                    <a:pt x="173342" y="273278"/>
                  </a:lnTo>
                  <a:lnTo>
                    <a:pt x="173342" y="304800"/>
                  </a:lnTo>
                  <a:lnTo>
                    <a:pt x="173342" y="314960"/>
                  </a:lnTo>
                  <a:lnTo>
                    <a:pt x="171221" y="320040"/>
                  </a:lnTo>
                  <a:lnTo>
                    <a:pt x="103263" y="388620"/>
                  </a:lnTo>
                  <a:lnTo>
                    <a:pt x="98094" y="389890"/>
                  </a:lnTo>
                  <a:lnTo>
                    <a:pt x="87058" y="389890"/>
                  </a:lnTo>
                  <a:lnTo>
                    <a:pt x="81889" y="388620"/>
                  </a:lnTo>
                  <a:lnTo>
                    <a:pt x="78028" y="384810"/>
                  </a:lnTo>
                  <a:lnTo>
                    <a:pt x="73520" y="377190"/>
                  </a:lnTo>
                  <a:lnTo>
                    <a:pt x="72021" y="369570"/>
                  </a:lnTo>
                  <a:lnTo>
                    <a:pt x="73520" y="361950"/>
                  </a:lnTo>
                  <a:lnTo>
                    <a:pt x="78028" y="355600"/>
                  </a:lnTo>
                  <a:lnTo>
                    <a:pt x="118249" y="314960"/>
                  </a:lnTo>
                  <a:lnTo>
                    <a:pt x="142125" y="290830"/>
                  </a:lnTo>
                  <a:lnTo>
                    <a:pt x="147294" y="289560"/>
                  </a:lnTo>
                  <a:lnTo>
                    <a:pt x="158330" y="289560"/>
                  </a:lnTo>
                  <a:lnTo>
                    <a:pt x="163499" y="290830"/>
                  </a:lnTo>
                  <a:lnTo>
                    <a:pt x="171221" y="298450"/>
                  </a:lnTo>
                  <a:lnTo>
                    <a:pt x="173342" y="304800"/>
                  </a:lnTo>
                  <a:lnTo>
                    <a:pt x="173342" y="273278"/>
                  </a:lnTo>
                  <a:lnTo>
                    <a:pt x="168935" y="270510"/>
                  </a:lnTo>
                  <a:lnTo>
                    <a:pt x="152819" y="266700"/>
                  </a:lnTo>
                  <a:lnTo>
                    <a:pt x="136690" y="270510"/>
                  </a:lnTo>
                  <a:lnTo>
                    <a:pt x="122529" y="279400"/>
                  </a:lnTo>
                  <a:lnTo>
                    <a:pt x="87528" y="314960"/>
                  </a:lnTo>
                  <a:lnTo>
                    <a:pt x="82524" y="302260"/>
                  </a:lnTo>
                  <a:lnTo>
                    <a:pt x="81076" y="293370"/>
                  </a:lnTo>
                  <a:lnTo>
                    <a:pt x="82524" y="284480"/>
                  </a:lnTo>
                  <a:lnTo>
                    <a:pt x="86207" y="271780"/>
                  </a:lnTo>
                  <a:lnTo>
                    <a:pt x="88163" y="266700"/>
                  </a:lnTo>
                  <a:lnTo>
                    <a:pt x="90297" y="260350"/>
                  </a:lnTo>
                  <a:lnTo>
                    <a:pt x="92557" y="252730"/>
                  </a:lnTo>
                  <a:lnTo>
                    <a:pt x="95872" y="240030"/>
                  </a:lnTo>
                  <a:lnTo>
                    <a:pt x="94754" y="236220"/>
                  </a:lnTo>
                  <a:lnTo>
                    <a:pt x="27965" y="168910"/>
                  </a:lnTo>
                  <a:lnTo>
                    <a:pt x="169125" y="27940"/>
                  </a:lnTo>
                  <a:lnTo>
                    <a:pt x="288366" y="147320"/>
                  </a:lnTo>
                  <a:lnTo>
                    <a:pt x="295414" y="147320"/>
                  </a:lnTo>
                  <a:lnTo>
                    <a:pt x="303618" y="138430"/>
                  </a:lnTo>
                  <a:lnTo>
                    <a:pt x="308787" y="137160"/>
                  </a:lnTo>
                  <a:lnTo>
                    <a:pt x="319824" y="137160"/>
                  </a:lnTo>
                  <a:lnTo>
                    <a:pt x="324993" y="138430"/>
                  </a:lnTo>
                  <a:lnTo>
                    <a:pt x="475881" y="289560"/>
                  </a:lnTo>
                  <a:lnTo>
                    <a:pt x="480402" y="297180"/>
                  </a:lnTo>
                  <a:lnTo>
                    <a:pt x="481901" y="304800"/>
                  </a:lnTo>
                  <a:lnTo>
                    <a:pt x="481901" y="233667"/>
                  </a:lnTo>
                  <a:lnTo>
                    <a:pt x="466623" y="248920"/>
                  </a:lnTo>
                  <a:lnTo>
                    <a:pt x="354761" y="137160"/>
                  </a:lnTo>
                  <a:lnTo>
                    <a:pt x="344589" y="127000"/>
                  </a:lnTo>
                  <a:lnTo>
                    <a:pt x="337781" y="121920"/>
                  </a:lnTo>
                  <a:lnTo>
                    <a:pt x="330212" y="118110"/>
                  </a:lnTo>
                  <a:lnTo>
                    <a:pt x="322148" y="115570"/>
                  </a:lnTo>
                  <a:lnTo>
                    <a:pt x="313842" y="114300"/>
                  </a:lnTo>
                  <a:lnTo>
                    <a:pt x="316395" y="111760"/>
                  </a:lnTo>
                  <a:lnTo>
                    <a:pt x="400532" y="27940"/>
                  </a:lnTo>
                  <a:lnTo>
                    <a:pt x="544195" y="171450"/>
                  </a:lnTo>
                  <a:lnTo>
                    <a:pt x="544195" y="140220"/>
                  </a:lnTo>
                  <a:lnTo>
                    <a:pt x="431977" y="27940"/>
                  </a:lnTo>
                  <a:lnTo>
                    <a:pt x="404050" y="0"/>
                  </a:lnTo>
                  <a:lnTo>
                    <a:pt x="397014" y="0"/>
                  </a:lnTo>
                  <a:lnTo>
                    <a:pt x="284797" y="111760"/>
                  </a:lnTo>
                  <a:lnTo>
                    <a:pt x="200456" y="27940"/>
                  </a:lnTo>
                  <a:lnTo>
                    <a:pt x="174904" y="2540"/>
                  </a:lnTo>
                  <a:lnTo>
                    <a:pt x="172085" y="1270"/>
                  </a:lnTo>
                  <a:lnTo>
                    <a:pt x="166166" y="1270"/>
                  </a:lnTo>
                  <a:lnTo>
                    <a:pt x="163347" y="2540"/>
                  </a:lnTo>
                  <a:lnTo>
                    <a:pt x="0" y="165100"/>
                  </a:lnTo>
                  <a:lnTo>
                    <a:pt x="0" y="172720"/>
                  </a:lnTo>
                  <a:lnTo>
                    <a:pt x="71666" y="243840"/>
                  </a:lnTo>
                  <a:lnTo>
                    <a:pt x="69316" y="252730"/>
                  </a:lnTo>
                  <a:lnTo>
                    <a:pt x="65112" y="265430"/>
                  </a:lnTo>
                  <a:lnTo>
                    <a:pt x="60198" y="281940"/>
                  </a:lnTo>
                  <a:lnTo>
                    <a:pt x="58775" y="295910"/>
                  </a:lnTo>
                  <a:lnTo>
                    <a:pt x="62001" y="311150"/>
                  </a:lnTo>
                  <a:lnTo>
                    <a:pt x="71069" y="331470"/>
                  </a:lnTo>
                  <a:lnTo>
                    <a:pt x="62293" y="339090"/>
                  </a:lnTo>
                  <a:lnTo>
                    <a:pt x="52895" y="354330"/>
                  </a:lnTo>
                  <a:lnTo>
                    <a:pt x="49771" y="369570"/>
                  </a:lnTo>
                  <a:lnTo>
                    <a:pt x="52895" y="386080"/>
                  </a:lnTo>
                  <a:lnTo>
                    <a:pt x="84137" y="411480"/>
                  </a:lnTo>
                  <a:lnTo>
                    <a:pt x="92570" y="412750"/>
                  </a:lnTo>
                  <a:lnTo>
                    <a:pt x="97307" y="412750"/>
                  </a:lnTo>
                  <a:lnTo>
                    <a:pt x="101917" y="411480"/>
                  </a:lnTo>
                  <a:lnTo>
                    <a:pt x="106260" y="410210"/>
                  </a:lnTo>
                  <a:lnTo>
                    <a:pt x="107784" y="416560"/>
                  </a:lnTo>
                  <a:lnTo>
                    <a:pt x="140093" y="445770"/>
                  </a:lnTo>
                  <a:lnTo>
                    <a:pt x="148526" y="447040"/>
                  </a:lnTo>
                  <a:lnTo>
                    <a:pt x="153809" y="447040"/>
                  </a:lnTo>
                  <a:lnTo>
                    <a:pt x="158940" y="445770"/>
                  </a:lnTo>
                  <a:lnTo>
                    <a:pt x="163728" y="443230"/>
                  </a:lnTo>
                  <a:lnTo>
                    <a:pt x="165315" y="449580"/>
                  </a:lnTo>
                  <a:lnTo>
                    <a:pt x="197421" y="477520"/>
                  </a:lnTo>
                  <a:lnTo>
                    <a:pt x="205854" y="478790"/>
                  </a:lnTo>
                  <a:lnTo>
                    <a:pt x="212483" y="478790"/>
                  </a:lnTo>
                  <a:lnTo>
                    <a:pt x="218884" y="477520"/>
                  </a:lnTo>
                  <a:lnTo>
                    <a:pt x="224650" y="474980"/>
                  </a:lnTo>
                  <a:lnTo>
                    <a:pt x="226390" y="482600"/>
                  </a:lnTo>
                  <a:lnTo>
                    <a:pt x="258241" y="506730"/>
                  </a:lnTo>
                  <a:lnTo>
                    <a:pt x="266420" y="508000"/>
                  </a:lnTo>
                  <a:lnTo>
                    <a:pt x="274612" y="506730"/>
                  </a:lnTo>
                  <a:lnTo>
                    <a:pt x="282549" y="504190"/>
                  </a:lnTo>
                  <a:lnTo>
                    <a:pt x="290004" y="500380"/>
                  </a:lnTo>
                  <a:lnTo>
                    <a:pt x="296710" y="495300"/>
                  </a:lnTo>
                  <a:lnTo>
                    <a:pt x="307111" y="485140"/>
                  </a:lnTo>
                  <a:lnTo>
                    <a:pt x="309714" y="482600"/>
                  </a:lnTo>
                  <a:lnTo>
                    <a:pt x="343801" y="516890"/>
                  </a:lnTo>
                  <a:lnTo>
                    <a:pt x="350329" y="521970"/>
                  </a:lnTo>
                  <a:lnTo>
                    <a:pt x="357670" y="525780"/>
                  </a:lnTo>
                  <a:lnTo>
                    <a:pt x="365658" y="528320"/>
                  </a:lnTo>
                  <a:lnTo>
                    <a:pt x="382524" y="528320"/>
                  </a:lnTo>
                  <a:lnTo>
                    <a:pt x="416369" y="492760"/>
                  </a:lnTo>
                  <a:lnTo>
                    <a:pt x="416445" y="480060"/>
                  </a:lnTo>
                  <a:lnTo>
                    <a:pt x="412584" y="467360"/>
                  </a:lnTo>
                  <a:lnTo>
                    <a:pt x="420446" y="466090"/>
                  </a:lnTo>
                  <a:lnTo>
                    <a:pt x="427647" y="462280"/>
                  </a:lnTo>
                  <a:lnTo>
                    <a:pt x="433463" y="455930"/>
                  </a:lnTo>
                  <a:lnTo>
                    <a:pt x="438823" y="449580"/>
                  </a:lnTo>
                  <a:lnTo>
                    <a:pt x="440778" y="445770"/>
                  </a:lnTo>
                  <a:lnTo>
                    <a:pt x="442747" y="441960"/>
                  </a:lnTo>
                  <a:lnTo>
                    <a:pt x="445147" y="434340"/>
                  </a:lnTo>
                  <a:lnTo>
                    <a:pt x="445973" y="425450"/>
                  </a:lnTo>
                  <a:lnTo>
                    <a:pt x="445973" y="419100"/>
                  </a:lnTo>
                  <a:lnTo>
                    <a:pt x="444487" y="412750"/>
                  </a:lnTo>
                  <a:lnTo>
                    <a:pt x="441667" y="406400"/>
                  </a:lnTo>
                  <a:lnTo>
                    <a:pt x="449326" y="405130"/>
                  </a:lnTo>
                  <a:lnTo>
                    <a:pt x="456603" y="401320"/>
                  </a:lnTo>
                  <a:lnTo>
                    <a:pt x="462546" y="394970"/>
                  </a:lnTo>
                  <a:lnTo>
                    <a:pt x="467906" y="388620"/>
                  </a:lnTo>
                  <a:lnTo>
                    <a:pt x="469214" y="386080"/>
                  </a:lnTo>
                  <a:lnTo>
                    <a:pt x="471830" y="381000"/>
                  </a:lnTo>
                  <a:lnTo>
                    <a:pt x="474230" y="373380"/>
                  </a:lnTo>
                  <a:lnTo>
                    <a:pt x="475056" y="364490"/>
                  </a:lnTo>
                  <a:lnTo>
                    <a:pt x="475056" y="358140"/>
                  </a:lnTo>
                  <a:lnTo>
                    <a:pt x="473570" y="351790"/>
                  </a:lnTo>
                  <a:lnTo>
                    <a:pt x="470750" y="346710"/>
                  </a:lnTo>
                  <a:lnTo>
                    <a:pt x="478409" y="344170"/>
                  </a:lnTo>
                  <a:lnTo>
                    <a:pt x="485686" y="340360"/>
                  </a:lnTo>
                  <a:lnTo>
                    <a:pt x="491629" y="335280"/>
                  </a:lnTo>
                  <a:lnTo>
                    <a:pt x="497890" y="325120"/>
                  </a:lnTo>
                  <a:lnTo>
                    <a:pt x="501027" y="320040"/>
                  </a:lnTo>
                  <a:lnTo>
                    <a:pt x="504151" y="304800"/>
                  </a:lnTo>
                  <a:lnTo>
                    <a:pt x="501027" y="288290"/>
                  </a:lnTo>
                  <a:lnTo>
                    <a:pt x="491629" y="274320"/>
                  </a:lnTo>
                  <a:lnTo>
                    <a:pt x="482371" y="265430"/>
                  </a:lnTo>
                  <a:lnTo>
                    <a:pt x="498817" y="248920"/>
                  </a:lnTo>
                  <a:lnTo>
                    <a:pt x="572160" y="175260"/>
                  </a:lnTo>
                  <a:lnTo>
                    <a:pt x="572160" y="1676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69382" y="3169236"/>
            <a:ext cx="1914525" cy="300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065"/>
              </a:lnSpc>
              <a:spcBef>
                <a:spcPts val="120"/>
              </a:spcBef>
            </a:pPr>
            <a:r>
              <a:rPr sz="900" b="1" spc="-5">
                <a:solidFill>
                  <a:srgbClr val="F0AB1C"/>
                </a:solidFill>
                <a:latin typeface="Arial"/>
                <a:cs typeface="Arial"/>
              </a:rPr>
              <a:t>No</a:t>
            </a:r>
            <a:r>
              <a:rPr sz="900" b="1" spc="-20">
                <a:solidFill>
                  <a:srgbClr val="F0AB1C"/>
                </a:solidFill>
                <a:latin typeface="Arial"/>
                <a:cs typeface="Arial"/>
              </a:rPr>
              <a:t> </a:t>
            </a:r>
            <a:r>
              <a:rPr sz="900" b="1" spc="-25">
                <a:solidFill>
                  <a:srgbClr val="F0AB1C"/>
                </a:solidFill>
                <a:latin typeface="Arial"/>
                <a:cs typeface="Arial"/>
              </a:rPr>
              <a:t>cazar,</a:t>
            </a:r>
            <a:r>
              <a:rPr sz="900" b="1" spc="-15">
                <a:solidFill>
                  <a:srgbClr val="F0AB1C"/>
                </a:solidFill>
                <a:latin typeface="Arial"/>
                <a:cs typeface="Arial"/>
              </a:rPr>
              <a:t> consumir </a:t>
            </a:r>
            <a:r>
              <a:rPr sz="900" b="1" spc="5">
                <a:solidFill>
                  <a:srgbClr val="F0AB1C"/>
                </a:solidFill>
                <a:latin typeface="Arial"/>
                <a:cs typeface="Arial"/>
              </a:rPr>
              <a:t>o</a:t>
            </a:r>
            <a:r>
              <a:rPr sz="900" b="1" spc="-15">
                <a:solidFill>
                  <a:srgbClr val="F0AB1C"/>
                </a:solidFill>
                <a:latin typeface="Arial"/>
                <a:cs typeface="Arial"/>
              </a:rPr>
              <a:t> </a:t>
            </a:r>
            <a:r>
              <a:rPr sz="900" b="1" spc="-5">
                <a:solidFill>
                  <a:srgbClr val="F0AB1C"/>
                </a:solidFill>
                <a:latin typeface="Arial"/>
                <a:cs typeface="Arial"/>
              </a:rPr>
              <a:t>comercializar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65"/>
              </a:lnSpc>
            </a:pPr>
            <a:r>
              <a:rPr sz="900" spc="25">
                <a:solidFill>
                  <a:srgbClr val="818385"/>
                </a:solidFill>
                <a:latin typeface="Tahoma"/>
                <a:cs typeface="Tahoma"/>
              </a:rPr>
              <a:t>ejemplares</a:t>
            </a:r>
            <a:r>
              <a:rPr sz="9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5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fauna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silvestre.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9382" y="3647228"/>
            <a:ext cx="159575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spc="20">
                <a:solidFill>
                  <a:srgbClr val="F0AB1C"/>
                </a:solidFill>
                <a:latin typeface="Arial"/>
                <a:cs typeface="Arial"/>
              </a:rPr>
              <a:t>Proteger</a:t>
            </a:r>
            <a:r>
              <a:rPr sz="900" b="1" spc="5">
                <a:solidFill>
                  <a:srgbClr val="F0AB1C"/>
                </a:solidFill>
                <a:latin typeface="Arial"/>
                <a:cs typeface="Arial"/>
              </a:rPr>
              <a:t> </a:t>
            </a:r>
            <a:r>
              <a:rPr sz="900" b="1" spc="-5">
                <a:solidFill>
                  <a:srgbClr val="F0AB1C"/>
                </a:solidFill>
                <a:latin typeface="Arial"/>
                <a:cs typeface="Arial"/>
              </a:rPr>
              <a:t>y</a:t>
            </a:r>
            <a:r>
              <a:rPr sz="900" b="1" spc="10">
                <a:solidFill>
                  <a:srgbClr val="F0AB1C"/>
                </a:solidFill>
                <a:latin typeface="Arial"/>
                <a:cs typeface="Arial"/>
              </a:rPr>
              <a:t> </a:t>
            </a:r>
            <a:r>
              <a:rPr sz="900" b="1" spc="20">
                <a:solidFill>
                  <a:srgbClr val="F0AB1C"/>
                </a:solidFill>
                <a:latin typeface="Arial"/>
                <a:cs typeface="Arial"/>
              </a:rPr>
              <a:t>respetar</a:t>
            </a:r>
            <a:r>
              <a:rPr sz="900" b="1" spc="10">
                <a:solidFill>
                  <a:srgbClr val="F0AB1C"/>
                </a:solidFill>
                <a:latin typeface="Arial"/>
                <a:cs typeface="Arial"/>
              </a:rPr>
              <a:t> </a:t>
            </a:r>
            <a:r>
              <a:rPr sz="900" spc="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900" spc="-4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-10">
                <a:solidFill>
                  <a:srgbClr val="818385"/>
                </a:solidFill>
                <a:latin typeface="Tahoma"/>
                <a:cs typeface="Tahoma"/>
              </a:rPr>
              <a:t>fauna.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9388" y="4007939"/>
            <a:ext cx="1927225" cy="43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80"/>
              </a:spcBef>
            </a:pPr>
            <a:r>
              <a:rPr sz="900" b="1" spc="10">
                <a:solidFill>
                  <a:srgbClr val="F0AB1C"/>
                </a:solidFill>
                <a:latin typeface="Arial"/>
                <a:cs typeface="Arial"/>
              </a:rPr>
              <a:t>Informar </a:t>
            </a:r>
            <a:r>
              <a:rPr sz="900" b="1" spc="-10">
                <a:solidFill>
                  <a:srgbClr val="F0AB1C"/>
                </a:solidFill>
                <a:latin typeface="Arial"/>
                <a:cs typeface="Arial"/>
              </a:rPr>
              <a:t>accidentes </a:t>
            </a:r>
            <a:r>
              <a:rPr sz="900" b="1" spc="-20">
                <a:solidFill>
                  <a:srgbClr val="F0AB1C"/>
                </a:solidFill>
                <a:latin typeface="Arial"/>
                <a:cs typeface="Arial"/>
              </a:rPr>
              <a:t>con </a:t>
            </a:r>
            <a:r>
              <a:rPr sz="900" b="1" spc="5">
                <a:solidFill>
                  <a:srgbClr val="F0AB1C"/>
                </a:solidFill>
                <a:latin typeface="Arial"/>
                <a:cs typeface="Arial"/>
              </a:rPr>
              <a:t>fauna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>
                <a:solidFill>
                  <a:srgbClr val="818385"/>
                </a:solidFill>
                <a:latin typeface="Tahoma"/>
                <a:cs typeface="Tahoma"/>
              </a:rPr>
              <a:t>personal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>
                <a:solidFill>
                  <a:srgbClr val="818385"/>
                </a:solidFill>
                <a:latin typeface="Tahoma"/>
                <a:cs typeface="Tahoma"/>
              </a:rPr>
              <a:t>encargado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0">
                <a:solidFill>
                  <a:srgbClr val="818385"/>
                </a:solidFill>
                <a:latin typeface="Tahoma"/>
                <a:cs typeface="Tahoma"/>
              </a:rPr>
              <a:t>para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su</a:t>
            </a:r>
            <a:r>
              <a:rPr sz="9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45">
                <a:solidFill>
                  <a:srgbClr val="818385"/>
                </a:solidFill>
                <a:latin typeface="Tahoma"/>
                <a:cs typeface="Tahoma"/>
              </a:rPr>
              <a:t>debida </a:t>
            </a:r>
            <a:r>
              <a:rPr sz="900" spc="-27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0">
                <a:solidFill>
                  <a:srgbClr val="818385"/>
                </a:solidFill>
                <a:latin typeface="Tahoma"/>
                <a:cs typeface="Tahoma"/>
              </a:rPr>
              <a:t>gestión.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1228" y="3329494"/>
            <a:ext cx="2116455" cy="4343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80"/>
              </a:spcBef>
            </a:pPr>
            <a:r>
              <a:rPr sz="900" b="1" spc="15">
                <a:solidFill>
                  <a:srgbClr val="F07333"/>
                </a:solidFill>
                <a:latin typeface="Arial"/>
                <a:cs typeface="Arial"/>
              </a:rPr>
              <a:t>Participar </a:t>
            </a:r>
            <a:r>
              <a:rPr sz="900" b="1" spc="20">
                <a:solidFill>
                  <a:srgbClr val="F07333"/>
                </a:solidFill>
                <a:latin typeface="Arial"/>
                <a:cs typeface="Arial"/>
              </a:rPr>
              <a:t>en</a:t>
            </a:r>
            <a:r>
              <a:rPr sz="900" b="1" spc="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900" b="1" spc="-15">
                <a:solidFill>
                  <a:srgbClr val="F07333"/>
                </a:solidFill>
                <a:latin typeface="Arial"/>
                <a:cs typeface="Arial"/>
              </a:rPr>
              <a:t>las</a:t>
            </a:r>
            <a:r>
              <a:rPr sz="9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900" b="1" spc="-10">
                <a:solidFill>
                  <a:srgbClr val="F07333"/>
                </a:solidFill>
                <a:latin typeface="Arial"/>
                <a:cs typeface="Arial"/>
              </a:rPr>
              <a:t>acciones</a:t>
            </a:r>
            <a:r>
              <a:rPr sz="900" b="1" spc="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900" spc="30">
                <a:solidFill>
                  <a:srgbClr val="818385"/>
                </a:solidFill>
                <a:latin typeface="Tahoma"/>
                <a:cs typeface="Tahoma"/>
              </a:rPr>
              <a:t>promovidas </a:t>
            </a:r>
            <a:r>
              <a:rPr sz="900" spc="-26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35">
                <a:solidFill>
                  <a:srgbClr val="818385"/>
                </a:solidFill>
                <a:latin typeface="Tahoma"/>
                <a:cs typeface="Tahoma"/>
              </a:rPr>
              <a:t>por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900" spc="35">
                <a:solidFill>
                  <a:srgbClr val="818385"/>
                </a:solidFill>
                <a:latin typeface="Tahoma"/>
                <a:cs typeface="Tahoma"/>
              </a:rPr>
              <a:t>Programa </a:t>
            </a:r>
            <a:r>
              <a:rPr sz="900" spc="20">
                <a:solidFill>
                  <a:srgbClr val="818385"/>
                </a:solidFill>
                <a:latin typeface="Tahoma"/>
                <a:cs typeface="Tahoma"/>
              </a:rPr>
              <a:t>Empresarial </a:t>
            </a:r>
            <a:r>
              <a:rPr sz="900" spc="5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900" spc="5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25">
                <a:solidFill>
                  <a:srgbClr val="818385"/>
                </a:solidFill>
                <a:latin typeface="Tahoma"/>
                <a:cs typeface="Tahoma"/>
              </a:rPr>
              <a:t>Movilidad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Sostenible,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9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00" spc="15">
                <a:solidFill>
                  <a:srgbClr val="818385"/>
                </a:solidFill>
                <a:latin typeface="Tahoma"/>
                <a:cs typeface="Tahoma"/>
              </a:rPr>
              <a:t>Movida.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98074" y="2171416"/>
            <a:ext cx="527050" cy="528320"/>
            <a:chOff x="8498074" y="2771491"/>
            <a:chExt cx="527050" cy="528320"/>
          </a:xfrm>
        </p:grpSpPr>
        <p:sp>
          <p:nvSpPr>
            <p:cNvPr id="29" name="object 29"/>
            <p:cNvSpPr/>
            <p:nvPr/>
          </p:nvSpPr>
          <p:spPr>
            <a:xfrm>
              <a:off x="8498065" y="3080080"/>
              <a:ext cx="483234" cy="219710"/>
            </a:xfrm>
            <a:custGeom>
              <a:avLst/>
              <a:gdLst/>
              <a:ahLst/>
              <a:cxnLst/>
              <a:rect l="l" t="t" r="r" b="b"/>
              <a:pathLst>
                <a:path w="483234" h="219710">
                  <a:moveTo>
                    <a:pt x="482777" y="76796"/>
                  </a:moveTo>
                  <a:lnTo>
                    <a:pt x="473075" y="39433"/>
                  </a:lnTo>
                  <a:lnTo>
                    <a:pt x="463384" y="32270"/>
                  </a:lnTo>
                  <a:lnTo>
                    <a:pt x="452831" y="38163"/>
                  </a:lnTo>
                  <a:lnTo>
                    <a:pt x="450938" y="44831"/>
                  </a:lnTo>
                  <a:lnTo>
                    <a:pt x="453910" y="50114"/>
                  </a:lnTo>
                  <a:lnTo>
                    <a:pt x="456895" y="56400"/>
                  </a:lnTo>
                  <a:lnTo>
                    <a:pt x="459066" y="63004"/>
                  </a:lnTo>
                  <a:lnTo>
                    <a:pt x="460387" y="69837"/>
                  </a:lnTo>
                  <a:lnTo>
                    <a:pt x="460844" y="76796"/>
                  </a:lnTo>
                  <a:lnTo>
                    <a:pt x="460844" y="92697"/>
                  </a:lnTo>
                  <a:lnTo>
                    <a:pt x="460844" y="98742"/>
                  </a:lnTo>
                  <a:lnTo>
                    <a:pt x="460844" y="141478"/>
                  </a:lnTo>
                  <a:lnTo>
                    <a:pt x="460844" y="175552"/>
                  </a:lnTo>
                  <a:lnTo>
                    <a:pt x="459117" y="184086"/>
                  </a:lnTo>
                  <a:lnTo>
                    <a:pt x="454406" y="191058"/>
                  </a:lnTo>
                  <a:lnTo>
                    <a:pt x="447433" y="195770"/>
                  </a:lnTo>
                  <a:lnTo>
                    <a:pt x="438899" y="197497"/>
                  </a:lnTo>
                  <a:lnTo>
                    <a:pt x="430352" y="195770"/>
                  </a:lnTo>
                  <a:lnTo>
                    <a:pt x="423367" y="191058"/>
                  </a:lnTo>
                  <a:lnTo>
                    <a:pt x="418668" y="184086"/>
                  </a:lnTo>
                  <a:lnTo>
                    <a:pt x="416941" y="175552"/>
                  </a:lnTo>
                  <a:lnTo>
                    <a:pt x="416941" y="153606"/>
                  </a:lnTo>
                  <a:lnTo>
                    <a:pt x="427926" y="153606"/>
                  </a:lnTo>
                  <a:lnTo>
                    <a:pt x="449262" y="149288"/>
                  </a:lnTo>
                  <a:lnTo>
                    <a:pt x="460844" y="141478"/>
                  </a:lnTo>
                  <a:lnTo>
                    <a:pt x="460844" y="98742"/>
                  </a:lnTo>
                  <a:lnTo>
                    <a:pt x="458241" y="111544"/>
                  </a:lnTo>
                  <a:lnTo>
                    <a:pt x="451180" y="122008"/>
                  </a:lnTo>
                  <a:lnTo>
                    <a:pt x="440715" y="129070"/>
                  </a:lnTo>
                  <a:lnTo>
                    <a:pt x="427926" y="131660"/>
                  </a:lnTo>
                  <a:lnTo>
                    <a:pt x="412038" y="131660"/>
                  </a:lnTo>
                  <a:lnTo>
                    <a:pt x="399923" y="131660"/>
                  </a:lnTo>
                  <a:lnTo>
                    <a:pt x="82867" y="131660"/>
                  </a:lnTo>
                  <a:lnTo>
                    <a:pt x="70751" y="131660"/>
                  </a:lnTo>
                  <a:lnTo>
                    <a:pt x="65836" y="131660"/>
                  </a:lnTo>
                  <a:lnTo>
                    <a:pt x="65836" y="153606"/>
                  </a:lnTo>
                  <a:lnTo>
                    <a:pt x="65836" y="175552"/>
                  </a:lnTo>
                  <a:lnTo>
                    <a:pt x="64109" y="184086"/>
                  </a:lnTo>
                  <a:lnTo>
                    <a:pt x="59410" y="191058"/>
                  </a:lnTo>
                  <a:lnTo>
                    <a:pt x="52438" y="195770"/>
                  </a:lnTo>
                  <a:lnTo>
                    <a:pt x="43891" y="197497"/>
                  </a:lnTo>
                  <a:lnTo>
                    <a:pt x="35356" y="195770"/>
                  </a:lnTo>
                  <a:lnTo>
                    <a:pt x="28371" y="191058"/>
                  </a:lnTo>
                  <a:lnTo>
                    <a:pt x="23672" y="184086"/>
                  </a:lnTo>
                  <a:lnTo>
                    <a:pt x="21945" y="175552"/>
                  </a:lnTo>
                  <a:lnTo>
                    <a:pt x="21945" y="141478"/>
                  </a:lnTo>
                  <a:lnTo>
                    <a:pt x="33528" y="149288"/>
                  </a:lnTo>
                  <a:lnTo>
                    <a:pt x="54876" y="153606"/>
                  </a:lnTo>
                  <a:lnTo>
                    <a:pt x="65836" y="153606"/>
                  </a:lnTo>
                  <a:lnTo>
                    <a:pt x="65836" y="131660"/>
                  </a:lnTo>
                  <a:lnTo>
                    <a:pt x="54876" y="131660"/>
                  </a:lnTo>
                  <a:lnTo>
                    <a:pt x="42075" y="129070"/>
                  </a:lnTo>
                  <a:lnTo>
                    <a:pt x="31610" y="122008"/>
                  </a:lnTo>
                  <a:lnTo>
                    <a:pt x="24549" y="111544"/>
                  </a:lnTo>
                  <a:lnTo>
                    <a:pt x="21958" y="98742"/>
                  </a:lnTo>
                  <a:lnTo>
                    <a:pt x="21958" y="76796"/>
                  </a:lnTo>
                  <a:lnTo>
                    <a:pt x="26263" y="55473"/>
                  </a:lnTo>
                  <a:lnTo>
                    <a:pt x="38036" y="38036"/>
                  </a:lnTo>
                  <a:lnTo>
                    <a:pt x="55473" y="26263"/>
                  </a:lnTo>
                  <a:lnTo>
                    <a:pt x="76822" y="21945"/>
                  </a:lnTo>
                  <a:lnTo>
                    <a:pt x="302310" y="21945"/>
                  </a:lnTo>
                  <a:lnTo>
                    <a:pt x="307238" y="17030"/>
                  </a:lnTo>
                  <a:lnTo>
                    <a:pt x="307238" y="4914"/>
                  </a:lnTo>
                  <a:lnTo>
                    <a:pt x="302310" y="0"/>
                  </a:lnTo>
                  <a:lnTo>
                    <a:pt x="76822" y="0"/>
                  </a:lnTo>
                  <a:lnTo>
                    <a:pt x="46951" y="6045"/>
                  </a:lnTo>
                  <a:lnTo>
                    <a:pt x="22529" y="22517"/>
                  </a:lnTo>
                  <a:lnTo>
                    <a:pt x="6057" y="46939"/>
                  </a:lnTo>
                  <a:lnTo>
                    <a:pt x="12" y="76796"/>
                  </a:lnTo>
                  <a:lnTo>
                    <a:pt x="12" y="92697"/>
                  </a:lnTo>
                  <a:lnTo>
                    <a:pt x="0" y="175552"/>
                  </a:lnTo>
                  <a:lnTo>
                    <a:pt x="3454" y="192620"/>
                  </a:lnTo>
                  <a:lnTo>
                    <a:pt x="12865" y="206565"/>
                  </a:lnTo>
                  <a:lnTo>
                    <a:pt x="26822" y="215988"/>
                  </a:lnTo>
                  <a:lnTo>
                    <a:pt x="43891" y="219443"/>
                  </a:lnTo>
                  <a:lnTo>
                    <a:pt x="60960" y="215988"/>
                  </a:lnTo>
                  <a:lnTo>
                    <a:pt x="74917" y="206565"/>
                  </a:lnTo>
                  <a:lnTo>
                    <a:pt x="84328" y="192620"/>
                  </a:lnTo>
                  <a:lnTo>
                    <a:pt x="87782" y="175552"/>
                  </a:lnTo>
                  <a:lnTo>
                    <a:pt x="87782" y="153606"/>
                  </a:lnTo>
                  <a:lnTo>
                    <a:pt x="395008" y="153606"/>
                  </a:lnTo>
                  <a:lnTo>
                    <a:pt x="395008" y="175552"/>
                  </a:lnTo>
                  <a:lnTo>
                    <a:pt x="398462" y="192620"/>
                  </a:lnTo>
                  <a:lnTo>
                    <a:pt x="407873" y="206565"/>
                  </a:lnTo>
                  <a:lnTo>
                    <a:pt x="421830" y="215988"/>
                  </a:lnTo>
                  <a:lnTo>
                    <a:pt x="438899" y="219443"/>
                  </a:lnTo>
                  <a:lnTo>
                    <a:pt x="455955" y="215988"/>
                  </a:lnTo>
                  <a:lnTo>
                    <a:pt x="469912" y="206565"/>
                  </a:lnTo>
                  <a:lnTo>
                    <a:pt x="479323" y="192620"/>
                  </a:lnTo>
                  <a:lnTo>
                    <a:pt x="482777" y="175552"/>
                  </a:lnTo>
                  <a:lnTo>
                    <a:pt x="482777" y="98742"/>
                  </a:lnTo>
                  <a:lnTo>
                    <a:pt x="482777" y="92697"/>
                  </a:lnTo>
                  <a:lnTo>
                    <a:pt x="482777" y="767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0508" y="2948397"/>
              <a:ext cx="198958" cy="15361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563902" y="2771495"/>
              <a:ext cx="461009" cy="396875"/>
            </a:xfrm>
            <a:custGeom>
              <a:avLst/>
              <a:gdLst/>
              <a:ahLst/>
              <a:cxnLst/>
              <a:rect l="l" t="t" r="r" b="b"/>
              <a:pathLst>
                <a:path w="461009" h="396875">
                  <a:moveTo>
                    <a:pt x="87782" y="379323"/>
                  </a:moveTo>
                  <a:lnTo>
                    <a:pt x="82880" y="374408"/>
                  </a:lnTo>
                  <a:lnTo>
                    <a:pt x="4927" y="374408"/>
                  </a:lnTo>
                  <a:lnTo>
                    <a:pt x="0" y="379323"/>
                  </a:lnTo>
                  <a:lnTo>
                    <a:pt x="0" y="391439"/>
                  </a:lnTo>
                  <a:lnTo>
                    <a:pt x="4927" y="396354"/>
                  </a:lnTo>
                  <a:lnTo>
                    <a:pt x="76809" y="396354"/>
                  </a:lnTo>
                  <a:lnTo>
                    <a:pt x="82880" y="396354"/>
                  </a:lnTo>
                  <a:lnTo>
                    <a:pt x="87782" y="391439"/>
                  </a:lnTo>
                  <a:lnTo>
                    <a:pt x="87782" y="379323"/>
                  </a:lnTo>
                  <a:close/>
                </a:path>
                <a:path w="461009" h="396875">
                  <a:moveTo>
                    <a:pt x="351104" y="379323"/>
                  </a:moveTo>
                  <a:lnTo>
                    <a:pt x="346202" y="374408"/>
                  </a:lnTo>
                  <a:lnTo>
                    <a:pt x="268249" y="374408"/>
                  </a:lnTo>
                  <a:lnTo>
                    <a:pt x="263334" y="379323"/>
                  </a:lnTo>
                  <a:lnTo>
                    <a:pt x="263334" y="391439"/>
                  </a:lnTo>
                  <a:lnTo>
                    <a:pt x="268249" y="396354"/>
                  </a:lnTo>
                  <a:lnTo>
                    <a:pt x="340144" y="396354"/>
                  </a:lnTo>
                  <a:lnTo>
                    <a:pt x="346202" y="396354"/>
                  </a:lnTo>
                  <a:lnTo>
                    <a:pt x="351104" y="391439"/>
                  </a:lnTo>
                  <a:lnTo>
                    <a:pt x="351104" y="379323"/>
                  </a:lnTo>
                  <a:close/>
                </a:path>
                <a:path w="461009" h="396875">
                  <a:moveTo>
                    <a:pt x="460895" y="188341"/>
                  </a:moveTo>
                  <a:lnTo>
                    <a:pt x="455993" y="151765"/>
                  </a:lnTo>
                  <a:lnTo>
                    <a:pt x="441896" y="120103"/>
                  </a:lnTo>
                  <a:lnTo>
                    <a:pt x="438848" y="115354"/>
                  </a:lnTo>
                  <a:lnTo>
                    <a:pt x="438848" y="188099"/>
                  </a:lnTo>
                  <a:lnTo>
                    <a:pt x="431190" y="224459"/>
                  </a:lnTo>
                  <a:lnTo>
                    <a:pt x="409752" y="257619"/>
                  </a:lnTo>
                  <a:lnTo>
                    <a:pt x="375488" y="279717"/>
                  </a:lnTo>
                  <a:lnTo>
                    <a:pt x="334899" y="286562"/>
                  </a:lnTo>
                  <a:lnTo>
                    <a:pt x="314985" y="283603"/>
                  </a:lnTo>
                  <a:lnTo>
                    <a:pt x="270497" y="257987"/>
                  </a:lnTo>
                  <a:lnTo>
                    <a:pt x="242874" y="205397"/>
                  </a:lnTo>
                  <a:lnTo>
                    <a:pt x="242227" y="173583"/>
                  </a:lnTo>
                  <a:lnTo>
                    <a:pt x="245491" y="154876"/>
                  </a:lnTo>
                  <a:lnTo>
                    <a:pt x="250253" y="139598"/>
                  </a:lnTo>
                  <a:lnTo>
                    <a:pt x="256438" y="127508"/>
                  </a:lnTo>
                  <a:lnTo>
                    <a:pt x="263994" y="118364"/>
                  </a:lnTo>
                  <a:lnTo>
                    <a:pt x="269062" y="131559"/>
                  </a:lnTo>
                  <a:lnTo>
                    <a:pt x="275717" y="142887"/>
                  </a:lnTo>
                  <a:lnTo>
                    <a:pt x="284340" y="152857"/>
                  </a:lnTo>
                  <a:lnTo>
                    <a:pt x="295313" y="162013"/>
                  </a:lnTo>
                  <a:lnTo>
                    <a:pt x="298729" y="164515"/>
                  </a:lnTo>
                  <a:lnTo>
                    <a:pt x="303326" y="164795"/>
                  </a:lnTo>
                  <a:lnTo>
                    <a:pt x="310718" y="160756"/>
                  </a:lnTo>
                  <a:lnTo>
                    <a:pt x="312940" y="156781"/>
                  </a:lnTo>
                  <a:lnTo>
                    <a:pt x="312839" y="154876"/>
                  </a:lnTo>
                  <a:lnTo>
                    <a:pt x="312762" y="151765"/>
                  </a:lnTo>
                  <a:lnTo>
                    <a:pt x="314210" y="127558"/>
                  </a:lnTo>
                  <a:lnTo>
                    <a:pt x="314464" y="123291"/>
                  </a:lnTo>
                  <a:lnTo>
                    <a:pt x="323303" y="89763"/>
                  </a:lnTo>
                  <a:lnTo>
                    <a:pt x="340512" y="55181"/>
                  </a:lnTo>
                  <a:lnTo>
                    <a:pt x="367360" y="22796"/>
                  </a:lnTo>
                  <a:lnTo>
                    <a:pt x="373113" y="45593"/>
                  </a:lnTo>
                  <a:lnTo>
                    <a:pt x="382092" y="66217"/>
                  </a:lnTo>
                  <a:lnTo>
                    <a:pt x="393153" y="85267"/>
                  </a:lnTo>
                  <a:lnTo>
                    <a:pt x="405142" y="103403"/>
                  </a:lnTo>
                  <a:lnTo>
                    <a:pt x="422325" y="130124"/>
                  </a:lnTo>
                  <a:lnTo>
                    <a:pt x="434733" y="157505"/>
                  </a:lnTo>
                  <a:lnTo>
                    <a:pt x="438848" y="188099"/>
                  </a:lnTo>
                  <a:lnTo>
                    <a:pt x="438848" y="115354"/>
                  </a:lnTo>
                  <a:lnTo>
                    <a:pt x="423354" y="91135"/>
                  </a:lnTo>
                  <a:lnTo>
                    <a:pt x="412076" y="74129"/>
                  </a:lnTo>
                  <a:lnTo>
                    <a:pt x="402018" y="56946"/>
                  </a:lnTo>
                  <a:lnTo>
                    <a:pt x="394055" y="38925"/>
                  </a:lnTo>
                  <a:lnTo>
                    <a:pt x="389940" y="22796"/>
                  </a:lnTo>
                  <a:lnTo>
                    <a:pt x="389077" y="19431"/>
                  </a:lnTo>
                  <a:lnTo>
                    <a:pt x="387870" y="11671"/>
                  </a:lnTo>
                  <a:lnTo>
                    <a:pt x="382562" y="5194"/>
                  </a:lnTo>
                  <a:lnTo>
                    <a:pt x="368046" y="0"/>
                  </a:lnTo>
                  <a:lnTo>
                    <a:pt x="360057" y="1651"/>
                  </a:lnTo>
                  <a:lnTo>
                    <a:pt x="328307" y="35585"/>
                  </a:lnTo>
                  <a:lnTo>
                    <a:pt x="297815" y="97904"/>
                  </a:lnTo>
                  <a:lnTo>
                    <a:pt x="291795" y="127558"/>
                  </a:lnTo>
                  <a:lnTo>
                    <a:pt x="289013" y="123101"/>
                  </a:lnTo>
                  <a:lnTo>
                    <a:pt x="286994" y="118364"/>
                  </a:lnTo>
                  <a:lnTo>
                    <a:pt x="286867" y="118059"/>
                  </a:lnTo>
                  <a:lnTo>
                    <a:pt x="282879" y="105067"/>
                  </a:lnTo>
                  <a:lnTo>
                    <a:pt x="277533" y="99707"/>
                  </a:lnTo>
                  <a:lnTo>
                    <a:pt x="264198" y="95656"/>
                  </a:lnTo>
                  <a:lnTo>
                    <a:pt x="257086" y="96989"/>
                  </a:lnTo>
                  <a:lnTo>
                    <a:pt x="251866" y="101295"/>
                  </a:lnTo>
                  <a:lnTo>
                    <a:pt x="237693" y="117106"/>
                  </a:lnTo>
                  <a:lnTo>
                    <a:pt x="228561" y="135255"/>
                  </a:lnTo>
                  <a:lnTo>
                    <a:pt x="223227" y="153822"/>
                  </a:lnTo>
                  <a:lnTo>
                    <a:pt x="220459" y="170916"/>
                  </a:lnTo>
                  <a:lnTo>
                    <a:pt x="221386" y="209283"/>
                  </a:lnTo>
                  <a:lnTo>
                    <a:pt x="255168" y="273532"/>
                  </a:lnTo>
                  <a:lnTo>
                    <a:pt x="286156" y="295897"/>
                  </a:lnTo>
                  <a:lnTo>
                    <a:pt x="325196" y="307797"/>
                  </a:lnTo>
                  <a:lnTo>
                    <a:pt x="338912" y="308584"/>
                  </a:lnTo>
                  <a:lnTo>
                    <a:pt x="350139" y="308063"/>
                  </a:lnTo>
                  <a:lnTo>
                    <a:pt x="406095" y="288607"/>
                  </a:lnTo>
                  <a:lnTo>
                    <a:pt x="440880" y="253936"/>
                  </a:lnTo>
                  <a:lnTo>
                    <a:pt x="451840" y="232041"/>
                  </a:lnTo>
                  <a:lnTo>
                    <a:pt x="460895" y="1883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58571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dirty="0"/>
              <a:t>1</a:t>
            </a:r>
            <a:r>
              <a:rPr lang="es-MX" dirty="0"/>
              <a:t>9</a:t>
            </a:r>
            <a:endParaRPr dirty="0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BE16A083-DCB0-270A-22C2-471062CC5078}"/>
              </a:ext>
            </a:extLst>
          </p:cNvPr>
          <p:cNvSpPr/>
          <p:nvPr/>
        </p:nvSpPr>
        <p:spPr>
          <a:xfrm>
            <a:off x="0" y="228716"/>
            <a:ext cx="7036434" cy="414655"/>
          </a:xfrm>
          <a:custGeom>
            <a:avLst/>
            <a:gdLst/>
            <a:ahLst/>
            <a:cxnLst/>
            <a:rect l="l" t="t" r="r" b="b"/>
            <a:pathLst>
              <a:path w="7036434" h="414655">
                <a:moveTo>
                  <a:pt x="6932761" y="0"/>
                </a:moveTo>
                <a:lnTo>
                  <a:pt x="0" y="0"/>
                </a:lnTo>
                <a:lnTo>
                  <a:pt x="0" y="414464"/>
                </a:lnTo>
                <a:lnTo>
                  <a:pt x="6932761" y="414464"/>
                </a:lnTo>
                <a:lnTo>
                  <a:pt x="6973014" y="406337"/>
                </a:lnTo>
                <a:lnTo>
                  <a:pt x="7005886" y="384173"/>
                </a:lnTo>
                <a:lnTo>
                  <a:pt x="7028050" y="351301"/>
                </a:lnTo>
                <a:lnTo>
                  <a:pt x="7036177" y="311048"/>
                </a:lnTo>
                <a:lnTo>
                  <a:pt x="7036177" y="103416"/>
                </a:lnTo>
                <a:lnTo>
                  <a:pt x="7028050" y="63163"/>
                </a:lnTo>
                <a:lnTo>
                  <a:pt x="7005886" y="30291"/>
                </a:lnTo>
                <a:lnTo>
                  <a:pt x="6973014" y="8127"/>
                </a:lnTo>
                <a:lnTo>
                  <a:pt x="6932761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D833751B-65A3-8925-C748-A1003635CF26}"/>
              </a:ext>
            </a:extLst>
          </p:cNvPr>
          <p:cNvSpPr txBox="1"/>
          <p:nvPr/>
        </p:nvSpPr>
        <p:spPr>
          <a:xfrm>
            <a:off x="401822" y="323539"/>
            <a:ext cx="645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9. </a:t>
            </a:r>
            <a:r>
              <a:rPr sz="1200" spc="5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aspectos</a:t>
            </a:r>
            <a:r>
              <a:rPr sz="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impactos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>
                <a:solidFill>
                  <a:srgbClr val="FFFFFF"/>
                </a:solidFill>
                <a:latin typeface="Tahoma"/>
                <a:cs typeface="Tahoma"/>
              </a:rPr>
              <a:t>ambientales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relacionados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FFFFFF"/>
                </a:solidFill>
                <a:latin typeface="Tahoma"/>
                <a:cs typeface="Tahoma"/>
              </a:rPr>
              <a:t>mi</a:t>
            </a:r>
            <a:r>
              <a:rPr sz="1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FFFFFF"/>
                </a:solidFill>
                <a:latin typeface="Tahoma"/>
                <a:cs typeface="Tahoma"/>
              </a:rPr>
              <a:t>trabajo?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5871548-5021-4EA7-EC17-7AF15D09F331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40" name="Imagen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B49A786F-F9CA-C446-74D9-AC784C58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F8B4C3F6-0FAD-1FA1-E235-14B5A9A736F0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843B767E-691A-86F5-8354-C03A2E78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8261" y="1740535"/>
            <a:ext cx="3968750" cy="2145665"/>
          </a:xfrm>
          <a:custGeom>
            <a:avLst/>
            <a:gdLst/>
            <a:ahLst/>
            <a:cxnLst/>
            <a:rect l="l" t="t" r="r" b="b"/>
            <a:pathLst>
              <a:path w="3968750" h="2145665">
                <a:moveTo>
                  <a:pt x="3875049" y="0"/>
                </a:moveTo>
                <a:lnTo>
                  <a:pt x="93522" y="0"/>
                </a:lnTo>
                <a:lnTo>
                  <a:pt x="57119" y="7349"/>
                </a:lnTo>
                <a:lnTo>
                  <a:pt x="27392" y="27393"/>
                </a:lnTo>
                <a:lnTo>
                  <a:pt x="7349" y="57124"/>
                </a:lnTo>
                <a:lnTo>
                  <a:pt x="0" y="93535"/>
                </a:lnTo>
                <a:lnTo>
                  <a:pt x="0" y="2051977"/>
                </a:lnTo>
                <a:lnTo>
                  <a:pt x="7349" y="2088380"/>
                </a:lnTo>
                <a:lnTo>
                  <a:pt x="27392" y="2118107"/>
                </a:lnTo>
                <a:lnTo>
                  <a:pt x="57119" y="2138150"/>
                </a:lnTo>
                <a:lnTo>
                  <a:pt x="93522" y="2145499"/>
                </a:lnTo>
                <a:lnTo>
                  <a:pt x="3875049" y="2145499"/>
                </a:lnTo>
                <a:lnTo>
                  <a:pt x="3911452" y="2138150"/>
                </a:lnTo>
                <a:lnTo>
                  <a:pt x="3941179" y="2118107"/>
                </a:lnTo>
                <a:lnTo>
                  <a:pt x="3961222" y="2088380"/>
                </a:lnTo>
                <a:lnTo>
                  <a:pt x="3968572" y="2051977"/>
                </a:lnTo>
                <a:lnTo>
                  <a:pt x="3968572" y="93535"/>
                </a:lnTo>
                <a:lnTo>
                  <a:pt x="3961222" y="57124"/>
                </a:lnTo>
                <a:lnTo>
                  <a:pt x="3941179" y="27393"/>
                </a:lnTo>
                <a:lnTo>
                  <a:pt x="3911452" y="7349"/>
                </a:lnTo>
                <a:lnTo>
                  <a:pt x="3875049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47565" y="1740535"/>
            <a:ext cx="3968750" cy="2145665"/>
          </a:xfrm>
          <a:custGeom>
            <a:avLst/>
            <a:gdLst/>
            <a:ahLst/>
            <a:cxnLst/>
            <a:rect l="l" t="t" r="r" b="b"/>
            <a:pathLst>
              <a:path w="3968750" h="2145665">
                <a:moveTo>
                  <a:pt x="3875049" y="0"/>
                </a:moveTo>
                <a:lnTo>
                  <a:pt x="93522" y="0"/>
                </a:lnTo>
                <a:lnTo>
                  <a:pt x="57119" y="7349"/>
                </a:lnTo>
                <a:lnTo>
                  <a:pt x="27392" y="27393"/>
                </a:lnTo>
                <a:lnTo>
                  <a:pt x="7349" y="57124"/>
                </a:lnTo>
                <a:lnTo>
                  <a:pt x="0" y="93535"/>
                </a:lnTo>
                <a:lnTo>
                  <a:pt x="0" y="2051977"/>
                </a:lnTo>
                <a:lnTo>
                  <a:pt x="7349" y="2088380"/>
                </a:lnTo>
                <a:lnTo>
                  <a:pt x="27392" y="2118107"/>
                </a:lnTo>
                <a:lnTo>
                  <a:pt x="57119" y="2138150"/>
                </a:lnTo>
                <a:lnTo>
                  <a:pt x="93522" y="2145499"/>
                </a:lnTo>
                <a:lnTo>
                  <a:pt x="3875049" y="2145499"/>
                </a:lnTo>
                <a:lnTo>
                  <a:pt x="3911452" y="2138150"/>
                </a:lnTo>
                <a:lnTo>
                  <a:pt x="3941179" y="2118107"/>
                </a:lnTo>
                <a:lnTo>
                  <a:pt x="3961222" y="2088380"/>
                </a:lnTo>
                <a:lnTo>
                  <a:pt x="3968572" y="2051977"/>
                </a:lnTo>
                <a:lnTo>
                  <a:pt x="3968572" y="93535"/>
                </a:lnTo>
                <a:lnTo>
                  <a:pt x="3961222" y="57124"/>
                </a:lnTo>
                <a:lnTo>
                  <a:pt x="3941179" y="27393"/>
                </a:lnTo>
                <a:lnTo>
                  <a:pt x="3911452" y="7349"/>
                </a:lnTo>
                <a:lnTo>
                  <a:pt x="3875049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8261" y="4130497"/>
            <a:ext cx="3968750" cy="2145665"/>
          </a:xfrm>
          <a:custGeom>
            <a:avLst/>
            <a:gdLst/>
            <a:ahLst/>
            <a:cxnLst/>
            <a:rect l="l" t="t" r="r" b="b"/>
            <a:pathLst>
              <a:path w="3968750" h="2145665">
                <a:moveTo>
                  <a:pt x="3875049" y="0"/>
                </a:moveTo>
                <a:lnTo>
                  <a:pt x="93522" y="0"/>
                </a:lnTo>
                <a:lnTo>
                  <a:pt x="57119" y="7349"/>
                </a:lnTo>
                <a:lnTo>
                  <a:pt x="27392" y="27393"/>
                </a:lnTo>
                <a:lnTo>
                  <a:pt x="7349" y="57124"/>
                </a:lnTo>
                <a:lnTo>
                  <a:pt x="0" y="93535"/>
                </a:lnTo>
                <a:lnTo>
                  <a:pt x="0" y="2051977"/>
                </a:lnTo>
                <a:lnTo>
                  <a:pt x="7349" y="2088380"/>
                </a:lnTo>
                <a:lnTo>
                  <a:pt x="27392" y="2118107"/>
                </a:lnTo>
                <a:lnTo>
                  <a:pt x="57119" y="2138150"/>
                </a:lnTo>
                <a:lnTo>
                  <a:pt x="93522" y="2145499"/>
                </a:lnTo>
                <a:lnTo>
                  <a:pt x="3875049" y="2145499"/>
                </a:lnTo>
                <a:lnTo>
                  <a:pt x="3911452" y="2138150"/>
                </a:lnTo>
                <a:lnTo>
                  <a:pt x="3941179" y="2118107"/>
                </a:lnTo>
                <a:lnTo>
                  <a:pt x="3961222" y="2088380"/>
                </a:lnTo>
                <a:lnTo>
                  <a:pt x="3968572" y="2051977"/>
                </a:lnTo>
                <a:lnTo>
                  <a:pt x="3968572" y="93535"/>
                </a:lnTo>
                <a:lnTo>
                  <a:pt x="3961222" y="57124"/>
                </a:lnTo>
                <a:lnTo>
                  <a:pt x="3941179" y="27393"/>
                </a:lnTo>
                <a:lnTo>
                  <a:pt x="3911452" y="7349"/>
                </a:lnTo>
                <a:lnTo>
                  <a:pt x="3875049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7565" y="4130497"/>
            <a:ext cx="3968750" cy="2145665"/>
          </a:xfrm>
          <a:custGeom>
            <a:avLst/>
            <a:gdLst/>
            <a:ahLst/>
            <a:cxnLst/>
            <a:rect l="l" t="t" r="r" b="b"/>
            <a:pathLst>
              <a:path w="3968750" h="2145665">
                <a:moveTo>
                  <a:pt x="3875049" y="0"/>
                </a:moveTo>
                <a:lnTo>
                  <a:pt x="93522" y="0"/>
                </a:lnTo>
                <a:lnTo>
                  <a:pt x="57119" y="7349"/>
                </a:lnTo>
                <a:lnTo>
                  <a:pt x="27392" y="27393"/>
                </a:lnTo>
                <a:lnTo>
                  <a:pt x="7349" y="57124"/>
                </a:lnTo>
                <a:lnTo>
                  <a:pt x="0" y="93535"/>
                </a:lnTo>
                <a:lnTo>
                  <a:pt x="0" y="2051977"/>
                </a:lnTo>
                <a:lnTo>
                  <a:pt x="7349" y="2088380"/>
                </a:lnTo>
                <a:lnTo>
                  <a:pt x="27392" y="2118107"/>
                </a:lnTo>
                <a:lnTo>
                  <a:pt x="57119" y="2138150"/>
                </a:lnTo>
                <a:lnTo>
                  <a:pt x="93522" y="2145499"/>
                </a:lnTo>
                <a:lnTo>
                  <a:pt x="3875049" y="2145499"/>
                </a:lnTo>
                <a:lnTo>
                  <a:pt x="3911452" y="2138150"/>
                </a:lnTo>
                <a:lnTo>
                  <a:pt x="3941179" y="2118107"/>
                </a:lnTo>
                <a:lnTo>
                  <a:pt x="3961222" y="2088380"/>
                </a:lnTo>
                <a:lnTo>
                  <a:pt x="3968572" y="2051977"/>
                </a:lnTo>
                <a:lnTo>
                  <a:pt x="3968572" y="93535"/>
                </a:lnTo>
                <a:lnTo>
                  <a:pt x="3961222" y="57124"/>
                </a:lnTo>
                <a:lnTo>
                  <a:pt x="3941179" y="27393"/>
                </a:lnTo>
                <a:lnTo>
                  <a:pt x="3911452" y="7349"/>
                </a:lnTo>
                <a:lnTo>
                  <a:pt x="3875049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822" y="323539"/>
            <a:ext cx="514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10.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5" dirty="0" err="1">
                <a:solidFill>
                  <a:srgbClr val="FFFFFF"/>
                </a:solidFill>
                <a:latin typeface="Tahoma"/>
                <a:cs typeface="Tahoma"/>
              </a:rPr>
              <a:t>Cuáles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principales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amenazas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seguridad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56610" y="2256709"/>
            <a:ext cx="1117600" cy="1179830"/>
            <a:chOff x="1328609" y="2809744"/>
            <a:chExt cx="1117600" cy="1179830"/>
          </a:xfrm>
        </p:grpSpPr>
        <p:sp>
          <p:nvSpPr>
            <p:cNvPr id="14" name="object 14"/>
            <p:cNvSpPr/>
            <p:nvPr/>
          </p:nvSpPr>
          <p:spPr>
            <a:xfrm>
              <a:off x="1328597" y="3015157"/>
              <a:ext cx="1117600" cy="612140"/>
            </a:xfrm>
            <a:custGeom>
              <a:avLst/>
              <a:gdLst/>
              <a:ahLst/>
              <a:cxnLst/>
              <a:rect l="l" t="t" r="r" b="b"/>
              <a:pathLst>
                <a:path w="1117600" h="612139">
                  <a:moveTo>
                    <a:pt x="342519" y="586663"/>
                  </a:moveTo>
                  <a:lnTo>
                    <a:pt x="335203" y="579335"/>
                  </a:lnTo>
                  <a:lnTo>
                    <a:pt x="326174" y="579335"/>
                  </a:lnTo>
                  <a:lnTo>
                    <a:pt x="213893" y="579335"/>
                  </a:lnTo>
                  <a:lnTo>
                    <a:pt x="165785" y="572858"/>
                  </a:lnTo>
                  <a:lnTo>
                    <a:pt x="122516" y="554558"/>
                  </a:lnTo>
                  <a:lnTo>
                    <a:pt x="85839" y="526211"/>
                  </a:lnTo>
                  <a:lnTo>
                    <a:pt x="57492" y="489521"/>
                  </a:lnTo>
                  <a:lnTo>
                    <a:pt x="39204" y="446265"/>
                  </a:lnTo>
                  <a:lnTo>
                    <a:pt x="32715" y="398145"/>
                  </a:lnTo>
                  <a:lnTo>
                    <a:pt x="35801" y="364769"/>
                  </a:lnTo>
                  <a:lnTo>
                    <a:pt x="44856" y="332854"/>
                  </a:lnTo>
                  <a:lnTo>
                    <a:pt x="59601" y="303136"/>
                  </a:lnTo>
                  <a:lnTo>
                    <a:pt x="79730" y="276377"/>
                  </a:lnTo>
                  <a:lnTo>
                    <a:pt x="83058" y="270802"/>
                  </a:lnTo>
                  <a:lnTo>
                    <a:pt x="66840" y="249047"/>
                  </a:lnTo>
                  <a:lnTo>
                    <a:pt x="60756" y="250532"/>
                  </a:lnTo>
                  <a:lnTo>
                    <a:pt x="31750" y="285978"/>
                  </a:lnTo>
                  <a:lnTo>
                    <a:pt x="14338" y="321068"/>
                  </a:lnTo>
                  <a:lnTo>
                    <a:pt x="3644" y="358749"/>
                  </a:lnTo>
                  <a:lnTo>
                    <a:pt x="0" y="398145"/>
                  </a:lnTo>
                  <a:lnTo>
                    <a:pt x="5664" y="447128"/>
                  </a:lnTo>
                  <a:lnTo>
                    <a:pt x="21780" y="492125"/>
                  </a:lnTo>
                  <a:lnTo>
                    <a:pt x="47053" y="531850"/>
                  </a:lnTo>
                  <a:lnTo>
                    <a:pt x="80200" y="564997"/>
                  </a:lnTo>
                  <a:lnTo>
                    <a:pt x="119913" y="590270"/>
                  </a:lnTo>
                  <a:lnTo>
                    <a:pt x="164909" y="606386"/>
                  </a:lnTo>
                  <a:lnTo>
                    <a:pt x="213893" y="612038"/>
                  </a:lnTo>
                  <a:lnTo>
                    <a:pt x="335203" y="612038"/>
                  </a:lnTo>
                  <a:lnTo>
                    <a:pt x="342519" y="604723"/>
                  </a:lnTo>
                  <a:lnTo>
                    <a:pt x="342519" y="586663"/>
                  </a:lnTo>
                  <a:close/>
                </a:path>
                <a:path w="1117600" h="612139">
                  <a:moveTo>
                    <a:pt x="1117015" y="315518"/>
                  </a:moveTo>
                  <a:lnTo>
                    <a:pt x="1098423" y="269468"/>
                  </a:lnTo>
                  <a:lnTo>
                    <a:pt x="1085545" y="259029"/>
                  </a:lnTo>
                  <a:lnTo>
                    <a:pt x="1085545" y="249085"/>
                  </a:lnTo>
                  <a:lnTo>
                    <a:pt x="1085494" y="184264"/>
                  </a:lnTo>
                  <a:lnTo>
                    <a:pt x="1084313" y="163817"/>
                  </a:lnTo>
                  <a:lnTo>
                    <a:pt x="1084313" y="315518"/>
                  </a:lnTo>
                  <a:lnTo>
                    <a:pt x="1084313" y="494372"/>
                  </a:lnTo>
                  <a:lnTo>
                    <a:pt x="1081646" y="507517"/>
                  </a:lnTo>
                  <a:lnTo>
                    <a:pt x="1074407" y="518261"/>
                  </a:lnTo>
                  <a:lnTo>
                    <a:pt x="1063663" y="525513"/>
                  </a:lnTo>
                  <a:lnTo>
                    <a:pt x="1050518" y="528167"/>
                  </a:lnTo>
                  <a:lnTo>
                    <a:pt x="775944" y="528167"/>
                  </a:lnTo>
                  <a:lnTo>
                    <a:pt x="762800" y="525513"/>
                  </a:lnTo>
                  <a:lnTo>
                    <a:pt x="752055" y="518261"/>
                  </a:lnTo>
                  <a:lnTo>
                    <a:pt x="744804" y="507517"/>
                  </a:lnTo>
                  <a:lnTo>
                    <a:pt x="742149" y="494372"/>
                  </a:lnTo>
                  <a:lnTo>
                    <a:pt x="742149" y="315518"/>
                  </a:lnTo>
                  <a:lnTo>
                    <a:pt x="744804" y="302387"/>
                  </a:lnTo>
                  <a:lnTo>
                    <a:pt x="752055" y="291642"/>
                  </a:lnTo>
                  <a:lnTo>
                    <a:pt x="762800" y="284391"/>
                  </a:lnTo>
                  <a:lnTo>
                    <a:pt x="775944" y="281724"/>
                  </a:lnTo>
                  <a:lnTo>
                    <a:pt x="1050518" y="281724"/>
                  </a:lnTo>
                  <a:lnTo>
                    <a:pt x="1063663" y="284391"/>
                  </a:lnTo>
                  <a:lnTo>
                    <a:pt x="1074407" y="291642"/>
                  </a:lnTo>
                  <a:lnTo>
                    <a:pt x="1081646" y="302387"/>
                  </a:lnTo>
                  <a:lnTo>
                    <a:pt x="1084313" y="315518"/>
                  </a:lnTo>
                  <a:lnTo>
                    <a:pt x="1084313" y="163817"/>
                  </a:lnTo>
                  <a:lnTo>
                    <a:pt x="1074483" y="122059"/>
                  </a:lnTo>
                  <a:lnTo>
                    <a:pt x="1050226" y="93294"/>
                  </a:lnTo>
                  <a:lnTo>
                    <a:pt x="1043965" y="94996"/>
                  </a:lnTo>
                  <a:lnTo>
                    <a:pt x="1038860" y="99009"/>
                  </a:lnTo>
                  <a:lnTo>
                    <a:pt x="1035786" y="104482"/>
                  </a:lnTo>
                  <a:lnTo>
                    <a:pt x="1034986" y="110693"/>
                  </a:lnTo>
                  <a:lnTo>
                    <a:pt x="1036701" y="116954"/>
                  </a:lnTo>
                  <a:lnTo>
                    <a:pt x="1043736" y="133235"/>
                  </a:lnTo>
                  <a:lnTo>
                    <a:pt x="1048778" y="150075"/>
                  </a:lnTo>
                  <a:lnTo>
                    <a:pt x="1051814" y="167411"/>
                  </a:lnTo>
                  <a:lnTo>
                    <a:pt x="1052779" y="184264"/>
                  </a:lnTo>
                  <a:lnTo>
                    <a:pt x="1052830" y="249085"/>
                  </a:lnTo>
                  <a:lnTo>
                    <a:pt x="1020127" y="249034"/>
                  </a:lnTo>
                  <a:lnTo>
                    <a:pt x="1020000" y="185674"/>
                  </a:lnTo>
                  <a:lnTo>
                    <a:pt x="1017689" y="162826"/>
                  </a:lnTo>
                  <a:lnTo>
                    <a:pt x="1010577" y="139827"/>
                  </a:lnTo>
                  <a:lnTo>
                    <a:pt x="999121" y="118605"/>
                  </a:lnTo>
                  <a:lnTo>
                    <a:pt x="983640" y="99923"/>
                  </a:lnTo>
                  <a:lnTo>
                    <a:pt x="981417" y="98120"/>
                  </a:lnTo>
                  <a:lnTo>
                    <a:pt x="965123" y="84886"/>
                  </a:lnTo>
                  <a:lnTo>
                    <a:pt x="944435" y="73977"/>
                  </a:lnTo>
                  <a:lnTo>
                    <a:pt x="922096" y="67411"/>
                  </a:lnTo>
                  <a:lnTo>
                    <a:pt x="898613" y="65417"/>
                  </a:lnTo>
                  <a:lnTo>
                    <a:pt x="875131" y="68008"/>
                  </a:lnTo>
                  <a:lnTo>
                    <a:pt x="853059" y="74968"/>
                  </a:lnTo>
                  <a:lnTo>
                    <a:pt x="832866" y="86080"/>
                  </a:lnTo>
                  <a:lnTo>
                    <a:pt x="814971" y="101142"/>
                  </a:lnTo>
                  <a:lnTo>
                    <a:pt x="788619" y="81457"/>
                  </a:lnTo>
                  <a:lnTo>
                    <a:pt x="812266" y="60909"/>
                  </a:lnTo>
                  <a:lnTo>
                    <a:pt x="839508" y="45580"/>
                  </a:lnTo>
                  <a:lnTo>
                    <a:pt x="869238" y="36017"/>
                  </a:lnTo>
                  <a:lnTo>
                    <a:pt x="900366" y="32702"/>
                  </a:lnTo>
                  <a:lnTo>
                    <a:pt x="924852" y="34658"/>
                  </a:lnTo>
                  <a:lnTo>
                    <a:pt x="948410" y="40424"/>
                  </a:lnTo>
                  <a:lnTo>
                    <a:pt x="970737" y="49923"/>
                  </a:lnTo>
                  <a:lnTo>
                    <a:pt x="991501" y="63030"/>
                  </a:lnTo>
                  <a:lnTo>
                    <a:pt x="997369" y="65811"/>
                  </a:lnTo>
                  <a:lnTo>
                    <a:pt x="1017485" y="47612"/>
                  </a:lnTo>
                  <a:lnTo>
                    <a:pt x="1015428" y="41681"/>
                  </a:lnTo>
                  <a:lnTo>
                    <a:pt x="1011097" y="36842"/>
                  </a:lnTo>
                  <a:lnTo>
                    <a:pt x="1004531" y="32702"/>
                  </a:lnTo>
                  <a:lnTo>
                    <a:pt x="985862" y="20916"/>
                  </a:lnTo>
                  <a:lnTo>
                    <a:pt x="958735" y="9385"/>
                  </a:lnTo>
                  <a:lnTo>
                    <a:pt x="930097" y="2374"/>
                  </a:lnTo>
                  <a:lnTo>
                    <a:pt x="900353" y="0"/>
                  </a:lnTo>
                  <a:lnTo>
                    <a:pt x="859891" y="4457"/>
                  </a:lnTo>
                  <a:lnTo>
                    <a:pt x="821867" y="17424"/>
                  </a:lnTo>
                  <a:lnTo>
                    <a:pt x="787527" y="38341"/>
                  </a:lnTo>
                  <a:lnTo>
                    <a:pt x="758113" y="66598"/>
                  </a:lnTo>
                  <a:lnTo>
                    <a:pt x="751713" y="78714"/>
                  </a:lnTo>
                  <a:lnTo>
                    <a:pt x="753300" y="92316"/>
                  </a:lnTo>
                  <a:lnTo>
                    <a:pt x="756920" y="98590"/>
                  </a:lnTo>
                  <a:lnTo>
                    <a:pt x="800925" y="131457"/>
                  </a:lnTo>
                  <a:lnTo>
                    <a:pt x="809421" y="135572"/>
                  </a:lnTo>
                  <a:lnTo>
                    <a:pt x="818565" y="136283"/>
                  </a:lnTo>
                  <a:lnTo>
                    <a:pt x="827354" y="133680"/>
                  </a:lnTo>
                  <a:lnTo>
                    <a:pt x="834771" y="127889"/>
                  </a:lnTo>
                  <a:lnTo>
                    <a:pt x="848207" y="115341"/>
                  </a:lnTo>
                  <a:lnTo>
                    <a:pt x="863676" y="106070"/>
                  </a:lnTo>
                  <a:lnTo>
                    <a:pt x="878192" y="101142"/>
                  </a:lnTo>
                  <a:lnTo>
                    <a:pt x="880757" y="100279"/>
                  </a:lnTo>
                  <a:lnTo>
                    <a:pt x="899083" y="98120"/>
                  </a:lnTo>
                  <a:lnTo>
                    <a:pt x="916025" y="99568"/>
                  </a:lnTo>
                  <a:lnTo>
                    <a:pt x="960678" y="123202"/>
                  </a:lnTo>
                  <a:lnTo>
                    <a:pt x="985634" y="169278"/>
                  </a:lnTo>
                  <a:lnTo>
                    <a:pt x="987425" y="249034"/>
                  </a:lnTo>
                  <a:lnTo>
                    <a:pt x="936193" y="249034"/>
                  </a:lnTo>
                  <a:lnTo>
                    <a:pt x="903401" y="221538"/>
                  </a:lnTo>
                  <a:lnTo>
                    <a:pt x="895019" y="216966"/>
                  </a:lnTo>
                  <a:lnTo>
                    <a:pt x="866063" y="201206"/>
                  </a:lnTo>
                  <a:lnTo>
                    <a:pt x="825461" y="188595"/>
                  </a:lnTo>
                  <a:lnTo>
                    <a:pt x="782878" y="184264"/>
                  </a:lnTo>
                  <a:lnTo>
                    <a:pt x="213906" y="184264"/>
                  </a:lnTo>
                  <a:lnTo>
                    <a:pt x="164846" y="189877"/>
                  </a:lnTo>
                  <a:lnTo>
                    <a:pt x="118592" y="206629"/>
                  </a:lnTo>
                  <a:lnTo>
                    <a:pt x="109550" y="222300"/>
                  </a:lnTo>
                  <a:lnTo>
                    <a:pt x="111252" y="228561"/>
                  </a:lnTo>
                  <a:lnTo>
                    <a:pt x="114109" y="234289"/>
                  </a:lnTo>
                  <a:lnTo>
                    <a:pt x="119900" y="237617"/>
                  </a:lnTo>
                  <a:lnTo>
                    <a:pt x="128358" y="237617"/>
                  </a:lnTo>
                  <a:lnTo>
                    <a:pt x="130835" y="237058"/>
                  </a:lnTo>
                  <a:lnTo>
                    <a:pt x="133172" y="235889"/>
                  </a:lnTo>
                  <a:lnTo>
                    <a:pt x="152425" y="227647"/>
                  </a:lnTo>
                  <a:lnTo>
                    <a:pt x="172339" y="221729"/>
                  </a:lnTo>
                  <a:lnTo>
                    <a:pt x="192862" y="218160"/>
                  </a:lnTo>
                  <a:lnTo>
                    <a:pt x="213906" y="216966"/>
                  </a:lnTo>
                  <a:lnTo>
                    <a:pt x="782878" y="216966"/>
                  </a:lnTo>
                  <a:lnTo>
                    <a:pt x="810590" y="219049"/>
                  </a:lnTo>
                  <a:lnTo>
                    <a:pt x="837209" y="225183"/>
                  </a:lnTo>
                  <a:lnTo>
                    <a:pt x="862431" y="235229"/>
                  </a:lnTo>
                  <a:lnTo>
                    <a:pt x="885901" y="249034"/>
                  </a:lnTo>
                  <a:lnTo>
                    <a:pt x="775944" y="249034"/>
                  </a:lnTo>
                  <a:lnTo>
                    <a:pt x="750074" y="254266"/>
                  </a:lnTo>
                  <a:lnTo>
                    <a:pt x="728941" y="268541"/>
                  </a:lnTo>
                  <a:lnTo>
                    <a:pt x="714667" y="289674"/>
                  </a:lnTo>
                  <a:lnTo>
                    <a:pt x="709434" y="315518"/>
                  </a:lnTo>
                  <a:lnTo>
                    <a:pt x="709434" y="494372"/>
                  </a:lnTo>
                  <a:lnTo>
                    <a:pt x="714667" y="520230"/>
                  </a:lnTo>
                  <a:lnTo>
                    <a:pt x="728941" y="541375"/>
                  </a:lnTo>
                  <a:lnTo>
                    <a:pt x="750074" y="555637"/>
                  </a:lnTo>
                  <a:lnTo>
                    <a:pt x="775944" y="560870"/>
                  </a:lnTo>
                  <a:lnTo>
                    <a:pt x="862558" y="560870"/>
                  </a:lnTo>
                  <a:lnTo>
                    <a:pt x="843648" y="568845"/>
                  </a:lnTo>
                  <a:lnTo>
                    <a:pt x="823937" y="574624"/>
                  </a:lnTo>
                  <a:lnTo>
                    <a:pt x="803617" y="578142"/>
                  </a:lnTo>
                  <a:lnTo>
                    <a:pt x="782878" y="579335"/>
                  </a:lnTo>
                  <a:lnTo>
                    <a:pt x="394716" y="579335"/>
                  </a:lnTo>
                  <a:lnTo>
                    <a:pt x="387400" y="586663"/>
                  </a:lnTo>
                  <a:lnTo>
                    <a:pt x="387400" y="604723"/>
                  </a:lnTo>
                  <a:lnTo>
                    <a:pt x="394716" y="612051"/>
                  </a:lnTo>
                  <a:lnTo>
                    <a:pt x="782878" y="612051"/>
                  </a:lnTo>
                  <a:lnTo>
                    <a:pt x="820610" y="608698"/>
                  </a:lnTo>
                  <a:lnTo>
                    <a:pt x="856856" y="598830"/>
                  </a:lnTo>
                  <a:lnTo>
                    <a:pt x="890803" y="582790"/>
                  </a:lnTo>
                  <a:lnTo>
                    <a:pt x="921626" y="560870"/>
                  </a:lnTo>
                  <a:lnTo>
                    <a:pt x="1050518" y="560870"/>
                  </a:lnTo>
                  <a:lnTo>
                    <a:pt x="1076375" y="555637"/>
                  </a:lnTo>
                  <a:lnTo>
                    <a:pt x="1097521" y="541375"/>
                  </a:lnTo>
                  <a:lnTo>
                    <a:pt x="1106424" y="528167"/>
                  </a:lnTo>
                  <a:lnTo>
                    <a:pt x="1111783" y="520230"/>
                  </a:lnTo>
                  <a:lnTo>
                    <a:pt x="1117015" y="494372"/>
                  </a:lnTo>
                  <a:lnTo>
                    <a:pt x="1117015" y="315518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8115" y="3317820"/>
              <a:ext cx="127901" cy="1636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409" y="3334804"/>
              <a:ext cx="141242" cy="1583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343" y="3334811"/>
              <a:ext cx="141247" cy="1583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563" y="3334804"/>
              <a:ext cx="141242" cy="1583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7018" y="2904436"/>
              <a:ext cx="228993" cy="22900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2470" y="3657913"/>
              <a:ext cx="114947" cy="1149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0026" y="3778479"/>
              <a:ext cx="210489" cy="210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73312" y="2809744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749" y="0"/>
                  </a:moveTo>
                  <a:lnTo>
                    <a:pt x="16946" y="2180"/>
                  </a:lnTo>
                  <a:lnTo>
                    <a:pt x="8126" y="8127"/>
                  </a:lnTo>
                  <a:lnTo>
                    <a:pt x="2180" y="16952"/>
                  </a:lnTo>
                  <a:lnTo>
                    <a:pt x="0" y="27762"/>
                  </a:lnTo>
                  <a:lnTo>
                    <a:pt x="2180" y="38566"/>
                  </a:lnTo>
                  <a:lnTo>
                    <a:pt x="8126" y="47391"/>
                  </a:lnTo>
                  <a:lnTo>
                    <a:pt x="16946" y="53342"/>
                  </a:lnTo>
                  <a:lnTo>
                    <a:pt x="27749" y="55524"/>
                  </a:lnTo>
                  <a:lnTo>
                    <a:pt x="38561" y="53342"/>
                  </a:lnTo>
                  <a:lnTo>
                    <a:pt x="47390" y="47391"/>
                  </a:lnTo>
                  <a:lnTo>
                    <a:pt x="53341" y="38566"/>
                  </a:lnTo>
                  <a:lnTo>
                    <a:pt x="55524" y="27762"/>
                  </a:lnTo>
                  <a:lnTo>
                    <a:pt x="53341" y="16952"/>
                  </a:lnTo>
                  <a:lnTo>
                    <a:pt x="47390" y="8127"/>
                  </a:lnTo>
                  <a:lnTo>
                    <a:pt x="38561" y="2180"/>
                  </a:lnTo>
                  <a:lnTo>
                    <a:pt x="27749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40430" y="2502052"/>
            <a:ext cx="2068195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6200" marR="5080" indent="-64135">
              <a:lnSpc>
                <a:spcPts val="1680"/>
              </a:lnSpc>
              <a:spcBef>
                <a:spcPts val="355"/>
              </a:spcBef>
            </a:pPr>
            <a:r>
              <a:rPr sz="1600" spc="50" dirty="0" err="1">
                <a:solidFill>
                  <a:srgbClr val="F07333"/>
                </a:solidFill>
                <a:latin typeface="Trebuchet MS"/>
                <a:cs typeface="Trebuchet MS"/>
              </a:rPr>
              <a:t>A</a:t>
            </a:r>
            <a:r>
              <a:rPr sz="1600" spc="-50" dirty="0" err="1">
                <a:solidFill>
                  <a:srgbClr val="F07333"/>
                </a:solidFill>
                <a:latin typeface="Trebuchet MS"/>
                <a:cs typeface="Trebuchet MS"/>
              </a:rPr>
              <a:t>cc</a:t>
            </a:r>
            <a:r>
              <a:rPr sz="1600" spc="25" dirty="0" err="1">
                <a:solidFill>
                  <a:srgbClr val="F07333"/>
                </a:solidFill>
                <a:latin typeface="Trebuchet MS"/>
                <a:cs typeface="Trebuchet MS"/>
              </a:rPr>
              <a:t>e</a:t>
            </a:r>
            <a:r>
              <a:rPr sz="1600" dirty="0" err="1">
                <a:solidFill>
                  <a:srgbClr val="F07333"/>
                </a:solidFill>
                <a:latin typeface="Trebuchet MS"/>
                <a:cs typeface="Trebuchet MS"/>
              </a:rPr>
              <a:t>s</a:t>
            </a:r>
            <a:r>
              <a:rPr sz="1600" spc="70" dirty="0" err="1">
                <a:solidFill>
                  <a:srgbClr val="F07333"/>
                </a:solidFill>
                <a:latin typeface="Trebuchet MS"/>
                <a:cs typeface="Trebuchet MS"/>
              </a:rPr>
              <a:t>o</a:t>
            </a:r>
            <a:r>
              <a:rPr sz="1600" spc="-9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F07333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F07333"/>
                </a:solidFill>
                <a:latin typeface="Trebuchet MS"/>
                <a:cs typeface="Trebuchet MS"/>
              </a:rPr>
              <a:t>o</a:t>
            </a:r>
            <a:r>
              <a:rPr sz="1600" spc="-9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spc="5" dirty="0" err="1">
                <a:solidFill>
                  <a:srgbClr val="F07333"/>
                </a:solidFill>
                <a:latin typeface="Trebuchet MS"/>
                <a:cs typeface="Trebuchet MS"/>
              </a:rPr>
              <a:t>au</a:t>
            </a:r>
            <a:r>
              <a:rPr sz="1600" spc="-20" dirty="0" err="1">
                <a:solidFill>
                  <a:srgbClr val="F07333"/>
                </a:solidFill>
                <a:latin typeface="Trebuchet MS"/>
                <a:cs typeface="Trebuchet MS"/>
              </a:rPr>
              <a:t>t</a:t>
            </a:r>
            <a:r>
              <a:rPr sz="1600" dirty="0" err="1">
                <a:solidFill>
                  <a:srgbClr val="F07333"/>
                </a:solidFill>
                <a:latin typeface="Trebuchet MS"/>
                <a:cs typeface="Trebuchet MS"/>
              </a:rPr>
              <a:t>orizado</a:t>
            </a:r>
            <a:r>
              <a:rPr sz="1600" dirty="0">
                <a:solidFill>
                  <a:srgbClr val="F07333"/>
                </a:solidFill>
                <a:latin typeface="Trebuchet MS"/>
                <a:cs typeface="Trebuchet MS"/>
              </a:rPr>
              <a:t>  </a:t>
            </a:r>
            <a:r>
              <a:rPr sz="1600" spc="70" dirty="0">
                <a:solidFill>
                  <a:srgbClr val="F07333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spc="15" dirty="0" err="1">
                <a:solidFill>
                  <a:srgbClr val="F07333"/>
                </a:solidFill>
                <a:latin typeface="Trebuchet MS"/>
                <a:cs typeface="Trebuchet MS"/>
              </a:rPr>
              <a:t>usuarios</a:t>
            </a:r>
            <a:r>
              <a:rPr sz="1600" spc="-10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spc="5" dirty="0" err="1">
                <a:solidFill>
                  <a:srgbClr val="F07333"/>
                </a:solidFill>
                <a:latin typeface="Trebuchet MS"/>
                <a:cs typeface="Trebuchet MS"/>
              </a:rPr>
              <a:t>desleales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0258" y="4765462"/>
            <a:ext cx="2094131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MX" sz="1600" spc="15" dirty="0">
                <a:solidFill>
                  <a:srgbClr val="F07333"/>
                </a:solidFill>
                <a:latin typeface="Trebuchet MS"/>
                <a:cs typeface="Trebuchet MS"/>
              </a:rPr>
              <a:t>Desastres naturales por cambio climático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7462" y="2558892"/>
            <a:ext cx="1926589" cy="4826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02235" marR="5080" indent="-90170">
              <a:lnSpc>
                <a:spcPts val="1680"/>
              </a:lnSpc>
              <a:spcBef>
                <a:spcPts val="355"/>
              </a:spcBef>
            </a:pPr>
            <a:r>
              <a:rPr sz="1600" spc="-55" dirty="0">
                <a:solidFill>
                  <a:srgbClr val="F07333"/>
                </a:solidFill>
                <a:latin typeface="Trebuchet MS"/>
                <a:cs typeface="Trebuchet MS"/>
              </a:rPr>
              <a:t>“</a:t>
            </a:r>
            <a:r>
              <a:rPr sz="1600" spc="-55" dirty="0" err="1">
                <a:solidFill>
                  <a:srgbClr val="F07333"/>
                </a:solidFill>
                <a:latin typeface="Trebuchet MS"/>
                <a:cs typeface="Trebuchet MS"/>
              </a:rPr>
              <a:t>Pi</a:t>
            </a:r>
            <a:r>
              <a:rPr sz="1600" spc="-110" dirty="0" err="1">
                <a:solidFill>
                  <a:srgbClr val="F07333"/>
                </a:solidFill>
                <a:latin typeface="Trebuchet MS"/>
                <a:cs typeface="Trebuchet MS"/>
              </a:rPr>
              <a:t>r</a:t>
            </a:r>
            <a:r>
              <a:rPr sz="1600" spc="15" dirty="0" err="1">
                <a:solidFill>
                  <a:srgbClr val="F07333"/>
                </a:solidFill>
                <a:latin typeface="Trebuchet MS"/>
                <a:cs typeface="Trebuchet MS"/>
              </a:rPr>
              <a:t>at</a:t>
            </a:r>
            <a:r>
              <a:rPr sz="1600" spc="60" dirty="0" err="1">
                <a:solidFill>
                  <a:srgbClr val="F07333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spc="-20" dirty="0" err="1">
                <a:solidFill>
                  <a:srgbClr val="F07333"/>
                </a:solidFill>
                <a:latin typeface="Trebuchet MS"/>
                <a:cs typeface="Trebuchet MS"/>
              </a:rPr>
              <a:t>in</a:t>
            </a:r>
            <a:r>
              <a:rPr sz="1600" spc="-40" dirty="0" err="1">
                <a:solidFill>
                  <a:srgbClr val="F07333"/>
                </a:solidFill>
                <a:latin typeface="Trebuchet MS"/>
                <a:cs typeface="Trebuchet MS"/>
              </a:rPr>
              <a:t>f</a:t>
            </a:r>
            <a:r>
              <a:rPr sz="1600" spc="-5" dirty="0" err="1">
                <a:solidFill>
                  <a:srgbClr val="F07333"/>
                </a:solidFill>
                <a:latin typeface="Trebuchet MS"/>
                <a:cs typeface="Trebuchet MS"/>
              </a:rPr>
              <a:t>ormáti</a:t>
            </a:r>
            <a:r>
              <a:rPr sz="1600" spc="-30" dirty="0" err="1">
                <a:solidFill>
                  <a:srgbClr val="F07333"/>
                </a:solidFill>
                <a:latin typeface="Trebuchet MS"/>
                <a:cs typeface="Trebuchet MS"/>
              </a:rPr>
              <a:t>c</a:t>
            </a:r>
            <a:r>
              <a:rPr sz="1600" spc="-5" dirty="0" err="1">
                <a:solidFill>
                  <a:srgbClr val="F07333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F07333"/>
                </a:solidFill>
                <a:latin typeface="Trebuchet MS"/>
                <a:cs typeface="Trebuchet MS"/>
              </a:rPr>
              <a:t>”  </a:t>
            </a:r>
            <a:r>
              <a:rPr sz="1600" spc="20" dirty="0">
                <a:solidFill>
                  <a:srgbClr val="F07333"/>
                </a:solidFill>
                <a:latin typeface="Trebuchet MS"/>
                <a:cs typeface="Trebuchet MS"/>
              </a:rPr>
              <a:t>e</a:t>
            </a:r>
            <a:r>
              <a:rPr sz="1600" spc="-11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dirty="0" err="1">
                <a:solidFill>
                  <a:srgbClr val="F07333"/>
                </a:solidFill>
                <a:latin typeface="Trebuchet MS"/>
                <a:cs typeface="Trebuchet MS"/>
              </a:rPr>
              <a:t>ingeniería</a:t>
            </a:r>
            <a:r>
              <a:rPr sz="1600" spc="-10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07333"/>
                </a:solidFill>
                <a:latin typeface="Trebuchet MS"/>
                <a:cs typeface="Trebuchet MS"/>
              </a:rPr>
              <a:t>social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0405" y="4929383"/>
            <a:ext cx="2382520" cy="6187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ts val="1460"/>
              </a:lnSpc>
              <a:spcBef>
                <a:spcPts val="325"/>
              </a:spcBef>
            </a:pPr>
            <a:r>
              <a:rPr sz="1400" spc="40" dirty="0">
                <a:solidFill>
                  <a:srgbClr val="F07333"/>
                </a:solidFill>
                <a:latin typeface="Trebuchet MS"/>
                <a:cs typeface="Trebuchet MS"/>
              </a:rPr>
              <a:t>Robo </a:t>
            </a:r>
            <a:r>
              <a:rPr sz="1400" spc="30" dirty="0">
                <a:solidFill>
                  <a:srgbClr val="F07333"/>
                </a:solidFill>
                <a:latin typeface="Trebuchet MS"/>
                <a:cs typeface="Trebuchet MS"/>
              </a:rPr>
              <a:t>de </a:t>
            </a:r>
            <a:r>
              <a:rPr sz="1400" spc="15" dirty="0" err="1">
                <a:solidFill>
                  <a:srgbClr val="F07333"/>
                </a:solidFill>
                <a:latin typeface="Trebuchet MS"/>
                <a:cs typeface="Trebuchet MS"/>
              </a:rPr>
              <a:t>equipos</a:t>
            </a:r>
            <a:r>
              <a:rPr sz="1400" spc="1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-20" dirty="0" err="1">
                <a:solidFill>
                  <a:srgbClr val="F07333"/>
                </a:solidFill>
                <a:latin typeface="Trebuchet MS"/>
                <a:cs typeface="Trebuchet MS"/>
              </a:rPr>
              <a:t>portátiles</a:t>
            </a:r>
            <a:r>
              <a:rPr sz="1400" spc="-20" dirty="0">
                <a:solidFill>
                  <a:srgbClr val="F07333"/>
                </a:solidFill>
                <a:latin typeface="Trebuchet MS"/>
                <a:cs typeface="Trebuchet MS"/>
              </a:rPr>
              <a:t>, </a:t>
            </a:r>
            <a:r>
              <a:rPr sz="1400" spc="-409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10" dirty="0" err="1">
                <a:solidFill>
                  <a:srgbClr val="F07333"/>
                </a:solidFill>
                <a:latin typeface="Trebuchet MS"/>
                <a:cs typeface="Trebuchet MS"/>
              </a:rPr>
              <a:t>dispositivos</a:t>
            </a:r>
            <a:r>
              <a:rPr sz="1400" spc="-100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20" dirty="0" err="1">
                <a:solidFill>
                  <a:srgbClr val="F07333"/>
                </a:solidFill>
                <a:latin typeface="Trebuchet MS"/>
                <a:cs typeface="Trebuchet MS"/>
              </a:rPr>
              <a:t>como</a:t>
            </a:r>
            <a:r>
              <a:rPr sz="1400" spc="-9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15" dirty="0" err="1">
                <a:solidFill>
                  <a:srgbClr val="F07333"/>
                </a:solidFill>
                <a:latin typeface="Trebuchet MS"/>
                <a:cs typeface="Trebuchet MS"/>
              </a:rPr>
              <a:t>memorias</a:t>
            </a:r>
            <a:r>
              <a:rPr sz="1400" spc="1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-40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-10" dirty="0" err="1">
                <a:solidFill>
                  <a:srgbClr val="F07333"/>
                </a:solidFill>
                <a:latin typeface="Trebuchet MS"/>
                <a:cs typeface="Trebuchet MS"/>
              </a:rPr>
              <a:t>extraibles</a:t>
            </a:r>
            <a:r>
              <a:rPr sz="1400" spc="-8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07333"/>
                </a:solidFill>
                <a:latin typeface="Trebuchet MS"/>
                <a:cs typeface="Trebuchet MS"/>
              </a:rPr>
              <a:t>o</a:t>
            </a:r>
            <a:r>
              <a:rPr sz="1400" spc="-8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spc="-15" dirty="0" err="1">
                <a:solidFill>
                  <a:srgbClr val="F07333"/>
                </a:solidFill>
                <a:latin typeface="Trebuchet MS"/>
                <a:cs typeface="Trebuchet MS"/>
              </a:rPr>
              <a:t>celulares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5154" y="4656922"/>
            <a:ext cx="1059036" cy="116458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244030" y="5639152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619" y="0"/>
                </a:moveTo>
                <a:lnTo>
                  <a:pt x="16260" y="2091"/>
                </a:lnTo>
                <a:lnTo>
                  <a:pt x="7799" y="7794"/>
                </a:lnTo>
                <a:lnTo>
                  <a:pt x="2092" y="16255"/>
                </a:lnTo>
                <a:lnTo>
                  <a:pt x="0" y="26619"/>
                </a:lnTo>
                <a:lnTo>
                  <a:pt x="2092" y="36984"/>
                </a:lnTo>
                <a:lnTo>
                  <a:pt x="7799" y="45450"/>
                </a:lnTo>
                <a:lnTo>
                  <a:pt x="16260" y="51157"/>
                </a:lnTo>
                <a:lnTo>
                  <a:pt x="26619" y="53251"/>
                </a:lnTo>
                <a:lnTo>
                  <a:pt x="36990" y="51157"/>
                </a:lnTo>
                <a:lnTo>
                  <a:pt x="45454" y="45450"/>
                </a:lnTo>
                <a:lnTo>
                  <a:pt x="51159" y="36984"/>
                </a:lnTo>
                <a:lnTo>
                  <a:pt x="53251" y="26619"/>
                </a:lnTo>
                <a:lnTo>
                  <a:pt x="51159" y="16255"/>
                </a:lnTo>
                <a:lnTo>
                  <a:pt x="45454" y="7794"/>
                </a:lnTo>
                <a:lnTo>
                  <a:pt x="36990" y="2091"/>
                </a:lnTo>
                <a:lnTo>
                  <a:pt x="26619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47997" y="4536242"/>
            <a:ext cx="90360" cy="9037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353204" y="4737437"/>
            <a:ext cx="1113790" cy="1280795"/>
            <a:chOff x="1525203" y="5290472"/>
            <a:chExt cx="1113790" cy="1280795"/>
          </a:xfrm>
        </p:grpSpPr>
        <p:sp>
          <p:nvSpPr>
            <p:cNvPr id="32" name="object 32"/>
            <p:cNvSpPr/>
            <p:nvPr/>
          </p:nvSpPr>
          <p:spPr>
            <a:xfrm>
              <a:off x="1823850" y="5853738"/>
              <a:ext cx="495934" cy="698500"/>
            </a:xfrm>
            <a:custGeom>
              <a:avLst/>
              <a:gdLst/>
              <a:ahLst/>
              <a:cxnLst/>
              <a:rect l="l" t="t" r="r" b="b"/>
              <a:pathLst>
                <a:path w="495935" h="698500">
                  <a:moveTo>
                    <a:pt x="166166" y="682307"/>
                  </a:moveTo>
                  <a:lnTo>
                    <a:pt x="207330" y="694203"/>
                  </a:lnTo>
                  <a:lnTo>
                    <a:pt x="247867" y="698114"/>
                  </a:lnTo>
                  <a:lnTo>
                    <a:pt x="287218" y="694715"/>
                  </a:lnTo>
                  <a:lnTo>
                    <a:pt x="324823" y="684683"/>
                  </a:lnTo>
                  <a:lnTo>
                    <a:pt x="360124" y="668693"/>
                  </a:lnTo>
                  <a:lnTo>
                    <a:pt x="392560" y="647422"/>
                  </a:lnTo>
                  <a:lnTo>
                    <a:pt x="421572" y="621544"/>
                  </a:lnTo>
                  <a:lnTo>
                    <a:pt x="446600" y="591737"/>
                  </a:lnTo>
                  <a:lnTo>
                    <a:pt x="467086" y="558676"/>
                  </a:lnTo>
                  <a:lnTo>
                    <a:pt x="482470" y="523036"/>
                  </a:lnTo>
                  <a:lnTo>
                    <a:pt x="492191" y="485494"/>
                  </a:lnTo>
                  <a:lnTo>
                    <a:pt x="495692" y="446725"/>
                  </a:lnTo>
                  <a:lnTo>
                    <a:pt x="492411" y="407406"/>
                  </a:lnTo>
                  <a:lnTo>
                    <a:pt x="481791" y="368212"/>
                  </a:lnTo>
                  <a:lnTo>
                    <a:pt x="463270" y="329818"/>
                  </a:lnTo>
                  <a:lnTo>
                    <a:pt x="463270" y="327304"/>
                  </a:lnTo>
                  <a:lnTo>
                    <a:pt x="460743" y="327304"/>
                  </a:lnTo>
                  <a:lnTo>
                    <a:pt x="460743" y="324789"/>
                  </a:lnTo>
                  <a:lnTo>
                    <a:pt x="462657" y="383361"/>
                  </a:lnTo>
                  <a:lnTo>
                    <a:pt x="456716" y="435044"/>
                  </a:lnTo>
                  <a:lnTo>
                    <a:pt x="443522" y="479597"/>
                  </a:lnTo>
                  <a:lnTo>
                    <a:pt x="423679" y="516781"/>
                  </a:lnTo>
                  <a:lnTo>
                    <a:pt x="397789" y="546353"/>
                  </a:lnTo>
                  <a:lnTo>
                    <a:pt x="409127" y="499460"/>
                  </a:lnTo>
                  <a:lnTo>
                    <a:pt x="407239" y="450678"/>
                  </a:lnTo>
                  <a:lnTo>
                    <a:pt x="394962" y="401896"/>
                  </a:lnTo>
                  <a:lnTo>
                    <a:pt x="375132" y="355003"/>
                  </a:lnTo>
                  <a:lnTo>
                    <a:pt x="350466" y="312396"/>
                  </a:lnTo>
                  <a:lnTo>
                    <a:pt x="323205" y="270971"/>
                  </a:lnTo>
                  <a:lnTo>
                    <a:pt x="295472" y="230021"/>
                  </a:lnTo>
                  <a:lnTo>
                    <a:pt x="269392" y="188836"/>
                  </a:lnTo>
                  <a:lnTo>
                    <a:pt x="246772" y="144103"/>
                  </a:lnTo>
                  <a:lnTo>
                    <a:pt x="230052" y="97247"/>
                  </a:lnTo>
                  <a:lnTo>
                    <a:pt x="222302" y="48975"/>
                  </a:lnTo>
                  <a:lnTo>
                    <a:pt x="226593" y="0"/>
                  </a:lnTo>
                  <a:lnTo>
                    <a:pt x="192513" y="29767"/>
                  </a:lnTo>
                  <a:lnTo>
                    <a:pt x="163025" y="64128"/>
                  </a:lnTo>
                  <a:lnTo>
                    <a:pt x="138492" y="102237"/>
                  </a:lnTo>
                  <a:lnTo>
                    <a:pt x="119276" y="143246"/>
                  </a:lnTo>
                  <a:lnTo>
                    <a:pt x="105740" y="186308"/>
                  </a:lnTo>
                  <a:lnTo>
                    <a:pt x="98447" y="230863"/>
                  </a:lnTo>
                  <a:lnTo>
                    <a:pt x="97560" y="276265"/>
                  </a:lnTo>
                  <a:lnTo>
                    <a:pt x="102838" y="321546"/>
                  </a:lnTo>
                  <a:lnTo>
                    <a:pt x="114040" y="365739"/>
                  </a:lnTo>
                  <a:lnTo>
                    <a:pt x="130924" y="407873"/>
                  </a:lnTo>
                  <a:lnTo>
                    <a:pt x="104721" y="384032"/>
                  </a:lnTo>
                  <a:lnTo>
                    <a:pt x="83712" y="354999"/>
                  </a:lnTo>
                  <a:lnTo>
                    <a:pt x="69313" y="322191"/>
                  </a:lnTo>
                  <a:lnTo>
                    <a:pt x="62941" y="287019"/>
                  </a:lnTo>
                  <a:lnTo>
                    <a:pt x="35758" y="325496"/>
                  </a:lnTo>
                  <a:lnTo>
                    <a:pt x="15420" y="368219"/>
                  </a:lnTo>
                  <a:lnTo>
                    <a:pt x="3108" y="413773"/>
                  </a:lnTo>
                  <a:lnTo>
                    <a:pt x="0" y="460743"/>
                  </a:lnTo>
                  <a:lnTo>
                    <a:pt x="6189" y="508804"/>
                  </a:lnTo>
                  <a:lnTo>
                    <a:pt x="23499" y="553997"/>
                  </a:lnTo>
                  <a:lnTo>
                    <a:pt x="50041" y="595133"/>
                  </a:lnTo>
                  <a:lnTo>
                    <a:pt x="83925" y="631023"/>
                  </a:lnTo>
                  <a:lnTo>
                    <a:pt x="123263" y="660477"/>
                  </a:lnTo>
                  <a:lnTo>
                    <a:pt x="166166" y="682307"/>
                  </a:lnTo>
                  <a:close/>
                </a:path>
              </a:pathLst>
            </a:custGeom>
            <a:ln w="38100">
              <a:solidFill>
                <a:srgbClr val="008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1537" y="5579360"/>
              <a:ext cx="227012" cy="22702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31553" y="5457544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301040" y="150533"/>
                  </a:moveTo>
                  <a:lnTo>
                    <a:pt x="293367" y="198105"/>
                  </a:lnTo>
                  <a:lnTo>
                    <a:pt x="272000" y="239424"/>
                  </a:lnTo>
                  <a:lnTo>
                    <a:pt x="239417" y="272009"/>
                  </a:lnTo>
                  <a:lnTo>
                    <a:pt x="198098" y="293379"/>
                  </a:lnTo>
                  <a:lnTo>
                    <a:pt x="150520" y="301053"/>
                  </a:lnTo>
                  <a:lnTo>
                    <a:pt x="102947" y="293379"/>
                  </a:lnTo>
                  <a:lnTo>
                    <a:pt x="61628" y="272009"/>
                  </a:lnTo>
                  <a:lnTo>
                    <a:pt x="29044" y="239424"/>
                  </a:lnTo>
                  <a:lnTo>
                    <a:pt x="7674" y="198105"/>
                  </a:lnTo>
                  <a:lnTo>
                    <a:pt x="0" y="150533"/>
                  </a:lnTo>
                  <a:lnTo>
                    <a:pt x="7674" y="102954"/>
                  </a:lnTo>
                  <a:lnTo>
                    <a:pt x="29044" y="61631"/>
                  </a:lnTo>
                  <a:lnTo>
                    <a:pt x="61628" y="29045"/>
                  </a:lnTo>
                  <a:lnTo>
                    <a:pt x="102947" y="7674"/>
                  </a:lnTo>
                  <a:lnTo>
                    <a:pt x="150520" y="0"/>
                  </a:lnTo>
                  <a:lnTo>
                    <a:pt x="198098" y="7674"/>
                  </a:lnTo>
                  <a:lnTo>
                    <a:pt x="239417" y="29045"/>
                  </a:lnTo>
                  <a:lnTo>
                    <a:pt x="272000" y="61631"/>
                  </a:lnTo>
                  <a:lnTo>
                    <a:pt x="293367" y="102954"/>
                  </a:lnTo>
                  <a:lnTo>
                    <a:pt x="301040" y="150533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13518" y="5290472"/>
              <a:ext cx="162547" cy="1625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616928" y="5345403"/>
              <a:ext cx="908685" cy="1207135"/>
            </a:xfrm>
            <a:custGeom>
              <a:avLst/>
              <a:gdLst/>
              <a:ahLst/>
              <a:cxnLst/>
              <a:rect l="l" t="t" r="r" b="b"/>
              <a:pathLst>
                <a:path w="908685" h="1207134">
                  <a:moveTo>
                    <a:pt x="181745" y="1097737"/>
                  </a:moveTo>
                  <a:lnTo>
                    <a:pt x="148674" y="1059583"/>
                  </a:lnTo>
                  <a:lnTo>
                    <a:pt x="116567" y="1020346"/>
                  </a:lnTo>
                  <a:lnTo>
                    <a:pt x="86392" y="979540"/>
                  </a:lnTo>
                  <a:lnTo>
                    <a:pt x="59117" y="936681"/>
                  </a:lnTo>
                  <a:lnTo>
                    <a:pt x="35708" y="891286"/>
                  </a:lnTo>
                  <a:lnTo>
                    <a:pt x="17603" y="840060"/>
                  </a:lnTo>
                  <a:lnTo>
                    <a:pt x="5660" y="786662"/>
                  </a:lnTo>
                  <a:lnTo>
                    <a:pt x="0" y="731936"/>
                  </a:lnTo>
                  <a:lnTo>
                    <a:pt x="742" y="676727"/>
                  </a:lnTo>
                  <a:lnTo>
                    <a:pt x="8009" y="621880"/>
                  </a:lnTo>
                  <a:lnTo>
                    <a:pt x="18688" y="577015"/>
                  </a:lnTo>
                  <a:lnTo>
                    <a:pt x="33003" y="533200"/>
                  </a:lnTo>
                  <a:lnTo>
                    <a:pt x="50814" y="490643"/>
                  </a:lnTo>
                  <a:lnTo>
                    <a:pt x="71983" y="449555"/>
                  </a:lnTo>
                  <a:lnTo>
                    <a:pt x="96369" y="410143"/>
                  </a:lnTo>
                  <a:lnTo>
                    <a:pt x="123833" y="372618"/>
                  </a:lnTo>
                  <a:lnTo>
                    <a:pt x="125134" y="419988"/>
                  </a:lnTo>
                  <a:lnTo>
                    <a:pt x="136111" y="466410"/>
                  </a:lnTo>
                  <a:lnTo>
                    <a:pt x="156055" y="509999"/>
                  </a:lnTo>
                  <a:lnTo>
                    <a:pt x="184260" y="548868"/>
                  </a:lnTo>
                  <a:lnTo>
                    <a:pt x="177839" y="503165"/>
                  </a:lnTo>
                  <a:lnTo>
                    <a:pt x="177261" y="457048"/>
                  </a:lnTo>
                  <a:lnTo>
                    <a:pt x="182228" y="411050"/>
                  </a:lnTo>
                  <a:lnTo>
                    <a:pt x="192446" y="365701"/>
                  </a:lnTo>
                  <a:lnTo>
                    <a:pt x="207621" y="321532"/>
                  </a:lnTo>
                  <a:lnTo>
                    <a:pt x="227456" y="279075"/>
                  </a:lnTo>
                  <a:lnTo>
                    <a:pt x="251657" y="238861"/>
                  </a:lnTo>
                  <a:lnTo>
                    <a:pt x="279929" y="201422"/>
                  </a:lnTo>
                  <a:lnTo>
                    <a:pt x="316235" y="162387"/>
                  </a:lnTo>
                  <a:lnTo>
                    <a:pt x="355800" y="127138"/>
                  </a:lnTo>
                  <a:lnTo>
                    <a:pt x="398184" y="95456"/>
                  </a:lnTo>
                  <a:lnTo>
                    <a:pt x="442947" y="67121"/>
                  </a:lnTo>
                  <a:lnTo>
                    <a:pt x="489648" y="41913"/>
                  </a:lnTo>
                  <a:lnTo>
                    <a:pt x="537847" y="19613"/>
                  </a:lnTo>
                  <a:lnTo>
                    <a:pt x="587104" y="0"/>
                  </a:lnTo>
                  <a:lnTo>
                    <a:pt x="558233" y="40082"/>
                  </a:lnTo>
                  <a:lnTo>
                    <a:pt x="540485" y="86206"/>
                  </a:lnTo>
                  <a:lnTo>
                    <a:pt x="532892" y="135955"/>
                  </a:lnTo>
                  <a:lnTo>
                    <a:pt x="534483" y="186913"/>
                  </a:lnTo>
                  <a:lnTo>
                    <a:pt x="544292" y="236664"/>
                  </a:lnTo>
                  <a:lnTo>
                    <a:pt x="560672" y="283897"/>
                  </a:lnTo>
                  <a:lnTo>
                    <a:pt x="581644" y="329318"/>
                  </a:lnTo>
                  <a:lnTo>
                    <a:pt x="605756" y="373530"/>
                  </a:lnTo>
                  <a:lnTo>
                    <a:pt x="631559" y="417136"/>
                  </a:lnTo>
                  <a:lnTo>
                    <a:pt x="657601" y="460743"/>
                  </a:lnTo>
                  <a:lnTo>
                    <a:pt x="682697" y="504894"/>
                  </a:lnTo>
                  <a:lnTo>
                    <a:pt x="705497" y="549892"/>
                  </a:lnTo>
                  <a:lnTo>
                    <a:pt x="724309" y="595978"/>
                  </a:lnTo>
                  <a:lnTo>
                    <a:pt x="737440" y="643393"/>
                  </a:lnTo>
                  <a:lnTo>
                    <a:pt x="743199" y="692378"/>
                  </a:lnTo>
                  <a:lnTo>
                    <a:pt x="760469" y="660193"/>
                  </a:lnTo>
                  <a:lnTo>
                    <a:pt x="793122" y="593946"/>
                  </a:lnTo>
                  <a:lnTo>
                    <a:pt x="815854" y="522666"/>
                  </a:lnTo>
                  <a:lnTo>
                    <a:pt x="822071" y="449175"/>
                  </a:lnTo>
                  <a:lnTo>
                    <a:pt x="816212" y="412902"/>
                  </a:lnTo>
                  <a:lnTo>
                    <a:pt x="846540" y="454684"/>
                  </a:lnTo>
                  <a:lnTo>
                    <a:pt x="870026" y="497879"/>
                  </a:lnTo>
                  <a:lnTo>
                    <a:pt x="887376" y="543906"/>
                  </a:lnTo>
                  <a:lnTo>
                    <a:pt x="899295" y="594182"/>
                  </a:lnTo>
                  <a:lnTo>
                    <a:pt x="906062" y="647448"/>
                  </a:lnTo>
                  <a:lnTo>
                    <a:pt x="908112" y="701186"/>
                  </a:lnTo>
                  <a:lnTo>
                    <a:pt x="906385" y="754923"/>
                  </a:lnTo>
                  <a:lnTo>
                    <a:pt x="901822" y="808189"/>
                  </a:lnTo>
                  <a:lnTo>
                    <a:pt x="894464" y="855183"/>
                  </a:lnTo>
                  <a:lnTo>
                    <a:pt x="884087" y="901933"/>
                  </a:lnTo>
                  <a:lnTo>
                    <a:pt x="870087" y="947595"/>
                  </a:lnTo>
                  <a:lnTo>
                    <a:pt x="851859" y="991322"/>
                  </a:lnTo>
                  <a:lnTo>
                    <a:pt x="828797" y="1032268"/>
                  </a:lnTo>
                  <a:lnTo>
                    <a:pt x="801208" y="1069395"/>
                  </a:lnTo>
                  <a:lnTo>
                    <a:pt x="769213" y="1102673"/>
                  </a:lnTo>
                  <a:lnTo>
                    <a:pt x="733443" y="1132035"/>
                  </a:lnTo>
                  <a:lnTo>
                    <a:pt x="694524" y="1157409"/>
                  </a:lnTo>
                  <a:lnTo>
                    <a:pt x="653088" y="1178728"/>
                  </a:lnTo>
                  <a:lnTo>
                    <a:pt x="609760" y="1195920"/>
                  </a:lnTo>
                  <a:lnTo>
                    <a:pt x="557863" y="1203247"/>
                  </a:lnTo>
                  <a:lnTo>
                    <a:pt x="506422" y="1206595"/>
                  </a:lnTo>
                  <a:lnTo>
                    <a:pt x="455707" y="1205715"/>
                  </a:lnTo>
                  <a:lnTo>
                    <a:pt x="405987" y="1200359"/>
                  </a:lnTo>
                  <a:lnTo>
                    <a:pt x="357532" y="1190279"/>
                  </a:lnTo>
                  <a:lnTo>
                    <a:pt x="310611" y="1175225"/>
                  </a:lnTo>
                  <a:lnTo>
                    <a:pt x="265493" y="1154949"/>
                  </a:lnTo>
                  <a:lnTo>
                    <a:pt x="222448" y="1129203"/>
                  </a:lnTo>
                  <a:lnTo>
                    <a:pt x="181745" y="1097737"/>
                  </a:lnTo>
                  <a:close/>
                </a:path>
              </a:pathLst>
            </a:custGeom>
            <a:ln w="38100">
              <a:solidFill>
                <a:srgbClr val="008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094128" y="216689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635" y="0"/>
                </a:moveTo>
                <a:lnTo>
                  <a:pt x="19320" y="2487"/>
                </a:lnTo>
                <a:lnTo>
                  <a:pt x="9264" y="9271"/>
                </a:lnTo>
                <a:lnTo>
                  <a:pt x="2485" y="19330"/>
                </a:lnTo>
                <a:lnTo>
                  <a:pt x="0" y="31648"/>
                </a:lnTo>
                <a:lnTo>
                  <a:pt x="2485" y="43965"/>
                </a:lnTo>
                <a:lnTo>
                  <a:pt x="9264" y="54025"/>
                </a:lnTo>
                <a:lnTo>
                  <a:pt x="19320" y="60809"/>
                </a:lnTo>
                <a:lnTo>
                  <a:pt x="31635" y="63296"/>
                </a:lnTo>
                <a:lnTo>
                  <a:pt x="43958" y="60809"/>
                </a:lnTo>
                <a:lnTo>
                  <a:pt x="54017" y="54025"/>
                </a:lnTo>
                <a:lnTo>
                  <a:pt x="60798" y="43965"/>
                </a:lnTo>
                <a:lnTo>
                  <a:pt x="63284" y="31648"/>
                </a:lnTo>
                <a:lnTo>
                  <a:pt x="60798" y="19330"/>
                </a:lnTo>
                <a:lnTo>
                  <a:pt x="54017" y="9271"/>
                </a:lnTo>
                <a:lnTo>
                  <a:pt x="43958" y="2487"/>
                </a:lnTo>
                <a:lnTo>
                  <a:pt x="31635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5313368" y="1964586"/>
            <a:ext cx="1320800" cy="1401445"/>
            <a:chOff x="5485367" y="2517621"/>
            <a:chExt cx="1320800" cy="1401445"/>
          </a:xfrm>
        </p:grpSpPr>
        <p:sp>
          <p:nvSpPr>
            <p:cNvPr id="39" name="object 39"/>
            <p:cNvSpPr/>
            <p:nvPr/>
          </p:nvSpPr>
          <p:spPr>
            <a:xfrm>
              <a:off x="5715825" y="2523971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268541" y="134277"/>
                  </a:moveTo>
                  <a:lnTo>
                    <a:pt x="261696" y="176716"/>
                  </a:lnTo>
                  <a:lnTo>
                    <a:pt x="242637" y="213573"/>
                  </a:lnTo>
                  <a:lnTo>
                    <a:pt x="213573" y="242637"/>
                  </a:lnTo>
                  <a:lnTo>
                    <a:pt x="176716" y="261696"/>
                  </a:lnTo>
                  <a:lnTo>
                    <a:pt x="134277" y="268541"/>
                  </a:lnTo>
                  <a:lnTo>
                    <a:pt x="91836" y="261696"/>
                  </a:lnTo>
                  <a:lnTo>
                    <a:pt x="54976" y="242637"/>
                  </a:lnTo>
                  <a:lnTo>
                    <a:pt x="25908" y="213573"/>
                  </a:lnTo>
                  <a:lnTo>
                    <a:pt x="6845" y="176716"/>
                  </a:lnTo>
                  <a:lnTo>
                    <a:pt x="0" y="134277"/>
                  </a:lnTo>
                  <a:lnTo>
                    <a:pt x="6845" y="91836"/>
                  </a:lnTo>
                  <a:lnTo>
                    <a:pt x="25908" y="54976"/>
                  </a:lnTo>
                  <a:lnTo>
                    <a:pt x="54976" y="25908"/>
                  </a:lnTo>
                  <a:lnTo>
                    <a:pt x="91836" y="6845"/>
                  </a:lnTo>
                  <a:lnTo>
                    <a:pt x="134277" y="0"/>
                  </a:lnTo>
                  <a:lnTo>
                    <a:pt x="176716" y="6845"/>
                  </a:lnTo>
                  <a:lnTo>
                    <a:pt x="213573" y="25908"/>
                  </a:lnTo>
                  <a:lnTo>
                    <a:pt x="242637" y="54976"/>
                  </a:lnTo>
                  <a:lnTo>
                    <a:pt x="261696" y="91836"/>
                  </a:lnTo>
                  <a:lnTo>
                    <a:pt x="268541" y="134277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5367" y="3527738"/>
              <a:ext cx="85305" cy="852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95449" y="3449894"/>
              <a:ext cx="179082" cy="1790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3824" y="2903489"/>
              <a:ext cx="181775" cy="18176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07100" y="3527742"/>
              <a:ext cx="304165" cy="328930"/>
            </a:xfrm>
            <a:custGeom>
              <a:avLst/>
              <a:gdLst/>
              <a:ahLst/>
              <a:cxnLst/>
              <a:rect l="l" t="t" r="r" b="b"/>
              <a:pathLst>
                <a:path w="304164" h="328929">
                  <a:moveTo>
                    <a:pt x="164160" y="82080"/>
                  </a:moveTo>
                  <a:lnTo>
                    <a:pt x="82080" y="0"/>
                  </a:lnTo>
                  <a:lnTo>
                    <a:pt x="0" y="82080"/>
                  </a:lnTo>
                  <a:lnTo>
                    <a:pt x="24663" y="106743"/>
                  </a:lnTo>
                  <a:lnTo>
                    <a:pt x="64643" y="66751"/>
                  </a:lnTo>
                  <a:lnTo>
                    <a:pt x="64643" y="321106"/>
                  </a:lnTo>
                  <a:lnTo>
                    <a:pt x="99517" y="321106"/>
                  </a:lnTo>
                  <a:lnTo>
                    <a:pt x="99517" y="66751"/>
                  </a:lnTo>
                  <a:lnTo>
                    <a:pt x="139509" y="106743"/>
                  </a:lnTo>
                  <a:lnTo>
                    <a:pt x="164160" y="82080"/>
                  </a:lnTo>
                  <a:close/>
                </a:path>
                <a:path w="304164" h="328929">
                  <a:moveTo>
                    <a:pt x="303682" y="246240"/>
                  </a:moveTo>
                  <a:lnTo>
                    <a:pt x="279019" y="221589"/>
                  </a:lnTo>
                  <a:lnTo>
                    <a:pt x="239039" y="261569"/>
                  </a:lnTo>
                  <a:lnTo>
                    <a:pt x="239039" y="24650"/>
                  </a:lnTo>
                  <a:lnTo>
                    <a:pt x="204165" y="24650"/>
                  </a:lnTo>
                  <a:lnTo>
                    <a:pt x="204165" y="261569"/>
                  </a:lnTo>
                  <a:lnTo>
                    <a:pt x="164160" y="221589"/>
                  </a:lnTo>
                  <a:lnTo>
                    <a:pt x="139509" y="246240"/>
                  </a:lnTo>
                  <a:lnTo>
                    <a:pt x="221602" y="328320"/>
                  </a:lnTo>
                  <a:lnTo>
                    <a:pt x="303682" y="246240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10176" y="3674468"/>
              <a:ext cx="122072" cy="17438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570677" y="2837827"/>
              <a:ext cx="1081405" cy="1080770"/>
            </a:xfrm>
            <a:custGeom>
              <a:avLst/>
              <a:gdLst/>
              <a:ahLst/>
              <a:cxnLst/>
              <a:rect l="l" t="t" r="r" b="b"/>
              <a:pathLst>
                <a:path w="1081404" h="1080770">
                  <a:moveTo>
                    <a:pt x="139496" y="522744"/>
                  </a:moveTo>
                  <a:lnTo>
                    <a:pt x="69748" y="522744"/>
                  </a:lnTo>
                  <a:lnTo>
                    <a:pt x="69748" y="557618"/>
                  </a:lnTo>
                  <a:lnTo>
                    <a:pt x="139496" y="557618"/>
                  </a:lnTo>
                  <a:lnTo>
                    <a:pt x="139496" y="522744"/>
                  </a:lnTo>
                  <a:close/>
                </a:path>
                <a:path w="1081404" h="1080770">
                  <a:moveTo>
                    <a:pt x="139496" y="452996"/>
                  </a:moveTo>
                  <a:lnTo>
                    <a:pt x="69748" y="452996"/>
                  </a:lnTo>
                  <a:lnTo>
                    <a:pt x="69748" y="487870"/>
                  </a:lnTo>
                  <a:lnTo>
                    <a:pt x="139496" y="487870"/>
                  </a:lnTo>
                  <a:lnTo>
                    <a:pt x="139496" y="452996"/>
                  </a:lnTo>
                  <a:close/>
                </a:path>
                <a:path w="1081404" h="1080770">
                  <a:moveTo>
                    <a:pt x="139496" y="208851"/>
                  </a:moveTo>
                  <a:lnTo>
                    <a:pt x="69748" y="208851"/>
                  </a:lnTo>
                  <a:lnTo>
                    <a:pt x="69748" y="243738"/>
                  </a:lnTo>
                  <a:lnTo>
                    <a:pt x="139496" y="243738"/>
                  </a:lnTo>
                  <a:lnTo>
                    <a:pt x="139496" y="208851"/>
                  </a:lnTo>
                  <a:close/>
                </a:path>
                <a:path w="1081404" h="1080770">
                  <a:moveTo>
                    <a:pt x="139496" y="139103"/>
                  </a:moveTo>
                  <a:lnTo>
                    <a:pt x="69748" y="139103"/>
                  </a:lnTo>
                  <a:lnTo>
                    <a:pt x="69748" y="173977"/>
                  </a:lnTo>
                  <a:lnTo>
                    <a:pt x="139496" y="173977"/>
                  </a:lnTo>
                  <a:lnTo>
                    <a:pt x="139496" y="139103"/>
                  </a:lnTo>
                  <a:close/>
                </a:path>
                <a:path w="1081404" h="1080770">
                  <a:moveTo>
                    <a:pt x="331317" y="976147"/>
                  </a:moveTo>
                  <a:lnTo>
                    <a:pt x="296456" y="976147"/>
                  </a:lnTo>
                  <a:lnTo>
                    <a:pt x="296456" y="1011021"/>
                  </a:lnTo>
                  <a:lnTo>
                    <a:pt x="331317" y="1011021"/>
                  </a:lnTo>
                  <a:lnTo>
                    <a:pt x="331317" y="976147"/>
                  </a:lnTo>
                  <a:close/>
                </a:path>
                <a:path w="1081404" h="1080770">
                  <a:moveTo>
                    <a:pt x="383641" y="69354"/>
                  </a:moveTo>
                  <a:lnTo>
                    <a:pt x="348767" y="69354"/>
                  </a:lnTo>
                  <a:lnTo>
                    <a:pt x="348767" y="139103"/>
                  </a:lnTo>
                  <a:lnTo>
                    <a:pt x="383641" y="139103"/>
                  </a:lnTo>
                  <a:lnTo>
                    <a:pt x="383641" y="69354"/>
                  </a:lnTo>
                  <a:close/>
                </a:path>
                <a:path w="1081404" h="1080770">
                  <a:moveTo>
                    <a:pt x="453377" y="69354"/>
                  </a:moveTo>
                  <a:lnTo>
                    <a:pt x="418515" y="69354"/>
                  </a:lnTo>
                  <a:lnTo>
                    <a:pt x="418515" y="139103"/>
                  </a:lnTo>
                  <a:lnTo>
                    <a:pt x="453377" y="139103"/>
                  </a:lnTo>
                  <a:lnTo>
                    <a:pt x="453377" y="69354"/>
                  </a:lnTo>
                  <a:close/>
                </a:path>
                <a:path w="1081404" h="1080770">
                  <a:moveTo>
                    <a:pt x="662647" y="313486"/>
                  </a:moveTo>
                  <a:lnTo>
                    <a:pt x="627773" y="313486"/>
                  </a:lnTo>
                  <a:lnTo>
                    <a:pt x="627773" y="383235"/>
                  </a:lnTo>
                  <a:lnTo>
                    <a:pt x="662647" y="383235"/>
                  </a:lnTo>
                  <a:lnTo>
                    <a:pt x="662647" y="313486"/>
                  </a:lnTo>
                  <a:close/>
                </a:path>
                <a:path w="1081404" h="1080770">
                  <a:moveTo>
                    <a:pt x="732409" y="313486"/>
                  </a:moveTo>
                  <a:lnTo>
                    <a:pt x="697534" y="313486"/>
                  </a:lnTo>
                  <a:lnTo>
                    <a:pt x="697534" y="383235"/>
                  </a:lnTo>
                  <a:lnTo>
                    <a:pt x="732409" y="383235"/>
                  </a:lnTo>
                  <a:lnTo>
                    <a:pt x="732409" y="313486"/>
                  </a:lnTo>
                  <a:close/>
                </a:path>
                <a:path w="1081404" h="1080770">
                  <a:moveTo>
                    <a:pt x="1011415" y="522744"/>
                  </a:moveTo>
                  <a:lnTo>
                    <a:pt x="941666" y="522744"/>
                  </a:lnTo>
                  <a:lnTo>
                    <a:pt x="941666" y="557618"/>
                  </a:lnTo>
                  <a:lnTo>
                    <a:pt x="1011415" y="557618"/>
                  </a:lnTo>
                  <a:lnTo>
                    <a:pt x="1011415" y="522744"/>
                  </a:lnTo>
                  <a:close/>
                </a:path>
                <a:path w="1081404" h="1080770">
                  <a:moveTo>
                    <a:pt x="1011415" y="452996"/>
                  </a:moveTo>
                  <a:lnTo>
                    <a:pt x="941666" y="452996"/>
                  </a:lnTo>
                  <a:lnTo>
                    <a:pt x="941666" y="487870"/>
                  </a:lnTo>
                  <a:lnTo>
                    <a:pt x="1011415" y="487870"/>
                  </a:lnTo>
                  <a:lnTo>
                    <a:pt x="1011415" y="452996"/>
                  </a:lnTo>
                  <a:close/>
                </a:path>
                <a:path w="1081404" h="1080770">
                  <a:moveTo>
                    <a:pt x="1011415" y="208851"/>
                  </a:moveTo>
                  <a:lnTo>
                    <a:pt x="941666" y="208851"/>
                  </a:lnTo>
                  <a:lnTo>
                    <a:pt x="941666" y="243738"/>
                  </a:lnTo>
                  <a:lnTo>
                    <a:pt x="1011415" y="243738"/>
                  </a:lnTo>
                  <a:lnTo>
                    <a:pt x="1011415" y="208851"/>
                  </a:lnTo>
                  <a:close/>
                </a:path>
                <a:path w="1081404" h="1080770">
                  <a:moveTo>
                    <a:pt x="1011415" y="139103"/>
                  </a:moveTo>
                  <a:lnTo>
                    <a:pt x="941666" y="139103"/>
                  </a:lnTo>
                  <a:lnTo>
                    <a:pt x="941666" y="173977"/>
                  </a:lnTo>
                  <a:lnTo>
                    <a:pt x="1011415" y="173977"/>
                  </a:lnTo>
                  <a:lnTo>
                    <a:pt x="1011415" y="139103"/>
                  </a:lnTo>
                  <a:close/>
                </a:path>
                <a:path w="1081404" h="1080770">
                  <a:moveTo>
                    <a:pt x="1081163" y="121920"/>
                  </a:moveTo>
                  <a:lnTo>
                    <a:pt x="1077036" y="101600"/>
                  </a:lnTo>
                  <a:lnTo>
                    <a:pt x="1065822" y="85090"/>
                  </a:lnTo>
                  <a:lnTo>
                    <a:pt x="1049185" y="73660"/>
                  </a:lnTo>
                  <a:lnTo>
                    <a:pt x="1046289" y="73126"/>
                  </a:lnTo>
                  <a:lnTo>
                    <a:pt x="1046289" y="113030"/>
                  </a:lnTo>
                  <a:lnTo>
                    <a:pt x="1046289" y="271780"/>
                  </a:lnTo>
                  <a:lnTo>
                    <a:pt x="1038466" y="279400"/>
                  </a:lnTo>
                  <a:lnTo>
                    <a:pt x="959104" y="279400"/>
                  </a:lnTo>
                  <a:lnTo>
                    <a:pt x="959104" y="313690"/>
                  </a:lnTo>
                  <a:lnTo>
                    <a:pt x="959104" y="383540"/>
                  </a:lnTo>
                  <a:lnTo>
                    <a:pt x="924229" y="383540"/>
                  </a:lnTo>
                  <a:lnTo>
                    <a:pt x="903884" y="388620"/>
                  </a:lnTo>
                  <a:lnTo>
                    <a:pt x="887247" y="398780"/>
                  </a:lnTo>
                  <a:lnTo>
                    <a:pt x="876020" y="415290"/>
                  </a:lnTo>
                  <a:lnTo>
                    <a:pt x="871905" y="435610"/>
                  </a:lnTo>
                  <a:lnTo>
                    <a:pt x="871905" y="558800"/>
                  </a:lnTo>
                  <a:lnTo>
                    <a:pt x="802157" y="558800"/>
                  </a:lnTo>
                  <a:lnTo>
                    <a:pt x="802157" y="541020"/>
                  </a:lnTo>
                  <a:lnTo>
                    <a:pt x="798550" y="523240"/>
                  </a:lnTo>
                  <a:lnTo>
                    <a:pt x="798029" y="520700"/>
                  </a:lnTo>
                  <a:lnTo>
                    <a:pt x="786815" y="504190"/>
                  </a:lnTo>
                  <a:lnTo>
                    <a:pt x="770178" y="492760"/>
                  </a:lnTo>
                  <a:lnTo>
                    <a:pt x="767283" y="492226"/>
                  </a:lnTo>
                  <a:lnTo>
                    <a:pt x="767283" y="530860"/>
                  </a:lnTo>
                  <a:lnTo>
                    <a:pt x="767283" y="655320"/>
                  </a:lnTo>
                  <a:lnTo>
                    <a:pt x="759447" y="662940"/>
                  </a:lnTo>
                  <a:lnTo>
                    <a:pt x="714959" y="662940"/>
                  </a:lnTo>
                  <a:lnTo>
                    <a:pt x="714959" y="697230"/>
                  </a:lnTo>
                  <a:lnTo>
                    <a:pt x="714959" y="734060"/>
                  </a:lnTo>
                  <a:lnTo>
                    <a:pt x="704989" y="732790"/>
                  </a:lnTo>
                  <a:lnTo>
                    <a:pt x="684784" y="732790"/>
                  </a:lnTo>
                  <a:lnTo>
                    <a:pt x="674560" y="734060"/>
                  </a:lnTo>
                  <a:lnTo>
                    <a:pt x="669848" y="725170"/>
                  </a:lnTo>
                  <a:lnTo>
                    <a:pt x="664756" y="715010"/>
                  </a:lnTo>
                  <a:lnTo>
                    <a:pt x="659307" y="706120"/>
                  </a:lnTo>
                  <a:lnTo>
                    <a:pt x="653529" y="697230"/>
                  </a:lnTo>
                  <a:lnTo>
                    <a:pt x="714959" y="697230"/>
                  </a:lnTo>
                  <a:lnTo>
                    <a:pt x="714959" y="662940"/>
                  </a:lnTo>
                  <a:lnTo>
                    <a:pt x="624395" y="662940"/>
                  </a:lnTo>
                  <a:lnTo>
                    <a:pt x="588086" y="633730"/>
                  </a:lnTo>
                  <a:lnTo>
                    <a:pt x="575932" y="627380"/>
                  </a:lnTo>
                  <a:lnTo>
                    <a:pt x="546785" y="612140"/>
                  </a:lnTo>
                  <a:lnTo>
                    <a:pt x="517994" y="603250"/>
                  </a:lnTo>
                  <a:lnTo>
                    <a:pt x="501535" y="598170"/>
                  </a:lnTo>
                  <a:lnTo>
                    <a:pt x="453390" y="593090"/>
                  </a:lnTo>
                  <a:lnTo>
                    <a:pt x="453390" y="558800"/>
                  </a:lnTo>
                  <a:lnTo>
                    <a:pt x="418515" y="558800"/>
                  </a:lnTo>
                  <a:lnTo>
                    <a:pt x="418515" y="595630"/>
                  </a:lnTo>
                  <a:lnTo>
                    <a:pt x="409625" y="596900"/>
                  </a:lnTo>
                  <a:lnTo>
                    <a:pt x="400850" y="599440"/>
                  </a:lnTo>
                  <a:lnTo>
                    <a:pt x="392188" y="600710"/>
                  </a:lnTo>
                  <a:lnTo>
                    <a:pt x="383641" y="603250"/>
                  </a:lnTo>
                  <a:lnTo>
                    <a:pt x="383641" y="558800"/>
                  </a:lnTo>
                  <a:lnTo>
                    <a:pt x="348754" y="558800"/>
                  </a:lnTo>
                  <a:lnTo>
                    <a:pt x="348754" y="617220"/>
                  </a:lnTo>
                  <a:lnTo>
                    <a:pt x="339712" y="621030"/>
                  </a:lnTo>
                  <a:lnTo>
                    <a:pt x="330885" y="626110"/>
                  </a:lnTo>
                  <a:lnTo>
                    <a:pt x="322262" y="631190"/>
                  </a:lnTo>
                  <a:lnTo>
                    <a:pt x="313880" y="636270"/>
                  </a:lnTo>
                  <a:lnTo>
                    <a:pt x="313880" y="558800"/>
                  </a:lnTo>
                  <a:lnTo>
                    <a:pt x="313880" y="530860"/>
                  </a:lnTo>
                  <a:lnTo>
                    <a:pt x="321716" y="523240"/>
                  </a:lnTo>
                  <a:lnTo>
                    <a:pt x="759447" y="523240"/>
                  </a:lnTo>
                  <a:lnTo>
                    <a:pt x="767283" y="530860"/>
                  </a:lnTo>
                  <a:lnTo>
                    <a:pt x="767283" y="492226"/>
                  </a:lnTo>
                  <a:lnTo>
                    <a:pt x="749846" y="488950"/>
                  </a:lnTo>
                  <a:lnTo>
                    <a:pt x="749846" y="453390"/>
                  </a:lnTo>
                  <a:lnTo>
                    <a:pt x="770178" y="449580"/>
                  </a:lnTo>
                  <a:lnTo>
                    <a:pt x="786815" y="438150"/>
                  </a:lnTo>
                  <a:lnTo>
                    <a:pt x="798029" y="421640"/>
                  </a:lnTo>
                  <a:lnTo>
                    <a:pt x="798550" y="419100"/>
                  </a:lnTo>
                  <a:lnTo>
                    <a:pt x="802157" y="401320"/>
                  </a:lnTo>
                  <a:lnTo>
                    <a:pt x="802157" y="297180"/>
                  </a:lnTo>
                  <a:lnTo>
                    <a:pt x="786815" y="259080"/>
                  </a:lnTo>
                  <a:lnTo>
                    <a:pt x="767283" y="248208"/>
                  </a:lnTo>
                  <a:lnTo>
                    <a:pt x="767283" y="287020"/>
                  </a:lnTo>
                  <a:lnTo>
                    <a:pt x="767283" y="411480"/>
                  </a:lnTo>
                  <a:lnTo>
                    <a:pt x="759447" y="419100"/>
                  </a:lnTo>
                  <a:lnTo>
                    <a:pt x="714959" y="419100"/>
                  </a:lnTo>
                  <a:lnTo>
                    <a:pt x="714959" y="453390"/>
                  </a:lnTo>
                  <a:lnTo>
                    <a:pt x="714959" y="488950"/>
                  </a:lnTo>
                  <a:lnTo>
                    <a:pt x="366191" y="488950"/>
                  </a:lnTo>
                  <a:lnTo>
                    <a:pt x="366191" y="453390"/>
                  </a:lnTo>
                  <a:lnTo>
                    <a:pt x="714959" y="453390"/>
                  </a:lnTo>
                  <a:lnTo>
                    <a:pt x="714959" y="419100"/>
                  </a:lnTo>
                  <a:lnTo>
                    <a:pt x="321716" y="419100"/>
                  </a:lnTo>
                  <a:lnTo>
                    <a:pt x="313880" y="411480"/>
                  </a:lnTo>
                  <a:lnTo>
                    <a:pt x="313880" y="287020"/>
                  </a:lnTo>
                  <a:lnTo>
                    <a:pt x="321716" y="279400"/>
                  </a:lnTo>
                  <a:lnTo>
                    <a:pt x="759447" y="279400"/>
                  </a:lnTo>
                  <a:lnTo>
                    <a:pt x="767283" y="287020"/>
                  </a:lnTo>
                  <a:lnTo>
                    <a:pt x="767283" y="248208"/>
                  </a:lnTo>
                  <a:lnTo>
                    <a:pt x="749846" y="243840"/>
                  </a:lnTo>
                  <a:lnTo>
                    <a:pt x="749846" y="209550"/>
                  </a:lnTo>
                  <a:lnTo>
                    <a:pt x="770178" y="205740"/>
                  </a:lnTo>
                  <a:lnTo>
                    <a:pt x="786815" y="194310"/>
                  </a:lnTo>
                  <a:lnTo>
                    <a:pt x="798029" y="177800"/>
                  </a:lnTo>
                  <a:lnTo>
                    <a:pt x="798804" y="173990"/>
                  </a:lnTo>
                  <a:lnTo>
                    <a:pt x="802157" y="157480"/>
                  </a:lnTo>
                  <a:lnTo>
                    <a:pt x="802157" y="139700"/>
                  </a:lnTo>
                  <a:lnTo>
                    <a:pt x="871905" y="139700"/>
                  </a:lnTo>
                  <a:lnTo>
                    <a:pt x="871905" y="261620"/>
                  </a:lnTo>
                  <a:lnTo>
                    <a:pt x="876020" y="281940"/>
                  </a:lnTo>
                  <a:lnTo>
                    <a:pt x="887247" y="298450"/>
                  </a:lnTo>
                  <a:lnTo>
                    <a:pt x="903884" y="309880"/>
                  </a:lnTo>
                  <a:lnTo>
                    <a:pt x="924229" y="313690"/>
                  </a:lnTo>
                  <a:lnTo>
                    <a:pt x="959104" y="313690"/>
                  </a:lnTo>
                  <a:lnTo>
                    <a:pt x="959104" y="279400"/>
                  </a:lnTo>
                  <a:lnTo>
                    <a:pt x="914615" y="279400"/>
                  </a:lnTo>
                  <a:lnTo>
                    <a:pt x="906792" y="271780"/>
                  </a:lnTo>
                  <a:lnTo>
                    <a:pt x="906792" y="139700"/>
                  </a:lnTo>
                  <a:lnTo>
                    <a:pt x="906792" y="113030"/>
                  </a:lnTo>
                  <a:lnTo>
                    <a:pt x="914615" y="105410"/>
                  </a:lnTo>
                  <a:lnTo>
                    <a:pt x="1038466" y="105410"/>
                  </a:lnTo>
                  <a:lnTo>
                    <a:pt x="1046289" y="113030"/>
                  </a:lnTo>
                  <a:lnTo>
                    <a:pt x="1046289" y="73126"/>
                  </a:lnTo>
                  <a:lnTo>
                    <a:pt x="1028852" y="69850"/>
                  </a:lnTo>
                  <a:lnTo>
                    <a:pt x="924229" y="69850"/>
                  </a:lnTo>
                  <a:lnTo>
                    <a:pt x="907986" y="72390"/>
                  </a:lnTo>
                  <a:lnTo>
                    <a:pt x="893864" y="80010"/>
                  </a:lnTo>
                  <a:lnTo>
                    <a:pt x="882637" y="91440"/>
                  </a:lnTo>
                  <a:lnTo>
                    <a:pt x="875118" y="105410"/>
                  </a:lnTo>
                  <a:lnTo>
                    <a:pt x="802157" y="105410"/>
                  </a:lnTo>
                  <a:lnTo>
                    <a:pt x="802157" y="52070"/>
                  </a:lnTo>
                  <a:lnTo>
                    <a:pt x="798804" y="35560"/>
                  </a:lnTo>
                  <a:lnTo>
                    <a:pt x="798029" y="31750"/>
                  </a:lnTo>
                  <a:lnTo>
                    <a:pt x="786815" y="15240"/>
                  </a:lnTo>
                  <a:lnTo>
                    <a:pt x="770178" y="3810"/>
                  </a:lnTo>
                  <a:lnTo>
                    <a:pt x="767283" y="3276"/>
                  </a:lnTo>
                  <a:lnTo>
                    <a:pt x="767283" y="43180"/>
                  </a:lnTo>
                  <a:lnTo>
                    <a:pt x="767283" y="166370"/>
                  </a:lnTo>
                  <a:lnTo>
                    <a:pt x="759447" y="173990"/>
                  </a:lnTo>
                  <a:lnTo>
                    <a:pt x="714971" y="173990"/>
                  </a:lnTo>
                  <a:lnTo>
                    <a:pt x="714971" y="209550"/>
                  </a:lnTo>
                  <a:lnTo>
                    <a:pt x="714971" y="243840"/>
                  </a:lnTo>
                  <a:lnTo>
                    <a:pt x="366204" y="243840"/>
                  </a:lnTo>
                  <a:lnTo>
                    <a:pt x="366204" y="209550"/>
                  </a:lnTo>
                  <a:lnTo>
                    <a:pt x="714971" y="209550"/>
                  </a:lnTo>
                  <a:lnTo>
                    <a:pt x="714971" y="173990"/>
                  </a:lnTo>
                  <a:lnTo>
                    <a:pt x="331317" y="173990"/>
                  </a:lnTo>
                  <a:lnTo>
                    <a:pt x="331317" y="209550"/>
                  </a:lnTo>
                  <a:lnTo>
                    <a:pt x="331317" y="243840"/>
                  </a:lnTo>
                  <a:lnTo>
                    <a:pt x="310972" y="248920"/>
                  </a:lnTo>
                  <a:lnTo>
                    <a:pt x="294347" y="259080"/>
                  </a:lnTo>
                  <a:lnTo>
                    <a:pt x="283121" y="276860"/>
                  </a:lnTo>
                  <a:lnTo>
                    <a:pt x="279006" y="297180"/>
                  </a:lnTo>
                  <a:lnTo>
                    <a:pt x="279006" y="401320"/>
                  </a:lnTo>
                  <a:lnTo>
                    <a:pt x="283121" y="421640"/>
                  </a:lnTo>
                  <a:lnTo>
                    <a:pt x="294347" y="438150"/>
                  </a:lnTo>
                  <a:lnTo>
                    <a:pt x="310972" y="449580"/>
                  </a:lnTo>
                  <a:lnTo>
                    <a:pt x="331317" y="453390"/>
                  </a:lnTo>
                  <a:lnTo>
                    <a:pt x="331317" y="488950"/>
                  </a:lnTo>
                  <a:lnTo>
                    <a:pt x="310972" y="492760"/>
                  </a:lnTo>
                  <a:lnTo>
                    <a:pt x="294347" y="504190"/>
                  </a:lnTo>
                  <a:lnTo>
                    <a:pt x="283121" y="520700"/>
                  </a:lnTo>
                  <a:lnTo>
                    <a:pt x="279006" y="541020"/>
                  </a:lnTo>
                  <a:lnTo>
                    <a:pt x="279006" y="558800"/>
                  </a:lnTo>
                  <a:lnTo>
                    <a:pt x="209257" y="558800"/>
                  </a:lnTo>
                  <a:lnTo>
                    <a:pt x="209257" y="435610"/>
                  </a:lnTo>
                  <a:lnTo>
                    <a:pt x="205905" y="419100"/>
                  </a:lnTo>
                  <a:lnTo>
                    <a:pt x="205130" y="415290"/>
                  </a:lnTo>
                  <a:lnTo>
                    <a:pt x="193903" y="398780"/>
                  </a:lnTo>
                  <a:lnTo>
                    <a:pt x="177279" y="388620"/>
                  </a:lnTo>
                  <a:lnTo>
                    <a:pt x="174383" y="387908"/>
                  </a:lnTo>
                  <a:lnTo>
                    <a:pt x="174383" y="426720"/>
                  </a:lnTo>
                  <a:lnTo>
                    <a:pt x="174383" y="585470"/>
                  </a:lnTo>
                  <a:lnTo>
                    <a:pt x="166547" y="593090"/>
                  </a:lnTo>
                  <a:lnTo>
                    <a:pt x="42697" y="593090"/>
                  </a:lnTo>
                  <a:lnTo>
                    <a:pt x="34874" y="585470"/>
                  </a:lnTo>
                  <a:lnTo>
                    <a:pt x="34874" y="426720"/>
                  </a:lnTo>
                  <a:lnTo>
                    <a:pt x="42697" y="419100"/>
                  </a:lnTo>
                  <a:lnTo>
                    <a:pt x="166547" y="419100"/>
                  </a:lnTo>
                  <a:lnTo>
                    <a:pt x="174383" y="426720"/>
                  </a:lnTo>
                  <a:lnTo>
                    <a:pt x="174383" y="387908"/>
                  </a:lnTo>
                  <a:lnTo>
                    <a:pt x="156933" y="383540"/>
                  </a:lnTo>
                  <a:lnTo>
                    <a:pt x="122059" y="383540"/>
                  </a:lnTo>
                  <a:lnTo>
                    <a:pt x="122059" y="313690"/>
                  </a:lnTo>
                  <a:lnTo>
                    <a:pt x="156933" y="313690"/>
                  </a:lnTo>
                  <a:lnTo>
                    <a:pt x="177279" y="309880"/>
                  </a:lnTo>
                  <a:lnTo>
                    <a:pt x="193903" y="298450"/>
                  </a:lnTo>
                  <a:lnTo>
                    <a:pt x="205130" y="281940"/>
                  </a:lnTo>
                  <a:lnTo>
                    <a:pt x="205651" y="279400"/>
                  </a:lnTo>
                  <a:lnTo>
                    <a:pt x="209257" y="261620"/>
                  </a:lnTo>
                  <a:lnTo>
                    <a:pt x="209257" y="139700"/>
                  </a:lnTo>
                  <a:lnTo>
                    <a:pt x="279006" y="139700"/>
                  </a:lnTo>
                  <a:lnTo>
                    <a:pt x="279006" y="157480"/>
                  </a:lnTo>
                  <a:lnTo>
                    <a:pt x="283121" y="177800"/>
                  </a:lnTo>
                  <a:lnTo>
                    <a:pt x="294347" y="194310"/>
                  </a:lnTo>
                  <a:lnTo>
                    <a:pt x="310972" y="205740"/>
                  </a:lnTo>
                  <a:lnTo>
                    <a:pt x="331317" y="209550"/>
                  </a:lnTo>
                  <a:lnTo>
                    <a:pt x="331317" y="173990"/>
                  </a:lnTo>
                  <a:lnTo>
                    <a:pt x="321716" y="173990"/>
                  </a:lnTo>
                  <a:lnTo>
                    <a:pt x="313880" y="166370"/>
                  </a:lnTo>
                  <a:lnTo>
                    <a:pt x="313880" y="139700"/>
                  </a:lnTo>
                  <a:lnTo>
                    <a:pt x="313880" y="43180"/>
                  </a:lnTo>
                  <a:lnTo>
                    <a:pt x="321716" y="35560"/>
                  </a:lnTo>
                  <a:lnTo>
                    <a:pt x="759447" y="35560"/>
                  </a:lnTo>
                  <a:lnTo>
                    <a:pt x="767283" y="43180"/>
                  </a:lnTo>
                  <a:lnTo>
                    <a:pt x="767283" y="3276"/>
                  </a:lnTo>
                  <a:lnTo>
                    <a:pt x="749846" y="0"/>
                  </a:lnTo>
                  <a:lnTo>
                    <a:pt x="331317" y="0"/>
                  </a:lnTo>
                  <a:lnTo>
                    <a:pt x="310972" y="3810"/>
                  </a:lnTo>
                  <a:lnTo>
                    <a:pt x="294347" y="15240"/>
                  </a:lnTo>
                  <a:lnTo>
                    <a:pt x="283121" y="31750"/>
                  </a:lnTo>
                  <a:lnTo>
                    <a:pt x="279006" y="52070"/>
                  </a:lnTo>
                  <a:lnTo>
                    <a:pt x="279006" y="105410"/>
                  </a:lnTo>
                  <a:lnTo>
                    <a:pt x="206044" y="105410"/>
                  </a:lnTo>
                  <a:lnTo>
                    <a:pt x="198513" y="91440"/>
                  </a:lnTo>
                  <a:lnTo>
                    <a:pt x="187299" y="80010"/>
                  </a:lnTo>
                  <a:lnTo>
                    <a:pt x="174383" y="73050"/>
                  </a:lnTo>
                  <a:lnTo>
                    <a:pt x="174383" y="113030"/>
                  </a:lnTo>
                  <a:lnTo>
                    <a:pt x="174383" y="271780"/>
                  </a:lnTo>
                  <a:lnTo>
                    <a:pt x="166547" y="279400"/>
                  </a:lnTo>
                  <a:lnTo>
                    <a:pt x="42697" y="279400"/>
                  </a:lnTo>
                  <a:lnTo>
                    <a:pt x="34874" y="271780"/>
                  </a:lnTo>
                  <a:lnTo>
                    <a:pt x="34874" y="113030"/>
                  </a:lnTo>
                  <a:lnTo>
                    <a:pt x="42697" y="105410"/>
                  </a:lnTo>
                  <a:lnTo>
                    <a:pt x="166547" y="105410"/>
                  </a:lnTo>
                  <a:lnTo>
                    <a:pt x="174383" y="113030"/>
                  </a:lnTo>
                  <a:lnTo>
                    <a:pt x="174383" y="73050"/>
                  </a:lnTo>
                  <a:lnTo>
                    <a:pt x="173164" y="72390"/>
                  </a:lnTo>
                  <a:lnTo>
                    <a:pt x="156933" y="69850"/>
                  </a:lnTo>
                  <a:lnTo>
                    <a:pt x="52311" y="69850"/>
                  </a:lnTo>
                  <a:lnTo>
                    <a:pt x="31965" y="73660"/>
                  </a:lnTo>
                  <a:lnTo>
                    <a:pt x="15341" y="85090"/>
                  </a:lnTo>
                  <a:lnTo>
                    <a:pt x="4114" y="101600"/>
                  </a:lnTo>
                  <a:lnTo>
                    <a:pt x="0" y="121920"/>
                  </a:lnTo>
                  <a:lnTo>
                    <a:pt x="0" y="261620"/>
                  </a:lnTo>
                  <a:lnTo>
                    <a:pt x="4114" y="281940"/>
                  </a:lnTo>
                  <a:lnTo>
                    <a:pt x="15341" y="298450"/>
                  </a:lnTo>
                  <a:lnTo>
                    <a:pt x="31965" y="309880"/>
                  </a:lnTo>
                  <a:lnTo>
                    <a:pt x="52311" y="313690"/>
                  </a:lnTo>
                  <a:lnTo>
                    <a:pt x="87185" y="313690"/>
                  </a:lnTo>
                  <a:lnTo>
                    <a:pt x="87185" y="383540"/>
                  </a:lnTo>
                  <a:lnTo>
                    <a:pt x="52311" y="383540"/>
                  </a:lnTo>
                  <a:lnTo>
                    <a:pt x="31965" y="388620"/>
                  </a:lnTo>
                  <a:lnTo>
                    <a:pt x="15341" y="398780"/>
                  </a:lnTo>
                  <a:lnTo>
                    <a:pt x="4114" y="415290"/>
                  </a:lnTo>
                  <a:lnTo>
                    <a:pt x="0" y="435610"/>
                  </a:lnTo>
                  <a:lnTo>
                    <a:pt x="0" y="575310"/>
                  </a:lnTo>
                  <a:lnTo>
                    <a:pt x="4114" y="595630"/>
                  </a:lnTo>
                  <a:lnTo>
                    <a:pt x="15341" y="612140"/>
                  </a:lnTo>
                  <a:lnTo>
                    <a:pt x="31965" y="623570"/>
                  </a:lnTo>
                  <a:lnTo>
                    <a:pt x="52311" y="627380"/>
                  </a:lnTo>
                  <a:lnTo>
                    <a:pt x="156933" y="627380"/>
                  </a:lnTo>
                  <a:lnTo>
                    <a:pt x="173164" y="624840"/>
                  </a:lnTo>
                  <a:lnTo>
                    <a:pt x="187299" y="618490"/>
                  </a:lnTo>
                  <a:lnTo>
                    <a:pt x="198513" y="607060"/>
                  </a:lnTo>
                  <a:lnTo>
                    <a:pt x="206044" y="593090"/>
                  </a:lnTo>
                  <a:lnTo>
                    <a:pt x="279006" y="593090"/>
                  </a:lnTo>
                  <a:lnTo>
                    <a:pt x="279006" y="651510"/>
                  </a:lnTo>
                  <a:lnTo>
                    <a:pt x="280136" y="657860"/>
                  </a:lnTo>
                  <a:lnTo>
                    <a:pt x="282181" y="662940"/>
                  </a:lnTo>
                  <a:lnTo>
                    <a:pt x="261988" y="685800"/>
                  </a:lnTo>
                  <a:lnTo>
                    <a:pt x="244614" y="711200"/>
                  </a:lnTo>
                  <a:lnTo>
                    <a:pt x="230378" y="737870"/>
                  </a:lnTo>
                  <a:lnTo>
                    <a:pt x="219570" y="767080"/>
                  </a:lnTo>
                  <a:lnTo>
                    <a:pt x="172008" y="777240"/>
                  </a:lnTo>
                  <a:lnTo>
                    <a:pt x="130860" y="800100"/>
                  </a:lnTo>
                  <a:lnTo>
                    <a:pt x="98501" y="834390"/>
                  </a:lnTo>
                  <a:lnTo>
                    <a:pt x="77330" y="876300"/>
                  </a:lnTo>
                  <a:lnTo>
                    <a:pt x="69748" y="924560"/>
                  </a:lnTo>
                  <a:lnTo>
                    <a:pt x="77762" y="974090"/>
                  </a:lnTo>
                  <a:lnTo>
                    <a:pt x="100076" y="1017270"/>
                  </a:lnTo>
                  <a:lnTo>
                    <a:pt x="134061" y="1051560"/>
                  </a:lnTo>
                  <a:lnTo>
                    <a:pt x="177139" y="1073150"/>
                  </a:lnTo>
                  <a:lnTo>
                    <a:pt x="226695" y="1080770"/>
                  </a:lnTo>
                  <a:lnTo>
                    <a:pt x="889342" y="1080770"/>
                  </a:lnTo>
                  <a:lnTo>
                    <a:pt x="936815" y="1071880"/>
                  </a:lnTo>
                  <a:lnTo>
                    <a:pt x="973772" y="1046480"/>
                  </a:lnTo>
                  <a:lnTo>
                    <a:pt x="975626" y="1045210"/>
                  </a:lnTo>
                  <a:lnTo>
                    <a:pt x="1001801" y="1007110"/>
                  </a:lnTo>
                  <a:lnTo>
                    <a:pt x="1011415" y="958850"/>
                  </a:lnTo>
                  <a:lnTo>
                    <a:pt x="1001801" y="911860"/>
                  </a:lnTo>
                  <a:lnTo>
                    <a:pt x="976541" y="873874"/>
                  </a:lnTo>
                  <a:lnTo>
                    <a:pt x="976541" y="958850"/>
                  </a:lnTo>
                  <a:lnTo>
                    <a:pt x="969670" y="993140"/>
                  </a:lnTo>
                  <a:lnTo>
                    <a:pt x="950963" y="1021080"/>
                  </a:lnTo>
                  <a:lnTo>
                    <a:pt x="923251" y="1040130"/>
                  </a:lnTo>
                  <a:lnTo>
                    <a:pt x="889342" y="1046480"/>
                  </a:lnTo>
                  <a:lnTo>
                    <a:pt x="226695" y="1046480"/>
                  </a:lnTo>
                  <a:lnTo>
                    <a:pt x="179209" y="1036320"/>
                  </a:lnTo>
                  <a:lnTo>
                    <a:pt x="140411" y="1010920"/>
                  </a:lnTo>
                  <a:lnTo>
                    <a:pt x="114223" y="971550"/>
                  </a:lnTo>
                  <a:lnTo>
                    <a:pt x="104622" y="924560"/>
                  </a:lnTo>
                  <a:lnTo>
                    <a:pt x="114223" y="877570"/>
                  </a:lnTo>
                  <a:lnTo>
                    <a:pt x="140411" y="838200"/>
                  </a:lnTo>
                  <a:lnTo>
                    <a:pt x="179209" y="811530"/>
                  </a:lnTo>
                  <a:lnTo>
                    <a:pt x="226695" y="802640"/>
                  </a:lnTo>
                  <a:lnTo>
                    <a:pt x="229463" y="802640"/>
                  </a:lnTo>
                  <a:lnTo>
                    <a:pt x="246595" y="803910"/>
                  </a:lnTo>
                  <a:lnTo>
                    <a:pt x="246862" y="802640"/>
                  </a:lnTo>
                  <a:lnTo>
                    <a:pt x="265950" y="744220"/>
                  </a:lnTo>
                  <a:lnTo>
                    <a:pt x="290906" y="704850"/>
                  </a:lnTo>
                  <a:lnTo>
                    <a:pt x="323456" y="673100"/>
                  </a:lnTo>
                  <a:lnTo>
                    <a:pt x="362267" y="648970"/>
                  </a:lnTo>
                  <a:lnTo>
                    <a:pt x="398716" y="636270"/>
                  </a:lnTo>
                  <a:lnTo>
                    <a:pt x="453390" y="627380"/>
                  </a:lnTo>
                  <a:lnTo>
                    <a:pt x="503656" y="633730"/>
                  </a:lnTo>
                  <a:lnTo>
                    <a:pt x="549884" y="651510"/>
                  </a:lnTo>
                  <a:lnTo>
                    <a:pt x="590423" y="679450"/>
                  </a:lnTo>
                  <a:lnTo>
                    <a:pt x="623608" y="715010"/>
                  </a:lnTo>
                  <a:lnTo>
                    <a:pt x="647788" y="760730"/>
                  </a:lnTo>
                  <a:lnTo>
                    <a:pt x="653249" y="773430"/>
                  </a:lnTo>
                  <a:lnTo>
                    <a:pt x="667727" y="770890"/>
                  </a:lnTo>
                  <a:lnTo>
                    <a:pt x="710666" y="768350"/>
                  </a:lnTo>
                  <a:lnTo>
                    <a:pt x="750912" y="778510"/>
                  </a:lnTo>
                  <a:lnTo>
                    <a:pt x="786041" y="800100"/>
                  </a:lnTo>
                  <a:lnTo>
                    <a:pt x="813663" y="830580"/>
                  </a:lnTo>
                  <a:lnTo>
                    <a:pt x="831380" y="867410"/>
                  </a:lnTo>
                  <a:lnTo>
                    <a:pt x="836891" y="886460"/>
                  </a:lnTo>
                  <a:lnTo>
                    <a:pt x="855014" y="878840"/>
                  </a:lnTo>
                  <a:lnTo>
                    <a:pt x="871804" y="873760"/>
                  </a:lnTo>
                  <a:lnTo>
                    <a:pt x="880503" y="872490"/>
                  </a:lnTo>
                  <a:lnTo>
                    <a:pt x="889342" y="872490"/>
                  </a:lnTo>
                  <a:lnTo>
                    <a:pt x="923251" y="878840"/>
                  </a:lnTo>
                  <a:lnTo>
                    <a:pt x="950963" y="897890"/>
                  </a:lnTo>
                  <a:lnTo>
                    <a:pt x="969670" y="925830"/>
                  </a:lnTo>
                  <a:lnTo>
                    <a:pt x="976541" y="958850"/>
                  </a:lnTo>
                  <a:lnTo>
                    <a:pt x="976541" y="873874"/>
                  </a:lnTo>
                  <a:lnTo>
                    <a:pt x="975626" y="872490"/>
                  </a:lnTo>
                  <a:lnTo>
                    <a:pt x="936815" y="847090"/>
                  </a:lnTo>
                  <a:lnTo>
                    <a:pt x="907148" y="840740"/>
                  </a:lnTo>
                  <a:lnTo>
                    <a:pt x="889342" y="836930"/>
                  </a:lnTo>
                  <a:lnTo>
                    <a:pt x="881595" y="836930"/>
                  </a:lnTo>
                  <a:lnTo>
                    <a:pt x="858875" y="840740"/>
                  </a:lnTo>
                  <a:lnTo>
                    <a:pt x="840359" y="807720"/>
                  </a:lnTo>
                  <a:lnTo>
                    <a:pt x="815213" y="778510"/>
                  </a:lnTo>
                  <a:lnTo>
                    <a:pt x="800823" y="768350"/>
                  </a:lnTo>
                  <a:lnTo>
                    <a:pt x="784631" y="756920"/>
                  </a:lnTo>
                  <a:lnTo>
                    <a:pt x="749846" y="740410"/>
                  </a:lnTo>
                  <a:lnTo>
                    <a:pt x="749846" y="734060"/>
                  </a:lnTo>
                  <a:lnTo>
                    <a:pt x="749846" y="697230"/>
                  </a:lnTo>
                  <a:lnTo>
                    <a:pt x="770178" y="693420"/>
                  </a:lnTo>
                  <a:lnTo>
                    <a:pt x="786815" y="681990"/>
                  </a:lnTo>
                  <a:lnTo>
                    <a:pt x="798029" y="665480"/>
                  </a:lnTo>
                  <a:lnTo>
                    <a:pt x="798550" y="662940"/>
                  </a:lnTo>
                  <a:lnTo>
                    <a:pt x="802157" y="645160"/>
                  </a:lnTo>
                  <a:lnTo>
                    <a:pt x="802157" y="593090"/>
                  </a:lnTo>
                  <a:lnTo>
                    <a:pt x="875118" y="593090"/>
                  </a:lnTo>
                  <a:lnTo>
                    <a:pt x="882637" y="607060"/>
                  </a:lnTo>
                  <a:lnTo>
                    <a:pt x="893864" y="618490"/>
                  </a:lnTo>
                  <a:lnTo>
                    <a:pt x="907986" y="624840"/>
                  </a:lnTo>
                  <a:lnTo>
                    <a:pt x="924229" y="627380"/>
                  </a:lnTo>
                  <a:lnTo>
                    <a:pt x="1028852" y="627380"/>
                  </a:lnTo>
                  <a:lnTo>
                    <a:pt x="1049185" y="623570"/>
                  </a:lnTo>
                  <a:lnTo>
                    <a:pt x="1065822" y="612140"/>
                  </a:lnTo>
                  <a:lnTo>
                    <a:pt x="1077036" y="595630"/>
                  </a:lnTo>
                  <a:lnTo>
                    <a:pt x="1081163" y="575310"/>
                  </a:lnTo>
                  <a:lnTo>
                    <a:pt x="1081163" y="435610"/>
                  </a:lnTo>
                  <a:lnTo>
                    <a:pt x="1065822" y="398780"/>
                  </a:lnTo>
                  <a:lnTo>
                    <a:pt x="1046289" y="387908"/>
                  </a:lnTo>
                  <a:lnTo>
                    <a:pt x="1046289" y="426720"/>
                  </a:lnTo>
                  <a:lnTo>
                    <a:pt x="1046289" y="585470"/>
                  </a:lnTo>
                  <a:lnTo>
                    <a:pt x="1038466" y="593090"/>
                  </a:lnTo>
                  <a:lnTo>
                    <a:pt x="914615" y="593090"/>
                  </a:lnTo>
                  <a:lnTo>
                    <a:pt x="906792" y="585470"/>
                  </a:lnTo>
                  <a:lnTo>
                    <a:pt x="906792" y="558800"/>
                  </a:lnTo>
                  <a:lnTo>
                    <a:pt x="906792" y="426720"/>
                  </a:lnTo>
                  <a:lnTo>
                    <a:pt x="914615" y="419100"/>
                  </a:lnTo>
                  <a:lnTo>
                    <a:pt x="1038466" y="419100"/>
                  </a:lnTo>
                  <a:lnTo>
                    <a:pt x="1046289" y="426720"/>
                  </a:lnTo>
                  <a:lnTo>
                    <a:pt x="1046289" y="387908"/>
                  </a:lnTo>
                  <a:lnTo>
                    <a:pt x="1028852" y="383540"/>
                  </a:lnTo>
                  <a:lnTo>
                    <a:pt x="993978" y="383540"/>
                  </a:lnTo>
                  <a:lnTo>
                    <a:pt x="993978" y="313690"/>
                  </a:lnTo>
                  <a:lnTo>
                    <a:pt x="1028852" y="313690"/>
                  </a:lnTo>
                  <a:lnTo>
                    <a:pt x="1049185" y="309880"/>
                  </a:lnTo>
                  <a:lnTo>
                    <a:pt x="1065822" y="298450"/>
                  </a:lnTo>
                  <a:lnTo>
                    <a:pt x="1077036" y="281940"/>
                  </a:lnTo>
                  <a:lnTo>
                    <a:pt x="1077556" y="279400"/>
                  </a:lnTo>
                  <a:lnTo>
                    <a:pt x="1081163" y="261620"/>
                  </a:lnTo>
                  <a:lnTo>
                    <a:pt x="1081163" y="121920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99667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20</a:t>
            </a:r>
            <a:endParaRPr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2792D55-3F2E-59E8-22F9-AAC476955D11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50" name="Imagen 49">
              <a:hlinkClick r:id="rId18" action="ppaction://hlinksldjump"/>
              <a:extLst>
                <a:ext uri="{FF2B5EF4-FFF2-40B4-BE49-F238E27FC236}">
                  <a16:creationId xmlns:a16="http://schemas.microsoft.com/office/drawing/2014/main" id="{6EE6A9E9-0520-D812-FB55-16115F5A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51" name="object 4">
              <a:extLst>
                <a:ext uri="{FF2B5EF4-FFF2-40B4-BE49-F238E27FC236}">
                  <a16:creationId xmlns:a16="http://schemas.microsoft.com/office/drawing/2014/main" id="{A5F16418-A63D-6EEE-FF89-411C6ABEE65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2" name="Imagen 51" descr="Icono&#10;&#10;Descripción generada automáticamente">
              <a:extLst>
                <a:ext uri="{FF2B5EF4-FFF2-40B4-BE49-F238E27FC236}">
                  <a16:creationId xmlns:a16="http://schemas.microsoft.com/office/drawing/2014/main" id="{088E5B19-4B10-63D7-2208-A40EE672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8261" y="2261037"/>
            <a:ext cx="7794456" cy="3043974"/>
          </a:xfrm>
          <a:custGeom>
            <a:avLst/>
            <a:gdLst/>
            <a:ahLst/>
            <a:cxnLst/>
            <a:rect l="l" t="t" r="r" b="b"/>
            <a:pathLst>
              <a:path w="3968750" h="2145665">
                <a:moveTo>
                  <a:pt x="3875049" y="0"/>
                </a:moveTo>
                <a:lnTo>
                  <a:pt x="93522" y="0"/>
                </a:lnTo>
                <a:lnTo>
                  <a:pt x="57119" y="7349"/>
                </a:lnTo>
                <a:lnTo>
                  <a:pt x="27392" y="27393"/>
                </a:lnTo>
                <a:lnTo>
                  <a:pt x="7349" y="57124"/>
                </a:lnTo>
                <a:lnTo>
                  <a:pt x="0" y="93535"/>
                </a:lnTo>
                <a:lnTo>
                  <a:pt x="0" y="2051977"/>
                </a:lnTo>
                <a:lnTo>
                  <a:pt x="7349" y="2088380"/>
                </a:lnTo>
                <a:lnTo>
                  <a:pt x="27392" y="2118107"/>
                </a:lnTo>
                <a:lnTo>
                  <a:pt x="57119" y="2138150"/>
                </a:lnTo>
                <a:lnTo>
                  <a:pt x="93522" y="2145499"/>
                </a:lnTo>
                <a:lnTo>
                  <a:pt x="3875049" y="2145499"/>
                </a:lnTo>
                <a:lnTo>
                  <a:pt x="3911452" y="2138150"/>
                </a:lnTo>
                <a:lnTo>
                  <a:pt x="3941179" y="2118107"/>
                </a:lnTo>
                <a:lnTo>
                  <a:pt x="3961222" y="2088380"/>
                </a:lnTo>
                <a:lnTo>
                  <a:pt x="3968572" y="2051977"/>
                </a:lnTo>
                <a:lnTo>
                  <a:pt x="3968572" y="93535"/>
                </a:lnTo>
                <a:lnTo>
                  <a:pt x="3961222" y="57124"/>
                </a:lnTo>
                <a:lnTo>
                  <a:pt x="3941179" y="27393"/>
                </a:lnTo>
                <a:lnTo>
                  <a:pt x="3911452" y="7349"/>
                </a:lnTo>
                <a:lnTo>
                  <a:pt x="3875049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822" y="323539"/>
            <a:ext cx="586430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4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5" dirty="0">
                <a:solidFill>
                  <a:srgbClr val="FFFFFF"/>
                </a:solidFill>
                <a:latin typeface="Tahoma"/>
                <a:cs typeface="Tahoma"/>
              </a:rPr>
              <a:t>¿En caso de que se presente un incidente de información o amenaza cibernética?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328609" y="2809743"/>
            <a:ext cx="2068194" cy="1900479"/>
            <a:chOff x="1328609" y="2809744"/>
            <a:chExt cx="1117600" cy="1179830"/>
          </a:xfrm>
        </p:grpSpPr>
        <p:sp>
          <p:nvSpPr>
            <p:cNvPr id="14" name="object 14"/>
            <p:cNvSpPr/>
            <p:nvPr/>
          </p:nvSpPr>
          <p:spPr>
            <a:xfrm>
              <a:off x="1328597" y="3015157"/>
              <a:ext cx="1117600" cy="612140"/>
            </a:xfrm>
            <a:custGeom>
              <a:avLst/>
              <a:gdLst/>
              <a:ahLst/>
              <a:cxnLst/>
              <a:rect l="l" t="t" r="r" b="b"/>
              <a:pathLst>
                <a:path w="1117600" h="612139">
                  <a:moveTo>
                    <a:pt x="342519" y="586663"/>
                  </a:moveTo>
                  <a:lnTo>
                    <a:pt x="335203" y="579335"/>
                  </a:lnTo>
                  <a:lnTo>
                    <a:pt x="326174" y="579335"/>
                  </a:lnTo>
                  <a:lnTo>
                    <a:pt x="213893" y="579335"/>
                  </a:lnTo>
                  <a:lnTo>
                    <a:pt x="165785" y="572858"/>
                  </a:lnTo>
                  <a:lnTo>
                    <a:pt x="122516" y="554558"/>
                  </a:lnTo>
                  <a:lnTo>
                    <a:pt x="85839" y="526211"/>
                  </a:lnTo>
                  <a:lnTo>
                    <a:pt x="57492" y="489521"/>
                  </a:lnTo>
                  <a:lnTo>
                    <a:pt x="39204" y="446265"/>
                  </a:lnTo>
                  <a:lnTo>
                    <a:pt x="32715" y="398145"/>
                  </a:lnTo>
                  <a:lnTo>
                    <a:pt x="35801" y="364769"/>
                  </a:lnTo>
                  <a:lnTo>
                    <a:pt x="44856" y="332854"/>
                  </a:lnTo>
                  <a:lnTo>
                    <a:pt x="59601" y="303136"/>
                  </a:lnTo>
                  <a:lnTo>
                    <a:pt x="79730" y="276377"/>
                  </a:lnTo>
                  <a:lnTo>
                    <a:pt x="83058" y="270802"/>
                  </a:lnTo>
                  <a:lnTo>
                    <a:pt x="66840" y="249047"/>
                  </a:lnTo>
                  <a:lnTo>
                    <a:pt x="60756" y="250532"/>
                  </a:lnTo>
                  <a:lnTo>
                    <a:pt x="31750" y="285978"/>
                  </a:lnTo>
                  <a:lnTo>
                    <a:pt x="14338" y="321068"/>
                  </a:lnTo>
                  <a:lnTo>
                    <a:pt x="3644" y="358749"/>
                  </a:lnTo>
                  <a:lnTo>
                    <a:pt x="0" y="398145"/>
                  </a:lnTo>
                  <a:lnTo>
                    <a:pt x="5664" y="447128"/>
                  </a:lnTo>
                  <a:lnTo>
                    <a:pt x="21780" y="492125"/>
                  </a:lnTo>
                  <a:lnTo>
                    <a:pt x="47053" y="531850"/>
                  </a:lnTo>
                  <a:lnTo>
                    <a:pt x="80200" y="564997"/>
                  </a:lnTo>
                  <a:lnTo>
                    <a:pt x="119913" y="590270"/>
                  </a:lnTo>
                  <a:lnTo>
                    <a:pt x="164909" y="606386"/>
                  </a:lnTo>
                  <a:lnTo>
                    <a:pt x="213893" y="612038"/>
                  </a:lnTo>
                  <a:lnTo>
                    <a:pt x="335203" y="612038"/>
                  </a:lnTo>
                  <a:lnTo>
                    <a:pt x="342519" y="604723"/>
                  </a:lnTo>
                  <a:lnTo>
                    <a:pt x="342519" y="586663"/>
                  </a:lnTo>
                  <a:close/>
                </a:path>
                <a:path w="1117600" h="612139">
                  <a:moveTo>
                    <a:pt x="1117015" y="315518"/>
                  </a:moveTo>
                  <a:lnTo>
                    <a:pt x="1098423" y="269468"/>
                  </a:lnTo>
                  <a:lnTo>
                    <a:pt x="1085545" y="259029"/>
                  </a:lnTo>
                  <a:lnTo>
                    <a:pt x="1085545" y="249085"/>
                  </a:lnTo>
                  <a:lnTo>
                    <a:pt x="1085494" y="184264"/>
                  </a:lnTo>
                  <a:lnTo>
                    <a:pt x="1084313" y="163817"/>
                  </a:lnTo>
                  <a:lnTo>
                    <a:pt x="1084313" y="315518"/>
                  </a:lnTo>
                  <a:lnTo>
                    <a:pt x="1084313" y="494372"/>
                  </a:lnTo>
                  <a:lnTo>
                    <a:pt x="1081646" y="507517"/>
                  </a:lnTo>
                  <a:lnTo>
                    <a:pt x="1074407" y="518261"/>
                  </a:lnTo>
                  <a:lnTo>
                    <a:pt x="1063663" y="525513"/>
                  </a:lnTo>
                  <a:lnTo>
                    <a:pt x="1050518" y="528167"/>
                  </a:lnTo>
                  <a:lnTo>
                    <a:pt x="775944" y="528167"/>
                  </a:lnTo>
                  <a:lnTo>
                    <a:pt x="762800" y="525513"/>
                  </a:lnTo>
                  <a:lnTo>
                    <a:pt x="752055" y="518261"/>
                  </a:lnTo>
                  <a:lnTo>
                    <a:pt x="744804" y="507517"/>
                  </a:lnTo>
                  <a:lnTo>
                    <a:pt x="742149" y="494372"/>
                  </a:lnTo>
                  <a:lnTo>
                    <a:pt x="742149" y="315518"/>
                  </a:lnTo>
                  <a:lnTo>
                    <a:pt x="744804" y="302387"/>
                  </a:lnTo>
                  <a:lnTo>
                    <a:pt x="752055" y="291642"/>
                  </a:lnTo>
                  <a:lnTo>
                    <a:pt x="762800" y="284391"/>
                  </a:lnTo>
                  <a:lnTo>
                    <a:pt x="775944" y="281724"/>
                  </a:lnTo>
                  <a:lnTo>
                    <a:pt x="1050518" y="281724"/>
                  </a:lnTo>
                  <a:lnTo>
                    <a:pt x="1063663" y="284391"/>
                  </a:lnTo>
                  <a:lnTo>
                    <a:pt x="1074407" y="291642"/>
                  </a:lnTo>
                  <a:lnTo>
                    <a:pt x="1081646" y="302387"/>
                  </a:lnTo>
                  <a:lnTo>
                    <a:pt x="1084313" y="315518"/>
                  </a:lnTo>
                  <a:lnTo>
                    <a:pt x="1084313" y="163817"/>
                  </a:lnTo>
                  <a:lnTo>
                    <a:pt x="1074483" y="122059"/>
                  </a:lnTo>
                  <a:lnTo>
                    <a:pt x="1050226" y="93294"/>
                  </a:lnTo>
                  <a:lnTo>
                    <a:pt x="1043965" y="94996"/>
                  </a:lnTo>
                  <a:lnTo>
                    <a:pt x="1038860" y="99009"/>
                  </a:lnTo>
                  <a:lnTo>
                    <a:pt x="1035786" y="104482"/>
                  </a:lnTo>
                  <a:lnTo>
                    <a:pt x="1034986" y="110693"/>
                  </a:lnTo>
                  <a:lnTo>
                    <a:pt x="1036701" y="116954"/>
                  </a:lnTo>
                  <a:lnTo>
                    <a:pt x="1043736" y="133235"/>
                  </a:lnTo>
                  <a:lnTo>
                    <a:pt x="1048778" y="150075"/>
                  </a:lnTo>
                  <a:lnTo>
                    <a:pt x="1051814" y="167411"/>
                  </a:lnTo>
                  <a:lnTo>
                    <a:pt x="1052779" y="184264"/>
                  </a:lnTo>
                  <a:lnTo>
                    <a:pt x="1052830" y="249085"/>
                  </a:lnTo>
                  <a:lnTo>
                    <a:pt x="1020127" y="249034"/>
                  </a:lnTo>
                  <a:lnTo>
                    <a:pt x="1020000" y="185674"/>
                  </a:lnTo>
                  <a:lnTo>
                    <a:pt x="1017689" y="162826"/>
                  </a:lnTo>
                  <a:lnTo>
                    <a:pt x="1010577" y="139827"/>
                  </a:lnTo>
                  <a:lnTo>
                    <a:pt x="999121" y="118605"/>
                  </a:lnTo>
                  <a:lnTo>
                    <a:pt x="983640" y="99923"/>
                  </a:lnTo>
                  <a:lnTo>
                    <a:pt x="981417" y="98120"/>
                  </a:lnTo>
                  <a:lnTo>
                    <a:pt x="965123" y="84886"/>
                  </a:lnTo>
                  <a:lnTo>
                    <a:pt x="944435" y="73977"/>
                  </a:lnTo>
                  <a:lnTo>
                    <a:pt x="922096" y="67411"/>
                  </a:lnTo>
                  <a:lnTo>
                    <a:pt x="898613" y="65417"/>
                  </a:lnTo>
                  <a:lnTo>
                    <a:pt x="875131" y="68008"/>
                  </a:lnTo>
                  <a:lnTo>
                    <a:pt x="853059" y="74968"/>
                  </a:lnTo>
                  <a:lnTo>
                    <a:pt x="832866" y="86080"/>
                  </a:lnTo>
                  <a:lnTo>
                    <a:pt x="814971" y="101142"/>
                  </a:lnTo>
                  <a:lnTo>
                    <a:pt x="788619" y="81457"/>
                  </a:lnTo>
                  <a:lnTo>
                    <a:pt x="812266" y="60909"/>
                  </a:lnTo>
                  <a:lnTo>
                    <a:pt x="839508" y="45580"/>
                  </a:lnTo>
                  <a:lnTo>
                    <a:pt x="869238" y="36017"/>
                  </a:lnTo>
                  <a:lnTo>
                    <a:pt x="900366" y="32702"/>
                  </a:lnTo>
                  <a:lnTo>
                    <a:pt x="924852" y="34658"/>
                  </a:lnTo>
                  <a:lnTo>
                    <a:pt x="948410" y="40424"/>
                  </a:lnTo>
                  <a:lnTo>
                    <a:pt x="970737" y="49923"/>
                  </a:lnTo>
                  <a:lnTo>
                    <a:pt x="991501" y="63030"/>
                  </a:lnTo>
                  <a:lnTo>
                    <a:pt x="997369" y="65811"/>
                  </a:lnTo>
                  <a:lnTo>
                    <a:pt x="1017485" y="47612"/>
                  </a:lnTo>
                  <a:lnTo>
                    <a:pt x="1015428" y="41681"/>
                  </a:lnTo>
                  <a:lnTo>
                    <a:pt x="1011097" y="36842"/>
                  </a:lnTo>
                  <a:lnTo>
                    <a:pt x="1004531" y="32702"/>
                  </a:lnTo>
                  <a:lnTo>
                    <a:pt x="985862" y="20916"/>
                  </a:lnTo>
                  <a:lnTo>
                    <a:pt x="958735" y="9385"/>
                  </a:lnTo>
                  <a:lnTo>
                    <a:pt x="930097" y="2374"/>
                  </a:lnTo>
                  <a:lnTo>
                    <a:pt x="900353" y="0"/>
                  </a:lnTo>
                  <a:lnTo>
                    <a:pt x="859891" y="4457"/>
                  </a:lnTo>
                  <a:lnTo>
                    <a:pt x="821867" y="17424"/>
                  </a:lnTo>
                  <a:lnTo>
                    <a:pt x="787527" y="38341"/>
                  </a:lnTo>
                  <a:lnTo>
                    <a:pt x="758113" y="66598"/>
                  </a:lnTo>
                  <a:lnTo>
                    <a:pt x="751713" y="78714"/>
                  </a:lnTo>
                  <a:lnTo>
                    <a:pt x="753300" y="92316"/>
                  </a:lnTo>
                  <a:lnTo>
                    <a:pt x="756920" y="98590"/>
                  </a:lnTo>
                  <a:lnTo>
                    <a:pt x="800925" y="131457"/>
                  </a:lnTo>
                  <a:lnTo>
                    <a:pt x="809421" y="135572"/>
                  </a:lnTo>
                  <a:lnTo>
                    <a:pt x="818565" y="136283"/>
                  </a:lnTo>
                  <a:lnTo>
                    <a:pt x="827354" y="133680"/>
                  </a:lnTo>
                  <a:lnTo>
                    <a:pt x="834771" y="127889"/>
                  </a:lnTo>
                  <a:lnTo>
                    <a:pt x="848207" y="115341"/>
                  </a:lnTo>
                  <a:lnTo>
                    <a:pt x="863676" y="106070"/>
                  </a:lnTo>
                  <a:lnTo>
                    <a:pt x="878192" y="101142"/>
                  </a:lnTo>
                  <a:lnTo>
                    <a:pt x="880757" y="100279"/>
                  </a:lnTo>
                  <a:lnTo>
                    <a:pt x="899083" y="98120"/>
                  </a:lnTo>
                  <a:lnTo>
                    <a:pt x="916025" y="99568"/>
                  </a:lnTo>
                  <a:lnTo>
                    <a:pt x="960678" y="123202"/>
                  </a:lnTo>
                  <a:lnTo>
                    <a:pt x="985634" y="169278"/>
                  </a:lnTo>
                  <a:lnTo>
                    <a:pt x="987425" y="249034"/>
                  </a:lnTo>
                  <a:lnTo>
                    <a:pt x="936193" y="249034"/>
                  </a:lnTo>
                  <a:lnTo>
                    <a:pt x="903401" y="221538"/>
                  </a:lnTo>
                  <a:lnTo>
                    <a:pt x="895019" y="216966"/>
                  </a:lnTo>
                  <a:lnTo>
                    <a:pt x="866063" y="201206"/>
                  </a:lnTo>
                  <a:lnTo>
                    <a:pt x="825461" y="188595"/>
                  </a:lnTo>
                  <a:lnTo>
                    <a:pt x="782878" y="184264"/>
                  </a:lnTo>
                  <a:lnTo>
                    <a:pt x="213906" y="184264"/>
                  </a:lnTo>
                  <a:lnTo>
                    <a:pt x="164846" y="189877"/>
                  </a:lnTo>
                  <a:lnTo>
                    <a:pt x="118592" y="206629"/>
                  </a:lnTo>
                  <a:lnTo>
                    <a:pt x="109550" y="222300"/>
                  </a:lnTo>
                  <a:lnTo>
                    <a:pt x="111252" y="228561"/>
                  </a:lnTo>
                  <a:lnTo>
                    <a:pt x="114109" y="234289"/>
                  </a:lnTo>
                  <a:lnTo>
                    <a:pt x="119900" y="237617"/>
                  </a:lnTo>
                  <a:lnTo>
                    <a:pt x="128358" y="237617"/>
                  </a:lnTo>
                  <a:lnTo>
                    <a:pt x="130835" y="237058"/>
                  </a:lnTo>
                  <a:lnTo>
                    <a:pt x="133172" y="235889"/>
                  </a:lnTo>
                  <a:lnTo>
                    <a:pt x="152425" y="227647"/>
                  </a:lnTo>
                  <a:lnTo>
                    <a:pt x="172339" y="221729"/>
                  </a:lnTo>
                  <a:lnTo>
                    <a:pt x="192862" y="218160"/>
                  </a:lnTo>
                  <a:lnTo>
                    <a:pt x="213906" y="216966"/>
                  </a:lnTo>
                  <a:lnTo>
                    <a:pt x="782878" y="216966"/>
                  </a:lnTo>
                  <a:lnTo>
                    <a:pt x="810590" y="219049"/>
                  </a:lnTo>
                  <a:lnTo>
                    <a:pt x="837209" y="225183"/>
                  </a:lnTo>
                  <a:lnTo>
                    <a:pt x="862431" y="235229"/>
                  </a:lnTo>
                  <a:lnTo>
                    <a:pt x="885901" y="249034"/>
                  </a:lnTo>
                  <a:lnTo>
                    <a:pt x="775944" y="249034"/>
                  </a:lnTo>
                  <a:lnTo>
                    <a:pt x="750074" y="254266"/>
                  </a:lnTo>
                  <a:lnTo>
                    <a:pt x="728941" y="268541"/>
                  </a:lnTo>
                  <a:lnTo>
                    <a:pt x="714667" y="289674"/>
                  </a:lnTo>
                  <a:lnTo>
                    <a:pt x="709434" y="315518"/>
                  </a:lnTo>
                  <a:lnTo>
                    <a:pt x="709434" y="494372"/>
                  </a:lnTo>
                  <a:lnTo>
                    <a:pt x="714667" y="520230"/>
                  </a:lnTo>
                  <a:lnTo>
                    <a:pt x="728941" y="541375"/>
                  </a:lnTo>
                  <a:lnTo>
                    <a:pt x="750074" y="555637"/>
                  </a:lnTo>
                  <a:lnTo>
                    <a:pt x="775944" y="560870"/>
                  </a:lnTo>
                  <a:lnTo>
                    <a:pt x="862558" y="560870"/>
                  </a:lnTo>
                  <a:lnTo>
                    <a:pt x="843648" y="568845"/>
                  </a:lnTo>
                  <a:lnTo>
                    <a:pt x="823937" y="574624"/>
                  </a:lnTo>
                  <a:lnTo>
                    <a:pt x="803617" y="578142"/>
                  </a:lnTo>
                  <a:lnTo>
                    <a:pt x="782878" y="579335"/>
                  </a:lnTo>
                  <a:lnTo>
                    <a:pt x="394716" y="579335"/>
                  </a:lnTo>
                  <a:lnTo>
                    <a:pt x="387400" y="586663"/>
                  </a:lnTo>
                  <a:lnTo>
                    <a:pt x="387400" y="604723"/>
                  </a:lnTo>
                  <a:lnTo>
                    <a:pt x="394716" y="612051"/>
                  </a:lnTo>
                  <a:lnTo>
                    <a:pt x="782878" y="612051"/>
                  </a:lnTo>
                  <a:lnTo>
                    <a:pt x="820610" y="608698"/>
                  </a:lnTo>
                  <a:lnTo>
                    <a:pt x="856856" y="598830"/>
                  </a:lnTo>
                  <a:lnTo>
                    <a:pt x="890803" y="582790"/>
                  </a:lnTo>
                  <a:lnTo>
                    <a:pt x="921626" y="560870"/>
                  </a:lnTo>
                  <a:lnTo>
                    <a:pt x="1050518" y="560870"/>
                  </a:lnTo>
                  <a:lnTo>
                    <a:pt x="1076375" y="555637"/>
                  </a:lnTo>
                  <a:lnTo>
                    <a:pt x="1097521" y="541375"/>
                  </a:lnTo>
                  <a:lnTo>
                    <a:pt x="1106424" y="528167"/>
                  </a:lnTo>
                  <a:lnTo>
                    <a:pt x="1111783" y="520230"/>
                  </a:lnTo>
                  <a:lnTo>
                    <a:pt x="1117015" y="494372"/>
                  </a:lnTo>
                  <a:lnTo>
                    <a:pt x="1117015" y="315518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8115" y="3317820"/>
              <a:ext cx="127901" cy="1636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409" y="3334804"/>
              <a:ext cx="141242" cy="1583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343" y="3334811"/>
              <a:ext cx="141247" cy="1583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563" y="3334804"/>
              <a:ext cx="141242" cy="1583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7018" y="2904436"/>
              <a:ext cx="228993" cy="22900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2470" y="3657913"/>
              <a:ext cx="114947" cy="1149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0026" y="3778479"/>
              <a:ext cx="210489" cy="2104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73312" y="2809744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80" h="55880">
                  <a:moveTo>
                    <a:pt x="27749" y="0"/>
                  </a:moveTo>
                  <a:lnTo>
                    <a:pt x="16946" y="2180"/>
                  </a:lnTo>
                  <a:lnTo>
                    <a:pt x="8126" y="8127"/>
                  </a:lnTo>
                  <a:lnTo>
                    <a:pt x="2180" y="16952"/>
                  </a:lnTo>
                  <a:lnTo>
                    <a:pt x="0" y="27762"/>
                  </a:lnTo>
                  <a:lnTo>
                    <a:pt x="2180" y="38566"/>
                  </a:lnTo>
                  <a:lnTo>
                    <a:pt x="8126" y="47391"/>
                  </a:lnTo>
                  <a:lnTo>
                    <a:pt x="16946" y="53342"/>
                  </a:lnTo>
                  <a:lnTo>
                    <a:pt x="27749" y="55524"/>
                  </a:lnTo>
                  <a:lnTo>
                    <a:pt x="38561" y="53342"/>
                  </a:lnTo>
                  <a:lnTo>
                    <a:pt x="47390" y="47391"/>
                  </a:lnTo>
                  <a:lnTo>
                    <a:pt x="53341" y="38566"/>
                  </a:lnTo>
                  <a:lnTo>
                    <a:pt x="55524" y="27762"/>
                  </a:lnTo>
                  <a:lnTo>
                    <a:pt x="53341" y="16952"/>
                  </a:lnTo>
                  <a:lnTo>
                    <a:pt x="47390" y="8127"/>
                  </a:lnTo>
                  <a:lnTo>
                    <a:pt x="38561" y="2180"/>
                  </a:lnTo>
                  <a:lnTo>
                    <a:pt x="27749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1464" y="3107687"/>
            <a:ext cx="4724267" cy="1430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r>
              <a:rPr lang="es-CO" b="1" spc="-55" dirty="0">
                <a:solidFill>
                  <a:srgbClr val="F07333"/>
                </a:solidFill>
                <a:latin typeface="Trebuchet MS"/>
              </a:rPr>
              <a:t>Reportar a la mesa de ayuda 73000 a través de los canales establecidos, por medio de </a:t>
            </a:r>
            <a:r>
              <a:rPr lang="es-CO" b="1" spc="-55" dirty="0" err="1">
                <a:solidFill>
                  <a:srgbClr val="F07333"/>
                </a:solidFill>
                <a:latin typeface="Trebuchet MS"/>
              </a:rPr>
              <a:t>ChatBot</a:t>
            </a:r>
            <a:r>
              <a:rPr lang="es-CO" b="1" spc="-55" dirty="0">
                <a:solidFill>
                  <a:srgbClr val="F07333"/>
                </a:solidFill>
                <a:latin typeface="Trebuchet MS"/>
              </a:rPr>
              <a:t> Amelia, llamada al conmutador o a través del portal 73000 y reportar el caso como un incidente.</a:t>
            </a:r>
          </a:p>
        </p:txBody>
      </p:sp>
      <p:sp>
        <p:nvSpPr>
          <p:cNvPr id="37" name="object 37"/>
          <p:cNvSpPr/>
          <p:nvPr/>
        </p:nvSpPr>
        <p:spPr>
          <a:xfrm>
            <a:off x="6266127" y="271992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635" y="0"/>
                </a:moveTo>
                <a:lnTo>
                  <a:pt x="19320" y="2487"/>
                </a:lnTo>
                <a:lnTo>
                  <a:pt x="9264" y="9271"/>
                </a:lnTo>
                <a:lnTo>
                  <a:pt x="2485" y="19330"/>
                </a:lnTo>
                <a:lnTo>
                  <a:pt x="0" y="31648"/>
                </a:lnTo>
                <a:lnTo>
                  <a:pt x="2485" y="43965"/>
                </a:lnTo>
                <a:lnTo>
                  <a:pt x="9264" y="54025"/>
                </a:lnTo>
                <a:lnTo>
                  <a:pt x="19320" y="60809"/>
                </a:lnTo>
                <a:lnTo>
                  <a:pt x="31635" y="63296"/>
                </a:lnTo>
                <a:lnTo>
                  <a:pt x="43958" y="60809"/>
                </a:lnTo>
                <a:lnTo>
                  <a:pt x="54017" y="54025"/>
                </a:lnTo>
                <a:lnTo>
                  <a:pt x="60798" y="43965"/>
                </a:lnTo>
                <a:lnTo>
                  <a:pt x="63284" y="31648"/>
                </a:lnTo>
                <a:lnTo>
                  <a:pt x="60798" y="19330"/>
                </a:lnTo>
                <a:lnTo>
                  <a:pt x="54017" y="9271"/>
                </a:lnTo>
                <a:lnTo>
                  <a:pt x="43958" y="2487"/>
                </a:lnTo>
                <a:lnTo>
                  <a:pt x="31635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8939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21</a:t>
            </a:r>
            <a:endParaRPr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2792D55-3F2E-59E8-22F9-AAC476955D11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50" name="Imagen 49">
              <a:hlinkClick r:id="rId10" action="ppaction://hlinksldjump"/>
              <a:extLst>
                <a:ext uri="{FF2B5EF4-FFF2-40B4-BE49-F238E27FC236}">
                  <a16:creationId xmlns:a16="http://schemas.microsoft.com/office/drawing/2014/main" id="{6EE6A9E9-0520-D812-FB55-16115F5A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51" name="object 4">
              <a:extLst>
                <a:ext uri="{FF2B5EF4-FFF2-40B4-BE49-F238E27FC236}">
                  <a16:creationId xmlns:a16="http://schemas.microsoft.com/office/drawing/2014/main" id="{A5F16418-A63D-6EEE-FF89-411C6ABEE65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2" name="Imagen 51" descr="Icono&#10;&#10;Descripción generada automáticamente">
              <a:extLst>
                <a:ext uri="{FF2B5EF4-FFF2-40B4-BE49-F238E27FC236}">
                  <a16:creationId xmlns:a16="http://schemas.microsoft.com/office/drawing/2014/main" id="{088E5B19-4B10-63D7-2208-A40EE672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37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23539"/>
            <a:ext cx="3161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1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5" dirty="0" err="1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r>
              <a:rPr sz="1200" spc="5" dirty="0" err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 err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45" dirty="0" err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 err="1">
                <a:solidFill>
                  <a:srgbClr val="FFFFFF"/>
                </a:solidFill>
                <a:latin typeface="Tahoma"/>
                <a:cs typeface="Tahoma"/>
              </a:rPr>
              <a:t>eme</a:t>
            </a:r>
            <a:r>
              <a:rPr sz="1200" spc="-10" dirty="0" err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gencia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8551" y="1216464"/>
            <a:ext cx="1044575" cy="942340"/>
            <a:chOff x="568551" y="1216464"/>
            <a:chExt cx="1044575" cy="942340"/>
          </a:xfrm>
        </p:grpSpPr>
        <p:sp>
          <p:nvSpPr>
            <p:cNvPr id="9" name="object 9"/>
            <p:cNvSpPr/>
            <p:nvPr/>
          </p:nvSpPr>
          <p:spPr>
            <a:xfrm>
              <a:off x="568540" y="1412087"/>
              <a:ext cx="857250" cy="746760"/>
            </a:xfrm>
            <a:custGeom>
              <a:avLst/>
              <a:gdLst/>
              <a:ahLst/>
              <a:cxnLst/>
              <a:rect l="l" t="t" r="r" b="b"/>
              <a:pathLst>
                <a:path w="857250" h="746760">
                  <a:moveTo>
                    <a:pt x="40792" y="263194"/>
                  </a:moveTo>
                  <a:lnTo>
                    <a:pt x="38608" y="257937"/>
                  </a:lnTo>
                  <a:lnTo>
                    <a:pt x="34810" y="254139"/>
                  </a:lnTo>
                  <a:lnTo>
                    <a:pt x="31026" y="250342"/>
                  </a:lnTo>
                  <a:lnTo>
                    <a:pt x="25755" y="248170"/>
                  </a:lnTo>
                  <a:lnTo>
                    <a:pt x="15024" y="248170"/>
                  </a:lnTo>
                  <a:lnTo>
                    <a:pt x="9766" y="250342"/>
                  </a:lnTo>
                  <a:lnTo>
                    <a:pt x="2184" y="257937"/>
                  </a:lnTo>
                  <a:lnTo>
                    <a:pt x="0" y="263194"/>
                  </a:lnTo>
                  <a:lnTo>
                    <a:pt x="0" y="273926"/>
                  </a:lnTo>
                  <a:lnTo>
                    <a:pt x="2184" y="279196"/>
                  </a:lnTo>
                  <a:lnTo>
                    <a:pt x="9766" y="286778"/>
                  </a:lnTo>
                  <a:lnTo>
                    <a:pt x="15024" y="288963"/>
                  </a:lnTo>
                  <a:lnTo>
                    <a:pt x="25755" y="288963"/>
                  </a:lnTo>
                  <a:lnTo>
                    <a:pt x="31026" y="286778"/>
                  </a:lnTo>
                  <a:lnTo>
                    <a:pt x="38608" y="279196"/>
                  </a:lnTo>
                  <a:lnTo>
                    <a:pt x="40792" y="273926"/>
                  </a:lnTo>
                  <a:lnTo>
                    <a:pt x="40792" y="263194"/>
                  </a:lnTo>
                  <a:close/>
                </a:path>
                <a:path w="857250" h="746760">
                  <a:moveTo>
                    <a:pt x="215188" y="268554"/>
                  </a:moveTo>
                  <a:lnTo>
                    <a:pt x="213588" y="260616"/>
                  </a:lnTo>
                  <a:lnTo>
                    <a:pt x="209219" y="254139"/>
                  </a:lnTo>
                  <a:lnTo>
                    <a:pt x="202730" y="249770"/>
                  </a:lnTo>
                  <a:lnTo>
                    <a:pt x="194792" y="248158"/>
                  </a:lnTo>
                  <a:lnTo>
                    <a:pt x="101130" y="248158"/>
                  </a:lnTo>
                  <a:lnTo>
                    <a:pt x="93192" y="249770"/>
                  </a:lnTo>
                  <a:lnTo>
                    <a:pt x="86715" y="254139"/>
                  </a:lnTo>
                  <a:lnTo>
                    <a:pt x="82346" y="260616"/>
                  </a:lnTo>
                  <a:lnTo>
                    <a:pt x="80746" y="268554"/>
                  </a:lnTo>
                  <a:lnTo>
                    <a:pt x="82346" y="276504"/>
                  </a:lnTo>
                  <a:lnTo>
                    <a:pt x="86715" y="282981"/>
                  </a:lnTo>
                  <a:lnTo>
                    <a:pt x="93192" y="287350"/>
                  </a:lnTo>
                  <a:lnTo>
                    <a:pt x="101130" y="288950"/>
                  </a:lnTo>
                  <a:lnTo>
                    <a:pt x="194792" y="288950"/>
                  </a:lnTo>
                  <a:lnTo>
                    <a:pt x="202730" y="287350"/>
                  </a:lnTo>
                  <a:lnTo>
                    <a:pt x="209219" y="282981"/>
                  </a:lnTo>
                  <a:lnTo>
                    <a:pt x="213588" y="276504"/>
                  </a:lnTo>
                  <a:lnTo>
                    <a:pt x="215188" y="268554"/>
                  </a:lnTo>
                  <a:close/>
                </a:path>
                <a:path w="857250" h="746760">
                  <a:moveTo>
                    <a:pt x="856754" y="725843"/>
                  </a:moveTo>
                  <a:lnTo>
                    <a:pt x="849947" y="705764"/>
                  </a:lnTo>
                  <a:lnTo>
                    <a:pt x="812622" y="595630"/>
                  </a:lnTo>
                  <a:lnTo>
                    <a:pt x="806869" y="578662"/>
                  </a:lnTo>
                  <a:lnTo>
                    <a:pt x="806869" y="705764"/>
                  </a:lnTo>
                  <a:lnTo>
                    <a:pt x="237451" y="705764"/>
                  </a:lnTo>
                  <a:lnTo>
                    <a:pt x="274764" y="595630"/>
                  </a:lnTo>
                  <a:lnTo>
                    <a:pt x="769531" y="595630"/>
                  </a:lnTo>
                  <a:lnTo>
                    <a:pt x="806869" y="705764"/>
                  </a:lnTo>
                  <a:lnTo>
                    <a:pt x="806869" y="578662"/>
                  </a:lnTo>
                  <a:lnTo>
                    <a:pt x="800684" y="560400"/>
                  </a:lnTo>
                  <a:lnTo>
                    <a:pt x="792911" y="554824"/>
                  </a:lnTo>
                  <a:lnTo>
                    <a:pt x="781189" y="554824"/>
                  </a:lnTo>
                  <a:lnTo>
                    <a:pt x="781189" y="259041"/>
                  </a:lnTo>
                  <a:lnTo>
                    <a:pt x="777011" y="212534"/>
                  </a:lnTo>
                  <a:lnTo>
                    <a:pt x="764959" y="168744"/>
                  </a:lnTo>
                  <a:lnTo>
                    <a:pt x="745782" y="128397"/>
                  </a:lnTo>
                  <a:lnTo>
                    <a:pt x="740410" y="120815"/>
                  </a:lnTo>
                  <a:lnTo>
                    <a:pt x="740410" y="259041"/>
                  </a:lnTo>
                  <a:lnTo>
                    <a:pt x="740410" y="554824"/>
                  </a:lnTo>
                  <a:lnTo>
                    <a:pt x="303911" y="554824"/>
                  </a:lnTo>
                  <a:lnTo>
                    <a:pt x="303911" y="259041"/>
                  </a:lnTo>
                  <a:lnTo>
                    <a:pt x="309689" y="209054"/>
                  </a:lnTo>
                  <a:lnTo>
                    <a:pt x="326136" y="163144"/>
                  </a:lnTo>
                  <a:lnTo>
                    <a:pt x="351917" y="122618"/>
                  </a:lnTo>
                  <a:lnTo>
                    <a:pt x="385737" y="88798"/>
                  </a:lnTo>
                  <a:lnTo>
                    <a:pt x="426262" y="63004"/>
                  </a:lnTo>
                  <a:lnTo>
                    <a:pt x="472186" y="46558"/>
                  </a:lnTo>
                  <a:lnTo>
                    <a:pt x="522160" y="40792"/>
                  </a:lnTo>
                  <a:lnTo>
                    <a:pt x="572147" y="46558"/>
                  </a:lnTo>
                  <a:lnTo>
                    <a:pt x="618058" y="63004"/>
                  </a:lnTo>
                  <a:lnTo>
                    <a:pt x="658583" y="88798"/>
                  </a:lnTo>
                  <a:lnTo>
                    <a:pt x="692404" y="122618"/>
                  </a:lnTo>
                  <a:lnTo>
                    <a:pt x="718197" y="163144"/>
                  </a:lnTo>
                  <a:lnTo>
                    <a:pt x="734644" y="209054"/>
                  </a:lnTo>
                  <a:lnTo>
                    <a:pt x="740410" y="259041"/>
                  </a:lnTo>
                  <a:lnTo>
                    <a:pt x="740410" y="120815"/>
                  </a:lnTo>
                  <a:lnTo>
                    <a:pt x="720204" y="92240"/>
                  </a:lnTo>
                  <a:lnTo>
                    <a:pt x="688962" y="60998"/>
                  </a:lnTo>
                  <a:lnTo>
                    <a:pt x="660400" y="40792"/>
                  </a:lnTo>
                  <a:lnTo>
                    <a:pt x="652805" y="35407"/>
                  </a:lnTo>
                  <a:lnTo>
                    <a:pt x="612457" y="16230"/>
                  </a:lnTo>
                  <a:lnTo>
                    <a:pt x="568667" y="4178"/>
                  </a:lnTo>
                  <a:lnTo>
                    <a:pt x="522160" y="0"/>
                  </a:lnTo>
                  <a:lnTo>
                    <a:pt x="475665" y="4178"/>
                  </a:lnTo>
                  <a:lnTo>
                    <a:pt x="431863" y="16230"/>
                  </a:lnTo>
                  <a:lnTo>
                    <a:pt x="391528" y="35407"/>
                  </a:lnTo>
                  <a:lnTo>
                    <a:pt x="355358" y="60998"/>
                  </a:lnTo>
                  <a:lnTo>
                    <a:pt x="324116" y="92240"/>
                  </a:lnTo>
                  <a:lnTo>
                    <a:pt x="298538" y="128397"/>
                  </a:lnTo>
                  <a:lnTo>
                    <a:pt x="279349" y="168744"/>
                  </a:lnTo>
                  <a:lnTo>
                    <a:pt x="267309" y="212534"/>
                  </a:lnTo>
                  <a:lnTo>
                    <a:pt x="263118" y="259041"/>
                  </a:lnTo>
                  <a:lnTo>
                    <a:pt x="263118" y="554824"/>
                  </a:lnTo>
                  <a:lnTo>
                    <a:pt x="251409" y="554824"/>
                  </a:lnTo>
                  <a:lnTo>
                    <a:pt x="243636" y="560400"/>
                  </a:lnTo>
                  <a:lnTo>
                    <a:pt x="187566" y="725843"/>
                  </a:lnTo>
                  <a:lnTo>
                    <a:pt x="188595" y="732701"/>
                  </a:lnTo>
                  <a:lnTo>
                    <a:pt x="196265" y="743381"/>
                  </a:lnTo>
                  <a:lnTo>
                    <a:pt x="202425" y="746556"/>
                  </a:lnTo>
                  <a:lnTo>
                    <a:pt x="841895" y="746556"/>
                  </a:lnTo>
                  <a:lnTo>
                    <a:pt x="848055" y="743381"/>
                  </a:lnTo>
                  <a:lnTo>
                    <a:pt x="855726" y="732701"/>
                  </a:lnTo>
                  <a:lnTo>
                    <a:pt x="856754" y="725843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529" y="1476415"/>
              <a:ext cx="107543" cy="684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6182" y="1660245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134454" y="20396"/>
                  </a:moveTo>
                  <a:lnTo>
                    <a:pt x="132842" y="12458"/>
                  </a:lnTo>
                  <a:lnTo>
                    <a:pt x="128473" y="5981"/>
                  </a:lnTo>
                  <a:lnTo>
                    <a:pt x="121996" y="1612"/>
                  </a:lnTo>
                  <a:lnTo>
                    <a:pt x="114058" y="0"/>
                  </a:lnTo>
                  <a:lnTo>
                    <a:pt x="20396" y="0"/>
                  </a:lnTo>
                  <a:lnTo>
                    <a:pt x="12446" y="1612"/>
                  </a:lnTo>
                  <a:lnTo>
                    <a:pt x="5969" y="5981"/>
                  </a:lnTo>
                  <a:lnTo>
                    <a:pt x="1600" y="12458"/>
                  </a:lnTo>
                  <a:lnTo>
                    <a:pt x="0" y="20396"/>
                  </a:lnTo>
                  <a:lnTo>
                    <a:pt x="1600" y="28346"/>
                  </a:lnTo>
                  <a:lnTo>
                    <a:pt x="5969" y="34823"/>
                  </a:lnTo>
                  <a:lnTo>
                    <a:pt x="12446" y="39192"/>
                  </a:lnTo>
                  <a:lnTo>
                    <a:pt x="20396" y="40792"/>
                  </a:lnTo>
                  <a:lnTo>
                    <a:pt x="114058" y="40792"/>
                  </a:lnTo>
                  <a:lnTo>
                    <a:pt x="121996" y="39192"/>
                  </a:lnTo>
                  <a:lnTo>
                    <a:pt x="128473" y="34823"/>
                  </a:lnTo>
                  <a:lnTo>
                    <a:pt x="132842" y="28346"/>
                  </a:lnTo>
                  <a:lnTo>
                    <a:pt x="134454" y="20396"/>
                  </a:lnTo>
                  <a:close/>
                </a:path>
                <a:path w="207009" h="41275">
                  <a:moveTo>
                    <a:pt x="206692" y="15036"/>
                  </a:moveTo>
                  <a:lnTo>
                    <a:pt x="204508" y="9779"/>
                  </a:lnTo>
                  <a:lnTo>
                    <a:pt x="200710" y="5981"/>
                  </a:lnTo>
                  <a:lnTo>
                    <a:pt x="196913" y="2197"/>
                  </a:lnTo>
                  <a:lnTo>
                    <a:pt x="191655" y="12"/>
                  </a:lnTo>
                  <a:lnTo>
                    <a:pt x="180924" y="12"/>
                  </a:lnTo>
                  <a:lnTo>
                    <a:pt x="175653" y="2184"/>
                  </a:lnTo>
                  <a:lnTo>
                    <a:pt x="168071" y="9779"/>
                  </a:lnTo>
                  <a:lnTo>
                    <a:pt x="165887" y="15036"/>
                  </a:lnTo>
                  <a:lnTo>
                    <a:pt x="165887" y="25768"/>
                  </a:lnTo>
                  <a:lnTo>
                    <a:pt x="168071" y="31038"/>
                  </a:lnTo>
                  <a:lnTo>
                    <a:pt x="175653" y="38620"/>
                  </a:lnTo>
                  <a:lnTo>
                    <a:pt x="180924" y="40805"/>
                  </a:lnTo>
                  <a:lnTo>
                    <a:pt x="191655" y="40805"/>
                  </a:lnTo>
                  <a:lnTo>
                    <a:pt x="196913" y="38620"/>
                  </a:lnTo>
                  <a:lnTo>
                    <a:pt x="204508" y="31038"/>
                  </a:lnTo>
                  <a:lnTo>
                    <a:pt x="206692" y="25768"/>
                  </a:lnTo>
                  <a:lnTo>
                    <a:pt x="206692" y="15036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879" y="1271306"/>
              <a:ext cx="141163" cy="141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375" y="1271311"/>
              <a:ext cx="141154" cy="141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479" y="1216464"/>
              <a:ext cx="68452" cy="1075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7339" y="1476418"/>
              <a:ext cx="107553" cy="68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516" y="1540609"/>
              <a:ext cx="122389" cy="2202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522" y="1801690"/>
              <a:ext cx="122377" cy="122377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70305" y="1114284"/>
            <a:ext cx="41275" cy="243204"/>
          </a:xfrm>
          <a:custGeom>
            <a:avLst/>
            <a:gdLst/>
            <a:ahLst/>
            <a:cxnLst/>
            <a:rect l="l" t="t" r="r" b="b"/>
            <a:pathLst>
              <a:path w="41275" h="243205">
                <a:moveTo>
                  <a:pt x="40792" y="20396"/>
                </a:moveTo>
                <a:lnTo>
                  <a:pt x="39192" y="12458"/>
                </a:lnTo>
                <a:lnTo>
                  <a:pt x="34823" y="5969"/>
                </a:lnTo>
                <a:lnTo>
                  <a:pt x="28333" y="1600"/>
                </a:lnTo>
                <a:lnTo>
                  <a:pt x="20396" y="0"/>
                </a:lnTo>
                <a:lnTo>
                  <a:pt x="12458" y="1600"/>
                </a:lnTo>
                <a:lnTo>
                  <a:pt x="5981" y="5969"/>
                </a:lnTo>
                <a:lnTo>
                  <a:pt x="1612" y="12458"/>
                </a:lnTo>
                <a:lnTo>
                  <a:pt x="0" y="20396"/>
                </a:lnTo>
                <a:lnTo>
                  <a:pt x="0" y="142786"/>
                </a:lnTo>
                <a:lnTo>
                  <a:pt x="1612" y="150723"/>
                </a:lnTo>
                <a:lnTo>
                  <a:pt x="5981" y="157200"/>
                </a:lnTo>
                <a:lnTo>
                  <a:pt x="12458" y="161582"/>
                </a:lnTo>
                <a:lnTo>
                  <a:pt x="20396" y="163182"/>
                </a:lnTo>
                <a:lnTo>
                  <a:pt x="28333" y="161582"/>
                </a:lnTo>
                <a:lnTo>
                  <a:pt x="34823" y="157200"/>
                </a:lnTo>
                <a:lnTo>
                  <a:pt x="39192" y="150723"/>
                </a:lnTo>
                <a:lnTo>
                  <a:pt x="40792" y="142786"/>
                </a:lnTo>
                <a:lnTo>
                  <a:pt x="40792" y="20396"/>
                </a:lnTo>
                <a:close/>
              </a:path>
              <a:path w="41275" h="243205">
                <a:moveTo>
                  <a:pt x="40805" y="216877"/>
                </a:moveTo>
                <a:lnTo>
                  <a:pt x="38620" y="211632"/>
                </a:lnTo>
                <a:lnTo>
                  <a:pt x="34810" y="207822"/>
                </a:lnTo>
                <a:lnTo>
                  <a:pt x="31026" y="204025"/>
                </a:lnTo>
                <a:lnTo>
                  <a:pt x="25755" y="201866"/>
                </a:lnTo>
                <a:lnTo>
                  <a:pt x="15024" y="201866"/>
                </a:lnTo>
                <a:lnTo>
                  <a:pt x="9766" y="204025"/>
                </a:lnTo>
                <a:lnTo>
                  <a:pt x="2184" y="211632"/>
                </a:lnTo>
                <a:lnTo>
                  <a:pt x="0" y="216877"/>
                </a:lnTo>
                <a:lnTo>
                  <a:pt x="0" y="227634"/>
                </a:lnTo>
                <a:lnTo>
                  <a:pt x="2184" y="232867"/>
                </a:lnTo>
                <a:lnTo>
                  <a:pt x="9766" y="240474"/>
                </a:lnTo>
                <a:lnTo>
                  <a:pt x="15024" y="242646"/>
                </a:lnTo>
                <a:lnTo>
                  <a:pt x="25755" y="242646"/>
                </a:lnTo>
                <a:lnTo>
                  <a:pt x="31026" y="240474"/>
                </a:lnTo>
                <a:lnTo>
                  <a:pt x="38608" y="232867"/>
                </a:lnTo>
                <a:lnTo>
                  <a:pt x="40805" y="227634"/>
                </a:lnTo>
                <a:lnTo>
                  <a:pt x="40805" y="216877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6484" y="1216458"/>
            <a:ext cx="68450" cy="10754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697533" y="1120702"/>
            <a:ext cx="856615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90" dirty="0">
                <a:solidFill>
                  <a:srgbClr val="008BFF"/>
                </a:solidFill>
                <a:latin typeface="Arial"/>
                <a:cs typeface="Arial"/>
              </a:rPr>
              <a:t>¿</a:t>
            </a:r>
            <a:r>
              <a:rPr sz="2700" b="1" spc="-90" dirty="0" err="1">
                <a:solidFill>
                  <a:srgbClr val="008BFF"/>
                </a:solidFill>
                <a:latin typeface="Arial"/>
                <a:cs typeface="Arial"/>
              </a:rPr>
              <a:t>Qué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3388" y="1503897"/>
            <a:ext cx="2510155" cy="304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30">
                <a:solidFill>
                  <a:srgbClr val="008BFF"/>
                </a:solidFill>
                <a:latin typeface="Tahoma"/>
                <a:cs typeface="Tahoma"/>
              </a:rPr>
              <a:t>debo</a:t>
            </a:r>
            <a:r>
              <a:rPr sz="18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70">
                <a:solidFill>
                  <a:srgbClr val="008BFF"/>
                </a:solidFill>
                <a:latin typeface="Tahoma"/>
                <a:cs typeface="Tahoma"/>
              </a:rPr>
              <a:t>hacer</a:t>
            </a:r>
            <a:r>
              <a:rPr sz="18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85">
                <a:solidFill>
                  <a:srgbClr val="008BFF"/>
                </a:solidFill>
                <a:latin typeface="Tahoma"/>
                <a:cs typeface="Tahoma"/>
              </a:rPr>
              <a:t>en</a:t>
            </a:r>
            <a:r>
              <a:rPr sz="1800" spc="-2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70">
                <a:solidFill>
                  <a:srgbClr val="008BFF"/>
                </a:solidFill>
                <a:latin typeface="Tahoma"/>
                <a:cs typeface="Tahoma"/>
              </a:rPr>
              <a:t>caso</a:t>
            </a:r>
            <a:r>
              <a:rPr sz="18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125">
                <a:solidFill>
                  <a:srgbClr val="008BFF"/>
                </a:solidFill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6826" y="1393024"/>
            <a:ext cx="575310" cy="595630"/>
          </a:xfrm>
          <a:custGeom>
            <a:avLst/>
            <a:gdLst/>
            <a:ahLst/>
            <a:cxnLst/>
            <a:rect l="l" t="t" r="r" b="b"/>
            <a:pathLst>
              <a:path w="575310" h="595630">
                <a:moveTo>
                  <a:pt x="0" y="182765"/>
                </a:moveTo>
                <a:lnTo>
                  <a:pt x="23072" y="138823"/>
                </a:lnTo>
                <a:lnTo>
                  <a:pt x="52847" y="99562"/>
                </a:lnTo>
                <a:lnTo>
                  <a:pt x="88566" y="65740"/>
                </a:lnTo>
                <a:lnTo>
                  <a:pt x="129472" y="38115"/>
                </a:lnTo>
                <a:lnTo>
                  <a:pt x="174806" y="17445"/>
                </a:lnTo>
                <a:lnTo>
                  <a:pt x="223811" y="4487"/>
                </a:lnTo>
                <a:lnTo>
                  <a:pt x="275729" y="0"/>
                </a:lnTo>
                <a:lnTo>
                  <a:pt x="324267" y="3916"/>
                </a:lnTo>
                <a:lnTo>
                  <a:pt x="370312" y="15256"/>
                </a:lnTo>
                <a:lnTo>
                  <a:pt x="413246" y="33402"/>
                </a:lnTo>
                <a:lnTo>
                  <a:pt x="452455" y="57738"/>
                </a:lnTo>
                <a:lnTo>
                  <a:pt x="487322" y="87649"/>
                </a:lnTo>
                <a:lnTo>
                  <a:pt x="517231" y="122516"/>
                </a:lnTo>
                <a:lnTo>
                  <a:pt x="541566" y="161725"/>
                </a:lnTo>
                <a:lnTo>
                  <a:pt x="559711" y="204659"/>
                </a:lnTo>
                <a:lnTo>
                  <a:pt x="571050" y="250702"/>
                </a:lnTo>
                <a:lnTo>
                  <a:pt x="574967" y="299237"/>
                </a:lnTo>
                <a:lnTo>
                  <a:pt x="573422" y="329837"/>
                </a:lnTo>
                <a:lnTo>
                  <a:pt x="561518" y="388228"/>
                </a:lnTo>
                <a:lnTo>
                  <a:pt x="527693" y="460745"/>
                </a:lnTo>
                <a:lnTo>
                  <a:pt x="496894" y="500821"/>
                </a:lnTo>
                <a:lnTo>
                  <a:pt x="459879" y="535130"/>
                </a:lnTo>
                <a:lnTo>
                  <a:pt x="417467" y="562854"/>
                </a:lnTo>
                <a:lnTo>
                  <a:pt x="370476" y="583175"/>
                </a:lnTo>
                <a:lnTo>
                  <a:pt x="319722" y="595274"/>
                </a:lnTo>
              </a:path>
            </a:pathLst>
          </a:custGeom>
          <a:ln w="12699">
            <a:solidFill>
              <a:srgbClr val="F0733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3256" y="1662625"/>
            <a:ext cx="3542029" cy="2522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9300" algn="ctr">
              <a:lnSpc>
                <a:spcPct val="100000"/>
              </a:lnSpc>
              <a:spcBef>
                <a:spcPts val="110"/>
              </a:spcBef>
            </a:pPr>
            <a:r>
              <a:rPr lang="es-CO" sz="3500" b="1" spc="-75" dirty="0">
                <a:solidFill>
                  <a:srgbClr val="F07333"/>
                </a:solidFill>
                <a:latin typeface="Tahoma"/>
                <a:cs typeface="Tahoma"/>
              </a:rPr>
              <a:t>emergencia</a:t>
            </a:r>
            <a:r>
              <a:rPr sz="3500" b="1" spc="-75" dirty="0">
                <a:solidFill>
                  <a:srgbClr val="F07333"/>
                </a:solidFill>
                <a:latin typeface="Tahoma"/>
                <a:cs typeface="Tahoma"/>
              </a:rPr>
              <a:t>?</a:t>
            </a:r>
            <a:endParaRPr sz="3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1300" b="1" spc="-50" dirty="0">
                <a:solidFill>
                  <a:srgbClr val="F07333"/>
                </a:solidFill>
                <a:latin typeface="Arial"/>
                <a:cs typeface="Arial"/>
              </a:rPr>
              <a:t>¿</a:t>
            </a:r>
            <a:r>
              <a:rPr lang="es-CO" sz="1300" b="1" spc="-50" dirty="0">
                <a:solidFill>
                  <a:srgbClr val="F07333"/>
                </a:solidFill>
                <a:latin typeface="Arial"/>
                <a:cs typeface="Arial"/>
              </a:rPr>
              <a:t>Cómo</a:t>
            </a:r>
            <a:r>
              <a:rPr sz="1300" b="1" spc="20" dirty="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dirty="0">
                <a:solidFill>
                  <a:srgbClr val="F07333"/>
                </a:solidFill>
                <a:latin typeface="Arial"/>
                <a:cs typeface="Arial"/>
              </a:rPr>
              <a:t>notifico</a:t>
            </a:r>
            <a:r>
              <a:rPr sz="1300" b="1" spc="25" dirty="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10" dirty="0">
                <a:solidFill>
                  <a:srgbClr val="F07333"/>
                </a:solidFill>
                <a:latin typeface="Arial"/>
                <a:cs typeface="Arial"/>
              </a:rPr>
              <a:t>una</a:t>
            </a:r>
            <a:r>
              <a:rPr sz="1300" b="1" spc="25" dirty="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5" dirty="0">
                <a:solidFill>
                  <a:srgbClr val="F07333"/>
                </a:solidFill>
                <a:latin typeface="Arial"/>
                <a:cs typeface="Arial"/>
              </a:rPr>
              <a:t>emergencia</a:t>
            </a:r>
            <a:r>
              <a:rPr sz="1300" b="1" spc="5" dirty="0">
                <a:solidFill>
                  <a:srgbClr val="F07333"/>
                </a:solidFill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ts val="1240"/>
              </a:lnSpc>
              <a:spcBef>
                <a:spcPts val="434"/>
              </a:spcBef>
            </a:pP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Si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0" dirty="0">
                <a:solidFill>
                  <a:srgbClr val="818385"/>
                </a:solidFill>
                <a:latin typeface="Tahoma"/>
                <a:cs typeface="Tahoma"/>
              </a:rPr>
              <a:t>estás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dirty="0">
                <a:solidFill>
                  <a:srgbClr val="818385"/>
                </a:solidFill>
                <a:latin typeface="Tahoma"/>
                <a:cs typeface="Tahoma"/>
              </a:rPr>
              <a:t>sede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principal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20" dirty="0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818385"/>
                </a:solidFill>
                <a:latin typeface="Arial"/>
                <a:cs typeface="Arial"/>
              </a:rPr>
              <a:t>Medellín,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05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10" dirty="0">
                <a:solidFill>
                  <a:srgbClr val="818385"/>
                </a:solidFill>
                <a:latin typeface="Tahoma"/>
                <a:cs typeface="Tahoma"/>
              </a:rPr>
              <a:t>través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10" dirty="0">
                <a:solidFill>
                  <a:srgbClr val="818385"/>
                </a:solidFill>
                <a:latin typeface="Arial"/>
                <a:cs typeface="Arial"/>
              </a:rPr>
              <a:t>línea</a:t>
            </a:r>
            <a:r>
              <a:rPr sz="1050" b="1" spc="1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70" dirty="0">
                <a:solidFill>
                  <a:srgbClr val="818385"/>
                </a:solidFill>
                <a:latin typeface="Arial"/>
                <a:cs typeface="Arial"/>
              </a:rPr>
              <a:t>999.</a:t>
            </a:r>
            <a:endParaRPr sz="1050" dirty="0">
              <a:latin typeface="Arial"/>
              <a:cs typeface="Arial"/>
            </a:endParaRPr>
          </a:p>
          <a:p>
            <a:pPr marL="12700" marR="789305">
              <a:lnSpc>
                <a:spcPts val="1220"/>
              </a:lnSpc>
              <a:spcBef>
                <a:spcPts val="560"/>
              </a:spcBef>
            </a:pP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Si</a:t>
            </a:r>
            <a:r>
              <a:rPr sz="105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0" dirty="0">
                <a:solidFill>
                  <a:srgbClr val="818385"/>
                </a:solidFill>
                <a:latin typeface="Tahoma"/>
                <a:cs typeface="Tahoma"/>
              </a:rPr>
              <a:t>estás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0" dirty="0">
                <a:solidFill>
                  <a:srgbClr val="818385"/>
                </a:solidFill>
                <a:latin typeface="Tahoma"/>
                <a:cs typeface="Tahoma"/>
              </a:rPr>
              <a:t>una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-5" dirty="0">
                <a:solidFill>
                  <a:srgbClr val="818385"/>
                </a:solidFill>
                <a:latin typeface="Arial"/>
                <a:cs typeface="Arial"/>
              </a:rPr>
              <a:t>subestación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818385"/>
                </a:solidFill>
                <a:latin typeface="Arial"/>
                <a:cs typeface="Arial"/>
              </a:rPr>
              <a:t>o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5" dirty="0">
                <a:solidFill>
                  <a:srgbClr val="818385"/>
                </a:solidFill>
                <a:latin typeface="Arial"/>
                <a:cs typeface="Arial"/>
              </a:rPr>
              <a:t>sede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70" dirty="0">
                <a:solidFill>
                  <a:srgbClr val="818385"/>
                </a:solidFill>
                <a:latin typeface="Arial"/>
                <a:cs typeface="Arial"/>
              </a:rPr>
              <a:t>CTE, </a:t>
            </a:r>
            <a:r>
              <a:rPr sz="1050" b="1" spc="-28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spc="25" dirty="0">
                <a:solidFill>
                  <a:srgbClr val="818385"/>
                </a:solidFill>
                <a:latin typeface="Tahoma"/>
                <a:cs typeface="Tahoma"/>
              </a:rPr>
              <a:t>utilizando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15" dirty="0">
                <a:solidFill>
                  <a:srgbClr val="818385"/>
                </a:solidFill>
                <a:latin typeface="Arial"/>
                <a:cs typeface="Arial"/>
              </a:rPr>
              <a:t>el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10" dirty="0">
                <a:solidFill>
                  <a:srgbClr val="818385"/>
                </a:solidFill>
                <a:latin typeface="Arial"/>
                <a:cs typeface="Arial"/>
              </a:rPr>
              <a:t>directo</a:t>
            </a:r>
            <a:r>
              <a:rPr sz="1050" b="1" spc="1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lang="es-CO" sz="1050" b="1" spc="5" dirty="0">
                <a:solidFill>
                  <a:srgbClr val="818385"/>
                </a:solidFill>
                <a:latin typeface="Arial"/>
                <a:cs typeface="Arial"/>
              </a:rPr>
              <a:t>emergencias</a:t>
            </a:r>
            <a:r>
              <a:rPr sz="1050" b="1" spc="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spc="35" dirty="0">
                <a:solidFill>
                  <a:srgbClr val="818385"/>
                </a:solidFill>
                <a:latin typeface="Tahoma"/>
                <a:cs typeface="Tahoma"/>
              </a:rPr>
              <a:t>publicado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10" dirty="0" err="1">
                <a:solidFill>
                  <a:srgbClr val="818385"/>
                </a:solidFill>
                <a:latin typeface="Tahoma"/>
                <a:cs typeface="Tahoma"/>
              </a:rPr>
              <a:t>porteria</a:t>
            </a:r>
            <a:r>
              <a:rPr sz="105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  <a:p>
            <a:pPr marL="12700" marR="656590">
              <a:lnSpc>
                <a:spcPts val="1220"/>
              </a:lnSpc>
              <a:spcBef>
                <a:spcPts val="615"/>
              </a:spcBef>
            </a:pPr>
            <a:r>
              <a:rPr sz="1050" b="1" spc="-45" dirty="0">
                <a:solidFill>
                  <a:srgbClr val="818385"/>
                </a:solidFill>
                <a:latin typeface="Arial"/>
                <a:cs typeface="Arial"/>
              </a:rPr>
              <a:t>Si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818385"/>
                </a:solidFill>
                <a:latin typeface="Arial"/>
                <a:cs typeface="Arial"/>
              </a:rPr>
              <a:t>no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25" dirty="0">
                <a:solidFill>
                  <a:srgbClr val="818385"/>
                </a:solidFill>
                <a:latin typeface="Arial"/>
                <a:cs typeface="Arial"/>
              </a:rPr>
              <a:t>es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5" dirty="0">
                <a:solidFill>
                  <a:srgbClr val="818385"/>
                </a:solidFill>
                <a:latin typeface="Arial"/>
                <a:cs typeface="Arial"/>
              </a:rPr>
              <a:t>posible</a:t>
            </a:r>
            <a:r>
              <a:rPr sz="1050" b="1" spc="-5" dirty="0">
                <a:solidFill>
                  <a:srgbClr val="818385"/>
                </a:solidFill>
                <a:latin typeface="Arial"/>
                <a:cs typeface="Arial"/>
              </a:rPr>
              <a:t>,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818385"/>
                </a:solidFill>
                <a:latin typeface="Arial"/>
                <a:cs typeface="Arial"/>
              </a:rPr>
              <a:t>llama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25" dirty="0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05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5" dirty="0">
                <a:solidFill>
                  <a:srgbClr val="818385"/>
                </a:solidFill>
                <a:latin typeface="Arial"/>
                <a:cs typeface="Arial"/>
              </a:rPr>
              <a:t>999</a:t>
            </a:r>
            <a:r>
              <a:rPr lang="es-CO" sz="1050" b="1" spc="105" dirty="0">
                <a:solidFill>
                  <a:srgbClr val="818385"/>
                </a:solidFill>
                <a:latin typeface="Arial"/>
                <a:cs typeface="Arial"/>
              </a:rPr>
              <a:t> o al </a:t>
            </a:r>
            <a:r>
              <a:rPr lang="es-CO" sz="1050" spc="15" dirty="0" err="1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lang="es-CO"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15" dirty="0">
                <a:solidFill>
                  <a:srgbClr val="818385"/>
                </a:solidFill>
                <a:latin typeface="Tahoma"/>
                <a:cs typeface="Tahoma"/>
              </a:rPr>
              <a:t>celular</a:t>
            </a:r>
            <a:r>
              <a:rPr lang="es-CO"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-35" dirty="0">
                <a:solidFill>
                  <a:srgbClr val="818385"/>
                </a:solidFill>
                <a:latin typeface="Arial"/>
                <a:cs typeface="Arial"/>
              </a:rPr>
              <a:t>311</a:t>
            </a:r>
            <a:r>
              <a:rPr lang="es-CO"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60" dirty="0">
                <a:solidFill>
                  <a:srgbClr val="818385"/>
                </a:solidFill>
                <a:latin typeface="Arial"/>
                <a:cs typeface="Arial"/>
              </a:rPr>
              <a:t>635</a:t>
            </a:r>
            <a:r>
              <a:rPr lang="es-CO" sz="105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55" dirty="0">
                <a:solidFill>
                  <a:srgbClr val="818385"/>
                </a:solidFill>
                <a:latin typeface="Arial"/>
                <a:cs typeface="Arial"/>
              </a:rPr>
              <a:t>1604</a:t>
            </a:r>
            <a:r>
              <a:rPr lang="es-CO" sz="1050" b="1" spc="3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5" dirty="0">
                <a:solidFill>
                  <a:srgbClr val="818385"/>
                </a:solidFill>
                <a:latin typeface="Tahoma"/>
                <a:cs typeface="Tahoma"/>
              </a:rPr>
              <a:t>allí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0" dirty="0">
                <a:solidFill>
                  <a:srgbClr val="818385"/>
                </a:solidFill>
                <a:latin typeface="Tahoma"/>
                <a:cs typeface="Tahoma"/>
              </a:rPr>
              <a:t>te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5" dirty="0">
                <a:solidFill>
                  <a:srgbClr val="818385"/>
                </a:solidFill>
                <a:latin typeface="Tahoma"/>
                <a:cs typeface="Tahoma"/>
              </a:rPr>
              <a:t>apoyarán</a:t>
            </a:r>
            <a:r>
              <a:rPr sz="105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0" dirty="0">
                <a:solidFill>
                  <a:srgbClr val="818385"/>
                </a:solidFill>
                <a:latin typeface="Tahoma"/>
                <a:cs typeface="Tahoma"/>
              </a:rPr>
              <a:t>notificación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0" dirty="0">
                <a:solidFill>
                  <a:srgbClr val="818385"/>
                </a:solidFill>
                <a:latin typeface="Tahoma"/>
                <a:cs typeface="Tahoma"/>
              </a:rPr>
              <a:t>emergencia.</a:t>
            </a:r>
            <a:endParaRPr lang="es-CO" sz="1050" dirty="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7728" y="2511557"/>
            <a:ext cx="3115140" cy="2033301"/>
            <a:chOff x="789960" y="2613118"/>
            <a:chExt cx="3115140" cy="2033301"/>
          </a:xfrm>
        </p:grpSpPr>
        <p:sp>
          <p:nvSpPr>
            <p:cNvPr id="25" name="object 25"/>
            <p:cNvSpPr/>
            <p:nvPr/>
          </p:nvSpPr>
          <p:spPr>
            <a:xfrm>
              <a:off x="839849" y="2663004"/>
              <a:ext cx="2623185" cy="1880870"/>
            </a:xfrm>
            <a:custGeom>
              <a:avLst/>
              <a:gdLst/>
              <a:ahLst/>
              <a:cxnLst/>
              <a:rect l="l" t="t" r="r" b="b"/>
              <a:pathLst>
                <a:path w="2623185" h="1880870">
                  <a:moveTo>
                    <a:pt x="0" y="0"/>
                  </a:moveTo>
                  <a:lnTo>
                    <a:pt x="0" y="1880793"/>
                  </a:lnTo>
                  <a:lnTo>
                    <a:pt x="2623172" y="1880793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60" y="2613118"/>
              <a:ext cx="99783" cy="9978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550109" y="427570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12242" y="0"/>
                  </a:moveTo>
                  <a:lnTo>
                    <a:pt x="3530" y="0"/>
                  </a:lnTo>
                  <a:lnTo>
                    <a:pt x="0" y="3530"/>
                  </a:lnTo>
                  <a:lnTo>
                    <a:pt x="0" y="12242"/>
                  </a:lnTo>
                  <a:lnTo>
                    <a:pt x="3530" y="15773"/>
                  </a:lnTo>
                  <a:lnTo>
                    <a:pt x="7886" y="15773"/>
                  </a:lnTo>
                  <a:lnTo>
                    <a:pt x="12242" y="15773"/>
                  </a:lnTo>
                  <a:lnTo>
                    <a:pt x="15773" y="12242"/>
                  </a:lnTo>
                  <a:lnTo>
                    <a:pt x="15773" y="3530"/>
                  </a:lnTo>
                  <a:lnTo>
                    <a:pt x="12242" y="0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9668" y="4242382"/>
              <a:ext cx="205146" cy="2051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501240" y="4242559"/>
              <a:ext cx="403860" cy="403860"/>
            </a:xfrm>
            <a:custGeom>
              <a:avLst/>
              <a:gdLst/>
              <a:ahLst/>
              <a:cxnLst/>
              <a:rect l="l" t="t" r="r" b="b"/>
              <a:pathLst>
                <a:path w="403860" h="403860">
                  <a:moveTo>
                    <a:pt x="71810" y="0"/>
                  </a:moveTo>
                  <a:lnTo>
                    <a:pt x="19533" y="27456"/>
                  </a:lnTo>
                  <a:lnTo>
                    <a:pt x="0" y="68938"/>
                  </a:lnTo>
                  <a:lnTo>
                    <a:pt x="1415" y="92814"/>
                  </a:lnTo>
                  <a:lnTo>
                    <a:pt x="14190" y="136496"/>
                  </a:lnTo>
                  <a:lnTo>
                    <a:pt x="31883" y="178499"/>
                  </a:lnTo>
                  <a:lnTo>
                    <a:pt x="54297" y="218470"/>
                  </a:lnTo>
                  <a:lnTo>
                    <a:pt x="81232" y="256054"/>
                  </a:lnTo>
                  <a:lnTo>
                    <a:pt x="112489" y="290896"/>
                  </a:lnTo>
                  <a:lnTo>
                    <a:pt x="147339" y="322155"/>
                  </a:lnTo>
                  <a:lnTo>
                    <a:pt x="184929" y="349093"/>
                  </a:lnTo>
                  <a:lnTo>
                    <a:pt x="224904" y="371508"/>
                  </a:lnTo>
                  <a:lnTo>
                    <a:pt x="266907" y="389201"/>
                  </a:lnTo>
                  <a:lnTo>
                    <a:pt x="310584" y="401971"/>
                  </a:lnTo>
                  <a:lnTo>
                    <a:pt x="334591" y="403379"/>
                  </a:lnTo>
                  <a:lnTo>
                    <a:pt x="356977" y="397006"/>
                  </a:lnTo>
                  <a:lnTo>
                    <a:pt x="370228" y="387797"/>
                  </a:lnTo>
                  <a:lnTo>
                    <a:pt x="331699" y="387797"/>
                  </a:lnTo>
                  <a:lnTo>
                    <a:pt x="314127" y="386591"/>
                  </a:lnTo>
                  <a:lnTo>
                    <a:pt x="266971" y="372372"/>
                  </a:lnTo>
                  <a:lnTo>
                    <a:pt x="222170" y="352275"/>
                  </a:lnTo>
                  <a:lnTo>
                    <a:pt x="180230" y="326803"/>
                  </a:lnTo>
                  <a:lnTo>
                    <a:pt x="141651" y="296459"/>
                  </a:lnTo>
                  <a:lnTo>
                    <a:pt x="106937" y="261746"/>
                  </a:lnTo>
                  <a:lnTo>
                    <a:pt x="76592" y="223168"/>
                  </a:lnTo>
                  <a:lnTo>
                    <a:pt x="51118" y="181228"/>
                  </a:lnTo>
                  <a:lnTo>
                    <a:pt x="31018" y="136428"/>
                  </a:lnTo>
                  <a:lnTo>
                    <a:pt x="16795" y="89271"/>
                  </a:lnTo>
                  <a:lnTo>
                    <a:pt x="15696" y="70699"/>
                  </a:lnTo>
                  <a:lnTo>
                    <a:pt x="20605" y="53302"/>
                  </a:lnTo>
                  <a:lnTo>
                    <a:pt x="30886" y="38433"/>
                  </a:lnTo>
                  <a:lnTo>
                    <a:pt x="45903" y="27448"/>
                  </a:lnTo>
                  <a:lnTo>
                    <a:pt x="64585" y="18113"/>
                  </a:lnTo>
                  <a:lnTo>
                    <a:pt x="73206" y="15707"/>
                  </a:lnTo>
                  <a:lnTo>
                    <a:pt x="106051" y="15707"/>
                  </a:lnTo>
                  <a:lnTo>
                    <a:pt x="99082" y="7943"/>
                  </a:lnTo>
                  <a:lnTo>
                    <a:pt x="86175" y="1465"/>
                  </a:lnTo>
                  <a:lnTo>
                    <a:pt x="71810" y="0"/>
                  </a:lnTo>
                  <a:close/>
                </a:path>
                <a:path w="403860" h="403860">
                  <a:moveTo>
                    <a:pt x="302917" y="300155"/>
                  </a:moveTo>
                  <a:lnTo>
                    <a:pt x="272242" y="300155"/>
                  </a:lnTo>
                  <a:lnTo>
                    <a:pt x="373919" y="361165"/>
                  </a:lnTo>
                  <a:lnTo>
                    <a:pt x="362733" y="374547"/>
                  </a:lnTo>
                  <a:lnTo>
                    <a:pt x="348281" y="383603"/>
                  </a:lnTo>
                  <a:lnTo>
                    <a:pt x="331699" y="387797"/>
                  </a:lnTo>
                  <a:lnTo>
                    <a:pt x="370228" y="387797"/>
                  </a:lnTo>
                  <a:lnTo>
                    <a:pt x="376038" y="383759"/>
                  </a:lnTo>
                  <a:lnTo>
                    <a:pt x="390073" y="364544"/>
                  </a:lnTo>
                  <a:lnTo>
                    <a:pt x="398798" y="347094"/>
                  </a:lnTo>
                  <a:lnTo>
                    <a:pt x="381132" y="347094"/>
                  </a:lnTo>
                  <a:lnTo>
                    <a:pt x="302917" y="300155"/>
                  </a:lnTo>
                  <a:close/>
                </a:path>
                <a:path w="403860" h="403860">
                  <a:moveTo>
                    <a:pt x="342259" y="269104"/>
                  </a:moveTo>
                  <a:lnTo>
                    <a:pt x="307968" y="269104"/>
                  </a:lnTo>
                  <a:lnTo>
                    <a:pt x="316832" y="272253"/>
                  </a:lnTo>
                  <a:lnTo>
                    <a:pt x="376294" y="307927"/>
                  </a:lnTo>
                  <a:lnTo>
                    <a:pt x="382919" y="313875"/>
                  </a:lnTo>
                  <a:lnTo>
                    <a:pt x="386804" y="321618"/>
                  </a:lnTo>
                  <a:lnTo>
                    <a:pt x="387682" y="330237"/>
                  </a:lnTo>
                  <a:lnTo>
                    <a:pt x="385285" y="338813"/>
                  </a:lnTo>
                  <a:lnTo>
                    <a:pt x="381132" y="347094"/>
                  </a:lnTo>
                  <a:lnTo>
                    <a:pt x="398798" y="347094"/>
                  </a:lnTo>
                  <a:lnTo>
                    <a:pt x="399408" y="345875"/>
                  </a:lnTo>
                  <a:lnTo>
                    <a:pt x="403399" y="331583"/>
                  </a:lnTo>
                  <a:lnTo>
                    <a:pt x="401933" y="317217"/>
                  </a:lnTo>
                  <a:lnTo>
                    <a:pt x="395455" y="304309"/>
                  </a:lnTo>
                  <a:lnTo>
                    <a:pt x="384409" y="294389"/>
                  </a:lnTo>
                  <a:lnTo>
                    <a:pt x="342259" y="269104"/>
                  </a:lnTo>
                  <a:close/>
                </a:path>
                <a:path w="403860" h="403860">
                  <a:moveTo>
                    <a:pt x="73830" y="58347"/>
                  </a:moveTo>
                  <a:lnTo>
                    <a:pt x="66363" y="62830"/>
                  </a:lnTo>
                  <a:lnTo>
                    <a:pt x="65156" y="67668"/>
                  </a:lnTo>
                  <a:lnTo>
                    <a:pt x="103231" y="131168"/>
                  </a:lnTo>
                  <a:lnTo>
                    <a:pt x="98126" y="136758"/>
                  </a:lnTo>
                  <a:lnTo>
                    <a:pt x="95104" y="143527"/>
                  </a:lnTo>
                  <a:lnTo>
                    <a:pt x="94342" y="150937"/>
                  </a:lnTo>
                  <a:lnTo>
                    <a:pt x="96017" y="158448"/>
                  </a:lnTo>
                  <a:lnTo>
                    <a:pt x="120847" y="205182"/>
                  </a:lnTo>
                  <a:lnTo>
                    <a:pt x="155783" y="247602"/>
                  </a:lnTo>
                  <a:lnTo>
                    <a:pt x="198214" y="282538"/>
                  </a:lnTo>
                  <a:lnTo>
                    <a:pt x="244950" y="307368"/>
                  </a:lnTo>
                  <a:lnTo>
                    <a:pt x="252469" y="309049"/>
                  </a:lnTo>
                  <a:lnTo>
                    <a:pt x="259882" y="308286"/>
                  </a:lnTo>
                  <a:lnTo>
                    <a:pt x="266653" y="305261"/>
                  </a:lnTo>
                  <a:lnTo>
                    <a:pt x="272242" y="300155"/>
                  </a:lnTo>
                  <a:lnTo>
                    <a:pt x="302917" y="300155"/>
                  </a:lnTo>
                  <a:lnTo>
                    <a:pt x="292928" y="294160"/>
                  </a:lnTo>
                  <a:lnTo>
                    <a:pt x="254424" y="294160"/>
                  </a:lnTo>
                  <a:lnTo>
                    <a:pt x="250805" y="292725"/>
                  </a:lnTo>
                  <a:lnTo>
                    <a:pt x="206331" y="269090"/>
                  </a:lnTo>
                  <a:lnTo>
                    <a:pt x="166842" y="236547"/>
                  </a:lnTo>
                  <a:lnTo>
                    <a:pt x="134301" y="197060"/>
                  </a:lnTo>
                  <a:lnTo>
                    <a:pt x="110673" y="152593"/>
                  </a:lnTo>
                  <a:lnTo>
                    <a:pt x="109213" y="148974"/>
                  </a:lnTo>
                  <a:lnTo>
                    <a:pt x="110597" y="144897"/>
                  </a:lnTo>
                  <a:lnTo>
                    <a:pt x="131133" y="132565"/>
                  </a:lnTo>
                  <a:lnTo>
                    <a:pt x="141786" y="122863"/>
                  </a:lnTo>
                  <a:lnTo>
                    <a:pt x="116642" y="122863"/>
                  </a:lnTo>
                  <a:lnTo>
                    <a:pt x="78682" y="59553"/>
                  </a:lnTo>
                  <a:lnTo>
                    <a:pt x="73830" y="58347"/>
                  </a:lnTo>
                  <a:close/>
                </a:path>
                <a:path w="403860" h="403860">
                  <a:moveTo>
                    <a:pt x="310188" y="253474"/>
                  </a:moveTo>
                  <a:lnTo>
                    <a:pt x="270833" y="272253"/>
                  </a:lnTo>
                  <a:lnTo>
                    <a:pt x="258501" y="292801"/>
                  </a:lnTo>
                  <a:lnTo>
                    <a:pt x="254424" y="294160"/>
                  </a:lnTo>
                  <a:lnTo>
                    <a:pt x="292928" y="294160"/>
                  </a:lnTo>
                  <a:lnTo>
                    <a:pt x="280548" y="286731"/>
                  </a:lnTo>
                  <a:lnTo>
                    <a:pt x="284358" y="280368"/>
                  </a:lnTo>
                  <a:lnTo>
                    <a:pt x="290693" y="273423"/>
                  </a:lnTo>
                  <a:lnTo>
                    <a:pt x="298909" y="269581"/>
                  </a:lnTo>
                  <a:lnTo>
                    <a:pt x="307968" y="269104"/>
                  </a:lnTo>
                  <a:lnTo>
                    <a:pt x="342259" y="269104"/>
                  </a:lnTo>
                  <a:lnTo>
                    <a:pt x="324960" y="258727"/>
                  </a:lnTo>
                  <a:lnTo>
                    <a:pt x="310188" y="253474"/>
                  </a:lnTo>
                  <a:close/>
                </a:path>
                <a:path w="403860" h="403860">
                  <a:moveTo>
                    <a:pt x="106051" y="15707"/>
                  </a:moveTo>
                  <a:lnTo>
                    <a:pt x="73206" y="15707"/>
                  </a:lnTo>
                  <a:lnTo>
                    <a:pt x="81831" y="16608"/>
                  </a:lnTo>
                  <a:lnTo>
                    <a:pt x="89552" y="20510"/>
                  </a:lnTo>
                  <a:lnTo>
                    <a:pt x="95458" y="27105"/>
                  </a:lnTo>
                  <a:lnTo>
                    <a:pt x="131133" y="86566"/>
                  </a:lnTo>
                  <a:lnTo>
                    <a:pt x="134283" y="95425"/>
                  </a:lnTo>
                  <a:lnTo>
                    <a:pt x="133809" y="104484"/>
                  </a:lnTo>
                  <a:lnTo>
                    <a:pt x="129968" y="112703"/>
                  </a:lnTo>
                  <a:lnTo>
                    <a:pt x="123017" y="119040"/>
                  </a:lnTo>
                  <a:lnTo>
                    <a:pt x="116642" y="122863"/>
                  </a:lnTo>
                  <a:lnTo>
                    <a:pt x="141786" y="122863"/>
                  </a:lnTo>
                  <a:lnTo>
                    <a:pt x="142719" y="122013"/>
                  </a:lnTo>
                  <a:lnTo>
                    <a:pt x="149125" y="108318"/>
                  </a:lnTo>
                  <a:lnTo>
                    <a:pt x="149917" y="93218"/>
                  </a:lnTo>
                  <a:lnTo>
                    <a:pt x="144658" y="78451"/>
                  </a:lnTo>
                  <a:lnTo>
                    <a:pt x="108997" y="18989"/>
                  </a:lnTo>
                  <a:lnTo>
                    <a:pt x="106051" y="15707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87528" y="1298228"/>
            <a:ext cx="3572510" cy="18643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86690">
              <a:lnSpc>
                <a:spcPts val="1310"/>
              </a:lnSpc>
              <a:spcBef>
                <a:spcPts val="365"/>
              </a:spcBef>
            </a:pPr>
            <a:r>
              <a:rPr sz="1300" b="1" spc="-30">
                <a:solidFill>
                  <a:srgbClr val="F07333"/>
                </a:solidFill>
                <a:latin typeface="Arial"/>
                <a:cs typeface="Arial"/>
              </a:rPr>
              <a:t>¿</a:t>
            </a:r>
            <a:r>
              <a:rPr lang="es-CO" sz="1300" b="1" spc="-30" err="1">
                <a:solidFill>
                  <a:srgbClr val="F07333"/>
                </a:solidFill>
                <a:latin typeface="Arial"/>
                <a:cs typeface="Arial"/>
              </a:rPr>
              <a:t>Quién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40" err="1">
                <a:solidFill>
                  <a:srgbClr val="F07333"/>
                </a:solidFill>
                <a:latin typeface="Arial"/>
                <a:cs typeface="Arial"/>
              </a:rPr>
              <a:t>debe</a:t>
            </a:r>
            <a:r>
              <a:rPr sz="1300" b="1" spc="3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10">
                <a:solidFill>
                  <a:srgbClr val="F07333"/>
                </a:solidFill>
                <a:latin typeface="Arial"/>
                <a:cs typeface="Arial"/>
              </a:rPr>
              <a:t>responder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30">
                <a:solidFill>
                  <a:srgbClr val="F07333"/>
                </a:solidFill>
                <a:latin typeface="Arial"/>
                <a:cs typeface="Arial"/>
              </a:rPr>
              <a:t>a </a:t>
            </a:r>
            <a:r>
              <a:rPr lang="es-CO" sz="1300" b="1" spc="10" err="1">
                <a:solidFill>
                  <a:srgbClr val="F07333"/>
                </a:solidFill>
                <a:latin typeface="Arial"/>
                <a:cs typeface="Arial"/>
              </a:rPr>
              <a:t>una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15" err="1">
                <a:solidFill>
                  <a:srgbClr val="F07333"/>
                </a:solidFill>
                <a:latin typeface="Arial"/>
                <a:cs typeface="Arial"/>
              </a:rPr>
              <a:t>emergencia</a:t>
            </a:r>
            <a:r>
              <a:rPr sz="1300" b="1" spc="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34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25" err="1">
                <a:solidFill>
                  <a:srgbClr val="F07333"/>
                </a:solidFill>
                <a:latin typeface="Arial"/>
                <a:cs typeface="Arial"/>
              </a:rPr>
              <a:t>en</a:t>
            </a:r>
            <a:r>
              <a:rPr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25">
                <a:solidFill>
                  <a:srgbClr val="F07333"/>
                </a:solidFill>
                <a:latin typeface="Arial"/>
                <a:cs typeface="Arial"/>
              </a:rPr>
              <a:t>las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-15" err="1">
                <a:solidFill>
                  <a:srgbClr val="F07333"/>
                </a:solidFill>
                <a:latin typeface="Arial"/>
                <a:cs typeface="Arial"/>
              </a:rPr>
              <a:t>instalaciones</a:t>
            </a:r>
            <a:r>
              <a:rPr sz="1300" b="1" spc="-15">
                <a:solidFill>
                  <a:srgbClr val="F07333"/>
                </a:solidFill>
                <a:latin typeface="Arial"/>
                <a:cs typeface="Arial"/>
              </a:rPr>
              <a:t>?</a:t>
            </a:r>
            <a:endParaRPr sz="1300">
              <a:latin typeface="Arial"/>
              <a:cs typeface="Arial"/>
            </a:endParaRPr>
          </a:p>
          <a:p>
            <a:pPr marL="12700" marR="512445">
              <a:lnSpc>
                <a:spcPts val="1220"/>
              </a:lnSpc>
              <a:spcBef>
                <a:spcPts val="994"/>
              </a:spcBef>
            </a:pP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err="1">
                <a:solidFill>
                  <a:srgbClr val="818385"/>
                </a:solidFill>
                <a:latin typeface="Tahoma"/>
                <a:cs typeface="Tahoma"/>
              </a:rPr>
              <a:t>sede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principal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20" err="1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Medellín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err="1">
                <a:solidFill>
                  <a:srgbClr val="818385"/>
                </a:solidFill>
                <a:latin typeface="Arial"/>
                <a:cs typeface="Arial"/>
              </a:rPr>
              <a:t>existe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un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10" err="1">
                <a:solidFill>
                  <a:srgbClr val="818385"/>
                </a:solidFill>
                <a:latin typeface="Arial"/>
                <a:cs typeface="Arial"/>
              </a:rPr>
              <a:t>grupo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27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lang="es-CO" sz="1050" b="1" err="1">
                <a:solidFill>
                  <a:srgbClr val="818385"/>
                </a:solidFill>
                <a:latin typeface="Arial"/>
                <a:cs typeface="Arial"/>
              </a:rPr>
              <a:t>brigadistas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err="1">
                <a:solidFill>
                  <a:srgbClr val="818385"/>
                </a:solidFill>
                <a:latin typeface="Arial"/>
                <a:cs typeface="Arial"/>
              </a:rPr>
              <a:t>voluntarios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spc="4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lang="es-CO" sz="1050" spc="35" err="1">
                <a:solidFill>
                  <a:srgbClr val="818385"/>
                </a:solidFill>
                <a:latin typeface="Tahoma"/>
                <a:cs typeface="Tahoma"/>
              </a:rPr>
              <a:t>responde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5" err="1">
                <a:solidFill>
                  <a:srgbClr val="818385"/>
                </a:solidFill>
                <a:latin typeface="Tahoma"/>
                <a:cs typeface="Tahoma"/>
              </a:rPr>
              <a:t>emergencias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b="1" spc="-20">
                <a:solidFill>
                  <a:srgbClr val="818385"/>
                </a:solidFill>
                <a:latin typeface="Arial"/>
                <a:cs typeface="Arial"/>
              </a:rPr>
              <a:t>con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5" err="1">
                <a:solidFill>
                  <a:srgbClr val="818385"/>
                </a:solidFill>
                <a:latin typeface="Arial"/>
                <a:cs typeface="Arial"/>
              </a:rPr>
              <a:t>apoyo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lang="es-CO" sz="1050" b="1" spc="15">
                <a:solidFill>
                  <a:srgbClr val="818385"/>
                </a:solidFill>
                <a:latin typeface="Arial"/>
                <a:cs typeface="Arial"/>
              </a:rPr>
              <a:t>l personal de salud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  <a:spcBef>
                <a:spcPts val="800"/>
              </a:spcBef>
            </a:pP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las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b="1" spc="-10" err="1">
                <a:solidFill>
                  <a:srgbClr val="818385"/>
                </a:solidFill>
                <a:latin typeface="Arial"/>
                <a:cs typeface="Arial"/>
              </a:rPr>
              <a:t>subestaciones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o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15" err="1">
                <a:solidFill>
                  <a:srgbClr val="818385"/>
                </a:solidFill>
                <a:latin typeface="Arial"/>
                <a:cs typeface="Arial"/>
              </a:rPr>
              <a:t>sedes</a:t>
            </a:r>
            <a:r>
              <a:rPr sz="105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80">
                <a:solidFill>
                  <a:srgbClr val="818385"/>
                </a:solidFill>
                <a:latin typeface="Arial"/>
                <a:cs typeface="Arial"/>
              </a:rPr>
              <a:t>CTE</a:t>
            </a:r>
            <a:r>
              <a:rPr sz="105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30">
                <a:solidFill>
                  <a:srgbClr val="818385"/>
                </a:solidFill>
                <a:latin typeface="Arial"/>
                <a:cs typeface="Arial"/>
              </a:rPr>
              <a:t>se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5" err="1">
                <a:solidFill>
                  <a:srgbClr val="818385"/>
                </a:solidFill>
                <a:latin typeface="Arial"/>
                <a:cs typeface="Arial"/>
              </a:rPr>
              <a:t>distribuyen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55"/>
              </a:spcBef>
            </a:pPr>
            <a:r>
              <a:rPr sz="1050" b="1" spc="-20">
                <a:solidFill>
                  <a:srgbClr val="818385"/>
                </a:solidFill>
                <a:latin typeface="Arial"/>
                <a:cs typeface="Arial"/>
              </a:rPr>
              <a:t>las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5" err="1">
                <a:solidFill>
                  <a:srgbClr val="818385"/>
                </a:solidFill>
                <a:latin typeface="Arial"/>
                <a:cs typeface="Arial"/>
              </a:rPr>
              <a:t>funciones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5" err="1">
                <a:solidFill>
                  <a:srgbClr val="818385"/>
                </a:solidFill>
                <a:latin typeface="Arial"/>
                <a:cs typeface="Arial"/>
              </a:rPr>
              <a:t>respuestas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5" err="1">
                <a:solidFill>
                  <a:srgbClr val="818385"/>
                </a:solidFill>
                <a:latin typeface="Arial"/>
                <a:cs typeface="Arial"/>
              </a:rPr>
              <a:t>básica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spc="35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25" err="1">
                <a:solidFill>
                  <a:srgbClr val="818385"/>
                </a:solidFill>
                <a:latin typeface="Tahoma"/>
                <a:cs typeface="Tahoma"/>
              </a:rPr>
              <a:t>primeros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err="1">
                <a:solidFill>
                  <a:srgbClr val="818385"/>
                </a:solidFill>
                <a:latin typeface="Tahoma"/>
                <a:cs typeface="Tahoma"/>
              </a:rPr>
              <a:t>auxilios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050" spc="-3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0" err="1">
                <a:solidFill>
                  <a:srgbClr val="818385"/>
                </a:solidFill>
                <a:latin typeface="Tahoma"/>
                <a:cs typeface="Tahoma"/>
              </a:rPr>
              <a:t>manejo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1050" spc="15" err="1">
                <a:solidFill>
                  <a:srgbClr val="818385"/>
                </a:solidFill>
                <a:latin typeface="Tahoma"/>
                <a:cs typeface="Tahoma"/>
              </a:rPr>
              <a:t>extintores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1050" spc="15" err="1">
                <a:solidFill>
                  <a:srgbClr val="818385"/>
                </a:solidFill>
                <a:latin typeface="Tahoma"/>
                <a:cs typeface="Tahoma"/>
              </a:rPr>
              <a:t>evacuación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050" b="1" spc="25">
                <a:solidFill>
                  <a:srgbClr val="818385"/>
                </a:solidFill>
                <a:latin typeface="Arial"/>
                <a:cs typeface="Arial"/>
              </a:rPr>
              <a:t>entre </a:t>
            </a:r>
            <a:r>
              <a:rPr lang="es-CO" sz="1050" b="1" spc="-30" err="1">
                <a:solidFill>
                  <a:srgbClr val="818385"/>
                </a:solidFill>
                <a:latin typeface="Arial"/>
                <a:cs typeface="Arial"/>
              </a:rPr>
              <a:t>los</a:t>
            </a:r>
            <a:r>
              <a:rPr sz="1050" b="1" spc="-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10" err="1">
                <a:solidFill>
                  <a:srgbClr val="818385"/>
                </a:solidFill>
                <a:latin typeface="Arial"/>
                <a:cs typeface="Arial"/>
              </a:rPr>
              <a:t>empleados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28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818385"/>
                </a:solidFill>
                <a:latin typeface="Arial"/>
                <a:cs typeface="Arial"/>
              </a:rPr>
              <a:t>y </a:t>
            </a:r>
            <a:r>
              <a:rPr lang="es-CO" sz="1050" b="1" spc="-5" err="1">
                <a:solidFill>
                  <a:srgbClr val="818385"/>
                </a:solidFill>
                <a:latin typeface="Arial"/>
                <a:cs typeface="Arial"/>
              </a:rPr>
              <a:t>contratistas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15" err="1">
                <a:solidFill>
                  <a:srgbClr val="818385"/>
                </a:solidFill>
                <a:latin typeface="Arial"/>
                <a:cs typeface="Arial"/>
              </a:rPr>
              <a:t>permanentes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spc="4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se </a:t>
            </a:r>
            <a:r>
              <a:rPr lang="es-CO" sz="1050" spc="30" err="1">
                <a:solidFill>
                  <a:srgbClr val="818385"/>
                </a:solidFill>
                <a:latin typeface="Tahoma"/>
                <a:cs typeface="Tahoma"/>
              </a:rPr>
              <a:t>mantiene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35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15" err="1">
                <a:solidFill>
                  <a:srgbClr val="818385"/>
                </a:solidFill>
                <a:latin typeface="Tahoma"/>
                <a:cs typeface="Tahoma"/>
              </a:rPr>
              <a:t>instalaciones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24244" y="1384294"/>
            <a:ext cx="2679700" cy="1954530"/>
            <a:chOff x="5024244" y="1384294"/>
            <a:chExt cx="2679700" cy="1954530"/>
          </a:xfrm>
        </p:grpSpPr>
        <p:sp>
          <p:nvSpPr>
            <p:cNvPr id="32" name="object 32"/>
            <p:cNvSpPr/>
            <p:nvPr/>
          </p:nvSpPr>
          <p:spPr>
            <a:xfrm>
              <a:off x="5074133" y="1446893"/>
              <a:ext cx="2623185" cy="1885950"/>
            </a:xfrm>
            <a:custGeom>
              <a:avLst/>
              <a:gdLst/>
              <a:ahLst/>
              <a:cxnLst/>
              <a:rect l="l" t="t" r="r" b="b"/>
              <a:pathLst>
                <a:path w="2623184" h="1885950">
                  <a:moveTo>
                    <a:pt x="0" y="0"/>
                  </a:moveTo>
                  <a:lnTo>
                    <a:pt x="0" y="1885416"/>
                  </a:lnTo>
                  <a:lnTo>
                    <a:pt x="2623159" y="1885416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24244" y="1384294"/>
              <a:ext cx="99771" cy="9978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187528" y="3664080"/>
            <a:ext cx="3257502" cy="7918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CO" sz="1300" b="1" spc="-5">
                <a:solidFill>
                  <a:srgbClr val="F07333"/>
                </a:solidFill>
                <a:latin typeface="Arial"/>
                <a:cs typeface="Arial"/>
              </a:rPr>
              <a:t>Principales</a:t>
            </a:r>
            <a:r>
              <a:rPr lang="es-CO"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-20">
                <a:solidFill>
                  <a:srgbClr val="F07333"/>
                </a:solidFill>
                <a:latin typeface="Arial"/>
                <a:cs typeface="Arial"/>
              </a:rPr>
              <a:t>amenazas</a:t>
            </a:r>
            <a:r>
              <a:rPr lang="es-CO"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40">
                <a:solidFill>
                  <a:srgbClr val="F07333"/>
                </a:solidFill>
                <a:latin typeface="Arial"/>
                <a:cs typeface="Arial"/>
              </a:rPr>
              <a:t>de</a:t>
            </a:r>
            <a:r>
              <a:rPr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10" err="1">
                <a:solidFill>
                  <a:srgbClr val="F07333"/>
                </a:solidFill>
                <a:latin typeface="Arial"/>
                <a:cs typeface="Arial"/>
              </a:rPr>
              <a:t>emergencia</a:t>
            </a:r>
            <a:r>
              <a:rPr sz="1300" b="1" spc="10">
                <a:solidFill>
                  <a:srgbClr val="F07333"/>
                </a:solidFill>
                <a:latin typeface="Arial"/>
                <a:cs typeface="Arial"/>
              </a:rPr>
              <a:t>:</a:t>
            </a:r>
            <a:endParaRPr sz="1300">
              <a:latin typeface="Arial"/>
              <a:cs typeface="Arial"/>
            </a:endParaRPr>
          </a:p>
          <a:p>
            <a:pPr marL="12700" marR="129539" algn="just">
              <a:lnSpc>
                <a:spcPts val="1220"/>
              </a:lnSpc>
              <a:spcBef>
                <a:spcPts val="905"/>
              </a:spcBef>
            </a:pPr>
            <a:r>
              <a:rPr sz="1050" b="1" spc="-50">
                <a:solidFill>
                  <a:srgbClr val="818385"/>
                </a:solidFill>
                <a:latin typeface="Arial"/>
                <a:cs typeface="Arial"/>
              </a:rPr>
              <a:t>En </a:t>
            </a:r>
            <a:r>
              <a:rPr sz="1050" b="1" spc="-20">
                <a:solidFill>
                  <a:srgbClr val="818385"/>
                </a:solidFill>
                <a:latin typeface="Arial"/>
                <a:cs typeface="Arial"/>
              </a:rPr>
              <a:t>las </a:t>
            </a:r>
            <a:r>
              <a:rPr lang="es-CO" sz="1050" b="1" spc="-15" err="1">
                <a:solidFill>
                  <a:srgbClr val="818385"/>
                </a:solidFill>
                <a:latin typeface="Arial"/>
                <a:cs typeface="Arial"/>
              </a:rPr>
              <a:t>sedes</a:t>
            </a:r>
            <a:r>
              <a:rPr sz="1050" b="1" spc="-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050" b="1" spc="-5" err="1">
                <a:solidFill>
                  <a:srgbClr val="818385"/>
                </a:solidFill>
                <a:latin typeface="Arial"/>
                <a:cs typeface="Arial"/>
              </a:rPr>
              <a:t>adinistrativas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: </a:t>
            </a:r>
            <a:r>
              <a:rPr lang="es-CO" sz="1050" spc="5" err="1">
                <a:solidFill>
                  <a:srgbClr val="818385"/>
                </a:solidFill>
                <a:latin typeface="Tahoma"/>
                <a:cs typeface="Tahoma"/>
              </a:rPr>
              <a:t>sismo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1050" spc="30" err="1">
                <a:solidFill>
                  <a:srgbClr val="818385"/>
                </a:solidFill>
                <a:latin typeface="Tahoma"/>
                <a:cs typeface="Tahoma"/>
              </a:rPr>
              <a:t>incendio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3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b="1" spc="-50">
                <a:solidFill>
                  <a:srgbClr val="818385"/>
                </a:solidFill>
                <a:latin typeface="Arial"/>
                <a:cs typeface="Arial"/>
              </a:rPr>
              <a:t>En </a:t>
            </a:r>
            <a:r>
              <a:rPr lang="es-CO" sz="1050" b="1" spc="-30" err="1">
                <a:solidFill>
                  <a:srgbClr val="818385"/>
                </a:solidFill>
                <a:latin typeface="Arial"/>
                <a:cs typeface="Arial"/>
              </a:rPr>
              <a:t>los</a:t>
            </a:r>
            <a:r>
              <a:rPr sz="1050" b="1" spc="-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70">
                <a:solidFill>
                  <a:srgbClr val="818385"/>
                </a:solidFill>
                <a:latin typeface="Arial"/>
                <a:cs typeface="Arial"/>
              </a:rPr>
              <a:t>CTE, </a:t>
            </a:r>
            <a:r>
              <a:rPr lang="es-CO" sz="1050" b="1" spc="-10" err="1">
                <a:solidFill>
                  <a:srgbClr val="818385"/>
                </a:solidFill>
                <a:latin typeface="Arial"/>
                <a:cs typeface="Arial"/>
              </a:rPr>
              <a:t>subestaciones</a:t>
            </a:r>
            <a:r>
              <a:rPr sz="1050" b="1" spc="-10">
                <a:solidFill>
                  <a:srgbClr val="818385"/>
                </a:solidFill>
                <a:latin typeface="Arial"/>
                <a:cs typeface="Arial"/>
              </a:rPr>
              <a:t>: </a:t>
            </a:r>
            <a:r>
              <a:rPr lang="es-CO" sz="1050" spc="5" err="1">
                <a:solidFill>
                  <a:srgbClr val="818385"/>
                </a:solidFill>
                <a:latin typeface="Tahoma"/>
                <a:cs typeface="Tahoma"/>
              </a:rPr>
              <a:t>sismo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1050" spc="15" err="1">
                <a:solidFill>
                  <a:srgbClr val="818385"/>
                </a:solidFill>
                <a:latin typeface="Tahoma"/>
                <a:cs typeface="Tahoma"/>
              </a:rPr>
              <a:t>incendio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lang="es-CO" sz="1050" spc="15">
                <a:solidFill>
                  <a:srgbClr val="818385"/>
                </a:solidFill>
                <a:latin typeface="Tahoma"/>
                <a:cs typeface="Tahoma"/>
              </a:rPr>
              <a:t> explosión, </a:t>
            </a:r>
            <a:r>
              <a:rPr lang="es-CO" sz="1050" spc="15" err="1">
                <a:solidFill>
                  <a:srgbClr val="818385"/>
                </a:solidFill>
                <a:latin typeface="Tahoma"/>
                <a:cs typeface="Tahoma"/>
              </a:rPr>
              <a:t>tormenta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050" spc="10">
                <a:solidFill>
                  <a:srgbClr val="818385"/>
                </a:solidFill>
                <a:latin typeface="Tahoma"/>
                <a:cs typeface="Tahoma"/>
              </a:rPr>
              <a:t>vendaval, derrames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24244" y="3750153"/>
            <a:ext cx="2997200" cy="832485"/>
            <a:chOff x="5024244" y="3750153"/>
            <a:chExt cx="2997200" cy="832485"/>
          </a:xfrm>
        </p:grpSpPr>
        <p:sp>
          <p:nvSpPr>
            <p:cNvPr id="36" name="object 36"/>
            <p:cNvSpPr/>
            <p:nvPr/>
          </p:nvSpPr>
          <p:spPr>
            <a:xfrm>
              <a:off x="5074133" y="3787339"/>
              <a:ext cx="2940685" cy="789305"/>
            </a:xfrm>
            <a:custGeom>
              <a:avLst/>
              <a:gdLst/>
              <a:ahLst/>
              <a:cxnLst/>
              <a:rect l="l" t="t" r="r" b="b"/>
              <a:pathLst>
                <a:path w="2940684" h="789304">
                  <a:moveTo>
                    <a:pt x="0" y="0"/>
                  </a:moveTo>
                  <a:lnTo>
                    <a:pt x="0" y="788695"/>
                  </a:lnTo>
                  <a:lnTo>
                    <a:pt x="2940659" y="788695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24244" y="3750153"/>
              <a:ext cx="99771" cy="9978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212481" y="4905623"/>
            <a:ext cx="4051309" cy="19319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742950">
              <a:lnSpc>
                <a:spcPts val="1310"/>
              </a:lnSpc>
              <a:spcBef>
                <a:spcPts val="365"/>
              </a:spcBef>
            </a:pPr>
            <a:r>
              <a:rPr sz="1300" b="1" spc="-45">
                <a:solidFill>
                  <a:srgbClr val="F07333"/>
                </a:solidFill>
                <a:latin typeface="Arial"/>
                <a:cs typeface="Arial"/>
              </a:rPr>
              <a:t>¿</a:t>
            </a:r>
            <a:r>
              <a:rPr lang="es-CO" sz="1300" b="1" spc="-45">
                <a:solidFill>
                  <a:srgbClr val="F07333"/>
                </a:solidFill>
                <a:latin typeface="Arial"/>
                <a:cs typeface="Arial"/>
              </a:rPr>
              <a:t>Qué</a:t>
            </a:r>
            <a:r>
              <a:rPr sz="1300" b="1" spc="27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5">
                <a:solidFill>
                  <a:srgbClr val="F07333"/>
                </a:solidFill>
                <a:latin typeface="Arial"/>
                <a:cs typeface="Arial"/>
              </a:rPr>
              <a:t>hacer</a:t>
            </a:r>
            <a:r>
              <a:rPr sz="130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25">
                <a:solidFill>
                  <a:srgbClr val="F07333"/>
                </a:solidFill>
                <a:latin typeface="Arial"/>
                <a:cs typeface="Arial"/>
              </a:rPr>
              <a:t>en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-35">
                <a:solidFill>
                  <a:srgbClr val="F07333"/>
                </a:solidFill>
                <a:latin typeface="Arial"/>
                <a:cs typeface="Arial"/>
              </a:rPr>
              <a:t>caso</a:t>
            </a:r>
            <a:r>
              <a:rPr sz="1300" b="1" spc="29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40">
                <a:solidFill>
                  <a:srgbClr val="F07333"/>
                </a:solidFill>
                <a:latin typeface="Arial"/>
                <a:cs typeface="Arial"/>
              </a:rPr>
              <a:t>de </a:t>
            </a:r>
            <a:r>
              <a:rPr lang="es-CO" sz="1300" b="1" spc="40">
                <a:solidFill>
                  <a:srgbClr val="F07333"/>
                </a:solidFill>
                <a:latin typeface="Arial"/>
                <a:cs typeface="Arial"/>
              </a:rPr>
              <a:t>síntomas virales, gripa o </a:t>
            </a:r>
            <a:r>
              <a:rPr lang="es-CO" sz="1300" b="1" spc="5">
                <a:solidFill>
                  <a:srgbClr val="F07333"/>
                </a:solidFill>
                <a:latin typeface="Arial"/>
                <a:cs typeface="Arial"/>
              </a:rPr>
              <a:t>contacto</a:t>
            </a:r>
            <a:r>
              <a:rPr sz="130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5">
                <a:solidFill>
                  <a:srgbClr val="F07333"/>
                </a:solidFill>
                <a:latin typeface="Arial"/>
                <a:cs typeface="Arial"/>
              </a:rPr>
              <a:t>estrecho</a:t>
            </a:r>
            <a:r>
              <a:rPr sz="1300" b="1" spc="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1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20">
                <a:solidFill>
                  <a:srgbClr val="F07333"/>
                </a:solidFill>
                <a:latin typeface="Arial"/>
                <a:cs typeface="Arial"/>
              </a:rPr>
              <a:t>con</a:t>
            </a:r>
            <a:r>
              <a:rPr sz="1300" b="1" spc="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-25">
                <a:solidFill>
                  <a:srgbClr val="F07333"/>
                </a:solidFill>
                <a:latin typeface="Arial"/>
                <a:cs typeface="Arial"/>
              </a:rPr>
              <a:t>sospechoso</a:t>
            </a:r>
            <a:r>
              <a:rPr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5">
                <a:solidFill>
                  <a:srgbClr val="F07333"/>
                </a:solidFill>
                <a:latin typeface="Arial"/>
                <a:cs typeface="Arial"/>
              </a:rPr>
              <a:t>o</a:t>
            </a:r>
            <a:r>
              <a:rPr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lang="es-CO" sz="1300" b="1" spc="10">
                <a:solidFill>
                  <a:srgbClr val="F07333"/>
                </a:solidFill>
                <a:latin typeface="Arial"/>
                <a:cs typeface="Arial"/>
              </a:rPr>
              <a:t>confirmado</a:t>
            </a:r>
            <a:r>
              <a:rPr sz="1300" b="1" spc="1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20">
                <a:solidFill>
                  <a:srgbClr val="F07333"/>
                </a:solidFill>
                <a:latin typeface="Arial"/>
                <a:cs typeface="Arial"/>
              </a:rPr>
              <a:t>con</a:t>
            </a:r>
            <a:r>
              <a:rPr sz="1300" b="1" spc="2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35">
                <a:solidFill>
                  <a:srgbClr val="F07333"/>
                </a:solidFill>
                <a:latin typeface="Arial"/>
                <a:cs typeface="Arial"/>
              </a:rPr>
              <a:t>COVID-19?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  <a:spcBef>
                <a:spcPts val="1220"/>
              </a:spcBef>
            </a:pPr>
            <a:r>
              <a:rPr lang="es-MX" sz="1050" b="1" spc="-10">
                <a:solidFill>
                  <a:srgbClr val="818385"/>
                </a:solidFill>
                <a:latin typeface="Arial"/>
                <a:cs typeface="Arial"/>
              </a:rPr>
              <a:t>Contacta al personal médico de tu plan de salud antes de presentarte a laborar</a:t>
            </a:r>
          </a:p>
          <a:p>
            <a:pPr marL="12700">
              <a:lnSpc>
                <a:spcPts val="1240"/>
              </a:lnSpc>
              <a:spcBef>
                <a:spcPts val="1220"/>
              </a:spcBef>
            </a:pPr>
            <a:r>
              <a:rPr lang="es-MX" sz="1050" b="1" spc="-10">
                <a:solidFill>
                  <a:srgbClr val="818385"/>
                </a:solidFill>
                <a:latin typeface="Arial"/>
                <a:cs typeface="Arial"/>
              </a:rPr>
              <a:t>Sigue</a:t>
            </a:r>
            <a:r>
              <a:rPr lang="es-MX"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 spc="-20">
                <a:solidFill>
                  <a:srgbClr val="818385"/>
                </a:solidFill>
                <a:latin typeface="Arial"/>
                <a:cs typeface="Arial"/>
              </a:rPr>
              <a:t>las</a:t>
            </a:r>
            <a:r>
              <a:rPr lang="es-MX"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 spc="-5">
                <a:solidFill>
                  <a:srgbClr val="818385"/>
                </a:solidFill>
                <a:latin typeface="Arial"/>
                <a:cs typeface="Arial"/>
              </a:rPr>
              <a:t>indicaciones</a:t>
            </a:r>
            <a:r>
              <a:rPr lang="es-MX" sz="1050" b="1" spc="20">
                <a:solidFill>
                  <a:srgbClr val="818385"/>
                </a:solidFill>
                <a:latin typeface="Arial"/>
                <a:cs typeface="Arial"/>
              </a:rPr>
              <a:t> del</a:t>
            </a:r>
            <a:r>
              <a:rPr lang="es-MX"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>
                <a:solidFill>
                  <a:srgbClr val="818385"/>
                </a:solidFill>
                <a:latin typeface="Arial"/>
                <a:cs typeface="Arial"/>
              </a:rPr>
              <a:t>personal</a:t>
            </a:r>
            <a:r>
              <a:rPr lang="es-MX"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lang="es-MX"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 spc="-10">
                <a:solidFill>
                  <a:srgbClr val="818385"/>
                </a:solidFill>
                <a:latin typeface="Arial"/>
                <a:cs typeface="Arial"/>
              </a:rPr>
              <a:t>salud</a:t>
            </a:r>
            <a:endParaRPr lang="es-MX" sz="10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  <a:spcBef>
                <a:spcPts val="1220"/>
              </a:spcBef>
            </a:pPr>
            <a:r>
              <a:rPr lang="es-MX" sz="1050" spc="30">
                <a:solidFill>
                  <a:srgbClr val="818385"/>
                </a:solidFill>
                <a:latin typeface="Tahoma"/>
                <a:cs typeface="Tahoma"/>
              </a:rPr>
              <a:t>En caso de ser positivo para COVID-19, reporta</a:t>
            </a:r>
            <a:r>
              <a:rPr lang="es-MX" sz="1050" spc="-5">
                <a:solidFill>
                  <a:srgbClr val="818385"/>
                </a:solidFill>
                <a:latin typeface="Tahoma"/>
                <a:cs typeface="Tahoma"/>
              </a:rPr>
              <a:t> al </a:t>
            </a:r>
            <a:r>
              <a:rPr lang="es-MX" sz="1050" spc="40">
                <a:solidFill>
                  <a:srgbClr val="818385"/>
                </a:solidFill>
                <a:latin typeface="Tahoma"/>
                <a:cs typeface="Tahoma"/>
              </a:rPr>
              <a:t>equipo</a:t>
            </a:r>
            <a:r>
              <a:rPr lang="es-MX"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050" spc="5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lang="es-MX"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050" b="1" spc="5">
                <a:solidFill>
                  <a:srgbClr val="818385"/>
                </a:solidFill>
                <a:latin typeface="Arial"/>
                <a:cs typeface="Arial"/>
              </a:rPr>
              <a:t>Salud integral</a:t>
            </a:r>
            <a:r>
              <a:rPr lang="es-MX" sz="1050" b="1" spc="10">
                <a:solidFill>
                  <a:srgbClr val="818385"/>
                </a:solidFill>
                <a:latin typeface="Arial"/>
                <a:cs typeface="Arial"/>
              </a:rPr>
              <a:t>.</a:t>
            </a:r>
            <a:r>
              <a:rPr lang="es-MX" sz="1050" b="1">
                <a:latin typeface="Arial"/>
                <a:cs typeface="Arial"/>
              </a:rPr>
              <a:t> </a:t>
            </a:r>
            <a:r>
              <a:rPr lang="es-MX" sz="1050" spc="25">
                <a:solidFill>
                  <a:srgbClr val="818385"/>
                </a:solidFill>
                <a:latin typeface="Tahoma"/>
                <a:cs typeface="Tahoma"/>
              </a:rPr>
              <a:t>Contacta</a:t>
            </a:r>
            <a:r>
              <a:rPr lang="es-MX"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050" spc="25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lang="es-MX"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050" b="1">
                <a:solidFill>
                  <a:srgbClr val="818385"/>
                </a:solidFill>
                <a:latin typeface="Arial"/>
                <a:cs typeface="Arial"/>
              </a:rPr>
              <a:t>Rubén</a:t>
            </a:r>
            <a:r>
              <a:rPr lang="es-MX" sz="105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 spc="-10">
                <a:solidFill>
                  <a:srgbClr val="818385"/>
                </a:solidFill>
                <a:latin typeface="Arial"/>
                <a:cs typeface="Arial"/>
              </a:rPr>
              <a:t>Joven</a:t>
            </a:r>
            <a:r>
              <a:rPr lang="es-MX"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050" b="1">
                <a:solidFill>
                  <a:srgbClr val="818385"/>
                </a:solidFill>
                <a:latin typeface="Arial"/>
                <a:cs typeface="Arial"/>
                <a:hlinkClick r:id="rId14"/>
              </a:rPr>
              <a:t>rjoven@intercolombia.com.</a:t>
            </a:r>
            <a:endParaRPr lang="es-MX" sz="10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49185" y="5080590"/>
            <a:ext cx="2679700" cy="1720214"/>
            <a:chOff x="5049185" y="5080590"/>
            <a:chExt cx="2679700" cy="1720214"/>
          </a:xfrm>
        </p:grpSpPr>
        <p:sp>
          <p:nvSpPr>
            <p:cNvPr id="40" name="object 40"/>
            <p:cNvSpPr/>
            <p:nvPr/>
          </p:nvSpPr>
          <p:spPr>
            <a:xfrm>
              <a:off x="5099075" y="5130488"/>
              <a:ext cx="2623185" cy="1664335"/>
            </a:xfrm>
            <a:custGeom>
              <a:avLst/>
              <a:gdLst/>
              <a:ahLst/>
              <a:cxnLst/>
              <a:rect l="l" t="t" r="r" b="b"/>
              <a:pathLst>
                <a:path w="2623184" h="1664334">
                  <a:moveTo>
                    <a:pt x="0" y="0"/>
                  </a:moveTo>
                  <a:lnTo>
                    <a:pt x="0" y="1663966"/>
                  </a:lnTo>
                  <a:lnTo>
                    <a:pt x="2623172" y="1663966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49185" y="5080590"/>
              <a:ext cx="99783" cy="9978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48670" y="4978146"/>
            <a:ext cx="3291840" cy="16986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7145" marR="64135">
              <a:lnSpc>
                <a:spcPts val="1310"/>
              </a:lnSpc>
              <a:spcBef>
                <a:spcPts val="365"/>
              </a:spcBef>
            </a:pPr>
            <a:r>
              <a:rPr sz="1300" b="1" spc="-30">
                <a:solidFill>
                  <a:srgbClr val="F07333"/>
                </a:solidFill>
                <a:latin typeface="Arial"/>
                <a:cs typeface="Arial"/>
              </a:rPr>
              <a:t>¿Quién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10">
                <a:solidFill>
                  <a:srgbClr val="F07333"/>
                </a:solidFill>
                <a:latin typeface="Arial"/>
                <a:cs typeface="Arial"/>
              </a:rPr>
              <a:t>lidera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15">
                <a:solidFill>
                  <a:srgbClr val="F07333"/>
                </a:solidFill>
                <a:latin typeface="Arial"/>
                <a:cs typeface="Arial"/>
              </a:rPr>
              <a:t>y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35">
                <a:solidFill>
                  <a:srgbClr val="F07333"/>
                </a:solidFill>
                <a:latin typeface="Arial"/>
                <a:cs typeface="Arial"/>
              </a:rPr>
              <a:t>toma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15">
                <a:solidFill>
                  <a:srgbClr val="F07333"/>
                </a:solidFill>
                <a:latin typeface="Arial"/>
                <a:cs typeface="Arial"/>
              </a:rPr>
              <a:t>decisiones</a:t>
            </a:r>
            <a:r>
              <a:rPr sz="1300" b="1" spc="3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en </a:t>
            </a:r>
            <a:r>
              <a:rPr sz="1300" b="1" spc="-35">
                <a:solidFill>
                  <a:srgbClr val="F07333"/>
                </a:solidFill>
                <a:latin typeface="Arial"/>
                <a:cs typeface="Arial"/>
              </a:rPr>
              <a:t>caso </a:t>
            </a:r>
            <a:r>
              <a:rPr sz="1300" b="1" spc="-34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40">
                <a:solidFill>
                  <a:srgbClr val="F07333"/>
                </a:solidFill>
                <a:latin typeface="Arial"/>
                <a:cs typeface="Arial"/>
              </a:rPr>
              <a:t>de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15">
                <a:solidFill>
                  <a:srgbClr val="F07333"/>
                </a:solidFill>
                <a:latin typeface="Arial"/>
                <a:cs typeface="Arial"/>
              </a:rPr>
              <a:t>emergencia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en</a:t>
            </a:r>
            <a:r>
              <a:rPr sz="1300" b="1" spc="30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25">
                <a:solidFill>
                  <a:srgbClr val="F07333"/>
                </a:solidFill>
                <a:latin typeface="Arial"/>
                <a:cs typeface="Arial"/>
              </a:rPr>
              <a:t>las</a:t>
            </a:r>
            <a:r>
              <a:rPr sz="1300" b="1" spc="25">
                <a:solidFill>
                  <a:srgbClr val="F07333"/>
                </a:solidFill>
                <a:latin typeface="Arial"/>
                <a:cs typeface="Arial"/>
              </a:rPr>
              <a:t> </a:t>
            </a:r>
            <a:r>
              <a:rPr sz="1300" b="1" spc="-15">
                <a:solidFill>
                  <a:srgbClr val="F07333"/>
                </a:solidFill>
                <a:latin typeface="Arial"/>
                <a:cs typeface="Arial"/>
              </a:rPr>
              <a:t>instalaciones?</a:t>
            </a:r>
            <a:endParaRPr sz="1300">
              <a:latin typeface="Arial"/>
              <a:cs typeface="Arial"/>
            </a:endParaRPr>
          </a:p>
          <a:p>
            <a:pPr marL="17145" marR="81915">
              <a:lnSpc>
                <a:spcPts val="1220"/>
              </a:lnSpc>
              <a:spcBef>
                <a:spcPts val="994"/>
              </a:spcBef>
            </a:pP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sede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principal 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en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Medellín, 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lidera 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el 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personal </a:t>
            </a:r>
            <a:r>
              <a:rPr sz="1050" b="1" spc="-28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del 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Centro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sz="1050" b="1" spc="-10">
                <a:solidFill>
                  <a:srgbClr val="818385"/>
                </a:solidFill>
                <a:latin typeface="Arial"/>
                <a:cs typeface="Arial"/>
              </a:rPr>
              <a:t>Control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Seguridad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inicio </a:t>
            </a:r>
            <a:r>
              <a:rPr sz="1050" spc="5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 emergencia,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mientras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30">
                <a:solidFill>
                  <a:srgbClr val="818385"/>
                </a:solidFill>
                <a:latin typeface="Arial"/>
                <a:cs typeface="Arial"/>
              </a:rPr>
              <a:t>se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notifica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25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30">
                <a:solidFill>
                  <a:srgbClr val="818385"/>
                </a:solidFill>
                <a:latin typeface="Arial"/>
                <a:cs typeface="Arial"/>
              </a:rPr>
              <a:t>los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miembros 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del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Comité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10">
                <a:solidFill>
                  <a:srgbClr val="818385"/>
                </a:solidFill>
                <a:latin typeface="Arial"/>
                <a:cs typeface="Arial"/>
              </a:rPr>
              <a:t>Emergencias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sede.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90"/>
              </a:spcBef>
            </a:pPr>
            <a:r>
              <a:rPr sz="1050" b="1" spc="-50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050" b="1" spc="19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20">
                <a:solidFill>
                  <a:srgbClr val="818385"/>
                </a:solidFill>
                <a:latin typeface="Arial"/>
                <a:cs typeface="Arial"/>
              </a:rPr>
              <a:t>las </a:t>
            </a:r>
            <a:r>
              <a:rPr sz="1050" b="1" spc="-10">
                <a:solidFill>
                  <a:srgbClr val="818385"/>
                </a:solidFill>
                <a:latin typeface="Arial"/>
                <a:cs typeface="Arial"/>
              </a:rPr>
              <a:t>subestaciones </a:t>
            </a:r>
            <a:r>
              <a:rPr sz="1050" b="1" spc="-25">
                <a:solidFill>
                  <a:srgbClr val="818385"/>
                </a:solidFill>
                <a:latin typeface="Arial"/>
                <a:cs typeface="Arial"/>
              </a:rPr>
              <a:t>es</a:t>
            </a:r>
            <a:r>
              <a:rPr sz="1050" b="1" spc="2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el </a:t>
            </a:r>
            <a:r>
              <a:rPr sz="1050" b="1" spc="10">
                <a:solidFill>
                  <a:srgbClr val="818385"/>
                </a:solidFill>
                <a:latin typeface="Arial"/>
                <a:cs typeface="Arial"/>
              </a:rPr>
              <a:t>Ingeniero </a:t>
            </a:r>
            <a:r>
              <a:rPr sz="1050" b="1" spc="5">
                <a:solidFill>
                  <a:srgbClr val="818385"/>
                </a:solidFill>
                <a:latin typeface="Arial"/>
                <a:cs typeface="Arial"/>
              </a:rPr>
              <a:t>o 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Asistente 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 </a:t>
            </a:r>
            <a:r>
              <a:rPr sz="1050" b="1" spc="-5">
                <a:solidFill>
                  <a:srgbClr val="818385"/>
                </a:solidFill>
                <a:latin typeface="Arial"/>
                <a:cs typeface="Arial"/>
              </a:rPr>
              <a:t>Subestación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quien 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lidera, 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si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lo considera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necesario</a:t>
            </a:r>
            <a:r>
              <a:rPr sz="10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40">
                <a:solidFill>
                  <a:srgbClr val="818385"/>
                </a:solidFill>
                <a:latin typeface="Tahoma"/>
                <a:cs typeface="Tahoma"/>
              </a:rPr>
              <a:t>acude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5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b="1">
                <a:solidFill>
                  <a:srgbClr val="818385"/>
                </a:solidFill>
                <a:latin typeface="Arial"/>
                <a:cs typeface="Arial"/>
              </a:rPr>
              <a:t>Comité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05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050" b="1" spc="-10">
                <a:solidFill>
                  <a:srgbClr val="818385"/>
                </a:solidFill>
                <a:latin typeface="Arial"/>
                <a:cs typeface="Arial"/>
              </a:rPr>
              <a:t>Emergencias</a:t>
            </a:r>
            <a:r>
              <a:rPr sz="1050" b="1" spc="20">
                <a:solidFill>
                  <a:srgbClr val="818385"/>
                </a:solidFill>
                <a:latin typeface="Arial"/>
                <a:cs typeface="Arial"/>
              </a:rPr>
              <a:t> del </a:t>
            </a:r>
            <a:r>
              <a:rPr sz="1050" b="1" spc="-70">
                <a:solidFill>
                  <a:srgbClr val="818385"/>
                </a:solidFill>
                <a:latin typeface="Arial"/>
                <a:cs typeface="Arial"/>
              </a:rPr>
              <a:t>CTE.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9960" y="5064218"/>
            <a:ext cx="2679700" cy="1935480"/>
            <a:chOff x="789960" y="5064218"/>
            <a:chExt cx="2679700" cy="1935480"/>
          </a:xfrm>
        </p:grpSpPr>
        <p:sp>
          <p:nvSpPr>
            <p:cNvPr id="44" name="object 44"/>
            <p:cNvSpPr/>
            <p:nvPr/>
          </p:nvSpPr>
          <p:spPr>
            <a:xfrm>
              <a:off x="839849" y="5126804"/>
              <a:ext cx="2623185" cy="1866264"/>
            </a:xfrm>
            <a:custGeom>
              <a:avLst/>
              <a:gdLst/>
              <a:ahLst/>
              <a:cxnLst/>
              <a:rect l="l" t="t" r="r" b="b"/>
              <a:pathLst>
                <a:path w="2623185" h="1866265">
                  <a:moveTo>
                    <a:pt x="0" y="0"/>
                  </a:moveTo>
                  <a:lnTo>
                    <a:pt x="0" y="1866265"/>
                  </a:lnTo>
                  <a:lnTo>
                    <a:pt x="2623172" y="1866265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960" y="5064218"/>
              <a:ext cx="99783" cy="99783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3554357" y="6711214"/>
            <a:ext cx="560070" cy="490220"/>
          </a:xfrm>
          <a:custGeom>
            <a:avLst/>
            <a:gdLst/>
            <a:ahLst/>
            <a:cxnLst/>
            <a:rect l="l" t="t" r="r" b="b"/>
            <a:pathLst>
              <a:path w="560070" h="490220">
                <a:moveTo>
                  <a:pt x="12738" y="250875"/>
                </a:moveTo>
                <a:lnTo>
                  <a:pt x="3670" y="250875"/>
                </a:lnTo>
                <a:lnTo>
                  <a:pt x="0" y="254685"/>
                </a:lnTo>
                <a:lnTo>
                  <a:pt x="0" y="388035"/>
                </a:lnTo>
                <a:lnTo>
                  <a:pt x="3228" y="404545"/>
                </a:lnTo>
                <a:lnTo>
                  <a:pt x="12026" y="417245"/>
                </a:lnTo>
                <a:lnTo>
                  <a:pt x="25063" y="426135"/>
                </a:lnTo>
                <a:lnTo>
                  <a:pt x="41008" y="429945"/>
                </a:lnTo>
                <a:lnTo>
                  <a:pt x="62014" y="429945"/>
                </a:lnTo>
                <a:lnTo>
                  <a:pt x="69467" y="454075"/>
                </a:lnTo>
                <a:lnTo>
                  <a:pt x="84528" y="473125"/>
                </a:lnTo>
                <a:lnTo>
                  <a:pt x="105423" y="485825"/>
                </a:lnTo>
                <a:lnTo>
                  <a:pt x="130378" y="489635"/>
                </a:lnTo>
                <a:lnTo>
                  <a:pt x="155340" y="485825"/>
                </a:lnTo>
                <a:lnTo>
                  <a:pt x="174149" y="474395"/>
                </a:lnTo>
                <a:lnTo>
                  <a:pt x="130378" y="474395"/>
                </a:lnTo>
                <a:lnTo>
                  <a:pt x="109973" y="469315"/>
                </a:lnTo>
                <a:lnTo>
                  <a:pt x="93291" y="457885"/>
                </a:lnTo>
                <a:lnTo>
                  <a:pt x="82032" y="441375"/>
                </a:lnTo>
                <a:lnTo>
                  <a:pt x="77901" y="421055"/>
                </a:lnTo>
                <a:lnTo>
                  <a:pt x="79450" y="413435"/>
                </a:lnTo>
                <a:lnTo>
                  <a:pt x="41008" y="413435"/>
                </a:lnTo>
                <a:lnTo>
                  <a:pt x="31442" y="410895"/>
                </a:lnTo>
                <a:lnTo>
                  <a:pt x="23622" y="405815"/>
                </a:lnTo>
                <a:lnTo>
                  <a:pt x="18344" y="398195"/>
                </a:lnTo>
                <a:lnTo>
                  <a:pt x="16408" y="388035"/>
                </a:lnTo>
                <a:lnTo>
                  <a:pt x="16408" y="335965"/>
                </a:lnTo>
                <a:lnTo>
                  <a:pt x="384568" y="335965"/>
                </a:lnTo>
                <a:lnTo>
                  <a:pt x="388239" y="332155"/>
                </a:lnTo>
                <a:lnTo>
                  <a:pt x="388239" y="323265"/>
                </a:lnTo>
                <a:lnTo>
                  <a:pt x="384568" y="319455"/>
                </a:lnTo>
                <a:lnTo>
                  <a:pt x="16408" y="319455"/>
                </a:lnTo>
                <a:lnTo>
                  <a:pt x="16408" y="254685"/>
                </a:lnTo>
                <a:lnTo>
                  <a:pt x="12738" y="250875"/>
                </a:lnTo>
                <a:close/>
              </a:path>
              <a:path w="560070" h="490220">
                <a:moveTo>
                  <a:pt x="365878" y="429945"/>
                </a:moveTo>
                <a:lnTo>
                  <a:pt x="348170" y="429945"/>
                </a:lnTo>
                <a:lnTo>
                  <a:pt x="355625" y="454075"/>
                </a:lnTo>
                <a:lnTo>
                  <a:pt x="370690" y="473125"/>
                </a:lnTo>
                <a:lnTo>
                  <a:pt x="391590" y="485825"/>
                </a:lnTo>
                <a:lnTo>
                  <a:pt x="416547" y="489635"/>
                </a:lnTo>
                <a:lnTo>
                  <a:pt x="441511" y="485825"/>
                </a:lnTo>
                <a:lnTo>
                  <a:pt x="460323" y="474395"/>
                </a:lnTo>
                <a:lnTo>
                  <a:pt x="416547" y="474395"/>
                </a:lnTo>
                <a:lnTo>
                  <a:pt x="396142" y="469315"/>
                </a:lnTo>
                <a:lnTo>
                  <a:pt x="379460" y="457885"/>
                </a:lnTo>
                <a:lnTo>
                  <a:pt x="368201" y="441375"/>
                </a:lnTo>
                <a:lnTo>
                  <a:pt x="365878" y="429945"/>
                </a:lnTo>
                <a:close/>
              </a:path>
              <a:path w="560070" h="490220">
                <a:moveTo>
                  <a:pt x="174149" y="368985"/>
                </a:moveTo>
                <a:lnTo>
                  <a:pt x="130378" y="368985"/>
                </a:lnTo>
                <a:lnTo>
                  <a:pt x="150790" y="372795"/>
                </a:lnTo>
                <a:lnTo>
                  <a:pt x="167476" y="384225"/>
                </a:lnTo>
                <a:lnTo>
                  <a:pt x="178736" y="400735"/>
                </a:lnTo>
                <a:lnTo>
                  <a:pt x="182867" y="421055"/>
                </a:lnTo>
                <a:lnTo>
                  <a:pt x="178736" y="441375"/>
                </a:lnTo>
                <a:lnTo>
                  <a:pt x="167476" y="457885"/>
                </a:lnTo>
                <a:lnTo>
                  <a:pt x="150790" y="469315"/>
                </a:lnTo>
                <a:lnTo>
                  <a:pt x="130378" y="474395"/>
                </a:lnTo>
                <a:lnTo>
                  <a:pt x="174149" y="474395"/>
                </a:lnTo>
                <a:lnTo>
                  <a:pt x="176239" y="473125"/>
                </a:lnTo>
                <a:lnTo>
                  <a:pt x="191301" y="454075"/>
                </a:lnTo>
                <a:lnTo>
                  <a:pt x="198755" y="429945"/>
                </a:lnTo>
                <a:lnTo>
                  <a:pt x="365878" y="429945"/>
                </a:lnTo>
                <a:lnTo>
                  <a:pt x="364070" y="421055"/>
                </a:lnTo>
                <a:lnTo>
                  <a:pt x="365620" y="413435"/>
                </a:lnTo>
                <a:lnTo>
                  <a:pt x="198755" y="413435"/>
                </a:lnTo>
                <a:lnTo>
                  <a:pt x="191301" y="389305"/>
                </a:lnTo>
                <a:lnTo>
                  <a:pt x="176239" y="370255"/>
                </a:lnTo>
                <a:lnTo>
                  <a:pt x="174149" y="368985"/>
                </a:lnTo>
                <a:close/>
              </a:path>
              <a:path w="560070" h="490220">
                <a:moveTo>
                  <a:pt x="460323" y="368985"/>
                </a:moveTo>
                <a:lnTo>
                  <a:pt x="416547" y="368985"/>
                </a:lnTo>
                <a:lnTo>
                  <a:pt x="436957" y="372795"/>
                </a:lnTo>
                <a:lnTo>
                  <a:pt x="453639" y="384225"/>
                </a:lnTo>
                <a:lnTo>
                  <a:pt x="464894" y="400735"/>
                </a:lnTo>
                <a:lnTo>
                  <a:pt x="469023" y="421055"/>
                </a:lnTo>
                <a:lnTo>
                  <a:pt x="464894" y="441375"/>
                </a:lnTo>
                <a:lnTo>
                  <a:pt x="453639" y="457885"/>
                </a:lnTo>
                <a:lnTo>
                  <a:pt x="436957" y="469315"/>
                </a:lnTo>
                <a:lnTo>
                  <a:pt x="416547" y="474395"/>
                </a:lnTo>
                <a:lnTo>
                  <a:pt x="460323" y="474395"/>
                </a:lnTo>
                <a:lnTo>
                  <a:pt x="462413" y="473125"/>
                </a:lnTo>
                <a:lnTo>
                  <a:pt x="477476" y="454075"/>
                </a:lnTo>
                <a:lnTo>
                  <a:pt x="484924" y="429945"/>
                </a:lnTo>
                <a:lnTo>
                  <a:pt x="518769" y="429945"/>
                </a:lnTo>
                <a:lnTo>
                  <a:pt x="534714" y="426135"/>
                </a:lnTo>
                <a:lnTo>
                  <a:pt x="547751" y="417245"/>
                </a:lnTo>
                <a:lnTo>
                  <a:pt x="550390" y="413435"/>
                </a:lnTo>
                <a:lnTo>
                  <a:pt x="484924" y="413435"/>
                </a:lnTo>
                <a:lnTo>
                  <a:pt x="477476" y="389305"/>
                </a:lnTo>
                <a:lnTo>
                  <a:pt x="462413" y="370255"/>
                </a:lnTo>
                <a:lnTo>
                  <a:pt x="460323" y="368985"/>
                </a:lnTo>
                <a:close/>
              </a:path>
              <a:path w="560070" h="490220">
                <a:moveTo>
                  <a:pt x="130378" y="396925"/>
                </a:moveTo>
                <a:lnTo>
                  <a:pt x="120817" y="398195"/>
                </a:lnTo>
                <a:lnTo>
                  <a:pt x="112996" y="404545"/>
                </a:lnTo>
                <a:lnTo>
                  <a:pt x="107716" y="412165"/>
                </a:lnTo>
                <a:lnTo>
                  <a:pt x="105778" y="421055"/>
                </a:lnTo>
                <a:lnTo>
                  <a:pt x="107716" y="431215"/>
                </a:lnTo>
                <a:lnTo>
                  <a:pt x="112996" y="438835"/>
                </a:lnTo>
                <a:lnTo>
                  <a:pt x="120817" y="443915"/>
                </a:lnTo>
                <a:lnTo>
                  <a:pt x="130378" y="446455"/>
                </a:lnTo>
                <a:lnTo>
                  <a:pt x="139944" y="443915"/>
                </a:lnTo>
                <a:lnTo>
                  <a:pt x="147764" y="438835"/>
                </a:lnTo>
                <a:lnTo>
                  <a:pt x="153041" y="431215"/>
                </a:lnTo>
                <a:lnTo>
                  <a:pt x="153283" y="429945"/>
                </a:lnTo>
                <a:lnTo>
                  <a:pt x="125869" y="429945"/>
                </a:lnTo>
                <a:lnTo>
                  <a:pt x="122174" y="426135"/>
                </a:lnTo>
                <a:lnTo>
                  <a:pt x="122174" y="417245"/>
                </a:lnTo>
                <a:lnTo>
                  <a:pt x="125869" y="413435"/>
                </a:lnTo>
                <a:lnTo>
                  <a:pt x="153318" y="413435"/>
                </a:lnTo>
                <a:lnTo>
                  <a:pt x="153041" y="412165"/>
                </a:lnTo>
                <a:lnTo>
                  <a:pt x="147764" y="404545"/>
                </a:lnTo>
                <a:lnTo>
                  <a:pt x="139944" y="398195"/>
                </a:lnTo>
                <a:lnTo>
                  <a:pt x="130378" y="396925"/>
                </a:lnTo>
                <a:close/>
              </a:path>
              <a:path w="560070" h="490220">
                <a:moveTo>
                  <a:pt x="416547" y="396925"/>
                </a:moveTo>
                <a:lnTo>
                  <a:pt x="406983" y="398195"/>
                </a:lnTo>
                <a:lnTo>
                  <a:pt x="399167" y="404545"/>
                </a:lnTo>
                <a:lnTo>
                  <a:pt x="393894" y="412165"/>
                </a:lnTo>
                <a:lnTo>
                  <a:pt x="391960" y="421055"/>
                </a:lnTo>
                <a:lnTo>
                  <a:pt x="393894" y="431215"/>
                </a:lnTo>
                <a:lnTo>
                  <a:pt x="399167" y="438835"/>
                </a:lnTo>
                <a:lnTo>
                  <a:pt x="406983" y="443915"/>
                </a:lnTo>
                <a:lnTo>
                  <a:pt x="416547" y="446455"/>
                </a:lnTo>
                <a:lnTo>
                  <a:pt x="426118" y="443915"/>
                </a:lnTo>
                <a:lnTo>
                  <a:pt x="433938" y="438835"/>
                </a:lnTo>
                <a:lnTo>
                  <a:pt x="439212" y="431215"/>
                </a:lnTo>
                <a:lnTo>
                  <a:pt x="439454" y="429945"/>
                </a:lnTo>
                <a:lnTo>
                  <a:pt x="412026" y="429945"/>
                </a:lnTo>
                <a:lnTo>
                  <a:pt x="408355" y="426135"/>
                </a:lnTo>
                <a:lnTo>
                  <a:pt x="408355" y="417245"/>
                </a:lnTo>
                <a:lnTo>
                  <a:pt x="412026" y="413435"/>
                </a:lnTo>
                <a:lnTo>
                  <a:pt x="439488" y="413435"/>
                </a:lnTo>
                <a:lnTo>
                  <a:pt x="439212" y="412165"/>
                </a:lnTo>
                <a:lnTo>
                  <a:pt x="433938" y="404545"/>
                </a:lnTo>
                <a:lnTo>
                  <a:pt x="426118" y="398195"/>
                </a:lnTo>
                <a:lnTo>
                  <a:pt x="416547" y="396925"/>
                </a:lnTo>
                <a:close/>
              </a:path>
              <a:path w="560070" h="490220">
                <a:moveTo>
                  <a:pt x="153318" y="413435"/>
                </a:moveTo>
                <a:lnTo>
                  <a:pt x="134899" y="413435"/>
                </a:lnTo>
                <a:lnTo>
                  <a:pt x="138582" y="417245"/>
                </a:lnTo>
                <a:lnTo>
                  <a:pt x="138582" y="426135"/>
                </a:lnTo>
                <a:lnTo>
                  <a:pt x="134899" y="429945"/>
                </a:lnTo>
                <a:lnTo>
                  <a:pt x="153283" y="429945"/>
                </a:lnTo>
                <a:lnTo>
                  <a:pt x="154978" y="421055"/>
                </a:lnTo>
                <a:lnTo>
                  <a:pt x="153318" y="413435"/>
                </a:lnTo>
                <a:close/>
              </a:path>
              <a:path w="560070" h="490220">
                <a:moveTo>
                  <a:pt x="439488" y="413435"/>
                </a:moveTo>
                <a:lnTo>
                  <a:pt x="421081" y="413435"/>
                </a:lnTo>
                <a:lnTo>
                  <a:pt x="424751" y="417245"/>
                </a:lnTo>
                <a:lnTo>
                  <a:pt x="424751" y="426135"/>
                </a:lnTo>
                <a:lnTo>
                  <a:pt x="421081" y="429945"/>
                </a:lnTo>
                <a:lnTo>
                  <a:pt x="439454" y="429945"/>
                </a:lnTo>
                <a:lnTo>
                  <a:pt x="441147" y="421055"/>
                </a:lnTo>
                <a:lnTo>
                  <a:pt x="439488" y="413435"/>
                </a:lnTo>
                <a:close/>
              </a:path>
              <a:path w="560070" h="490220">
                <a:moveTo>
                  <a:pt x="130378" y="352475"/>
                </a:moveTo>
                <a:lnTo>
                  <a:pt x="105423" y="357555"/>
                </a:lnTo>
                <a:lnTo>
                  <a:pt x="84528" y="370255"/>
                </a:lnTo>
                <a:lnTo>
                  <a:pt x="69467" y="389305"/>
                </a:lnTo>
                <a:lnTo>
                  <a:pt x="62014" y="413435"/>
                </a:lnTo>
                <a:lnTo>
                  <a:pt x="79450" y="413435"/>
                </a:lnTo>
                <a:lnTo>
                  <a:pt x="82032" y="400735"/>
                </a:lnTo>
                <a:lnTo>
                  <a:pt x="93291" y="384225"/>
                </a:lnTo>
                <a:lnTo>
                  <a:pt x="109973" y="372795"/>
                </a:lnTo>
                <a:lnTo>
                  <a:pt x="130378" y="368985"/>
                </a:lnTo>
                <a:lnTo>
                  <a:pt x="174149" y="368985"/>
                </a:lnTo>
                <a:lnTo>
                  <a:pt x="155340" y="357555"/>
                </a:lnTo>
                <a:lnTo>
                  <a:pt x="130378" y="352475"/>
                </a:lnTo>
                <a:close/>
              </a:path>
              <a:path w="560070" h="490220">
                <a:moveTo>
                  <a:pt x="260756" y="335965"/>
                </a:moveTo>
                <a:lnTo>
                  <a:pt x="244360" y="335965"/>
                </a:lnTo>
                <a:lnTo>
                  <a:pt x="244360" y="413435"/>
                </a:lnTo>
                <a:lnTo>
                  <a:pt x="260756" y="413435"/>
                </a:lnTo>
                <a:lnTo>
                  <a:pt x="260756" y="335965"/>
                </a:lnTo>
                <a:close/>
              </a:path>
              <a:path w="560070" h="490220">
                <a:moveTo>
                  <a:pt x="416547" y="352475"/>
                </a:moveTo>
                <a:lnTo>
                  <a:pt x="391590" y="357555"/>
                </a:lnTo>
                <a:lnTo>
                  <a:pt x="370690" y="370255"/>
                </a:lnTo>
                <a:lnTo>
                  <a:pt x="355625" y="389305"/>
                </a:lnTo>
                <a:lnTo>
                  <a:pt x="348170" y="413435"/>
                </a:lnTo>
                <a:lnTo>
                  <a:pt x="365620" y="413435"/>
                </a:lnTo>
                <a:lnTo>
                  <a:pt x="368201" y="400735"/>
                </a:lnTo>
                <a:lnTo>
                  <a:pt x="379460" y="384225"/>
                </a:lnTo>
                <a:lnTo>
                  <a:pt x="396142" y="372795"/>
                </a:lnTo>
                <a:lnTo>
                  <a:pt x="416547" y="368985"/>
                </a:lnTo>
                <a:lnTo>
                  <a:pt x="460323" y="368985"/>
                </a:lnTo>
                <a:lnTo>
                  <a:pt x="441511" y="357555"/>
                </a:lnTo>
                <a:lnTo>
                  <a:pt x="416547" y="352475"/>
                </a:lnTo>
                <a:close/>
              </a:path>
              <a:path w="560070" h="490220">
                <a:moveTo>
                  <a:pt x="414443" y="142925"/>
                </a:moveTo>
                <a:lnTo>
                  <a:pt x="381990" y="142925"/>
                </a:lnTo>
                <a:lnTo>
                  <a:pt x="389239" y="144195"/>
                </a:lnTo>
                <a:lnTo>
                  <a:pt x="395703" y="146735"/>
                </a:lnTo>
                <a:lnTo>
                  <a:pt x="401000" y="151815"/>
                </a:lnTo>
                <a:lnTo>
                  <a:pt x="404749" y="158165"/>
                </a:lnTo>
                <a:lnTo>
                  <a:pt x="441794" y="248335"/>
                </a:lnTo>
                <a:lnTo>
                  <a:pt x="445109" y="255955"/>
                </a:lnTo>
                <a:lnTo>
                  <a:pt x="451789" y="262305"/>
                </a:lnTo>
                <a:lnTo>
                  <a:pt x="526554" y="287705"/>
                </a:lnTo>
                <a:lnTo>
                  <a:pt x="533427" y="290245"/>
                </a:lnTo>
                <a:lnTo>
                  <a:pt x="538740" y="296595"/>
                </a:lnTo>
                <a:lnTo>
                  <a:pt x="542167" y="302945"/>
                </a:lnTo>
                <a:lnTo>
                  <a:pt x="543382" y="310565"/>
                </a:lnTo>
                <a:lnTo>
                  <a:pt x="543382" y="319455"/>
                </a:lnTo>
                <a:lnTo>
                  <a:pt x="413766" y="319455"/>
                </a:lnTo>
                <a:lnTo>
                  <a:pt x="410095" y="323265"/>
                </a:lnTo>
                <a:lnTo>
                  <a:pt x="410095" y="332155"/>
                </a:lnTo>
                <a:lnTo>
                  <a:pt x="413766" y="335965"/>
                </a:lnTo>
                <a:lnTo>
                  <a:pt x="543382" y="335965"/>
                </a:lnTo>
                <a:lnTo>
                  <a:pt x="543382" y="388035"/>
                </a:lnTo>
                <a:lnTo>
                  <a:pt x="541443" y="398195"/>
                </a:lnTo>
                <a:lnTo>
                  <a:pt x="536162" y="405815"/>
                </a:lnTo>
                <a:lnTo>
                  <a:pt x="528337" y="410895"/>
                </a:lnTo>
                <a:lnTo>
                  <a:pt x="518769" y="413435"/>
                </a:lnTo>
                <a:lnTo>
                  <a:pt x="550390" y="413435"/>
                </a:lnTo>
                <a:lnTo>
                  <a:pt x="556549" y="404545"/>
                </a:lnTo>
                <a:lnTo>
                  <a:pt x="559777" y="388035"/>
                </a:lnTo>
                <a:lnTo>
                  <a:pt x="559777" y="310565"/>
                </a:lnTo>
                <a:lnTo>
                  <a:pt x="531749" y="271195"/>
                </a:lnTo>
                <a:lnTo>
                  <a:pt x="461492" y="248335"/>
                </a:lnTo>
                <a:lnTo>
                  <a:pt x="458470" y="245795"/>
                </a:lnTo>
                <a:lnTo>
                  <a:pt x="419912" y="151815"/>
                </a:lnTo>
                <a:lnTo>
                  <a:pt x="414443" y="142925"/>
                </a:lnTo>
                <a:close/>
              </a:path>
              <a:path w="560070" h="490220">
                <a:moveTo>
                  <a:pt x="260756" y="142925"/>
                </a:moveTo>
                <a:lnTo>
                  <a:pt x="244360" y="142925"/>
                </a:lnTo>
                <a:lnTo>
                  <a:pt x="244360" y="319455"/>
                </a:lnTo>
                <a:lnTo>
                  <a:pt x="260756" y="319455"/>
                </a:lnTo>
                <a:lnTo>
                  <a:pt x="260756" y="142925"/>
                </a:lnTo>
                <a:close/>
              </a:path>
              <a:path w="560070" h="490220">
                <a:moveTo>
                  <a:pt x="148361" y="159435"/>
                </a:moveTo>
                <a:lnTo>
                  <a:pt x="112407" y="159435"/>
                </a:lnTo>
                <a:lnTo>
                  <a:pt x="105778" y="165785"/>
                </a:lnTo>
                <a:lnTo>
                  <a:pt x="105778" y="206425"/>
                </a:lnTo>
                <a:lnTo>
                  <a:pt x="64846" y="206425"/>
                </a:lnTo>
                <a:lnTo>
                  <a:pt x="58216" y="212775"/>
                </a:lnTo>
                <a:lnTo>
                  <a:pt x="58216" y="249605"/>
                </a:lnTo>
                <a:lnTo>
                  <a:pt x="64846" y="255955"/>
                </a:lnTo>
                <a:lnTo>
                  <a:pt x="105778" y="255955"/>
                </a:lnTo>
                <a:lnTo>
                  <a:pt x="105778" y="296595"/>
                </a:lnTo>
                <a:lnTo>
                  <a:pt x="112407" y="302945"/>
                </a:lnTo>
                <a:lnTo>
                  <a:pt x="148361" y="302945"/>
                </a:lnTo>
                <a:lnTo>
                  <a:pt x="154978" y="296595"/>
                </a:lnTo>
                <a:lnTo>
                  <a:pt x="154978" y="286435"/>
                </a:lnTo>
                <a:lnTo>
                  <a:pt x="122174" y="286435"/>
                </a:lnTo>
                <a:lnTo>
                  <a:pt x="122174" y="244525"/>
                </a:lnTo>
                <a:lnTo>
                  <a:pt x="117030" y="239445"/>
                </a:lnTo>
                <a:lnTo>
                  <a:pt x="74625" y="239445"/>
                </a:lnTo>
                <a:lnTo>
                  <a:pt x="74625" y="222935"/>
                </a:lnTo>
                <a:lnTo>
                  <a:pt x="117030" y="222935"/>
                </a:lnTo>
                <a:lnTo>
                  <a:pt x="122174" y="217855"/>
                </a:lnTo>
                <a:lnTo>
                  <a:pt x="122174" y="175945"/>
                </a:lnTo>
                <a:lnTo>
                  <a:pt x="154978" y="175945"/>
                </a:lnTo>
                <a:lnTo>
                  <a:pt x="154978" y="165785"/>
                </a:lnTo>
                <a:lnTo>
                  <a:pt x="148361" y="159435"/>
                </a:lnTo>
                <a:close/>
              </a:path>
              <a:path w="560070" h="490220">
                <a:moveTo>
                  <a:pt x="154978" y="175945"/>
                </a:moveTo>
                <a:lnTo>
                  <a:pt x="138582" y="175945"/>
                </a:lnTo>
                <a:lnTo>
                  <a:pt x="138582" y="217855"/>
                </a:lnTo>
                <a:lnTo>
                  <a:pt x="143738" y="222935"/>
                </a:lnTo>
                <a:lnTo>
                  <a:pt x="186143" y="222935"/>
                </a:lnTo>
                <a:lnTo>
                  <a:pt x="186143" y="239445"/>
                </a:lnTo>
                <a:lnTo>
                  <a:pt x="143738" y="239445"/>
                </a:lnTo>
                <a:lnTo>
                  <a:pt x="138582" y="244525"/>
                </a:lnTo>
                <a:lnTo>
                  <a:pt x="138582" y="286435"/>
                </a:lnTo>
                <a:lnTo>
                  <a:pt x="154978" y="286435"/>
                </a:lnTo>
                <a:lnTo>
                  <a:pt x="154978" y="255955"/>
                </a:lnTo>
                <a:lnTo>
                  <a:pt x="195922" y="255955"/>
                </a:lnTo>
                <a:lnTo>
                  <a:pt x="202539" y="249605"/>
                </a:lnTo>
                <a:lnTo>
                  <a:pt x="202539" y="212775"/>
                </a:lnTo>
                <a:lnTo>
                  <a:pt x="195922" y="206425"/>
                </a:lnTo>
                <a:lnTo>
                  <a:pt x="154978" y="206425"/>
                </a:lnTo>
                <a:lnTo>
                  <a:pt x="154978" y="175945"/>
                </a:lnTo>
                <a:close/>
              </a:path>
              <a:path w="560070" h="490220">
                <a:moveTo>
                  <a:pt x="382384" y="159435"/>
                </a:moveTo>
                <a:lnTo>
                  <a:pt x="283286" y="159435"/>
                </a:lnTo>
                <a:lnTo>
                  <a:pt x="277164" y="164515"/>
                </a:lnTo>
                <a:lnTo>
                  <a:pt x="277164" y="255955"/>
                </a:lnTo>
                <a:lnTo>
                  <a:pt x="283286" y="262305"/>
                </a:lnTo>
                <a:lnTo>
                  <a:pt x="407365" y="262305"/>
                </a:lnTo>
                <a:lnTo>
                  <a:pt x="413833" y="261035"/>
                </a:lnTo>
                <a:lnTo>
                  <a:pt x="418595" y="255955"/>
                </a:lnTo>
                <a:lnTo>
                  <a:pt x="420913" y="249605"/>
                </a:lnTo>
                <a:lnTo>
                  <a:pt x="420396" y="245795"/>
                </a:lnTo>
                <a:lnTo>
                  <a:pt x="293560" y="245795"/>
                </a:lnTo>
                <a:lnTo>
                  <a:pt x="293560" y="175945"/>
                </a:lnTo>
                <a:lnTo>
                  <a:pt x="393027" y="175945"/>
                </a:lnTo>
                <a:lnTo>
                  <a:pt x="389458" y="167055"/>
                </a:lnTo>
                <a:lnTo>
                  <a:pt x="387362" y="161975"/>
                </a:lnTo>
                <a:lnTo>
                  <a:pt x="382384" y="159435"/>
                </a:lnTo>
                <a:close/>
              </a:path>
              <a:path w="560070" h="490220">
                <a:moveTo>
                  <a:pt x="393027" y="175945"/>
                </a:moveTo>
                <a:lnTo>
                  <a:pt x="374929" y="175945"/>
                </a:lnTo>
                <a:lnTo>
                  <a:pt x="403313" y="245795"/>
                </a:lnTo>
                <a:lnTo>
                  <a:pt x="420396" y="245795"/>
                </a:lnTo>
                <a:lnTo>
                  <a:pt x="420052" y="243255"/>
                </a:lnTo>
                <a:lnTo>
                  <a:pt x="393027" y="175945"/>
                </a:lnTo>
                <a:close/>
              </a:path>
              <a:path w="560070" h="490220">
                <a:moveTo>
                  <a:pt x="381990" y="126415"/>
                </a:moveTo>
                <a:lnTo>
                  <a:pt x="41008" y="126415"/>
                </a:lnTo>
                <a:lnTo>
                  <a:pt x="25063" y="128955"/>
                </a:lnTo>
                <a:lnTo>
                  <a:pt x="12026" y="137845"/>
                </a:lnTo>
                <a:lnTo>
                  <a:pt x="3228" y="151815"/>
                </a:lnTo>
                <a:lnTo>
                  <a:pt x="0" y="167055"/>
                </a:lnTo>
                <a:lnTo>
                  <a:pt x="0" y="225475"/>
                </a:lnTo>
                <a:lnTo>
                  <a:pt x="3670" y="229285"/>
                </a:lnTo>
                <a:lnTo>
                  <a:pt x="12738" y="229285"/>
                </a:lnTo>
                <a:lnTo>
                  <a:pt x="16408" y="225475"/>
                </a:lnTo>
                <a:lnTo>
                  <a:pt x="16408" y="167055"/>
                </a:lnTo>
                <a:lnTo>
                  <a:pt x="18344" y="158165"/>
                </a:lnTo>
                <a:lnTo>
                  <a:pt x="23622" y="149275"/>
                </a:lnTo>
                <a:lnTo>
                  <a:pt x="31442" y="144195"/>
                </a:lnTo>
                <a:lnTo>
                  <a:pt x="41008" y="142925"/>
                </a:lnTo>
                <a:lnTo>
                  <a:pt x="414443" y="142925"/>
                </a:lnTo>
                <a:lnTo>
                  <a:pt x="413662" y="141655"/>
                </a:lnTo>
                <a:lnTo>
                  <a:pt x="404837" y="132765"/>
                </a:lnTo>
                <a:lnTo>
                  <a:pt x="394070" y="127685"/>
                </a:lnTo>
                <a:lnTo>
                  <a:pt x="381990" y="126415"/>
                </a:lnTo>
                <a:close/>
              </a:path>
              <a:path w="560070" h="490220">
                <a:moveTo>
                  <a:pt x="344944" y="74345"/>
                </a:moveTo>
                <a:lnTo>
                  <a:pt x="330702" y="78155"/>
                </a:lnTo>
                <a:lnTo>
                  <a:pt x="319058" y="85775"/>
                </a:lnTo>
                <a:lnTo>
                  <a:pt x="311201" y="97205"/>
                </a:lnTo>
                <a:lnTo>
                  <a:pt x="308317" y="111175"/>
                </a:lnTo>
                <a:lnTo>
                  <a:pt x="308317" y="126415"/>
                </a:lnTo>
                <a:lnTo>
                  <a:pt x="324713" y="126415"/>
                </a:lnTo>
                <a:lnTo>
                  <a:pt x="324713" y="111175"/>
                </a:lnTo>
                <a:lnTo>
                  <a:pt x="326306" y="103555"/>
                </a:lnTo>
                <a:lnTo>
                  <a:pt x="330647" y="97205"/>
                </a:lnTo>
                <a:lnTo>
                  <a:pt x="337079" y="93395"/>
                </a:lnTo>
                <a:lnTo>
                  <a:pt x="344944" y="90855"/>
                </a:lnTo>
                <a:lnTo>
                  <a:pt x="374311" y="90855"/>
                </a:lnTo>
                <a:lnTo>
                  <a:pt x="370819" y="85775"/>
                </a:lnTo>
                <a:lnTo>
                  <a:pt x="359179" y="78155"/>
                </a:lnTo>
                <a:lnTo>
                  <a:pt x="344944" y="74345"/>
                </a:lnTo>
                <a:close/>
              </a:path>
              <a:path w="560070" h="490220">
                <a:moveTo>
                  <a:pt x="374311" y="90855"/>
                </a:moveTo>
                <a:lnTo>
                  <a:pt x="344944" y="90855"/>
                </a:lnTo>
                <a:lnTo>
                  <a:pt x="352802" y="93395"/>
                </a:lnTo>
                <a:lnTo>
                  <a:pt x="359230" y="97205"/>
                </a:lnTo>
                <a:lnTo>
                  <a:pt x="363570" y="103555"/>
                </a:lnTo>
                <a:lnTo>
                  <a:pt x="365163" y="111175"/>
                </a:lnTo>
                <a:lnTo>
                  <a:pt x="365163" y="126415"/>
                </a:lnTo>
                <a:lnTo>
                  <a:pt x="381558" y="126415"/>
                </a:lnTo>
                <a:lnTo>
                  <a:pt x="381558" y="111175"/>
                </a:lnTo>
                <a:lnTo>
                  <a:pt x="378675" y="97205"/>
                </a:lnTo>
                <a:lnTo>
                  <a:pt x="374311" y="90855"/>
                </a:lnTo>
                <a:close/>
              </a:path>
              <a:path w="560070" h="490220">
                <a:moveTo>
                  <a:pt x="388632" y="10858"/>
                </a:moveTo>
                <a:lnTo>
                  <a:pt x="383616" y="12242"/>
                </a:lnTo>
                <a:lnTo>
                  <a:pt x="381406" y="16192"/>
                </a:lnTo>
                <a:lnTo>
                  <a:pt x="368769" y="38569"/>
                </a:lnTo>
                <a:lnTo>
                  <a:pt x="370179" y="43573"/>
                </a:lnTo>
                <a:lnTo>
                  <a:pt x="377990" y="47980"/>
                </a:lnTo>
                <a:lnTo>
                  <a:pt x="383044" y="46672"/>
                </a:lnTo>
                <a:lnTo>
                  <a:pt x="397903" y="20307"/>
                </a:lnTo>
                <a:lnTo>
                  <a:pt x="396519" y="15303"/>
                </a:lnTo>
                <a:lnTo>
                  <a:pt x="388632" y="10858"/>
                </a:lnTo>
                <a:close/>
              </a:path>
              <a:path w="560070" h="490220">
                <a:moveTo>
                  <a:pt x="301256" y="10858"/>
                </a:moveTo>
                <a:lnTo>
                  <a:pt x="293370" y="15303"/>
                </a:lnTo>
                <a:lnTo>
                  <a:pt x="291973" y="20307"/>
                </a:lnTo>
                <a:lnTo>
                  <a:pt x="306844" y="46672"/>
                </a:lnTo>
                <a:lnTo>
                  <a:pt x="311873" y="47980"/>
                </a:lnTo>
                <a:lnTo>
                  <a:pt x="319709" y="43573"/>
                </a:lnTo>
                <a:lnTo>
                  <a:pt x="321106" y="38569"/>
                </a:lnTo>
                <a:lnTo>
                  <a:pt x="308470" y="16192"/>
                </a:lnTo>
                <a:lnTo>
                  <a:pt x="306260" y="12242"/>
                </a:lnTo>
                <a:lnTo>
                  <a:pt x="301256" y="10858"/>
                </a:lnTo>
                <a:close/>
              </a:path>
              <a:path w="560070" h="490220">
                <a:moveTo>
                  <a:pt x="349465" y="0"/>
                </a:moveTo>
                <a:lnTo>
                  <a:pt x="340410" y="0"/>
                </a:lnTo>
                <a:lnTo>
                  <a:pt x="336740" y="3670"/>
                </a:lnTo>
                <a:lnTo>
                  <a:pt x="336740" y="37490"/>
                </a:lnTo>
                <a:lnTo>
                  <a:pt x="340410" y="41160"/>
                </a:lnTo>
                <a:lnTo>
                  <a:pt x="349465" y="41160"/>
                </a:lnTo>
                <a:lnTo>
                  <a:pt x="353136" y="37490"/>
                </a:lnTo>
                <a:lnTo>
                  <a:pt x="353136" y="3670"/>
                </a:lnTo>
                <a:lnTo>
                  <a:pt x="349465" y="0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8483580" y="4191173"/>
            <a:ext cx="522007" cy="522057"/>
            <a:chOff x="8066430" y="4191711"/>
            <a:chExt cx="522007" cy="522057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41555" y="4191711"/>
              <a:ext cx="87144" cy="918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96642" y="4449505"/>
              <a:ext cx="91795" cy="87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60058" y="4267231"/>
              <a:ext cx="151853" cy="1518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66430" y="4192434"/>
              <a:ext cx="521970" cy="521334"/>
            </a:xfrm>
            <a:custGeom>
              <a:avLst/>
              <a:gdLst/>
              <a:ahLst/>
              <a:cxnLst/>
              <a:rect l="l" t="t" r="r" b="b"/>
              <a:pathLst>
                <a:path w="521970" h="521335">
                  <a:moveTo>
                    <a:pt x="520255" y="150723"/>
                  </a:moveTo>
                  <a:lnTo>
                    <a:pt x="502945" y="80606"/>
                  </a:lnTo>
                  <a:lnTo>
                    <a:pt x="454964" y="26543"/>
                  </a:lnTo>
                  <a:lnTo>
                    <a:pt x="451485" y="24142"/>
                  </a:lnTo>
                  <a:lnTo>
                    <a:pt x="446735" y="25031"/>
                  </a:lnTo>
                  <a:lnTo>
                    <a:pt x="441947" y="31965"/>
                  </a:lnTo>
                  <a:lnTo>
                    <a:pt x="442836" y="36715"/>
                  </a:lnTo>
                  <a:lnTo>
                    <a:pt x="446303" y="39116"/>
                  </a:lnTo>
                  <a:lnTo>
                    <a:pt x="470979" y="60972"/>
                  </a:lnTo>
                  <a:lnTo>
                    <a:pt x="489432" y="87706"/>
                  </a:lnTo>
                  <a:lnTo>
                    <a:pt x="500989" y="118046"/>
                  </a:lnTo>
                  <a:lnTo>
                    <a:pt x="504990" y="150723"/>
                  </a:lnTo>
                  <a:lnTo>
                    <a:pt x="498081" y="193497"/>
                  </a:lnTo>
                  <a:lnTo>
                    <a:pt x="478828" y="230670"/>
                  </a:lnTo>
                  <a:lnTo>
                    <a:pt x="449491" y="260019"/>
                  </a:lnTo>
                  <a:lnTo>
                    <a:pt x="412318" y="279273"/>
                  </a:lnTo>
                  <a:lnTo>
                    <a:pt x="369544" y="286181"/>
                  </a:lnTo>
                  <a:lnTo>
                    <a:pt x="234924" y="286181"/>
                  </a:lnTo>
                  <a:lnTo>
                    <a:pt x="234086" y="285356"/>
                  </a:lnTo>
                  <a:lnTo>
                    <a:pt x="234086" y="150723"/>
                  </a:lnTo>
                  <a:lnTo>
                    <a:pt x="241007" y="107962"/>
                  </a:lnTo>
                  <a:lnTo>
                    <a:pt x="260261" y="70777"/>
                  </a:lnTo>
                  <a:lnTo>
                    <a:pt x="289598" y="41440"/>
                  </a:lnTo>
                  <a:lnTo>
                    <a:pt x="326783" y="22186"/>
                  </a:lnTo>
                  <a:lnTo>
                    <a:pt x="369544" y="15265"/>
                  </a:lnTo>
                  <a:lnTo>
                    <a:pt x="382739" y="15900"/>
                  </a:lnTo>
                  <a:lnTo>
                    <a:pt x="395706" y="17792"/>
                  </a:lnTo>
                  <a:lnTo>
                    <a:pt x="408393" y="20929"/>
                  </a:lnTo>
                  <a:lnTo>
                    <a:pt x="420776" y="25311"/>
                  </a:lnTo>
                  <a:lnTo>
                    <a:pt x="424688" y="26898"/>
                  </a:lnTo>
                  <a:lnTo>
                    <a:pt x="429145" y="25031"/>
                  </a:lnTo>
                  <a:lnTo>
                    <a:pt x="432333" y="17221"/>
                  </a:lnTo>
                  <a:lnTo>
                    <a:pt x="430453" y="12776"/>
                  </a:lnTo>
                  <a:lnTo>
                    <a:pt x="426554" y="11176"/>
                  </a:lnTo>
                  <a:lnTo>
                    <a:pt x="412788" y="6299"/>
                  </a:lnTo>
                  <a:lnTo>
                    <a:pt x="398653" y="2806"/>
                  </a:lnTo>
                  <a:lnTo>
                    <a:pt x="384225" y="711"/>
                  </a:lnTo>
                  <a:lnTo>
                    <a:pt x="369544" y="0"/>
                  </a:lnTo>
                  <a:lnTo>
                    <a:pt x="321957" y="7696"/>
                  </a:lnTo>
                  <a:lnTo>
                    <a:pt x="280593" y="29121"/>
                  </a:lnTo>
                  <a:lnTo>
                    <a:pt x="247942" y="61772"/>
                  </a:lnTo>
                  <a:lnTo>
                    <a:pt x="226517" y="103136"/>
                  </a:lnTo>
                  <a:lnTo>
                    <a:pt x="218821" y="150723"/>
                  </a:lnTo>
                  <a:lnTo>
                    <a:pt x="218821" y="284340"/>
                  </a:lnTo>
                  <a:lnTo>
                    <a:pt x="218821" y="293776"/>
                  </a:lnTo>
                  <a:lnTo>
                    <a:pt x="226491" y="301447"/>
                  </a:lnTo>
                  <a:lnTo>
                    <a:pt x="369544" y="301447"/>
                  </a:lnTo>
                  <a:lnTo>
                    <a:pt x="417131" y="293751"/>
                  </a:lnTo>
                  <a:lnTo>
                    <a:pt x="458495" y="272326"/>
                  </a:lnTo>
                  <a:lnTo>
                    <a:pt x="491147" y="239687"/>
                  </a:lnTo>
                  <a:lnTo>
                    <a:pt x="512559" y="198310"/>
                  </a:lnTo>
                  <a:lnTo>
                    <a:pt x="520255" y="150723"/>
                  </a:lnTo>
                  <a:close/>
                </a:path>
                <a:path w="521970" h="521335">
                  <a:moveTo>
                    <a:pt x="521766" y="392226"/>
                  </a:moveTo>
                  <a:lnTo>
                    <a:pt x="519125" y="388175"/>
                  </a:lnTo>
                  <a:lnTo>
                    <a:pt x="515010" y="387286"/>
                  </a:lnTo>
                  <a:lnTo>
                    <a:pt x="466890" y="384048"/>
                  </a:lnTo>
                  <a:lnTo>
                    <a:pt x="436968" y="395757"/>
                  </a:lnTo>
                  <a:lnTo>
                    <a:pt x="419404" y="416852"/>
                  </a:lnTo>
                  <a:lnTo>
                    <a:pt x="408343" y="441820"/>
                  </a:lnTo>
                  <a:lnTo>
                    <a:pt x="402640" y="455841"/>
                  </a:lnTo>
                  <a:lnTo>
                    <a:pt x="396011" y="468744"/>
                  </a:lnTo>
                  <a:lnTo>
                    <a:pt x="387362" y="479806"/>
                  </a:lnTo>
                  <a:lnTo>
                    <a:pt x="375589" y="488289"/>
                  </a:lnTo>
                  <a:lnTo>
                    <a:pt x="355346" y="496265"/>
                  </a:lnTo>
                  <a:lnTo>
                    <a:pt x="338645" y="498944"/>
                  </a:lnTo>
                  <a:lnTo>
                    <a:pt x="325462" y="497979"/>
                  </a:lnTo>
                  <a:lnTo>
                    <a:pt x="315798" y="495020"/>
                  </a:lnTo>
                  <a:lnTo>
                    <a:pt x="338594" y="480377"/>
                  </a:lnTo>
                  <a:lnTo>
                    <a:pt x="347319" y="471893"/>
                  </a:lnTo>
                  <a:lnTo>
                    <a:pt x="348627" y="470623"/>
                  </a:lnTo>
                  <a:lnTo>
                    <a:pt x="353974" y="458203"/>
                  </a:lnTo>
                  <a:lnTo>
                    <a:pt x="354279" y="444677"/>
                  </a:lnTo>
                  <a:lnTo>
                    <a:pt x="349199" y="431647"/>
                  </a:lnTo>
                  <a:lnTo>
                    <a:pt x="339229" y="416140"/>
                  </a:lnTo>
                  <a:lnTo>
                    <a:pt x="339229" y="447294"/>
                  </a:lnTo>
                  <a:lnTo>
                    <a:pt x="339051" y="454952"/>
                  </a:lnTo>
                  <a:lnTo>
                    <a:pt x="336029" y="462000"/>
                  </a:lnTo>
                  <a:lnTo>
                    <a:pt x="330352" y="467525"/>
                  </a:lnTo>
                  <a:lnTo>
                    <a:pt x="323557" y="471893"/>
                  </a:lnTo>
                  <a:lnTo>
                    <a:pt x="301726" y="451599"/>
                  </a:lnTo>
                  <a:lnTo>
                    <a:pt x="284175" y="428879"/>
                  </a:lnTo>
                  <a:lnTo>
                    <a:pt x="270954" y="403796"/>
                  </a:lnTo>
                  <a:lnTo>
                    <a:pt x="264909" y="385152"/>
                  </a:lnTo>
                  <a:lnTo>
                    <a:pt x="262089" y="376440"/>
                  </a:lnTo>
                  <a:lnTo>
                    <a:pt x="268973" y="372021"/>
                  </a:lnTo>
                  <a:lnTo>
                    <a:pt x="276352" y="369138"/>
                  </a:lnTo>
                  <a:lnTo>
                    <a:pt x="284010" y="369316"/>
                  </a:lnTo>
                  <a:lnTo>
                    <a:pt x="291058" y="372338"/>
                  </a:lnTo>
                  <a:lnTo>
                    <a:pt x="296595" y="378028"/>
                  </a:lnTo>
                  <a:lnTo>
                    <a:pt x="336359" y="439902"/>
                  </a:lnTo>
                  <a:lnTo>
                    <a:pt x="339229" y="447294"/>
                  </a:lnTo>
                  <a:lnTo>
                    <a:pt x="339229" y="416140"/>
                  </a:lnTo>
                  <a:lnTo>
                    <a:pt x="309435" y="369773"/>
                  </a:lnTo>
                  <a:lnTo>
                    <a:pt x="308813" y="369138"/>
                  </a:lnTo>
                  <a:lnTo>
                    <a:pt x="299681" y="359740"/>
                  </a:lnTo>
                  <a:lnTo>
                    <a:pt x="287261" y="354406"/>
                  </a:lnTo>
                  <a:lnTo>
                    <a:pt x="273748" y="354101"/>
                  </a:lnTo>
                  <a:lnTo>
                    <a:pt x="260718" y="359181"/>
                  </a:lnTo>
                  <a:lnTo>
                    <a:pt x="220510" y="385025"/>
                  </a:lnTo>
                  <a:lnTo>
                    <a:pt x="213791" y="388073"/>
                  </a:lnTo>
                  <a:lnTo>
                    <a:pt x="164084" y="361315"/>
                  </a:lnTo>
                  <a:lnTo>
                    <a:pt x="125539" y="301320"/>
                  </a:lnTo>
                  <a:lnTo>
                    <a:pt x="115976" y="257924"/>
                  </a:lnTo>
                  <a:lnTo>
                    <a:pt x="117970" y="251066"/>
                  </a:lnTo>
                  <a:lnTo>
                    <a:pt x="121843" y="245008"/>
                  </a:lnTo>
                  <a:lnTo>
                    <a:pt x="127419" y="240169"/>
                  </a:lnTo>
                  <a:lnTo>
                    <a:pt x="167627" y="214325"/>
                  </a:lnTo>
                  <a:lnTo>
                    <a:pt x="176352" y="205854"/>
                  </a:lnTo>
                  <a:lnTo>
                    <a:pt x="177673" y="204571"/>
                  </a:lnTo>
                  <a:lnTo>
                    <a:pt x="183019" y="192163"/>
                  </a:lnTo>
                  <a:lnTo>
                    <a:pt x="183311" y="178650"/>
                  </a:lnTo>
                  <a:lnTo>
                    <a:pt x="178219" y="165608"/>
                  </a:lnTo>
                  <a:lnTo>
                    <a:pt x="138442" y="103720"/>
                  </a:lnTo>
                  <a:lnTo>
                    <a:pt x="137820" y="103085"/>
                  </a:lnTo>
                  <a:lnTo>
                    <a:pt x="128689" y="93687"/>
                  </a:lnTo>
                  <a:lnTo>
                    <a:pt x="116268" y="88353"/>
                  </a:lnTo>
                  <a:lnTo>
                    <a:pt x="102755" y="88049"/>
                  </a:lnTo>
                  <a:lnTo>
                    <a:pt x="89725" y="93129"/>
                  </a:lnTo>
                  <a:lnTo>
                    <a:pt x="56832" y="114274"/>
                  </a:lnTo>
                  <a:lnTo>
                    <a:pt x="25133" y="143560"/>
                  </a:lnTo>
                  <a:lnTo>
                    <a:pt x="5803" y="180784"/>
                  </a:lnTo>
                  <a:lnTo>
                    <a:pt x="0" y="222288"/>
                  </a:lnTo>
                  <a:lnTo>
                    <a:pt x="8915" y="264375"/>
                  </a:lnTo>
                  <a:lnTo>
                    <a:pt x="29832" y="310959"/>
                  </a:lnTo>
                  <a:lnTo>
                    <a:pt x="54267" y="356146"/>
                  </a:lnTo>
                  <a:lnTo>
                    <a:pt x="81953" y="399529"/>
                  </a:lnTo>
                  <a:lnTo>
                    <a:pt x="112649" y="440740"/>
                  </a:lnTo>
                  <a:lnTo>
                    <a:pt x="146113" y="479374"/>
                  </a:lnTo>
                  <a:lnTo>
                    <a:pt x="153822" y="482612"/>
                  </a:lnTo>
                  <a:lnTo>
                    <a:pt x="159981" y="476859"/>
                  </a:lnTo>
                  <a:lnTo>
                    <a:pt x="160147" y="472033"/>
                  </a:lnTo>
                  <a:lnTo>
                    <a:pt x="157264" y="468947"/>
                  </a:lnTo>
                  <a:lnTo>
                    <a:pt x="124536" y="431152"/>
                  </a:lnTo>
                  <a:lnTo>
                    <a:pt x="94500" y="390855"/>
                  </a:lnTo>
                  <a:lnTo>
                    <a:pt x="67424" y="348411"/>
                  </a:lnTo>
                  <a:lnTo>
                    <a:pt x="43535" y="304228"/>
                  </a:lnTo>
                  <a:lnTo>
                    <a:pt x="23075" y="258660"/>
                  </a:lnTo>
                  <a:lnTo>
                    <a:pt x="15265" y="221780"/>
                  </a:lnTo>
                  <a:lnTo>
                    <a:pt x="20345" y="185407"/>
                  </a:lnTo>
                  <a:lnTo>
                    <a:pt x="37299" y="152781"/>
                  </a:lnTo>
                  <a:lnTo>
                    <a:pt x="65074" y="127114"/>
                  </a:lnTo>
                  <a:lnTo>
                    <a:pt x="77546" y="119100"/>
                  </a:lnTo>
                  <a:lnTo>
                    <a:pt x="80010" y="127673"/>
                  </a:lnTo>
                  <a:lnTo>
                    <a:pt x="82854" y="136067"/>
                  </a:lnTo>
                  <a:lnTo>
                    <a:pt x="86080" y="144246"/>
                  </a:lnTo>
                  <a:lnTo>
                    <a:pt x="89687" y="152196"/>
                  </a:lnTo>
                  <a:lnTo>
                    <a:pt x="90995" y="154927"/>
                  </a:lnTo>
                  <a:lnTo>
                    <a:pt x="93726" y="156514"/>
                  </a:lnTo>
                  <a:lnTo>
                    <a:pt x="97675" y="156514"/>
                  </a:lnTo>
                  <a:lnTo>
                    <a:pt x="98806" y="156273"/>
                  </a:lnTo>
                  <a:lnTo>
                    <a:pt x="103670" y="153924"/>
                  </a:lnTo>
                  <a:lnTo>
                    <a:pt x="105257" y="149364"/>
                  </a:lnTo>
                  <a:lnTo>
                    <a:pt x="103441" y="145554"/>
                  </a:lnTo>
                  <a:lnTo>
                    <a:pt x="99669" y="137160"/>
                  </a:lnTo>
                  <a:lnTo>
                    <a:pt x="96354" y="128473"/>
                  </a:lnTo>
                  <a:lnTo>
                    <a:pt x="93497" y="119545"/>
                  </a:lnTo>
                  <a:lnTo>
                    <a:pt x="93383" y="119100"/>
                  </a:lnTo>
                  <a:lnTo>
                    <a:pt x="91097" y="110388"/>
                  </a:lnTo>
                  <a:lnTo>
                    <a:pt x="97980" y="105968"/>
                  </a:lnTo>
                  <a:lnTo>
                    <a:pt x="105359" y="103085"/>
                  </a:lnTo>
                  <a:lnTo>
                    <a:pt x="113030" y="103263"/>
                  </a:lnTo>
                  <a:lnTo>
                    <a:pt x="165379" y="173863"/>
                  </a:lnTo>
                  <a:lnTo>
                    <a:pt x="168160" y="185407"/>
                  </a:lnTo>
                  <a:lnTo>
                    <a:pt x="168084" y="188912"/>
                  </a:lnTo>
                  <a:lnTo>
                    <a:pt x="165061" y="195948"/>
                  </a:lnTo>
                  <a:lnTo>
                    <a:pt x="159359" y="201485"/>
                  </a:lnTo>
                  <a:lnTo>
                    <a:pt x="152565" y="205854"/>
                  </a:lnTo>
                  <a:lnTo>
                    <a:pt x="143230" y="197954"/>
                  </a:lnTo>
                  <a:lnTo>
                    <a:pt x="134569" y="189649"/>
                  </a:lnTo>
                  <a:lnTo>
                    <a:pt x="126631" y="180975"/>
                  </a:lnTo>
                  <a:lnTo>
                    <a:pt x="119430" y="171945"/>
                  </a:lnTo>
                  <a:lnTo>
                    <a:pt x="116903" y="168567"/>
                  </a:lnTo>
                  <a:lnTo>
                    <a:pt x="112115" y="167868"/>
                  </a:lnTo>
                  <a:lnTo>
                    <a:pt x="105359" y="172897"/>
                  </a:lnTo>
                  <a:lnTo>
                    <a:pt x="104660" y="177673"/>
                  </a:lnTo>
                  <a:lnTo>
                    <a:pt x="107175" y="181063"/>
                  </a:lnTo>
                  <a:lnTo>
                    <a:pt x="114198" y="189928"/>
                  </a:lnTo>
                  <a:lnTo>
                    <a:pt x="121869" y="198475"/>
                  </a:lnTo>
                  <a:lnTo>
                    <a:pt x="130162" y="206679"/>
                  </a:lnTo>
                  <a:lnTo>
                    <a:pt x="139052" y="214541"/>
                  </a:lnTo>
                  <a:lnTo>
                    <a:pt x="119151" y="227317"/>
                  </a:lnTo>
                  <a:lnTo>
                    <a:pt x="110223" y="235089"/>
                  </a:lnTo>
                  <a:lnTo>
                    <a:pt x="104013" y="244843"/>
                  </a:lnTo>
                  <a:lnTo>
                    <a:pt x="100838" y="255917"/>
                  </a:lnTo>
                  <a:lnTo>
                    <a:pt x="100990" y="267639"/>
                  </a:lnTo>
                  <a:lnTo>
                    <a:pt x="111277" y="306870"/>
                  </a:lnTo>
                  <a:lnTo>
                    <a:pt x="128689" y="341680"/>
                  </a:lnTo>
                  <a:lnTo>
                    <a:pt x="153136" y="371983"/>
                  </a:lnTo>
                  <a:lnTo>
                    <a:pt x="184556" y="397637"/>
                  </a:lnTo>
                  <a:lnTo>
                    <a:pt x="206540" y="404342"/>
                  </a:lnTo>
                  <a:lnTo>
                    <a:pt x="217995" y="402755"/>
                  </a:lnTo>
                  <a:lnTo>
                    <a:pt x="228765" y="397865"/>
                  </a:lnTo>
                  <a:lnTo>
                    <a:pt x="242417" y="389077"/>
                  </a:lnTo>
                  <a:lnTo>
                    <a:pt x="248539" y="385152"/>
                  </a:lnTo>
                  <a:lnTo>
                    <a:pt x="257949" y="412254"/>
                  </a:lnTo>
                  <a:lnTo>
                    <a:pt x="271373" y="437235"/>
                  </a:lnTo>
                  <a:lnTo>
                    <a:pt x="288747" y="460032"/>
                  </a:lnTo>
                  <a:lnTo>
                    <a:pt x="310045" y="480580"/>
                  </a:lnTo>
                  <a:lnTo>
                    <a:pt x="297446" y="488670"/>
                  </a:lnTo>
                  <a:lnTo>
                    <a:pt x="268655" y="501726"/>
                  </a:lnTo>
                  <a:lnTo>
                    <a:pt x="237998" y="505929"/>
                  </a:lnTo>
                  <a:lnTo>
                    <a:pt x="207429" y="501307"/>
                  </a:lnTo>
                  <a:lnTo>
                    <a:pt x="178917" y="487883"/>
                  </a:lnTo>
                  <a:lnTo>
                    <a:pt x="175412" y="485546"/>
                  </a:lnTo>
                  <a:lnTo>
                    <a:pt x="170675" y="486511"/>
                  </a:lnTo>
                  <a:lnTo>
                    <a:pt x="166014" y="493522"/>
                  </a:lnTo>
                  <a:lnTo>
                    <a:pt x="166954" y="498259"/>
                  </a:lnTo>
                  <a:lnTo>
                    <a:pt x="170459" y="500595"/>
                  </a:lnTo>
                  <a:lnTo>
                    <a:pt x="186474" y="509600"/>
                  </a:lnTo>
                  <a:lnTo>
                    <a:pt x="203390" y="516039"/>
                  </a:lnTo>
                  <a:lnTo>
                    <a:pt x="220891" y="519899"/>
                  </a:lnTo>
                  <a:lnTo>
                    <a:pt x="238709" y="521195"/>
                  </a:lnTo>
                  <a:lnTo>
                    <a:pt x="254825" y="520141"/>
                  </a:lnTo>
                  <a:lnTo>
                    <a:pt x="270738" y="516978"/>
                  </a:lnTo>
                  <a:lnTo>
                    <a:pt x="286232" y="511695"/>
                  </a:lnTo>
                  <a:lnTo>
                    <a:pt x="297840" y="505929"/>
                  </a:lnTo>
                  <a:lnTo>
                    <a:pt x="301091" y="504317"/>
                  </a:lnTo>
                  <a:lnTo>
                    <a:pt x="306743" y="507593"/>
                  </a:lnTo>
                  <a:lnTo>
                    <a:pt x="314490" y="510832"/>
                  </a:lnTo>
                  <a:lnTo>
                    <a:pt x="324332" y="513295"/>
                  </a:lnTo>
                  <a:lnTo>
                    <a:pt x="336245" y="514286"/>
                  </a:lnTo>
                  <a:lnTo>
                    <a:pt x="346214" y="513651"/>
                  </a:lnTo>
                  <a:lnTo>
                    <a:pt x="357251" y="511556"/>
                  </a:lnTo>
                  <a:lnTo>
                    <a:pt x="369341" y="507733"/>
                  </a:lnTo>
                  <a:lnTo>
                    <a:pt x="377024" y="504317"/>
                  </a:lnTo>
                  <a:lnTo>
                    <a:pt x="382485" y="501891"/>
                  </a:lnTo>
                  <a:lnTo>
                    <a:pt x="386613" y="498944"/>
                  </a:lnTo>
                  <a:lnTo>
                    <a:pt x="397548" y="491159"/>
                  </a:lnTo>
                  <a:lnTo>
                    <a:pt x="408406" y="477659"/>
                  </a:lnTo>
                  <a:lnTo>
                    <a:pt x="416318" y="462635"/>
                  </a:lnTo>
                  <a:lnTo>
                    <a:pt x="422592" y="447294"/>
                  </a:lnTo>
                  <a:lnTo>
                    <a:pt x="427228" y="435724"/>
                  </a:lnTo>
                  <a:lnTo>
                    <a:pt x="432384" y="424891"/>
                  </a:lnTo>
                  <a:lnTo>
                    <a:pt x="464185" y="399948"/>
                  </a:lnTo>
                  <a:lnTo>
                    <a:pt x="483336" y="398513"/>
                  </a:lnTo>
                  <a:lnTo>
                    <a:pt x="511835" y="402234"/>
                  </a:lnTo>
                  <a:lnTo>
                    <a:pt x="515950" y="403110"/>
                  </a:lnTo>
                  <a:lnTo>
                    <a:pt x="520026" y="400469"/>
                  </a:lnTo>
                  <a:lnTo>
                    <a:pt x="520433" y="398513"/>
                  </a:lnTo>
                  <a:lnTo>
                    <a:pt x="521766" y="392226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8939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22</a:t>
            </a:r>
            <a:endParaRPr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6234B64C-1B1B-7210-3846-39C432DD9CDE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56" name="Imagen 55">
              <a:hlinkClick r:id="rId19" action="ppaction://hlinksldjump"/>
              <a:extLst>
                <a:ext uri="{FF2B5EF4-FFF2-40B4-BE49-F238E27FC236}">
                  <a16:creationId xmlns:a16="http://schemas.microsoft.com/office/drawing/2014/main" id="{C06862B8-F640-FFBE-71F8-18890C0C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61410FA6-CA84-C57C-1064-AFD8067B08DA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8" name="Imagen 57" descr="Icono&#10;&#10;Descripción generada automáticamente">
              <a:extLst>
                <a:ext uri="{FF2B5EF4-FFF2-40B4-BE49-F238E27FC236}">
                  <a16:creationId xmlns:a16="http://schemas.microsoft.com/office/drawing/2014/main" id="{3AF5A1E4-51B3-52B5-9B52-EB987AB6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2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23539"/>
            <a:ext cx="3161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1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2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5" dirty="0" err="1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ha</a:t>
            </a:r>
            <a:r>
              <a:rPr sz="1200" spc="5" dirty="0" err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dirty="0" err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45" dirty="0" err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 err="1">
                <a:solidFill>
                  <a:srgbClr val="FFFFFF"/>
                </a:solidFill>
                <a:latin typeface="Tahoma"/>
                <a:cs typeface="Tahoma"/>
              </a:rPr>
              <a:t>eme</a:t>
            </a:r>
            <a:r>
              <a:rPr sz="1200" spc="-10" dirty="0" err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gencia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8551" y="1216464"/>
            <a:ext cx="1044575" cy="942340"/>
            <a:chOff x="568551" y="1216464"/>
            <a:chExt cx="1044575" cy="942340"/>
          </a:xfrm>
        </p:grpSpPr>
        <p:sp>
          <p:nvSpPr>
            <p:cNvPr id="9" name="object 9"/>
            <p:cNvSpPr/>
            <p:nvPr/>
          </p:nvSpPr>
          <p:spPr>
            <a:xfrm>
              <a:off x="568540" y="1412087"/>
              <a:ext cx="857250" cy="746760"/>
            </a:xfrm>
            <a:custGeom>
              <a:avLst/>
              <a:gdLst/>
              <a:ahLst/>
              <a:cxnLst/>
              <a:rect l="l" t="t" r="r" b="b"/>
              <a:pathLst>
                <a:path w="857250" h="746760">
                  <a:moveTo>
                    <a:pt x="40792" y="263194"/>
                  </a:moveTo>
                  <a:lnTo>
                    <a:pt x="38608" y="257937"/>
                  </a:lnTo>
                  <a:lnTo>
                    <a:pt x="34810" y="254139"/>
                  </a:lnTo>
                  <a:lnTo>
                    <a:pt x="31026" y="250342"/>
                  </a:lnTo>
                  <a:lnTo>
                    <a:pt x="25755" y="248170"/>
                  </a:lnTo>
                  <a:lnTo>
                    <a:pt x="15024" y="248170"/>
                  </a:lnTo>
                  <a:lnTo>
                    <a:pt x="9766" y="250342"/>
                  </a:lnTo>
                  <a:lnTo>
                    <a:pt x="2184" y="257937"/>
                  </a:lnTo>
                  <a:lnTo>
                    <a:pt x="0" y="263194"/>
                  </a:lnTo>
                  <a:lnTo>
                    <a:pt x="0" y="273926"/>
                  </a:lnTo>
                  <a:lnTo>
                    <a:pt x="2184" y="279196"/>
                  </a:lnTo>
                  <a:lnTo>
                    <a:pt x="9766" y="286778"/>
                  </a:lnTo>
                  <a:lnTo>
                    <a:pt x="15024" y="288963"/>
                  </a:lnTo>
                  <a:lnTo>
                    <a:pt x="25755" y="288963"/>
                  </a:lnTo>
                  <a:lnTo>
                    <a:pt x="31026" y="286778"/>
                  </a:lnTo>
                  <a:lnTo>
                    <a:pt x="38608" y="279196"/>
                  </a:lnTo>
                  <a:lnTo>
                    <a:pt x="40792" y="273926"/>
                  </a:lnTo>
                  <a:lnTo>
                    <a:pt x="40792" y="263194"/>
                  </a:lnTo>
                  <a:close/>
                </a:path>
                <a:path w="857250" h="746760">
                  <a:moveTo>
                    <a:pt x="215188" y="268554"/>
                  </a:moveTo>
                  <a:lnTo>
                    <a:pt x="213588" y="260616"/>
                  </a:lnTo>
                  <a:lnTo>
                    <a:pt x="209219" y="254139"/>
                  </a:lnTo>
                  <a:lnTo>
                    <a:pt x="202730" y="249770"/>
                  </a:lnTo>
                  <a:lnTo>
                    <a:pt x="194792" y="248158"/>
                  </a:lnTo>
                  <a:lnTo>
                    <a:pt x="101130" y="248158"/>
                  </a:lnTo>
                  <a:lnTo>
                    <a:pt x="93192" y="249770"/>
                  </a:lnTo>
                  <a:lnTo>
                    <a:pt x="86715" y="254139"/>
                  </a:lnTo>
                  <a:lnTo>
                    <a:pt x="82346" y="260616"/>
                  </a:lnTo>
                  <a:lnTo>
                    <a:pt x="80746" y="268554"/>
                  </a:lnTo>
                  <a:lnTo>
                    <a:pt x="82346" y="276504"/>
                  </a:lnTo>
                  <a:lnTo>
                    <a:pt x="86715" y="282981"/>
                  </a:lnTo>
                  <a:lnTo>
                    <a:pt x="93192" y="287350"/>
                  </a:lnTo>
                  <a:lnTo>
                    <a:pt x="101130" y="288950"/>
                  </a:lnTo>
                  <a:lnTo>
                    <a:pt x="194792" y="288950"/>
                  </a:lnTo>
                  <a:lnTo>
                    <a:pt x="202730" y="287350"/>
                  </a:lnTo>
                  <a:lnTo>
                    <a:pt x="209219" y="282981"/>
                  </a:lnTo>
                  <a:lnTo>
                    <a:pt x="213588" y="276504"/>
                  </a:lnTo>
                  <a:lnTo>
                    <a:pt x="215188" y="268554"/>
                  </a:lnTo>
                  <a:close/>
                </a:path>
                <a:path w="857250" h="746760">
                  <a:moveTo>
                    <a:pt x="856754" y="725843"/>
                  </a:moveTo>
                  <a:lnTo>
                    <a:pt x="849947" y="705764"/>
                  </a:lnTo>
                  <a:lnTo>
                    <a:pt x="812622" y="595630"/>
                  </a:lnTo>
                  <a:lnTo>
                    <a:pt x="806869" y="578662"/>
                  </a:lnTo>
                  <a:lnTo>
                    <a:pt x="806869" y="705764"/>
                  </a:lnTo>
                  <a:lnTo>
                    <a:pt x="237451" y="705764"/>
                  </a:lnTo>
                  <a:lnTo>
                    <a:pt x="274764" y="595630"/>
                  </a:lnTo>
                  <a:lnTo>
                    <a:pt x="769531" y="595630"/>
                  </a:lnTo>
                  <a:lnTo>
                    <a:pt x="806869" y="705764"/>
                  </a:lnTo>
                  <a:lnTo>
                    <a:pt x="806869" y="578662"/>
                  </a:lnTo>
                  <a:lnTo>
                    <a:pt x="800684" y="560400"/>
                  </a:lnTo>
                  <a:lnTo>
                    <a:pt x="792911" y="554824"/>
                  </a:lnTo>
                  <a:lnTo>
                    <a:pt x="781189" y="554824"/>
                  </a:lnTo>
                  <a:lnTo>
                    <a:pt x="781189" y="259041"/>
                  </a:lnTo>
                  <a:lnTo>
                    <a:pt x="777011" y="212534"/>
                  </a:lnTo>
                  <a:lnTo>
                    <a:pt x="764959" y="168744"/>
                  </a:lnTo>
                  <a:lnTo>
                    <a:pt x="745782" y="128397"/>
                  </a:lnTo>
                  <a:lnTo>
                    <a:pt x="740410" y="120815"/>
                  </a:lnTo>
                  <a:lnTo>
                    <a:pt x="740410" y="259041"/>
                  </a:lnTo>
                  <a:lnTo>
                    <a:pt x="740410" y="554824"/>
                  </a:lnTo>
                  <a:lnTo>
                    <a:pt x="303911" y="554824"/>
                  </a:lnTo>
                  <a:lnTo>
                    <a:pt x="303911" y="259041"/>
                  </a:lnTo>
                  <a:lnTo>
                    <a:pt x="309689" y="209054"/>
                  </a:lnTo>
                  <a:lnTo>
                    <a:pt x="326136" y="163144"/>
                  </a:lnTo>
                  <a:lnTo>
                    <a:pt x="351917" y="122618"/>
                  </a:lnTo>
                  <a:lnTo>
                    <a:pt x="385737" y="88798"/>
                  </a:lnTo>
                  <a:lnTo>
                    <a:pt x="426262" y="63004"/>
                  </a:lnTo>
                  <a:lnTo>
                    <a:pt x="472186" y="46558"/>
                  </a:lnTo>
                  <a:lnTo>
                    <a:pt x="522160" y="40792"/>
                  </a:lnTo>
                  <a:lnTo>
                    <a:pt x="572147" y="46558"/>
                  </a:lnTo>
                  <a:lnTo>
                    <a:pt x="618058" y="63004"/>
                  </a:lnTo>
                  <a:lnTo>
                    <a:pt x="658583" y="88798"/>
                  </a:lnTo>
                  <a:lnTo>
                    <a:pt x="692404" y="122618"/>
                  </a:lnTo>
                  <a:lnTo>
                    <a:pt x="718197" y="163144"/>
                  </a:lnTo>
                  <a:lnTo>
                    <a:pt x="734644" y="209054"/>
                  </a:lnTo>
                  <a:lnTo>
                    <a:pt x="740410" y="259041"/>
                  </a:lnTo>
                  <a:lnTo>
                    <a:pt x="740410" y="120815"/>
                  </a:lnTo>
                  <a:lnTo>
                    <a:pt x="720204" y="92240"/>
                  </a:lnTo>
                  <a:lnTo>
                    <a:pt x="688962" y="60998"/>
                  </a:lnTo>
                  <a:lnTo>
                    <a:pt x="660400" y="40792"/>
                  </a:lnTo>
                  <a:lnTo>
                    <a:pt x="652805" y="35407"/>
                  </a:lnTo>
                  <a:lnTo>
                    <a:pt x="612457" y="16230"/>
                  </a:lnTo>
                  <a:lnTo>
                    <a:pt x="568667" y="4178"/>
                  </a:lnTo>
                  <a:lnTo>
                    <a:pt x="522160" y="0"/>
                  </a:lnTo>
                  <a:lnTo>
                    <a:pt x="475665" y="4178"/>
                  </a:lnTo>
                  <a:lnTo>
                    <a:pt x="431863" y="16230"/>
                  </a:lnTo>
                  <a:lnTo>
                    <a:pt x="391528" y="35407"/>
                  </a:lnTo>
                  <a:lnTo>
                    <a:pt x="355358" y="60998"/>
                  </a:lnTo>
                  <a:lnTo>
                    <a:pt x="324116" y="92240"/>
                  </a:lnTo>
                  <a:lnTo>
                    <a:pt x="298538" y="128397"/>
                  </a:lnTo>
                  <a:lnTo>
                    <a:pt x="279349" y="168744"/>
                  </a:lnTo>
                  <a:lnTo>
                    <a:pt x="267309" y="212534"/>
                  </a:lnTo>
                  <a:lnTo>
                    <a:pt x="263118" y="259041"/>
                  </a:lnTo>
                  <a:lnTo>
                    <a:pt x="263118" y="554824"/>
                  </a:lnTo>
                  <a:lnTo>
                    <a:pt x="251409" y="554824"/>
                  </a:lnTo>
                  <a:lnTo>
                    <a:pt x="243636" y="560400"/>
                  </a:lnTo>
                  <a:lnTo>
                    <a:pt x="187566" y="725843"/>
                  </a:lnTo>
                  <a:lnTo>
                    <a:pt x="188595" y="732701"/>
                  </a:lnTo>
                  <a:lnTo>
                    <a:pt x="196265" y="743381"/>
                  </a:lnTo>
                  <a:lnTo>
                    <a:pt x="202425" y="746556"/>
                  </a:lnTo>
                  <a:lnTo>
                    <a:pt x="841895" y="746556"/>
                  </a:lnTo>
                  <a:lnTo>
                    <a:pt x="848055" y="743381"/>
                  </a:lnTo>
                  <a:lnTo>
                    <a:pt x="855726" y="732701"/>
                  </a:lnTo>
                  <a:lnTo>
                    <a:pt x="856754" y="725843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529" y="1476415"/>
              <a:ext cx="107543" cy="684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06182" y="1660245"/>
              <a:ext cx="207010" cy="41275"/>
            </a:xfrm>
            <a:custGeom>
              <a:avLst/>
              <a:gdLst/>
              <a:ahLst/>
              <a:cxnLst/>
              <a:rect l="l" t="t" r="r" b="b"/>
              <a:pathLst>
                <a:path w="207009" h="41275">
                  <a:moveTo>
                    <a:pt x="134454" y="20396"/>
                  </a:moveTo>
                  <a:lnTo>
                    <a:pt x="132842" y="12458"/>
                  </a:lnTo>
                  <a:lnTo>
                    <a:pt x="128473" y="5981"/>
                  </a:lnTo>
                  <a:lnTo>
                    <a:pt x="121996" y="1612"/>
                  </a:lnTo>
                  <a:lnTo>
                    <a:pt x="114058" y="0"/>
                  </a:lnTo>
                  <a:lnTo>
                    <a:pt x="20396" y="0"/>
                  </a:lnTo>
                  <a:lnTo>
                    <a:pt x="12446" y="1612"/>
                  </a:lnTo>
                  <a:lnTo>
                    <a:pt x="5969" y="5981"/>
                  </a:lnTo>
                  <a:lnTo>
                    <a:pt x="1600" y="12458"/>
                  </a:lnTo>
                  <a:lnTo>
                    <a:pt x="0" y="20396"/>
                  </a:lnTo>
                  <a:lnTo>
                    <a:pt x="1600" y="28346"/>
                  </a:lnTo>
                  <a:lnTo>
                    <a:pt x="5969" y="34823"/>
                  </a:lnTo>
                  <a:lnTo>
                    <a:pt x="12446" y="39192"/>
                  </a:lnTo>
                  <a:lnTo>
                    <a:pt x="20396" y="40792"/>
                  </a:lnTo>
                  <a:lnTo>
                    <a:pt x="114058" y="40792"/>
                  </a:lnTo>
                  <a:lnTo>
                    <a:pt x="121996" y="39192"/>
                  </a:lnTo>
                  <a:lnTo>
                    <a:pt x="128473" y="34823"/>
                  </a:lnTo>
                  <a:lnTo>
                    <a:pt x="132842" y="28346"/>
                  </a:lnTo>
                  <a:lnTo>
                    <a:pt x="134454" y="20396"/>
                  </a:lnTo>
                  <a:close/>
                </a:path>
                <a:path w="207009" h="41275">
                  <a:moveTo>
                    <a:pt x="206692" y="15036"/>
                  </a:moveTo>
                  <a:lnTo>
                    <a:pt x="204508" y="9779"/>
                  </a:lnTo>
                  <a:lnTo>
                    <a:pt x="200710" y="5981"/>
                  </a:lnTo>
                  <a:lnTo>
                    <a:pt x="196913" y="2197"/>
                  </a:lnTo>
                  <a:lnTo>
                    <a:pt x="191655" y="12"/>
                  </a:lnTo>
                  <a:lnTo>
                    <a:pt x="180924" y="12"/>
                  </a:lnTo>
                  <a:lnTo>
                    <a:pt x="175653" y="2184"/>
                  </a:lnTo>
                  <a:lnTo>
                    <a:pt x="168071" y="9779"/>
                  </a:lnTo>
                  <a:lnTo>
                    <a:pt x="165887" y="15036"/>
                  </a:lnTo>
                  <a:lnTo>
                    <a:pt x="165887" y="25768"/>
                  </a:lnTo>
                  <a:lnTo>
                    <a:pt x="168071" y="31038"/>
                  </a:lnTo>
                  <a:lnTo>
                    <a:pt x="175653" y="38620"/>
                  </a:lnTo>
                  <a:lnTo>
                    <a:pt x="180924" y="40805"/>
                  </a:lnTo>
                  <a:lnTo>
                    <a:pt x="191655" y="40805"/>
                  </a:lnTo>
                  <a:lnTo>
                    <a:pt x="196913" y="38620"/>
                  </a:lnTo>
                  <a:lnTo>
                    <a:pt x="204508" y="31038"/>
                  </a:lnTo>
                  <a:lnTo>
                    <a:pt x="206692" y="25768"/>
                  </a:lnTo>
                  <a:lnTo>
                    <a:pt x="206692" y="15036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8879" y="1271306"/>
              <a:ext cx="141163" cy="141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375" y="1271311"/>
              <a:ext cx="141154" cy="141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6479" y="1216464"/>
              <a:ext cx="68452" cy="1075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7339" y="1476418"/>
              <a:ext cx="107553" cy="68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516" y="1540609"/>
              <a:ext cx="122389" cy="2202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522" y="1801690"/>
              <a:ext cx="122377" cy="122377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70305" y="1114284"/>
            <a:ext cx="41275" cy="243204"/>
          </a:xfrm>
          <a:custGeom>
            <a:avLst/>
            <a:gdLst/>
            <a:ahLst/>
            <a:cxnLst/>
            <a:rect l="l" t="t" r="r" b="b"/>
            <a:pathLst>
              <a:path w="41275" h="243205">
                <a:moveTo>
                  <a:pt x="40792" y="20396"/>
                </a:moveTo>
                <a:lnTo>
                  <a:pt x="39192" y="12458"/>
                </a:lnTo>
                <a:lnTo>
                  <a:pt x="34823" y="5969"/>
                </a:lnTo>
                <a:lnTo>
                  <a:pt x="28333" y="1600"/>
                </a:lnTo>
                <a:lnTo>
                  <a:pt x="20396" y="0"/>
                </a:lnTo>
                <a:lnTo>
                  <a:pt x="12458" y="1600"/>
                </a:lnTo>
                <a:lnTo>
                  <a:pt x="5981" y="5969"/>
                </a:lnTo>
                <a:lnTo>
                  <a:pt x="1612" y="12458"/>
                </a:lnTo>
                <a:lnTo>
                  <a:pt x="0" y="20396"/>
                </a:lnTo>
                <a:lnTo>
                  <a:pt x="0" y="142786"/>
                </a:lnTo>
                <a:lnTo>
                  <a:pt x="1612" y="150723"/>
                </a:lnTo>
                <a:lnTo>
                  <a:pt x="5981" y="157200"/>
                </a:lnTo>
                <a:lnTo>
                  <a:pt x="12458" y="161582"/>
                </a:lnTo>
                <a:lnTo>
                  <a:pt x="20396" y="163182"/>
                </a:lnTo>
                <a:lnTo>
                  <a:pt x="28333" y="161582"/>
                </a:lnTo>
                <a:lnTo>
                  <a:pt x="34823" y="157200"/>
                </a:lnTo>
                <a:lnTo>
                  <a:pt x="39192" y="150723"/>
                </a:lnTo>
                <a:lnTo>
                  <a:pt x="40792" y="142786"/>
                </a:lnTo>
                <a:lnTo>
                  <a:pt x="40792" y="20396"/>
                </a:lnTo>
                <a:close/>
              </a:path>
              <a:path w="41275" h="243205">
                <a:moveTo>
                  <a:pt x="40805" y="216877"/>
                </a:moveTo>
                <a:lnTo>
                  <a:pt x="38620" y="211632"/>
                </a:lnTo>
                <a:lnTo>
                  <a:pt x="34810" y="207822"/>
                </a:lnTo>
                <a:lnTo>
                  <a:pt x="31026" y="204025"/>
                </a:lnTo>
                <a:lnTo>
                  <a:pt x="25755" y="201866"/>
                </a:lnTo>
                <a:lnTo>
                  <a:pt x="15024" y="201866"/>
                </a:lnTo>
                <a:lnTo>
                  <a:pt x="9766" y="204025"/>
                </a:lnTo>
                <a:lnTo>
                  <a:pt x="2184" y="211632"/>
                </a:lnTo>
                <a:lnTo>
                  <a:pt x="0" y="216877"/>
                </a:lnTo>
                <a:lnTo>
                  <a:pt x="0" y="227634"/>
                </a:lnTo>
                <a:lnTo>
                  <a:pt x="2184" y="232867"/>
                </a:lnTo>
                <a:lnTo>
                  <a:pt x="9766" y="240474"/>
                </a:lnTo>
                <a:lnTo>
                  <a:pt x="15024" y="242646"/>
                </a:lnTo>
                <a:lnTo>
                  <a:pt x="25755" y="242646"/>
                </a:lnTo>
                <a:lnTo>
                  <a:pt x="31026" y="240474"/>
                </a:lnTo>
                <a:lnTo>
                  <a:pt x="38608" y="232867"/>
                </a:lnTo>
                <a:lnTo>
                  <a:pt x="40805" y="227634"/>
                </a:lnTo>
                <a:lnTo>
                  <a:pt x="40805" y="216877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6484" y="1216458"/>
            <a:ext cx="68450" cy="10754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697533" y="1120702"/>
            <a:ext cx="856615" cy="442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90" dirty="0">
                <a:solidFill>
                  <a:srgbClr val="008BFF"/>
                </a:solidFill>
                <a:latin typeface="Arial"/>
                <a:cs typeface="Arial"/>
              </a:rPr>
              <a:t>¿</a:t>
            </a:r>
            <a:r>
              <a:rPr sz="2700" b="1" spc="-90" dirty="0" err="1">
                <a:solidFill>
                  <a:srgbClr val="008BFF"/>
                </a:solidFill>
                <a:latin typeface="Arial"/>
                <a:cs typeface="Arial"/>
              </a:rPr>
              <a:t>Qué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3388" y="1503897"/>
            <a:ext cx="2510155" cy="304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30" dirty="0" err="1">
                <a:solidFill>
                  <a:srgbClr val="008BFF"/>
                </a:solidFill>
                <a:latin typeface="Tahoma"/>
                <a:cs typeface="Tahoma"/>
              </a:rPr>
              <a:t>debo</a:t>
            </a:r>
            <a:r>
              <a:rPr sz="1800" spc="-30" dirty="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70" dirty="0" err="1">
                <a:solidFill>
                  <a:srgbClr val="008BFF"/>
                </a:solidFill>
                <a:latin typeface="Tahoma"/>
                <a:cs typeface="Tahoma"/>
              </a:rPr>
              <a:t>hacer</a:t>
            </a:r>
            <a:r>
              <a:rPr sz="1800" spc="-30" dirty="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85" dirty="0" err="1">
                <a:solidFill>
                  <a:srgbClr val="008BFF"/>
                </a:solidFill>
                <a:latin typeface="Tahoma"/>
                <a:cs typeface="Tahoma"/>
              </a:rPr>
              <a:t>en</a:t>
            </a:r>
            <a:r>
              <a:rPr sz="1800" spc="-25" dirty="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70" dirty="0" err="1">
                <a:solidFill>
                  <a:srgbClr val="008BFF"/>
                </a:solidFill>
                <a:latin typeface="Tahoma"/>
                <a:cs typeface="Tahoma"/>
              </a:rPr>
              <a:t>caso</a:t>
            </a:r>
            <a:r>
              <a:rPr sz="1800" spc="-30" dirty="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800" spc="125" dirty="0">
                <a:solidFill>
                  <a:srgbClr val="008BFF"/>
                </a:solidFill>
                <a:latin typeface="Tahoma"/>
                <a:cs typeface="Tahoma"/>
              </a:rPr>
              <a:t>de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36826" y="1393024"/>
            <a:ext cx="575310" cy="595630"/>
          </a:xfrm>
          <a:custGeom>
            <a:avLst/>
            <a:gdLst/>
            <a:ahLst/>
            <a:cxnLst/>
            <a:rect l="l" t="t" r="r" b="b"/>
            <a:pathLst>
              <a:path w="575310" h="595630">
                <a:moveTo>
                  <a:pt x="0" y="182765"/>
                </a:moveTo>
                <a:lnTo>
                  <a:pt x="23072" y="138823"/>
                </a:lnTo>
                <a:lnTo>
                  <a:pt x="52847" y="99562"/>
                </a:lnTo>
                <a:lnTo>
                  <a:pt x="88566" y="65740"/>
                </a:lnTo>
                <a:lnTo>
                  <a:pt x="129472" y="38115"/>
                </a:lnTo>
                <a:lnTo>
                  <a:pt x="174806" y="17445"/>
                </a:lnTo>
                <a:lnTo>
                  <a:pt x="223811" y="4487"/>
                </a:lnTo>
                <a:lnTo>
                  <a:pt x="275729" y="0"/>
                </a:lnTo>
                <a:lnTo>
                  <a:pt x="324267" y="3916"/>
                </a:lnTo>
                <a:lnTo>
                  <a:pt x="370312" y="15256"/>
                </a:lnTo>
                <a:lnTo>
                  <a:pt x="413246" y="33402"/>
                </a:lnTo>
                <a:lnTo>
                  <a:pt x="452455" y="57738"/>
                </a:lnTo>
                <a:lnTo>
                  <a:pt x="487322" y="87649"/>
                </a:lnTo>
                <a:lnTo>
                  <a:pt x="517231" y="122516"/>
                </a:lnTo>
                <a:lnTo>
                  <a:pt x="541566" y="161725"/>
                </a:lnTo>
                <a:lnTo>
                  <a:pt x="559711" y="204659"/>
                </a:lnTo>
                <a:lnTo>
                  <a:pt x="571050" y="250702"/>
                </a:lnTo>
                <a:lnTo>
                  <a:pt x="574967" y="299237"/>
                </a:lnTo>
                <a:lnTo>
                  <a:pt x="573422" y="329837"/>
                </a:lnTo>
                <a:lnTo>
                  <a:pt x="561518" y="388228"/>
                </a:lnTo>
                <a:lnTo>
                  <a:pt x="527693" y="460745"/>
                </a:lnTo>
                <a:lnTo>
                  <a:pt x="496894" y="500821"/>
                </a:lnTo>
                <a:lnTo>
                  <a:pt x="459879" y="535130"/>
                </a:lnTo>
                <a:lnTo>
                  <a:pt x="417467" y="562854"/>
                </a:lnTo>
                <a:lnTo>
                  <a:pt x="370476" y="583175"/>
                </a:lnTo>
                <a:lnTo>
                  <a:pt x="319722" y="595274"/>
                </a:lnTo>
              </a:path>
            </a:pathLst>
          </a:custGeom>
          <a:ln w="12699">
            <a:solidFill>
              <a:srgbClr val="F07333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89960" y="5064218"/>
            <a:ext cx="2679700" cy="1935480"/>
            <a:chOff x="789960" y="5064218"/>
            <a:chExt cx="2679700" cy="1935480"/>
          </a:xfrm>
        </p:grpSpPr>
        <p:sp>
          <p:nvSpPr>
            <p:cNvPr id="44" name="object 44"/>
            <p:cNvSpPr/>
            <p:nvPr/>
          </p:nvSpPr>
          <p:spPr>
            <a:xfrm>
              <a:off x="839849" y="5126804"/>
              <a:ext cx="2623185" cy="1866264"/>
            </a:xfrm>
            <a:custGeom>
              <a:avLst/>
              <a:gdLst/>
              <a:ahLst/>
              <a:cxnLst/>
              <a:rect l="l" t="t" r="r" b="b"/>
              <a:pathLst>
                <a:path w="2623185" h="1866265">
                  <a:moveTo>
                    <a:pt x="0" y="0"/>
                  </a:moveTo>
                  <a:lnTo>
                    <a:pt x="0" y="1866265"/>
                  </a:lnTo>
                  <a:lnTo>
                    <a:pt x="2623172" y="1866265"/>
                  </a:lnTo>
                </a:path>
              </a:pathLst>
            </a:custGeom>
            <a:ln w="127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60" y="5064218"/>
              <a:ext cx="99783" cy="99783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3554357" y="6711214"/>
            <a:ext cx="560070" cy="490220"/>
          </a:xfrm>
          <a:custGeom>
            <a:avLst/>
            <a:gdLst/>
            <a:ahLst/>
            <a:cxnLst/>
            <a:rect l="l" t="t" r="r" b="b"/>
            <a:pathLst>
              <a:path w="560070" h="490220">
                <a:moveTo>
                  <a:pt x="12738" y="250875"/>
                </a:moveTo>
                <a:lnTo>
                  <a:pt x="3670" y="250875"/>
                </a:lnTo>
                <a:lnTo>
                  <a:pt x="0" y="254685"/>
                </a:lnTo>
                <a:lnTo>
                  <a:pt x="0" y="388035"/>
                </a:lnTo>
                <a:lnTo>
                  <a:pt x="3228" y="404545"/>
                </a:lnTo>
                <a:lnTo>
                  <a:pt x="12026" y="417245"/>
                </a:lnTo>
                <a:lnTo>
                  <a:pt x="25063" y="426135"/>
                </a:lnTo>
                <a:lnTo>
                  <a:pt x="41008" y="429945"/>
                </a:lnTo>
                <a:lnTo>
                  <a:pt x="62014" y="429945"/>
                </a:lnTo>
                <a:lnTo>
                  <a:pt x="69467" y="454075"/>
                </a:lnTo>
                <a:lnTo>
                  <a:pt x="84528" y="473125"/>
                </a:lnTo>
                <a:lnTo>
                  <a:pt x="105423" y="485825"/>
                </a:lnTo>
                <a:lnTo>
                  <a:pt x="130378" y="489635"/>
                </a:lnTo>
                <a:lnTo>
                  <a:pt x="155340" y="485825"/>
                </a:lnTo>
                <a:lnTo>
                  <a:pt x="174149" y="474395"/>
                </a:lnTo>
                <a:lnTo>
                  <a:pt x="130378" y="474395"/>
                </a:lnTo>
                <a:lnTo>
                  <a:pt x="109973" y="469315"/>
                </a:lnTo>
                <a:lnTo>
                  <a:pt x="93291" y="457885"/>
                </a:lnTo>
                <a:lnTo>
                  <a:pt x="82032" y="441375"/>
                </a:lnTo>
                <a:lnTo>
                  <a:pt x="77901" y="421055"/>
                </a:lnTo>
                <a:lnTo>
                  <a:pt x="79450" y="413435"/>
                </a:lnTo>
                <a:lnTo>
                  <a:pt x="41008" y="413435"/>
                </a:lnTo>
                <a:lnTo>
                  <a:pt x="31442" y="410895"/>
                </a:lnTo>
                <a:lnTo>
                  <a:pt x="23622" y="405815"/>
                </a:lnTo>
                <a:lnTo>
                  <a:pt x="18344" y="398195"/>
                </a:lnTo>
                <a:lnTo>
                  <a:pt x="16408" y="388035"/>
                </a:lnTo>
                <a:lnTo>
                  <a:pt x="16408" y="335965"/>
                </a:lnTo>
                <a:lnTo>
                  <a:pt x="384568" y="335965"/>
                </a:lnTo>
                <a:lnTo>
                  <a:pt x="388239" y="332155"/>
                </a:lnTo>
                <a:lnTo>
                  <a:pt x="388239" y="323265"/>
                </a:lnTo>
                <a:lnTo>
                  <a:pt x="384568" y="319455"/>
                </a:lnTo>
                <a:lnTo>
                  <a:pt x="16408" y="319455"/>
                </a:lnTo>
                <a:lnTo>
                  <a:pt x="16408" y="254685"/>
                </a:lnTo>
                <a:lnTo>
                  <a:pt x="12738" y="250875"/>
                </a:lnTo>
                <a:close/>
              </a:path>
              <a:path w="560070" h="490220">
                <a:moveTo>
                  <a:pt x="365878" y="429945"/>
                </a:moveTo>
                <a:lnTo>
                  <a:pt x="348170" y="429945"/>
                </a:lnTo>
                <a:lnTo>
                  <a:pt x="355625" y="454075"/>
                </a:lnTo>
                <a:lnTo>
                  <a:pt x="370690" y="473125"/>
                </a:lnTo>
                <a:lnTo>
                  <a:pt x="391590" y="485825"/>
                </a:lnTo>
                <a:lnTo>
                  <a:pt x="416547" y="489635"/>
                </a:lnTo>
                <a:lnTo>
                  <a:pt x="441511" y="485825"/>
                </a:lnTo>
                <a:lnTo>
                  <a:pt x="460323" y="474395"/>
                </a:lnTo>
                <a:lnTo>
                  <a:pt x="416547" y="474395"/>
                </a:lnTo>
                <a:lnTo>
                  <a:pt x="396142" y="469315"/>
                </a:lnTo>
                <a:lnTo>
                  <a:pt x="379460" y="457885"/>
                </a:lnTo>
                <a:lnTo>
                  <a:pt x="368201" y="441375"/>
                </a:lnTo>
                <a:lnTo>
                  <a:pt x="365878" y="429945"/>
                </a:lnTo>
                <a:close/>
              </a:path>
              <a:path w="560070" h="490220">
                <a:moveTo>
                  <a:pt x="174149" y="368985"/>
                </a:moveTo>
                <a:lnTo>
                  <a:pt x="130378" y="368985"/>
                </a:lnTo>
                <a:lnTo>
                  <a:pt x="150790" y="372795"/>
                </a:lnTo>
                <a:lnTo>
                  <a:pt x="167476" y="384225"/>
                </a:lnTo>
                <a:lnTo>
                  <a:pt x="178736" y="400735"/>
                </a:lnTo>
                <a:lnTo>
                  <a:pt x="182867" y="421055"/>
                </a:lnTo>
                <a:lnTo>
                  <a:pt x="178736" y="441375"/>
                </a:lnTo>
                <a:lnTo>
                  <a:pt x="167476" y="457885"/>
                </a:lnTo>
                <a:lnTo>
                  <a:pt x="150790" y="469315"/>
                </a:lnTo>
                <a:lnTo>
                  <a:pt x="130378" y="474395"/>
                </a:lnTo>
                <a:lnTo>
                  <a:pt x="174149" y="474395"/>
                </a:lnTo>
                <a:lnTo>
                  <a:pt x="176239" y="473125"/>
                </a:lnTo>
                <a:lnTo>
                  <a:pt x="191301" y="454075"/>
                </a:lnTo>
                <a:lnTo>
                  <a:pt x="198755" y="429945"/>
                </a:lnTo>
                <a:lnTo>
                  <a:pt x="365878" y="429945"/>
                </a:lnTo>
                <a:lnTo>
                  <a:pt x="364070" y="421055"/>
                </a:lnTo>
                <a:lnTo>
                  <a:pt x="365620" y="413435"/>
                </a:lnTo>
                <a:lnTo>
                  <a:pt x="198755" y="413435"/>
                </a:lnTo>
                <a:lnTo>
                  <a:pt x="191301" y="389305"/>
                </a:lnTo>
                <a:lnTo>
                  <a:pt x="176239" y="370255"/>
                </a:lnTo>
                <a:lnTo>
                  <a:pt x="174149" y="368985"/>
                </a:lnTo>
                <a:close/>
              </a:path>
              <a:path w="560070" h="490220">
                <a:moveTo>
                  <a:pt x="460323" y="368985"/>
                </a:moveTo>
                <a:lnTo>
                  <a:pt x="416547" y="368985"/>
                </a:lnTo>
                <a:lnTo>
                  <a:pt x="436957" y="372795"/>
                </a:lnTo>
                <a:lnTo>
                  <a:pt x="453639" y="384225"/>
                </a:lnTo>
                <a:lnTo>
                  <a:pt x="464894" y="400735"/>
                </a:lnTo>
                <a:lnTo>
                  <a:pt x="469023" y="421055"/>
                </a:lnTo>
                <a:lnTo>
                  <a:pt x="464894" y="441375"/>
                </a:lnTo>
                <a:lnTo>
                  <a:pt x="453639" y="457885"/>
                </a:lnTo>
                <a:lnTo>
                  <a:pt x="436957" y="469315"/>
                </a:lnTo>
                <a:lnTo>
                  <a:pt x="416547" y="474395"/>
                </a:lnTo>
                <a:lnTo>
                  <a:pt x="460323" y="474395"/>
                </a:lnTo>
                <a:lnTo>
                  <a:pt x="462413" y="473125"/>
                </a:lnTo>
                <a:lnTo>
                  <a:pt x="477476" y="454075"/>
                </a:lnTo>
                <a:lnTo>
                  <a:pt x="484924" y="429945"/>
                </a:lnTo>
                <a:lnTo>
                  <a:pt x="518769" y="429945"/>
                </a:lnTo>
                <a:lnTo>
                  <a:pt x="534714" y="426135"/>
                </a:lnTo>
                <a:lnTo>
                  <a:pt x="547751" y="417245"/>
                </a:lnTo>
                <a:lnTo>
                  <a:pt x="550390" y="413435"/>
                </a:lnTo>
                <a:lnTo>
                  <a:pt x="484924" y="413435"/>
                </a:lnTo>
                <a:lnTo>
                  <a:pt x="477476" y="389305"/>
                </a:lnTo>
                <a:lnTo>
                  <a:pt x="462413" y="370255"/>
                </a:lnTo>
                <a:lnTo>
                  <a:pt x="460323" y="368985"/>
                </a:lnTo>
                <a:close/>
              </a:path>
              <a:path w="560070" h="490220">
                <a:moveTo>
                  <a:pt x="130378" y="396925"/>
                </a:moveTo>
                <a:lnTo>
                  <a:pt x="120817" y="398195"/>
                </a:lnTo>
                <a:lnTo>
                  <a:pt x="112996" y="404545"/>
                </a:lnTo>
                <a:lnTo>
                  <a:pt x="107716" y="412165"/>
                </a:lnTo>
                <a:lnTo>
                  <a:pt x="105778" y="421055"/>
                </a:lnTo>
                <a:lnTo>
                  <a:pt x="107716" y="431215"/>
                </a:lnTo>
                <a:lnTo>
                  <a:pt x="112996" y="438835"/>
                </a:lnTo>
                <a:lnTo>
                  <a:pt x="120817" y="443915"/>
                </a:lnTo>
                <a:lnTo>
                  <a:pt x="130378" y="446455"/>
                </a:lnTo>
                <a:lnTo>
                  <a:pt x="139944" y="443915"/>
                </a:lnTo>
                <a:lnTo>
                  <a:pt x="147764" y="438835"/>
                </a:lnTo>
                <a:lnTo>
                  <a:pt x="153041" y="431215"/>
                </a:lnTo>
                <a:lnTo>
                  <a:pt x="153283" y="429945"/>
                </a:lnTo>
                <a:lnTo>
                  <a:pt x="125869" y="429945"/>
                </a:lnTo>
                <a:lnTo>
                  <a:pt x="122174" y="426135"/>
                </a:lnTo>
                <a:lnTo>
                  <a:pt x="122174" y="417245"/>
                </a:lnTo>
                <a:lnTo>
                  <a:pt x="125869" y="413435"/>
                </a:lnTo>
                <a:lnTo>
                  <a:pt x="153318" y="413435"/>
                </a:lnTo>
                <a:lnTo>
                  <a:pt x="153041" y="412165"/>
                </a:lnTo>
                <a:lnTo>
                  <a:pt x="147764" y="404545"/>
                </a:lnTo>
                <a:lnTo>
                  <a:pt x="139944" y="398195"/>
                </a:lnTo>
                <a:lnTo>
                  <a:pt x="130378" y="396925"/>
                </a:lnTo>
                <a:close/>
              </a:path>
              <a:path w="560070" h="490220">
                <a:moveTo>
                  <a:pt x="416547" y="396925"/>
                </a:moveTo>
                <a:lnTo>
                  <a:pt x="406983" y="398195"/>
                </a:lnTo>
                <a:lnTo>
                  <a:pt x="399167" y="404545"/>
                </a:lnTo>
                <a:lnTo>
                  <a:pt x="393894" y="412165"/>
                </a:lnTo>
                <a:lnTo>
                  <a:pt x="391960" y="421055"/>
                </a:lnTo>
                <a:lnTo>
                  <a:pt x="393894" y="431215"/>
                </a:lnTo>
                <a:lnTo>
                  <a:pt x="399167" y="438835"/>
                </a:lnTo>
                <a:lnTo>
                  <a:pt x="406983" y="443915"/>
                </a:lnTo>
                <a:lnTo>
                  <a:pt x="416547" y="446455"/>
                </a:lnTo>
                <a:lnTo>
                  <a:pt x="426118" y="443915"/>
                </a:lnTo>
                <a:lnTo>
                  <a:pt x="433938" y="438835"/>
                </a:lnTo>
                <a:lnTo>
                  <a:pt x="439212" y="431215"/>
                </a:lnTo>
                <a:lnTo>
                  <a:pt x="439454" y="429945"/>
                </a:lnTo>
                <a:lnTo>
                  <a:pt x="412026" y="429945"/>
                </a:lnTo>
                <a:lnTo>
                  <a:pt x="408355" y="426135"/>
                </a:lnTo>
                <a:lnTo>
                  <a:pt x="408355" y="417245"/>
                </a:lnTo>
                <a:lnTo>
                  <a:pt x="412026" y="413435"/>
                </a:lnTo>
                <a:lnTo>
                  <a:pt x="439488" y="413435"/>
                </a:lnTo>
                <a:lnTo>
                  <a:pt x="439212" y="412165"/>
                </a:lnTo>
                <a:lnTo>
                  <a:pt x="433938" y="404545"/>
                </a:lnTo>
                <a:lnTo>
                  <a:pt x="426118" y="398195"/>
                </a:lnTo>
                <a:lnTo>
                  <a:pt x="416547" y="396925"/>
                </a:lnTo>
                <a:close/>
              </a:path>
              <a:path w="560070" h="490220">
                <a:moveTo>
                  <a:pt x="153318" y="413435"/>
                </a:moveTo>
                <a:lnTo>
                  <a:pt x="134899" y="413435"/>
                </a:lnTo>
                <a:lnTo>
                  <a:pt x="138582" y="417245"/>
                </a:lnTo>
                <a:lnTo>
                  <a:pt x="138582" y="426135"/>
                </a:lnTo>
                <a:lnTo>
                  <a:pt x="134899" y="429945"/>
                </a:lnTo>
                <a:lnTo>
                  <a:pt x="153283" y="429945"/>
                </a:lnTo>
                <a:lnTo>
                  <a:pt x="154978" y="421055"/>
                </a:lnTo>
                <a:lnTo>
                  <a:pt x="153318" y="413435"/>
                </a:lnTo>
                <a:close/>
              </a:path>
              <a:path w="560070" h="490220">
                <a:moveTo>
                  <a:pt x="439488" y="413435"/>
                </a:moveTo>
                <a:lnTo>
                  <a:pt x="421081" y="413435"/>
                </a:lnTo>
                <a:lnTo>
                  <a:pt x="424751" y="417245"/>
                </a:lnTo>
                <a:lnTo>
                  <a:pt x="424751" y="426135"/>
                </a:lnTo>
                <a:lnTo>
                  <a:pt x="421081" y="429945"/>
                </a:lnTo>
                <a:lnTo>
                  <a:pt x="439454" y="429945"/>
                </a:lnTo>
                <a:lnTo>
                  <a:pt x="441147" y="421055"/>
                </a:lnTo>
                <a:lnTo>
                  <a:pt x="439488" y="413435"/>
                </a:lnTo>
                <a:close/>
              </a:path>
              <a:path w="560070" h="490220">
                <a:moveTo>
                  <a:pt x="130378" y="352475"/>
                </a:moveTo>
                <a:lnTo>
                  <a:pt x="105423" y="357555"/>
                </a:lnTo>
                <a:lnTo>
                  <a:pt x="84528" y="370255"/>
                </a:lnTo>
                <a:lnTo>
                  <a:pt x="69467" y="389305"/>
                </a:lnTo>
                <a:lnTo>
                  <a:pt x="62014" y="413435"/>
                </a:lnTo>
                <a:lnTo>
                  <a:pt x="79450" y="413435"/>
                </a:lnTo>
                <a:lnTo>
                  <a:pt x="82032" y="400735"/>
                </a:lnTo>
                <a:lnTo>
                  <a:pt x="93291" y="384225"/>
                </a:lnTo>
                <a:lnTo>
                  <a:pt x="109973" y="372795"/>
                </a:lnTo>
                <a:lnTo>
                  <a:pt x="130378" y="368985"/>
                </a:lnTo>
                <a:lnTo>
                  <a:pt x="174149" y="368985"/>
                </a:lnTo>
                <a:lnTo>
                  <a:pt x="155340" y="357555"/>
                </a:lnTo>
                <a:lnTo>
                  <a:pt x="130378" y="352475"/>
                </a:lnTo>
                <a:close/>
              </a:path>
              <a:path w="560070" h="490220">
                <a:moveTo>
                  <a:pt x="260756" y="335965"/>
                </a:moveTo>
                <a:lnTo>
                  <a:pt x="244360" y="335965"/>
                </a:lnTo>
                <a:lnTo>
                  <a:pt x="244360" y="413435"/>
                </a:lnTo>
                <a:lnTo>
                  <a:pt x="260756" y="413435"/>
                </a:lnTo>
                <a:lnTo>
                  <a:pt x="260756" y="335965"/>
                </a:lnTo>
                <a:close/>
              </a:path>
              <a:path w="560070" h="490220">
                <a:moveTo>
                  <a:pt x="416547" y="352475"/>
                </a:moveTo>
                <a:lnTo>
                  <a:pt x="391590" y="357555"/>
                </a:lnTo>
                <a:lnTo>
                  <a:pt x="370690" y="370255"/>
                </a:lnTo>
                <a:lnTo>
                  <a:pt x="355625" y="389305"/>
                </a:lnTo>
                <a:lnTo>
                  <a:pt x="348170" y="413435"/>
                </a:lnTo>
                <a:lnTo>
                  <a:pt x="365620" y="413435"/>
                </a:lnTo>
                <a:lnTo>
                  <a:pt x="368201" y="400735"/>
                </a:lnTo>
                <a:lnTo>
                  <a:pt x="379460" y="384225"/>
                </a:lnTo>
                <a:lnTo>
                  <a:pt x="396142" y="372795"/>
                </a:lnTo>
                <a:lnTo>
                  <a:pt x="416547" y="368985"/>
                </a:lnTo>
                <a:lnTo>
                  <a:pt x="460323" y="368985"/>
                </a:lnTo>
                <a:lnTo>
                  <a:pt x="441511" y="357555"/>
                </a:lnTo>
                <a:lnTo>
                  <a:pt x="416547" y="352475"/>
                </a:lnTo>
                <a:close/>
              </a:path>
              <a:path w="560070" h="490220">
                <a:moveTo>
                  <a:pt x="414443" y="142925"/>
                </a:moveTo>
                <a:lnTo>
                  <a:pt x="381990" y="142925"/>
                </a:lnTo>
                <a:lnTo>
                  <a:pt x="389239" y="144195"/>
                </a:lnTo>
                <a:lnTo>
                  <a:pt x="395703" y="146735"/>
                </a:lnTo>
                <a:lnTo>
                  <a:pt x="401000" y="151815"/>
                </a:lnTo>
                <a:lnTo>
                  <a:pt x="404749" y="158165"/>
                </a:lnTo>
                <a:lnTo>
                  <a:pt x="441794" y="248335"/>
                </a:lnTo>
                <a:lnTo>
                  <a:pt x="445109" y="255955"/>
                </a:lnTo>
                <a:lnTo>
                  <a:pt x="451789" y="262305"/>
                </a:lnTo>
                <a:lnTo>
                  <a:pt x="526554" y="287705"/>
                </a:lnTo>
                <a:lnTo>
                  <a:pt x="533427" y="290245"/>
                </a:lnTo>
                <a:lnTo>
                  <a:pt x="538740" y="296595"/>
                </a:lnTo>
                <a:lnTo>
                  <a:pt x="542167" y="302945"/>
                </a:lnTo>
                <a:lnTo>
                  <a:pt x="543382" y="310565"/>
                </a:lnTo>
                <a:lnTo>
                  <a:pt x="543382" y="319455"/>
                </a:lnTo>
                <a:lnTo>
                  <a:pt x="413766" y="319455"/>
                </a:lnTo>
                <a:lnTo>
                  <a:pt x="410095" y="323265"/>
                </a:lnTo>
                <a:lnTo>
                  <a:pt x="410095" y="332155"/>
                </a:lnTo>
                <a:lnTo>
                  <a:pt x="413766" y="335965"/>
                </a:lnTo>
                <a:lnTo>
                  <a:pt x="543382" y="335965"/>
                </a:lnTo>
                <a:lnTo>
                  <a:pt x="543382" y="388035"/>
                </a:lnTo>
                <a:lnTo>
                  <a:pt x="541443" y="398195"/>
                </a:lnTo>
                <a:lnTo>
                  <a:pt x="536162" y="405815"/>
                </a:lnTo>
                <a:lnTo>
                  <a:pt x="528337" y="410895"/>
                </a:lnTo>
                <a:lnTo>
                  <a:pt x="518769" y="413435"/>
                </a:lnTo>
                <a:lnTo>
                  <a:pt x="550390" y="413435"/>
                </a:lnTo>
                <a:lnTo>
                  <a:pt x="556549" y="404545"/>
                </a:lnTo>
                <a:lnTo>
                  <a:pt x="559777" y="388035"/>
                </a:lnTo>
                <a:lnTo>
                  <a:pt x="559777" y="310565"/>
                </a:lnTo>
                <a:lnTo>
                  <a:pt x="531749" y="271195"/>
                </a:lnTo>
                <a:lnTo>
                  <a:pt x="461492" y="248335"/>
                </a:lnTo>
                <a:lnTo>
                  <a:pt x="458470" y="245795"/>
                </a:lnTo>
                <a:lnTo>
                  <a:pt x="419912" y="151815"/>
                </a:lnTo>
                <a:lnTo>
                  <a:pt x="414443" y="142925"/>
                </a:lnTo>
                <a:close/>
              </a:path>
              <a:path w="560070" h="490220">
                <a:moveTo>
                  <a:pt x="260756" y="142925"/>
                </a:moveTo>
                <a:lnTo>
                  <a:pt x="244360" y="142925"/>
                </a:lnTo>
                <a:lnTo>
                  <a:pt x="244360" y="319455"/>
                </a:lnTo>
                <a:lnTo>
                  <a:pt x="260756" y="319455"/>
                </a:lnTo>
                <a:lnTo>
                  <a:pt x="260756" y="142925"/>
                </a:lnTo>
                <a:close/>
              </a:path>
              <a:path w="560070" h="490220">
                <a:moveTo>
                  <a:pt x="148361" y="159435"/>
                </a:moveTo>
                <a:lnTo>
                  <a:pt x="112407" y="159435"/>
                </a:lnTo>
                <a:lnTo>
                  <a:pt x="105778" y="165785"/>
                </a:lnTo>
                <a:lnTo>
                  <a:pt x="105778" y="206425"/>
                </a:lnTo>
                <a:lnTo>
                  <a:pt x="64846" y="206425"/>
                </a:lnTo>
                <a:lnTo>
                  <a:pt x="58216" y="212775"/>
                </a:lnTo>
                <a:lnTo>
                  <a:pt x="58216" y="249605"/>
                </a:lnTo>
                <a:lnTo>
                  <a:pt x="64846" y="255955"/>
                </a:lnTo>
                <a:lnTo>
                  <a:pt x="105778" y="255955"/>
                </a:lnTo>
                <a:lnTo>
                  <a:pt x="105778" y="296595"/>
                </a:lnTo>
                <a:lnTo>
                  <a:pt x="112407" y="302945"/>
                </a:lnTo>
                <a:lnTo>
                  <a:pt x="148361" y="302945"/>
                </a:lnTo>
                <a:lnTo>
                  <a:pt x="154978" y="296595"/>
                </a:lnTo>
                <a:lnTo>
                  <a:pt x="154978" y="286435"/>
                </a:lnTo>
                <a:lnTo>
                  <a:pt x="122174" y="286435"/>
                </a:lnTo>
                <a:lnTo>
                  <a:pt x="122174" y="244525"/>
                </a:lnTo>
                <a:lnTo>
                  <a:pt x="117030" y="239445"/>
                </a:lnTo>
                <a:lnTo>
                  <a:pt x="74625" y="239445"/>
                </a:lnTo>
                <a:lnTo>
                  <a:pt x="74625" y="222935"/>
                </a:lnTo>
                <a:lnTo>
                  <a:pt x="117030" y="222935"/>
                </a:lnTo>
                <a:lnTo>
                  <a:pt x="122174" y="217855"/>
                </a:lnTo>
                <a:lnTo>
                  <a:pt x="122174" y="175945"/>
                </a:lnTo>
                <a:lnTo>
                  <a:pt x="154978" y="175945"/>
                </a:lnTo>
                <a:lnTo>
                  <a:pt x="154978" y="165785"/>
                </a:lnTo>
                <a:lnTo>
                  <a:pt x="148361" y="159435"/>
                </a:lnTo>
                <a:close/>
              </a:path>
              <a:path w="560070" h="490220">
                <a:moveTo>
                  <a:pt x="154978" y="175945"/>
                </a:moveTo>
                <a:lnTo>
                  <a:pt x="138582" y="175945"/>
                </a:lnTo>
                <a:lnTo>
                  <a:pt x="138582" y="217855"/>
                </a:lnTo>
                <a:lnTo>
                  <a:pt x="143738" y="222935"/>
                </a:lnTo>
                <a:lnTo>
                  <a:pt x="186143" y="222935"/>
                </a:lnTo>
                <a:lnTo>
                  <a:pt x="186143" y="239445"/>
                </a:lnTo>
                <a:lnTo>
                  <a:pt x="143738" y="239445"/>
                </a:lnTo>
                <a:lnTo>
                  <a:pt x="138582" y="244525"/>
                </a:lnTo>
                <a:lnTo>
                  <a:pt x="138582" y="286435"/>
                </a:lnTo>
                <a:lnTo>
                  <a:pt x="154978" y="286435"/>
                </a:lnTo>
                <a:lnTo>
                  <a:pt x="154978" y="255955"/>
                </a:lnTo>
                <a:lnTo>
                  <a:pt x="195922" y="255955"/>
                </a:lnTo>
                <a:lnTo>
                  <a:pt x="202539" y="249605"/>
                </a:lnTo>
                <a:lnTo>
                  <a:pt x="202539" y="212775"/>
                </a:lnTo>
                <a:lnTo>
                  <a:pt x="195922" y="206425"/>
                </a:lnTo>
                <a:lnTo>
                  <a:pt x="154978" y="206425"/>
                </a:lnTo>
                <a:lnTo>
                  <a:pt x="154978" y="175945"/>
                </a:lnTo>
                <a:close/>
              </a:path>
              <a:path w="560070" h="490220">
                <a:moveTo>
                  <a:pt x="382384" y="159435"/>
                </a:moveTo>
                <a:lnTo>
                  <a:pt x="283286" y="159435"/>
                </a:lnTo>
                <a:lnTo>
                  <a:pt x="277164" y="164515"/>
                </a:lnTo>
                <a:lnTo>
                  <a:pt x="277164" y="255955"/>
                </a:lnTo>
                <a:lnTo>
                  <a:pt x="283286" y="262305"/>
                </a:lnTo>
                <a:lnTo>
                  <a:pt x="407365" y="262305"/>
                </a:lnTo>
                <a:lnTo>
                  <a:pt x="413833" y="261035"/>
                </a:lnTo>
                <a:lnTo>
                  <a:pt x="418595" y="255955"/>
                </a:lnTo>
                <a:lnTo>
                  <a:pt x="420913" y="249605"/>
                </a:lnTo>
                <a:lnTo>
                  <a:pt x="420396" y="245795"/>
                </a:lnTo>
                <a:lnTo>
                  <a:pt x="293560" y="245795"/>
                </a:lnTo>
                <a:lnTo>
                  <a:pt x="293560" y="175945"/>
                </a:lnTo>
                <a:lnTo>
                  <a:pt x="393027" y="175945"/>
                </a:lnTo>
                <a:lnTo>
                  <a:pt x="389458" y="167055"/>
                </a:lnTo>
                <a:lnTo>
                  <a:pt x="387362" y="161975"/>
                </a:lnTo>
                <a:lnTo>
                  <a:pt x="382384" y="159435"/>
                </a:lnTo>
                <a:close/>
              </a:path>
              <a:path w="560070" h="490220">
                <a:moveTo>
                  <a:pt x="393027" y="175945"/>
                </a:moveTo>
                <a:lnTo>
                  <a:pt x="374929" y="175945"/>
                </a:lnTo>
                <a:lnTo>
                  <a:pt x="403313" y="245795"/>
                </a:lnTo>
                <a:lnTo>
                  <a:pt x="420396" y="245795"/>
                </a:lnTo>
                <a:lnTo>
                  <a:pt x="420052" y="243255"/>
                </a:lnTo>
                <a:lnTo>
                  <a:pt x="393027" y="175945"/>
                </a:lnTo>
                <a:close/>
              </a:path>
              <a:path w="560070" h="490220">
                <a:moveTo>
                  <a:pt x="381990" y="126415"/>
                </a:moveTo>
                <a:lnTo>
                  <a:pt x="41008" y="126415"/>
                </a:lnTo>
                <a:lnTo>
                  <a:pt x="25063" y="128955"/>
                </a:lnTo>
                <a:lnTo>
                  <a:pt x="12026" y="137845"/>
                </a:lnTo>
                <a:lnTo>
                  <a:pt x="3228" y="151815"/>
                </a:lnTo>
                <a:lnTo>
                  <a:pt x="0" y="167055"/>
                </a:lnTo>
                <a:lnTo>
                  <a:pt x="0" y="225475"/>
                </a:lnTo>
                <a:lnTo>
                  <a:pt x="3670" y="229285"/>
                </a:lnTo>
                <a:lnTo>
                  <a:pt x="12738" y="229285"/>
                </a:lnTo>
                <a:lnTo>
                  <a:pt x="16408" y="225475"/>
                </a:lnTo>
                <a:lnTo>
                  <a:pt x="16408" y="167055"/>
                </a:lnTo>
                <a:lnTo>
                  <a:pt x="18344" y="158165"/>
                </a:lnTo>
                <a:lnTo>
                  <a:pt x="23622" y="149275"/>
                </a:lnTo>
                <a:lnTo>
                  <a:pt x="31442" y="144195"/>
                </a:lnTo>
                <a:lnTo>
                  <a:pt x="41008" y="142925"/>
                </a:lnTo>
                <a:lnTo>
                  <a:pt x="414443" y="142925"/>
                </a:lnTo>
                <a:lnTo>
                  <a:pt x="413662" y="141655"/>
                </a:lnTo>
                <a:lnTo>
                  <a:pt x="404837" y="132765"/>
                </a:lnTo>
                <a:lnTo>
                  <a:pt x="394070" y="127685"/>
                </a:lnTo>
                <a:lnTo>
                  <a:pt x="381990" y="126415"/>
                </a:lnTo>
                <a:close/>
              </a:path>
              <a:path w="560070" h="490220">
                <a:moveTo>
                  <a:pt x="344944" y="74345"/>
                </a:moveTo>
                <a:lnTo>
                  <a:pt x="330702" y="78155"/>
                </a:lnTo>
                <a:lnTo>
                  <a:pt x="319058" y="85775"/>
                </a:lnTo>
                <a:lnTo>
                  <a:pt x="311201" y="97205"/>
                </a:lnTo>
                <a:lnTo>
                  <a:pt x="308317" y="111175"/>
                </a:lnTo>
                <a:lnTo>
                  <a:pt x="308317" y="126415"/>
                </a:lnTo>
                <a:lnTo>
                  <a:pt x="324713" y="126415"/>
                </a:lnTo>
                <a:lnTo>
                  <a:pt x="324713" y="111175"/>
                </a:lnTo>
                <a:lnTo>
                  <a:pt x="326306" y="103555"/>
                </a:lnTo>
                <a:lnTo>
                  <a:pt x="330647" y="97205"/>
                </a:lnTo>
                <a:lnTo>
                  <a:pt x="337079" y="93395"/>
                </a:lnTo>
                <a:lnTo>
                  <a:pt x="344944" y="90855"/>
                </a:lnTo>
                <a:lnTo>
                  <a:pt x="374311" y="90855"/>
                </a:lnTo>
                <a:lnTo>
                  <a:pt x="370819" y="85775"/>
                </a:lnTo>
                <a:lnTo>
                  <a:pt x="359179" y="78155"/>
                </a:lnTo>
                <a:lnTo>
                  <a:pt x="344944" y="74345"/>
                </a:lnTo>
                <a:close/>
              </a:path>
              <a:path w="560070" h="490220">
                <a:moveTo>
                  <a:pt x="374311" y="90855"/>
                </a:moveTo>
                <a:lnTo>
                  <a:pt x="344944" y="90855"/>
                </a:lnTo>
                <a:lnTo>
                  <a:pt x="352802" y="93395"/>
                </a:lnTo>
                <a:lnTo>
                  <a:pt x="359230" y="97205"/>
                </a:lnTo>
                <a:lnTo>
                  <a:pt x="363570" y="103555"/>
                </a:lnTo>
                <a:lnTo>
                  <a:pt x="365163" y="111175"/>
                </a:lnTo>
                <a:lnTo>
                  <a:pt x="365163" y="126415"/>
                </a:lnTo>
                <a:lnTo>
                  <a:pt x="381558" y="126415"/>
                </a:lnTo>
                <a:lnTo>
                  <a:pt x="381558" y="111175"/>
                </a:lnTo>
                <a:lnTo>
                  <a:pt x="378675" y="97205"/>
                </a:lnTo>
                <a:lnTo>
                  <a:pt x="374311" y="90855"/>
                </a:lnTo>
                <a:close/>
              </a:path>
              <a:path w="560070" h="490220">
                <a:moveTo>
                  <a:pt x="388632" y="10858"/>
                </a:moveTo>
                <a:lnTo>
                  <a:pt x="383616" y="12242"/>
                </a:lnTo>
                <a:lnTo>
                  <a:pt x="381406" y="16192"/>
                </a:lnTo>
                <a:lnTo>
                  <a:pt x="368769" y="38569"/>
                </a:lnTo>
                <a:lnTo>
                  <a:pt x="370179" y="43573"/>
                </a:lnTo>
                <a:lnTo>
                  <a:pt x="377990" y="47980"/>
                </a:lnTo>
                <a:lnTo>
                  <a:pt x="383044" y="46672"/>
                </a:lnTo>
                <a:lnTo>
                  <a:pt x="397903" y="20307"/>
                </a:lnTo>
                <a:lnTo>
                  <a:pt x="396519" y="15303"/>
                </a:lnTo>
                <a:lnTo>
                  <a:pt x="388632" y="10858"/>
                </a:lnTo>
                <a:close/>
              </a:path>
              <a:path w="560070" h="490220">
                <a:moveTo>
                  <a:pt x="301256" y="10858"/>
                </a:moveTo>
                <a:lnTo>
                  <a:pt x="293370" y="15303"/>
                </a:lnTo>
                <a:lnTo>
                  <a:pt x="291973" y="20307"/>
                </a:lnTo>
                <a:lnTo>
                  <a:pt x="306844" y="46672"/>
                </a:lnTo>
                <a:lnTo>
                  <a:pt x="311873" y="47980"/>
                </a:lnTo>
                <a:lnTo>
                  <a:pt x="319709" y="43573"/>
                </a:lnTo>
                <a:lnTo>
                  <a:pt x="321106" y="38569"/>
                </a:lnTo>
                <a:lnTo>
                  <a:pt x="308470" y="16192"/>
                </a:lnTo>
                <a:lnTo>
                  <a:pt x="306260" y="12242"/>
                </a:lnTo>
                <a:lnTo>
                  <a:pt x="301256" y="10858"/>
                </a:lnTo>
                <a:close/>
              </a:path>
              <a:path w="560070" h="490220">
                <a:moveTo>
                  <a:pt x="349465" y="0"/>
                </a:moveTo>
                <a:lnTo>
                  <a:pt x="340410" y="0"/>
                </a:lnTo>
                <a:lnTo>
                  <a:pt x="336740" y="3670"/>
                </a:lnTo>
                <a:lnTo>
                  <a:pt x="336740" y="37490"/>
                </a:lnTo>
                <a:lnTo>
                  <a:pt x="340410" y="41160"/>
                </a:lnTo>
                <a:lnTo>
                  <a:pt x="349465" y="41160"/>
                </a:lnTo>
                <a:lnTo>
                  <a:pt x="353136" y="37490"/>
                </a:lnTo>
                <a:lnTo>
                  <a:pt x="353136" y="3670"/>
                </a:lnTo>
                <a:lnTo>
                  <a:pt x="349465" y="0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5617849" y="6828364"/>
            <a:ext cx="522007" cy="522057"/>
            <a:chOff x="8066430" y="4191711"/>
            <a:chExt cx="522007" cy="522057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41555" y="4191711"/>
              <a:ext cx="87144" cy="918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96642" y="4449505"/>
              <a:ext cx="91795" cy="8713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60058" y="4267231"/>
              <a:ext cx="151853" cy="1518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66430" y="4192434"/>
              <a:ext cx="521970" cy="521334"/>
            </a:xfrm>
            <a:custGeom>
              <a:avLst/>
              <a:gdLst/>
              <a:ahLst/>
              <a:cxnLst/>
              <a:rect l="l" t="t" r="r" b="b"/>
              <a:pathLst>
                <a:path w="521970" h="521335">
                  <a:moveTo>
                    <a:pt x="520255" y="150723"/>
                  </a:moveTo>
                  <a:lnTo>
                    <a:pt x="502945" y="80606"/>
                  </a:lnTo>
                  <a:lnTo>
                    <a:pt x="454964" y="26543"/>
                  </a:lnTo>
                  <a:lnTo>
                    <a:pt x="451485" y="24142"/>
                  </a:lnTo>
                  <a:lnTo>
                    <a:pt x="446735" y="25031"/>
                  </a:lnTo>
                  <a:lnTo>
                    <a:pt x="441947" y="31965"/>
                  </a:lnTo>
                  <a:lnTo>
                    <a:pt x="442836" y="36715"/>
                  </a:lnTo>
                  <a:lnTo>
                    <a:pt x="446303" y="39116"/>
                  </a:lnTo>
                  <a:lnTo>
                    <a:pt x="470979" y="60972"/>
                  </a:lnTo>
                  <a:lnTo>
                    <a:pt x="489432" y="87706"/>
                  </a:lnTo>
                  <a:lnTo>
                    <a:pt x="500989" y="118046"/>
                  </a:lnTo>
                  <a:lnTo>
                    <a:pt x="504990" y="150723"/>
                  </a:lnTo>
                  <a:lnTo>
                    <a:pt x="498081" y="193497"/>
                  </a:lnTo>
                  <a:lnTo>
                    <a:pt x="478828" y="230670"/>
                  </a:lnTo>
                  <a:lnTo>
                    <a:pt x="449491" y="260019"/>
                  </a:lnTo>
                  <a:lnTo>
                    <a:pt x="412318" y="279273"/>
                  </a:lnTo>
                  <a:lnTo>
                    <a:pt x="369544" y="286181"/>
                  </a:lnTo>
                  <a:lnTo>
                    <a:pt x="234924" y="286181"/>
                  </a:lnTo>
                  <a:lnTo>
                    <a:pt x="234086" y="285356"/>
                  </a:lnTo>
                  <a:lnTo>
                    <a:pt x="234086" y="150723"/>
                  </a:lnTo>
                  <a:lnTo>
                    <a:pt x="241007" y="107962"/>
                  </a:lnTo>
                  <a:lnTo>
                    <a:pt x="260261" y="70777"/>
                  </a:lnTo>
                  <a:lnTo>
                    <a:pt x="289598" y="41440"/>
                  </a:lnTo>
                  <a:lnTo>
                    <a:pt x="326783" y="22186"/>
                  </a:lnTo>
                  <a:lnTo>
                    <a:pt x="369544" y="15265"/>
                  </a:lnTo>
                  <a:lnTo>
                    <a:pt x="382739" y="15900"/>
                  </a:lnTo>
                  <a:lnTo>
                    <a:pt x="395706" y="17792"/>
                  </a:lnTo>
                  <a:lnTo>
                    <a:pt x="408393" y="20929"/>
                  </a:lnTo>
                  <a:lnTo>
                    <a:pt x="420776" y="25311"/>
                  </a:lnTo>
                  <a:lnTo>
                    <a:pt x="424688" y="26898"/>
                  </a:lnTo>
                  <a:lnTo>
                    <a:pt x="429145" y="25031"/>
                  </a:lnTo>
                  <a:lnTo>
                    <a:pt x="432333" y="17221"/>
                  </a:lnTo>
                  <a:lnTo>
                    <a:pt x="430453" y="12776"/>
                  </a:lnTo>
                  <a:lnTo>
                    <a:pt x="426554" y="11176"/>
                  </a:lnTo>
                  <a:lnTo>
                    <a:pt x="412788" y="6299"/>
                  </a:lnTo>
                  <a:lnTo>
                    <a:pt x="398653" y="2806"/>
                  </a:lnTo>
                  <a:lnTo>
                    <a:pt x="384225" y="711"/>
                  </a:lnTo>
                  <a:lnTo>
                    <a:pt x="369544" y="0"/>
                  </a:lnTo>
                  <a:lnTo>
                    <a:pt x="321957" y="7696"/>
                  </a:lnTo>
                  <a:lnTo>
                    <a:pt x="280593" y="29121"/>
                  </a:lnTo>
                  <a:lnTo>
                    <a:pt x="247942" y="61772"/>
                  </a:lnTo>
                  <a:lnTo>
                    <a:pt x="226517" y="103136"/>
                  </a:lnTo>
                  <a:lnTo>
                    <a:pt x="218821" y="150723"/>
                  </a:lnTo>
                  <a:lnTo>
                    <a:pt x="218821" y="284340"/>
                  </a:lnTo>
                  <a:lnTo>
                    <a:pt x="218821" y="293776"/>
                  </a:lnTo>
                  <a:lnTo>
                    <a:pt x="226491" y="301447"/>
                  </a:lnTo>
                  <a:lnTo>
                    <a:pt x="369544" y="301447"/>
                  </a:lnTo>
                  <a:lnTo>
                    <a:pt x="417131" y="293751"/>
                  </a:lnTo>
                  <a:lnTo>
                    <a:pt x="458495" y="272326"/>
                  </a:lnTo>
                  <a:lnTo>
                    <a:pt x="491147" y="239687"/>
                  </a:lnTo>
                  <a:lnTo>
                    <a:pt x="512559" y="198310"/>
                  </a:lnTo>
                  <a:lnTo>
                    <a:pt x="520255" y="150723"/>
                  </a:lnTo>
                  <a:close/>
                </a:path>
                <a:path w="521970" h="521335">
                  <a:moveTo>
                    <a:pt x="521766" y="392226"/>
                  </a:moveTo>
                  <a:lnTo>
                    <a:pt x="519125" y="388175"/>
                  </a:lnTo>
                  <a:lnTo>
                    <a:pt x="515010" y="387286"/>
                  </a:lnTo>
                  <a:lnTo>
                    <a:pt x="466890" y="384048"/>
                  </a:lnTo>
                  <a:lnTo>
                    <a:pt x="436968" y="395757"/>
                  </a:lnTo>
                  <a:lnTo>
                    <a:pt x="419404" y="416852"/>
                  </a:lnTo>
                  <a:lnTo>
                    <a:pt x="408343" y="441820"/>
                  </a:lnTo>
                  <a:lnTo>
                    <a:pt x="402640" y="455841"/>
                  </a:lnTo>
                  <a:lnTo>
                    <a:pt x="396011" y="468744"/>
                  </a:lnTo>
                  <a:lnTo>
                    <a:pt x="387362" y="479806"/>
                  </a:lnTo>
                  <a:lnTo>
                    <a:pt x="375589" y="488289"/>
                  </a:lnTo>
                  <a:lnTo>
                    <a:pt x="355346" y="496265"/>
                  </a:lnTo>
                  <a:lnTo>
                    <a:pt x="338645" y="498944"/>
                  </a:lnTo>
                  <a:lnTo>
                    <a:pt x="325462" y="497979"/>
                  </a:lnTo>
                  <a:lnTo>
                    <a:pt x="315798" y="495020"/>
                  </a:lnTo>
                  <a:lnTo>
                    <a:pt x="338594" y="480377"/>
                  </a:lnTo>
                  <a:lnTo>
                    <a:pt x="347319" y="471893"/>
                  </a:lnTo>
                  <a:lnTo>
                    <a:pt x="348627" y="470623"/>
                  </a:lnTo>
                  <a:lnTo>
                    <a:pt x="353974" y="458203"/>
                  </a:lnTo>
                  <a:lnTo>
                    <a:pt x="354279" y="444677"/>
                  </a:lnTo>
                  <a:lnTo>
                    <a:pt x="349199" y="431647"/>
                  </a:lnTo>
                  <a:lnTo>
                    <a:pt x="339229" y="416140"/>
                  </a:lnTo>
                  <a:lnTo>
                    <a:pt x="339229" y="447294"/>
                  </a:lnTo>
                  <a:lnTo>
                    <a:pt x="339051" y="454952"/>
                  </a:lnTo>
                  <a:lnTo>
                    <a:pt x="336029" y="462000"/>
                  </a:lnTo>
                  <a:lnTo>
                    <a:pt x="330352" y="467525"/>
                  </a:lnTo>
                  <a:lnTo>
                    <a:pt x="323557" y="471893"/>
                  </a:lnTo>
                  <a:lnTo>
                    <a:pt x="301726" y="451599"/>
                  </a:lnTo>
                  <a:lnTo>
                    <a:pt x="284175" y="428879"/>
                  </a:lnTo>
                  <a:lnTo>
                    <a:pt x="270954" y="403796"/>
                  </a:lnTo>
                  <a:lnTo>
                    <a:pt x="264909" y="385152"/>
                  </a:lnTo>
                  <a:lnTo>
                    <a:pt x="262089" y="376440"/>
                  </a:lnTo>
                  <a:lnTo>
                    <a:pt x="268973" y="372021"/>
                  </a:lnTo>
                  <a:lnTo>
                    <a:pt x="276352" y="369138"/>
                  </a:lnTo>
                  <a:lnTo>
                    <a:pt x="284010" y="369316"/>
                  </a:lnTo>
                  <a:lnTo>
                    <a:pt x="291058" y="372338"/>
                  </a:lnTo>
                  <a:lnTo>
                    <a:pt x="296595" y="378028"/>
                  </a:lnTo>
                  <a:lnTo>
                    <a:pt x="336359" y="439902"/>
                  </a:lnTo>
                  <a:lnTo>
                    <a:pt x="339229" y="447294"/>
                  </a:lnTo>
                  <a:lnTo>
                    <a:pt x="339229" y="416140"/>
                  </a:lnTo>
                  <a:lnTo>
                    <a:pt x="309435" y="369773"/>
                  </a:lnTo>
                  <a:lnTo>
                    <a:pt x="308813" y="369138"/>
                  </a:lnTo>
                  <a:lnTo>
                    <a:pt x="299681" y="359740"/>
                  </a:lnTo>
                  <a:lnTo>
                    <a:pt x="287261" y="354406"/>
                  </a:lnTo>
                  <a:lnTo>
                    <a:pt x="273748" y="354101"/>
                  </a:lnTo>
                  <a:lnTo>
                    <a:pt x="260718" y="359181"/>
                  </a:lnTo>
                  <a:lnTo>
                    <a:pt x="220510" y="385025"/>
                  </a:lnTo>
                  <a:lnTo>
                    <a:pt x="213791" y="388073"/>
                  </a:lnTo>
                  <a:lnTo>
                    <a:pt x="164084" y="361315"/>
                  </a:lnTo>
                  <a:lnTo>
                    <a:pt x="125539" y="301320"/>
                  </a:lnTo>
                  <a:lnTo>
                    <a:pt x="115976" y="257924"/>
                  </a:lnTo>
                  <a:lnTo>
                    <a:pt x="117970" y="251066"/>
                  </a:lnTo>
                  <a:lnTo>
                    <a:pt x="121843" y="245008"/>
                  </a:lnTo>
                  <a:lnTo>
                    <a:pt x="127419" y="240169"/>
                  </a:lnTo>
                  <a:lnTo>
                    <a:pt x="167627" y="214325"/>
                  </a:lnTo>
                  <a:lnTo>
                    <a:pt x="176352" y="205854"/>
                  </a:lnTo>
                  <a:lnTo>
                    <a:pt x="177673" y="204571"/>
                  </a:lnTo>
                  <a:lnTo>
                    <a:pt x="183019" y="192163"/>
                  </a:lnTo>
                  <a:lnTo>
                    <a:pt x="183311" y="178650"/>
                  </a:lnTo>
                  <a:lnTo>
                    <a:pt x="178219" y="165608"/>
                  </a:lnTo>
                  <a:lnTo>
                    <a:pt x="138442" y="103720"/>
                  </a:lnTo>
                  <a:lnTo>
                    <a:pt x="137820" y="103085"/>
                  </a:lnTo>
                  <a:lnTo>
                    <a:pt x="128689" y="93687"/>
                  </a:lnTo>
                  <a:lnTo>
                    <a:pt x="116268" y="88353"/>
                  </a:lnTo>
                  <a:lnTo>
                    <a:pt x="102755" y="88049"/>
                  </a:lnTo>
                  <a:lnTo>
                    <a:pt x="89725" y="93129"/>
                  </a:lnTo>
                  <a:lnTo>
                    <a:pt x="56832" y="114274"/>
                  </a:lnTo>
                  <a:lnTo>
                    <a:pt x="25133" y="143560"/>
                  </a:lnTo>
                  <a:lnTo>
                    <a:pt x="5803" y="180784"/>
                  </a:lnTo>
                  <a:lnTo>
                    <a:pt x="0" y="222288"/>
                  </a:lnTo>
                  <a:lnTo>
                    <a:pt x="8915" y="264375"/>
                  </a:lnTo>
                  <a:lnTo>
                    <a:pt x="29832" y="310959"/>
                  </a:lnTo>
                  <a:lnTo>
                    <a:pt x="54267" y="356146"/>
                  </a:lnTo>
                  <a:lnTo>
                    <a:pt x="81953" y="399529"/>
                  </a:lnTo>
                  <a:lnTo>
                    <a:pt x="112649" y="440740"/>
                  </a:lnTo>
                  <a:lnTo>
                    <a:pt x="146113" y="479374"/>
                  </a:lnTo>
                  <a:lnTo>
                    <a:pt x="153822" y="482612"/>
                  </a:lnTo>
                  <a:lnTo>
                    <a:pt x="159981" y="476859"/>
                  </a:lnTo>
                  <a:lnTo>
                    <a:pt x="160147" y="472033"/>
                  </a:lnTo>
                  <a:lnTo>
                    <a:pt x="157264" y="468947"/>
                  </a:lnTo>
                  <a:lnTo>
                    <a:pt x="124536" y="431152"/>
                  </a:lnTo>
                  <a:lnTo>
                    <a:pt x="94500" y="390855"/>
                  </a:lnTo>
                  <a:lnTo>
                    <a:pt x="67424" y="348411"/>
                  </a:lnTo>
                  <a:lnTo>
                    <a:pt x="43535" y="304228"/>
                  </a:lnTo>
                  <a:lnTo>
                    <a:pt x="23075" y="258660"/>
                  </a:lnTo>
                  <a:lnTo>
                    <a:pt x="15265" y="221780"/>
                  </a:lnTo>
                  <a:lnTo>
                    <a:pt x="20345" y="185407"/>
                  </a:lnTo>
                  <a:lnTo>
                    <a:pt x="37299" y="152781"/>
                  </a:lnTo>
                  <a:lnTo>
                    <a:pt x="65074" y="127114"/>
                  </a:lnTo>
                  <a:lnTo>
                    <a:pt x="77546" y="119100"/>
                  </a:lnTo>
                  <a:lnTo>
                    <a:pt x="80010" y="127673"/>
                  </a:lnTo>
                  <a:lnTo>
                    <a:pt x="82854" y="136067"/>
                  </a:lnTo>
                  <a:lnTo>
                    <a:pt x="86080" y="144246"/>
                  </a:lnTo>
                  <a:lnTo>
                    <a:pt x="89687" y="152196"/>
                  </a:lnTo>
                  <a:lnTo>
                    <a:pt x="90995" y="154927"/>
                  </a:lnTo>
                  <a:lnTo>
                    <a:pt x="93726" y="156514"/>
                  </a:lnTo>
                  <a:lnTo>
                    <a:pt x="97675" y="156514"/>
                  </a:lnTo>
                  <a:lnTo>
                    <a:pt x="98806" y="156273"/>
                  </a:lnTo>
                  <a:lnTo>
                    <a:pt x="103670" y="153924"/>
                  </a:lnTo>
                  <a:lnTo>
                    <a:pt x="105257" y="149364"/>
                  </a:lnTo>
                  <a:lnTo>
                    <a:pt x="103441" y="145554"/>
                  </a:lnTo>
                  <a:lnTo>
                    <a:pt x="99669" y="137160"/>
                  </a:lnTo>
                  <a:lnTo>
                    <a:pt x="96354" y="128473"/>
                  </a:lnTo>
                  <a:lnTo>
                    <a:pt x="93497" y="119545"/>
                  </a:lnTo>
                  <a:lnTo>
                    <a:pt x="93383" y="119100"/>
                  </a:lnTo>
                  <a:lnTo>
                    <a:pt x="91097" y="110388"/>
                  </a:lnTo>
                  <a:lnTo>
                    <a:pt x="97980" y="105968"/>
                  </a:lnTo>
                  <a:lnTo>
                    <a:pt x="105359" y="103085"/>
                  </a:lnTo>
                  <a:lnTo>
                    <a:pt x="113030" y="103263"/>
                  </a:lnTo>
                  <a:lnTo>
                    <a:pt x="165379" y="173863"/>
                  </a:lnTo>
                  <a:lnTo>
                    <a:pt x="168160" y="185407"/>
                  </a:lnTo>
                  <a:lnTo>
                    <a:pt x="168084" y="188912"/>
                  </a:lnTo>
                  <a:lnTo>
                    <a:pt x="165061" y="195948"/>
                  </a:lnTo>
                  <a:lnTo>
                    <a:pt x="159359" y="201485"/>
                  </a:lnTo>
                  <a:lnTo>
                    <a:pt x="152565" y="205854"/>
                  </a:lnTo>
                  <a:lnTo>
                    <a:pt x="143230" y="197954"/>
                  </a:lnTo>
                  <a:lnTo>
                    <a:pt x="134569" y="189649"/>
                  </a:lnTo>
                  <a:lnTo>
                    <a:pt x="126631" y="180975"/>
                  </a:lnTo>
                  <a:lnTo>
                    <a:pt x="119430" y="171945"/>
                  </a:lnTo>
                  <a:lnTo>
                    <a:pt x="116903" y="168567"/>
                  </a:lnTo>
                  <a:lnTo>
                    <a:pt x="112115" y="167868"/>
                  </a:lnTo>
                  <a:lnTo>
                    <a:pt x="105359" y="172897"/>
                  </a:lnTo>
                  <a:lnTo>
                    <a:pt x="104660" y="177673"/>
                  </a:lnTo>
                  <a:lnTo>
                    <a:pt x="107175" y="181063"/>
                  </a:lnTo>
                  <a:lnTo>
                    <a:pt x="114198" y="189928"/>
                  </a:lnTo>
                  <a:lnTo>
                    <a:pt x="121869" y="198475"/>
                  </a:lnTo>
                  <a:lnTo>
                    <a:pt x="130162" y="206679"/>
                  </a:lnTo>
                  <a:lnTo>
                    <a:pt x="139052" y="214541"/>
                  </a:lnTo>
                  <a:lnTo>
                    <a:pt x="119151" y="227317"/>
                  </a:lnTo>
                  <a:lnTo>
                    <a:pt x="110223" y="235089"/>
                  </a:lnTo>
                  <a:lnTo>
                    <a:pt x="104013" y="244843"/>
                  </a:lnTo>
                  <a:lnTo>
                    <a:pt x="100838" y="255917"/>
                  </a:lnTo>
                  <a:lnTo>
                    <a:pt x="100990" y="267639"/>
                  </a:lnTo>
                  <a:lnTo>
                    <a:pt x="111277" y="306870"/>
                  </a:lnTo>
                  <a:lnTo>
                    <a:pt x="128689" y="341680"/>
                  </a:lnTo>
                  <a:lnTo>
                    <a:pt x="153136" y="371983"/>
                  </a:lnTo>
                  <a:lnTo>
                    <a:pt x="184556" y="397637"/>
                  </a:lnTo>
                  <a:lnTo>
                    <a:pt x="206540" y="404342"/>
                  </a:lnTo>
                  <a:lnTo>
                    <a:pt x="217995" y="402755"/>
                  </a:lnTo>
                  <a:lnTo>
                    <a:pt x="228765" y="397865"/>
                  </a:lnTo>
                  <a:lnTo>
                    <a:pt x="242417" y="389077"/>
                  </a:lnTo>
                  <a:lnTo>
                    <a:pt x="248539" y="385152"/>
                  </a:lnTo>
                  <a:lnTo>
                    <a:pt x="257949" y="412254"/>
                  </a:lnTo>
                  <a:lnTo>
                    <a:pt x="271373" y="437235"/>
                  </a:lnTo>
                  <a:lnTo>
                    <a:pt x="288747" y="460032"/>
                  </a:lnTo>
                  <a:lnTo>
                    <a:pt x="310045" y="480580"/>
                  </a:lnTo>
                  <a:lnTo>
                    <a:pt x="297446" y="488670"/>
                  </a:lnTo>
                  <a:lnTo>
                    <a:pt x="268655" y="501726"/>
                  </a:lnTo>
                  <a:lnTo>
                    <a:pt x="237998" y="505929"/>
                  </a:lnTo>
                  <a:lnTo>
                    <a:pt x="207429" y="501307"/>
                  </a:lnTo>
                  <a:lnTo>
                    <a:pt x="178917" y="487883"/>
                  </a:lnTo>
                  <a:lnTo>
                    <a:pt x="175412" y="485546"/>
                  </a:lnTo>
                  <a:lnTo>
                    <a:pt x="170675" y="486511"/>
                  </a:lnTo>
                  <a:lnTo>
                    <a:pt x="166014" y="493522"/>
                  </a:lnTo>
                  <a:lnTo>
                    <a:pt x="166954" y="498259"/>
                  </a:lnTo>
                  <a:lnTo>
                    <a:pt x="170459" y="500595"/>
                  </a:lnTo>
                  <a:lnTo>
                    <a:pt x="186474" y="509600"/>
                  </a:lnTo>
                  <a:lnTo>
                    <a:pt x="203390" y="516039"/>
                  </a:lnTo>
                  <a:lnTo>
                    <a:pt x="220891" y="519899"/>
                  </a:lnTo>
                  <a:lnTo>
                    <a:pt x="238709" y="521195"/>
                  </a:lnTo>
                  <a:lnTo>
                    <a:pt x="254825" y="520141"/>
                  </a:lnTo>
                  <a:lnTo>
                    <a:pt x="270738" y="516978"/>
                  </a:lnTo>
                  <a:lnTo>
                    <a:pt x="286232" y="511695"/>
                  </a:lnTo>
                  <a:lnTo>
                    <a:pt x="297840" y="505929"/>
                  </a:lnTo>
                  <a:lnTo>
                    <a:pt x="301091" y="504317"/>
                  </a:lnTo>
                  <a:lnTo>
                    <a:pt x="306743" y="507593"/>
                  </a:lnTo>
                  <a:lnTo>
                    <a:pt x="314490" y="510832"/>
                  </a:lnTo>
                  <a:lnTo>
                    <a:pt x="324332" y="513295"/>
                  </a:lnTo>
                  <a:lnTo>
                    <a:pt x="336245" y="514286"/>
                  </a:lnTo>
                  <a:lnTo>
                    <a:pt x="346214" y="513651"/>
                  </a:lnTo>
                  <a:lnTo>
                    <a:pt x="357251" y="511556"/>
                  </a:lnTo>
                  <a:lnTo>
                    <a:pt x="369341" y="507733"/>
                  </a:lnTo>
                  <a:lnTo>
                    <a:pt x="377024" y="504317"/>
                  </a:lnTo>
                  <a:lnTo>
                    <a:pt x="382485" y="501891"/>
                  </a:lnTo>
                  <a:lnTo>
                    <a:pt x="386613" y="498944"/>
                  </a:lnTo>
                  <a:lnTo>
                    <a:pt x="397548" y="491159"/>
                  </a:lnTo>
                  <a:lnTo>
                    <a:pt x="408406" y="477659"/>
                  </a:lnTo>
                  <a:lnTo>
                    <a:pt x="416318" y="462635"/>
                  </a:lnTo>
                  <a:lnTo>
                    <a:pt x="422592" y="447294"/>
                  </a:lnTo>
                  <a:lnTo>
                    <a:pt x="427228" y="435724"/>
                  </a:lnTo>
                  <a:lnTo>
                    <a:pt x="432384" y="424891"/>
                  </a:lnTo>
                  <a:lnTo>
                    <a:pt x="464185" y="399948"/>
                  </a:lnTo>
                  <a:lnTo>
                    <a:pt x="483336" y="398513"/>
                  </a:lnTo>
                  <a:lnTo>
                    <a:pt x="511835" y="402234"/>
                  </a:lnTo>
                  <a:lnTo>
                    <a:pt x="515950" y="403110"/>
                  </a:lnTo>
                  <a:lnTo>
                    <a:pt x="520026" y="400469"/>
                  </a:lnTo>
                  <a:lnTo>
                    <a:pt x="520433" y="398513"/>
                  </a:lnTo>
                  <a:lnTo>
                    <a:pt x="521766" y="392226"/>
                  </a:lnTo>
                  <a:close/>
                </a:path>
              </a:pathLst>
            </a:custGeom>
            <a:solidFill>
              <a:srgbClr val="00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8939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23</a:t>
            </a:r>
            <a:endParaRPr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6234B64C-1B1B-7210-3846-39C432DD9CDE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56" name="Imagen 55">
              <a:hlinkClick r:id="rId15" action="ppaction://hlinksldjump"/>
              <a:extLst>
                <a:ext uri="{FF2B5EF4-FFF2-40B4-BE49-F238E27FC236}">
                  <a16:creationId xmlns:a16="http://schemas.microsoft.com/office/drawing/2014/main" id="{C06862B8-F640-FFBE-71F8-18890C0C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61410FA6-CA84-C57C-1064-AFD8067B08DA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8" name="Imagen 57" descr="Icono&#10;&#10;Descripción generada automáticamente">
              <a:extLst>
                <a:ext uri="{FF2B5EF4-FFF2-40B4-BE49-F238E27FC236}">
                  <a16:creationId xmlns:a16="http://schemas.microsoft.com/office/drawing/2014/main" id="{3AF5A1E4-51B3-52B5-9B52-EB987AB6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sp>
        <p:nvSpPr>
          <p:cNvPr id="136" name="object 23">
            <a:extLst>
              <a:ext uri="{FF2B5EF4-FFF2-40B4-BE49-F238E27FC236}">
                <a16:creationId xmlns:a16="http://schemas.microsoft.com/office/drawing/2014/main" id="{AFD2B159-D0F3-0B97-BA9E-A45DBBB91FA3}"/>
              </a:ext>
            </a:extLst>
          </p:cNvPr>
          <p:cNvSpPr txBox="1"/>
          <p:nvPr/>
        </p:nvSpPr>
        <p:spPr>
          <a:xfrm>
            <a:off x="953256" y="1662625"/>
            <a:ext cx="3542029" cy="10861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9300" algn="ctr">
              <a:lnSpc>
                <a:spcPct val="100000"/>
              </a:lnSpc>
              <a:spcBef>
                <a:spcPts val="110"/>
              </a:spcBef>
            </a:pPr>
            <a:r>
              <a:rPr lang="es-CO" sz="3500" b="1" spc="-75" dirty="0">
                <a:solidFill>
                  <a:srgbClr val="F07333"/>
                </a:solidFill>
                <a:latin typeface="Tahoma"/>
                <a:cs typeface="Tahoma"/>
              </a:rPr>
              <a:t>emergencia</a:t>
            </a:r>
            <a:r>
              <a:rPr sz="3500" b="1" spc="-75" dirty="0">
                <a:solidFill>
                  <a:srgbClr val="F07333"/>
                </a:solidFill>
                <a:latin typeface="Tahoma"/>
                <a:cs typeface="Tahoma"/>
              </a:rPr>
              <a:t>?</a:t>
            </a:r>
            <a:endParaRPr sz="3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1300" b="1" spc="-50" dirty="0">
                <a:solidFill>
                  <a:srgbClr val="F07333"/>
                </a:solidFill>
                <a:latin typeface="Arial"/>
                <a:cs typeface="Arial"/>
              </a:rPr>
              <a:t>¿</a:t>
            </a:r>
            <a:r>
              <a:rPr lang="es-MX" sz="1300" b="1" spc="-50" dirty="0">
                <a:solidFill>
                  <a:srgbClr val="F07333"/>
                </a:solidFill>
                <a:latin typeface="Arial"/>
                <a:cs typeface="Arial"/>
              </a:rPr>
              <a:t>PUNTOS DE ENCUENTRO</a:t>
            </a:r>
            <a:r>
              <a:rPr sz="1300" b="1" spc="5" dirty="0">
                <a:solidFill>
                  <a:srgbClr val="F07333"/>
                </a:solidFill>
                <a:latin typeface="Arial"/>
                <a:cs typeface="Arial"/>
              </a:rPr>
              <a:t>?</a:t>
            </a:r>
            <a:endParaRPr sz="1300" dirty="0">
              <a:latin typeface="Arial"/>
              <a:cs typeface="Arial"/>
            </a:endParaRPr>
          </a:p>
        </p:txBody>
      </p:sp>
      <p:pic>
        <p:nvPicPr>
          <p:cNvPr id="137" name="Imagen 136">
            <a:extLst>
              <a:ext uri="{FF2B5EF4-FFF2-40B4-BE49-F238E27FC236}">
                <a16:creationId xmlns:a16="http://schemas.microsoft.com/office/drawing/2014/main" id="{4794E7E9-63AB-11DD-928C-E6E08A1721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2963561"/>
            <a:ext cx="10058400" cy="37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8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23539"/>
            <a:ext cx="4856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5" dirty="0" err="1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caso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accidente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incidente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2" y="812983"/>
            <a:ext cx="3496310" cy="501650"/>
          </a:xfrm>
          <a:custGeom>
            <a:avLst/>
            <a:gdLst/>
            <a:ahLst/>
            <a:cxnLst/>
            <a:rect l="l" t="t" r="r" b="b"/>
            <a:pathLst>
              <a:path w="3496310" h="501650">
                <a:moveTo>
                  <a:pt x="3407435" y="0"/>
                </a:moveTo>
                <a:lnTo>
                  <a:pt x="0" y="0"/>
                </a:lnTo>
                <a:lnTo>
                  <a:pt x="0" y="501484"/>
                </a:lnTo>
                <a:lnTo>
                  <a:pt x="3407435" y="501484"/>
                </a:lnTo>
                <a:lnTo>
                  <a:pt x="3441806" y="494545"/>
                </a:lnTo>
                <a:lnTo>
                  <a:pt x="3469874" y="475621"/>
                </a:lnTo>
                <a:lnTo>
                  <a:pt x="3488799" y="447553"/>
                </a:lnTo>
                <a:lnTo>
                  <a:pt x="3495738" y="413181"/>
                </a:lnTo>
                <a:lnTo>
                  <a:pt x="3495738" y="88303"/>
                </a:lnTo>
                <a:lnTo>
                  <a:pt x="3488799" y="53931"/>
                </a:lnTo>
                <a:lnTo>
                  <a:pt x="3469874" y="25863"/>
                </a:lnTo>
                <a:lnTo>
                  <a:pt x="3441806" y="6939"/>
                </a:lnTo>
                <a:lnTo>
                  <a:pt x="3407435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054" y="885834"/>
            <a:ext cx="26333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 dirty="0" err="1">
                <a:solidFill>
                  <a:srgbClr val="008BFF"/>
                </a:solidFill>
                <a:latin typeface="Trebuchet MS"/>
                <a:cs typeface="Trebuchet MS"/>
              </a:rPr>
              <a:t>Accidente</a:t>
            </a:r>
            <a:r>
              <a:rPr sz="2000" b="1" spc="-50" dirty="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85" dirty="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2000" b="1" spc="-50" dirty="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40" dirty="0" err="1">
                <a:solidFill>
                  <a:srgbClr val="008BFF"/>
                </a:solidFill>
                <a:latin typeface="Trebuchet MS"/>
                <a:cs typeface="Trebuchet MS"/>
              </a:rPr>
              <a:t>trabajo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99667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24</a:t>
            </a:r>
            <a:endParaRPr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124DE53-A92B-E3B9-FD55-E6992BCF35DC}"/>
              </a:ext>
            </a:extLst>
          </p:cNvPr>
          <p:cNvGrpSpPr/>
          <p:nvPr/>
        </p:nvGrpSpPr>
        <p:grpSpPr>
          <a:xfrm>
            <a:off x="-202022" y="6638582"/>
            <a:ext cx="1207688" cy="810279"/>
            <a:chOff x="8568768" y="599746"/>
            <a:chExt cx="1207688" cy="810279"/>
          </a:xfrm>
        </p:grpSpPr>
        <p:pic>
          <p:nvPicPr>
            <p:cNvPr id="34" name="Imagen 33">
              <a:hlinkClick r:id="rId3" action="ppaction://hlinksldjump"/>
              <a:extLst>
                <a:ext uri="{FF2B5EF4-FFF2-40B4-BE49-F238E27FC236}">
                  <a16:creationId xmlns:a16="http://schemas.microsoft.com/office/drawing/2014/main" id="{E853F047-18DA-34CF-9486-78C672F49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F88161D0-6C46-374A-BA10-FE730B128330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6" name="Imagen 35" descr="Icono&#10;&#10;Descripción generada automáticamente">
              <a:extLst>
                <a:ext uri="{FF2B5EF4-FFF2-40B4-BE49-F238E27FC236}">
                  <a16:creationId xmlns:a16="http://schemas.microsoft.com/office/drawing/2014/main" id="{C62EA92A-06D3-D285-576A-5BC602AC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sp>
        <p:nvSpPr>
          <p:cNvPr id="201" name="Arco 200">
            <a:extLst>
              <a:ext uri="{FF2B5EF4-FFF2-40B4-BE49-F238E27FC236}">
                <a16:creationId xmlns:a16="http://schemas.microsoft.com/office/drawing/2014/main" id="{D79D4C3D-FF4A-0E73-F92E-37E510DF5FE2}"/>
              </a:ext>
            </a:extLst>
          </p:cNvPr>
          <p:cNvSpPr/>
          <p:nvPr/>
        </p:nvSpPr>
        <p:spPr>
          <a:xfrm>
            <a:off x="3818737" y="4246270"/>
            <a:ext cx="2893362" cy="2893362"/>
          </a:xfrm>
          <a:prstGeom prst="arc">
            <a:avLst>
              <a:gd name="adj1" fmla="val 10812298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351AD73B-1523-F3F4-9629-7EB5CE868F6A}"/>
              </a:ext>
            </a:extLst>
          </p:cNvPr>
          <p:cNvSpPr/>
          <p:nvPr/>
        </p:nvSpPr>
        <p:spPr>
          <a:xfrm>
            <a:off x="4375153" y="4802686"/>
            <a:ext cx="1780531" cy="1780531"/>
          </a:xfrm>
          <a:prstGeom prst="ellipse">
            <a:avLst/>
          </a:prstGeom>
          <a:solidFill>
            <a:srgbClr val="00308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400D8515-343C-6A5F-DFDA-22AAE31ECE26}"/>
              </a:ext>
            </a:extLst>
          </p:cNvPr>
          <p:cNvGrpSpPr/>
          <p:nvPr/>
        </p:nvGrpSpPr>
        <p:grpSpPr>
          <a:xfrm>
            <a:off x="4766786" y="3185498"/>
            <a:ext cx="255016" cy="1161685"/>
            <a:chOff x="5496243" y="2682072"/>
            <a:chExt cx="255016" cy="1161685"/>
          </a:xfrm>
        </p:grpSpPr>
        <p:sp>
          <p:nvSpPr>
            <p:cNvPr id="204" name="Triángulo isósceles 203">
              <a:extLst>
                <a:ext uri="{FF2B5EF4-FFF2-40B4-BE49-F238E27FC236}">
                  <a16:creationId xmlns:a16="http://schemas.microsoft.com/office/drawing/2014/main" id="{803157D1-3CA6-7EC8-6B82-37736ADEE164}"/>
                </a:ext>
              </a:extLst>
            </p:cNvPr>
            <p:cNvSpPr/>
            <p:nvPr/>
          </p:nvSpPr>
          <p:spPr>
            <a:xfrm rot="10112561" flipH="1">
              <a:off x="5496243" y="2682072"/>
              <a:ext cx="97929" cy="919182"/>
            </a:xfrm>
            <a:prstGeom prst="triangl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82C60737-A6BB-7B9B-960C-8DAF4BF99D2B}"/>
                </a:ext>
              </a:extLst>
            </p:cNvPr>
            <p:cNvSpPr/>
            <p:nvPr/>
          </p:nvSpPr>
          <p:spPr>
            <a:xfrm>
              <a:off x="5617719" y="3710217"/>
              <a:ext cx="133540" cy="133540"/>
            </a:xfrm>
            <a:prstGeom prst="ellips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57E4EB8-AFB0-4363-EF38-87C6BDBB83DC}"/>
              </a:ext>
            </a:extLst>
          </p:cNvPr>
          <p:cNvGrpSpPr/>
          <p:nvPr/>
        </p:nvGrpSpPr>
        <p:grpSpPr>
          <a:xfrm>
            <a:off x="548108" y="5112954"/>
            <a:ext cx="3337399" cy="890265"/>
            <a:chOff x="1277565" y="4609528"/>
            <a:chExt cx="3337399" cy="890265"/>
          </a:xfrm>
        </p:grpSpPr>
        <p:sp>
          <p:nvSpPr>
            <p:cNvPr id="207" name="Triángulo isósceles 206">
              <a:extLst>
                <a:ext uri="{FF2B5EF4-FFF2-40B4-BE49-F238E27FC236}">
                  <a16:creationId xmlns:a16="http://schemas.microsoft.com/office/drawing/2014/main" id="{AA594D97-974D-3A5E-6D61-6A02C4603761}"/>
                </a:ext>
              </a:extLst>
            </p:cNvPr>
            <p:cNvSpPr/>
            <p:nvPr/>
          </p:nvSpPr>
          <p:spPr>
            <a:xfrm rot="5400000" flipH="1">
              <a:off x="3888034" y="4588443"/>
              <a:ext cx="96265" cy="91918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8ECD48CA-A0B0-616A-D0BA-E068004794FF}"/>
                </a:ext>
              </a:extLst>
            </p:cNvPr>
            <p:cNvSpPr/>
            <p:nvPr/>
          </p:nvSpPr>
          <p:spPr>
            <a:xfrm>
              <a:off x="2605252" y="4609528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B4DD915D-C9D7-84F8-5B46-1CC35666378C}"/>
                </a:ext>
              </a:extLst>
            </p:cNvPr>
            <p:cNvSpPr/>
            <p:nvPr/>
          </p:nvSpPr>
          <p:spPr>
            <a:xfrm>
              <a:off x="4481424" y="4991072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10" name="Imagen 209">
              <a:extLst>
                <a:ext uri="{FF2B5EF4-FFF2-40B4-BE49-F238E27FC236}">
                  <a16:creationId xmlns:a16="http://schemas.microsoft.com/office/drawing/2014/main" id="{7480DFFC-AEB1-30B1-38F0-12376C75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0384" y="4784660"/>
              <a:ext cx="540000" cy="540000"/>
            </a:xfrm>
            <a:prstGeom prst="rect">
              <a:avLst/>
            </a:prstGeom>
          </p:spPr>
        </p:pic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B23C0C8A-086B-78A5-D5EB-F212212670EE}"/>
                </a:ext>
              </a:extLst>
            </p:cNvPr>
            <p:cNvSpPr/>
            <p:nvPr/>
          </p:nvSpPr>
          <p:spPr>
            <a:xfrm>
              <a:off x="1277565" y="4776105"/>
              <a:ext cx="1325282" cy="6924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Atención de la persona Accidentada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556EA7ED-C1F2-6000-84F2-2813474C7A46}"/>
              </a:ext>
            </a:extLst>
          </p:cNvPr>
          <p:cNvGrpSpPr/>
          <p:nvPr/>
        </p:nvGrpSpPr>
        <p:grpSpPr>
          <a:xfrm>
            <a:off x="779522" y="3899768"/>
            <a:ext cx="3272920" cy="1222181"/>
            <a:chOff x="1508979" y="3396342"/>
            <a:chExt cx="3272920" cy="1222181"/>
          </a:xfrm>
        </p:grpSpPr>
        <p:sp>
          <p:nvSpPr>
            <p:cNvPr id="213" name="Triángulo isósceles 212">
              <a:extLst>
                <a:ext uri="{FF2B5EF4-FFF2-40B4-BE49-F238E27FC236}">
                  <a16:creationId xmlns:a16="http://schemas.microsoft.com/office/drawing/2014/main" id="{C1D0B3A9-C6FF-C0B7-493F-DB64C918E32D}"/>
                </a:ext>
              </a:extLst>
            </p:cNvPr>
            <p:cNvSpPr/>
            <p:nvPr/>
          </p:nvSpPr>
          <p:spPr>
            <a:xfrm rot="7016780" flipH="1">
              <a:off x="4126801" y="3806783"/>
              <a:ext cx="97929" cy="91918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Elipse 213">
              <a:extLst>
                <a:ext uri="{FF2B5EF4-FFF2-40B4-BE49-F238E27FC236}">
                  <a16:creationId xmlns:a16="http://schemas.microsoft.com/office/drawing/2014/main" id="{633D386F-45C9-7675-9E61-261921C977C3}"/>
                </a:ext>
              </a:extLst>
            </p:cNvPr>
            <p:cNvSpPr/>
            <p:nvPr/>
          </p:nvSpPr>
          <p:spPr>
            <a:xfrm>
              <a:off x="3006583" y="3403421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7062CDDD-6215-B5C4-5055-97A99E2C6DE2}"/>
                </a:ext>
              </a:extLst>
            </p:cNvPr>
            <p:cNvSpPr/>
            <p:nvPr/>
          </p:nvSpPr>
          <p:spPr>
            <a:xfrm>
              <a:off x="4648359" y="4484983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16" name="Imagen 215">
              <a:extLst>
                <a:ext uri="{FF2B5EF4-FFF2-40B4-BE49-F238E27FC236}">
                  <a16:creationId xmlns:a16="http://schemas.microsoft.com/office/drawing/2014/main" id="{D407FF5B-C6EA-FB2C-6FFE-F80B9D786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1715" y="3578553"/>
              <a:ext cx="540000" cy="540000"/>
            </a:xfrm>
            <a:prstGeom prst="rect">
              <a:avLst/>
            </a:prstGeom>
          </p:spPr>
        </p:pic>
        <p:sp>
          <p:nvSpPr>
            <p:cNvPr id="217" name="Rectángulo 216">
              <a:extLst>
                <a:ext uri="{FF2B5EF4-FFF2-40B4-BE49-F238E27FC236}">
                  <a16:creationId xmlns:a16="http://schemas.microsoft.com/office/drawing/2014/main" id="{8EAAA17E-3692-CC50-CD4D-63588BCA2F91}"/>
                </a:ext>
              </a:extLst>
            </p:cNvPr>
            <p:cNvSpPr/>
            <p:nvPr/>
          </p:nvSpPr>
          <p:spPr>
            <a:xfrm>
              <a:off x="1508979" y="3396342"/>
              <a:ext cx="1459775" cy="8925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Reporte del Accidente o Incidente de Trabajo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C9E6B0D5-BBB3-FB50-090D-FDB11C95630C}"/>
              </a:ext>
            </a:extLst>
          </p:cNvPr>
          <p:cNvGrpSpPr/>
          <p:nvPr/>
        </p:nvGrpSpPr>
        <p:grpSpPr>
          <a:xfrm>
            <a:off x="2956270" y="1926201"/>
            <a:ext cx="2165542" cy="2420982"/>
            <a:chOff x="3685727" y="1422775"/>
            <a:chExt cx="2165542" cy="2420982"/>
          </a:xfrm>
        </p:grpSpPr>
        <p:sp>
          <p:nvSpPr>
            <p:cNvPr id="219" name="Triángulo isósceles 218">
              <a:extLst>
                <a:ext uri="{FF2B5EF4-FFF2-40B4-BE49-F238E27FC236}">
                  <a16:creationId xmlns:a16="http://schemas.microsoft.com/office/drawing/2014/main" id="{C10F2D0B-9165-B020-D75D-EA9A2C730B0C}"/>
                </a:ext>
              </a:extLst>
            </p:cNvPr>
            <p:cNvSpPr/>
            <p:nvPr/>
          </p:nvSpPr>
          <p:spPr>
            <a:xfrm rot="10112561" flipH="1">
              <a:off x="5500870" y="2720172"/>
              <a:ext cx="97929" cy="919181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3A14BB6D-95EC-98E7-162F-474ABF91978C}"/>
                </a:ext>
              </a:extLst>
            </p:cNvPr>
            <p:cNvSpPr/>
            <p:nvPr/>
          </p:nvSpPr>
          <p:spPr>
            <a:xfrm>
              <a:off x="4961004" y="1915306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50978349-1172-94B5-8E47-75EB379753B3}"/>
                </a:ext>
              </a:extLst>
            </p:cNvPr>
            <p:cNvSpPr/>
            <p:nvPr/>
          </p:nvSpPr>
          <p:spPr>
            <a:xfrm>
              <a:off x="5622346" y="3710217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F6F0C46D-3B16-475F-9E87-D4E91CF8C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6136" y="2090438"/>
              <a:ext cx="540000" cy="540000"/>
            </a:xfrm>
            <a:prstGeom prst="rect">
              <a:avLst/>
            </a:prstGeom>
          </p:spPr>
        </p:pic>
        <p:sp>
          <p:nvSpPr>
            <p:cNvPr id="223" name="Rectángulo 222">
              <a:extLst>
                <a:ext uri="{FF2B5EF4-FFF2-40B4-BE49-F238E27FC236}">
                  <a16:creationId xmlns:a16="http://schemas.microsoft.com/office/drawing/2014/main" id="{E97F3C30-341A-BAF8-1BCB-DCE504CAABC1}"/>
                </a:ext>
              </a:extLst>
            </p:cNvPr>
            <p:cNvSpPr/>
            <p:nvPr/>
          </p:nvSpPr>
          <p:spPr>
            <a:xfrm>
              <a:off x="3685727" y="1422775"/>
              <a:ext cx="1908737" cy="4924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Definición y Ejecución de los planes de acción 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899E5A18-6B49-27A7-E7FC-E4FBCD75A125}"/>
              </a:ext>
            </a:extLst>
          </p:cNvPr>
          <p:cNvGrpSpPr/>
          <p:nvPr/>
        </p:nvGrpSpPr>
        <p:grpSpPr>
          <a:xfrm>
            <a:off x="4996087" y="1646556"/>
            <a:ext cx="1924220" cy="2706128"/>
            <a:chOff x="5725544" y="1143130"/>
            <a:chExt cx="1924220" cy="2706128"/>
          </a:xfrm>
        </p:grpSpPr>
        <p:sp>
          <p:nvSpPr>
            <p:cNvPr id="225" name="Triángulo isósceles 224">
              <a:extLst>
                <a:ext uri="{FF2B5EF4-FFF2-40B4-BE49-F238E27FC236}">
                  <a16:creationId xmlns:a16="http://schemas.microsoft.com/office/drawing/2014/main" id="{C5314ADD-A07E-63FB-A263-CE49F9F045F8}"/>
                </a:ext>
              </a:extLst>
            </p:cNvPr>
            <p:cNvSpPr/>
            <p:nvPr/>
          </p:nvSpPr>
          <p:spPr>
            <a:xfrm rot="11487439">
              <a:off x="6377547" y="2725673"/>
              <a:ext cx="97929" cy="919181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1E27DA1F-57CD-3849-FFB0-EF065921B612}"/>
                </a:ext>
              </a:extLst>
            </p:cNvPr>
            <p:cNvSpPr/>
            <p:nvPr/>
          </p:nvSpPr>
          <p:spPr>
            <a:xfrm>
              <a:off x="6187786" y="1909518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86F87881-E0B4-21A7-DAB5-038D68189744}"/>
                </a:ext>
              </a:extLst>
            </p:cNvPr>
            <p:cNvSpPr/>
            <p:nvPr/>
          </p:nvSpPr>
          <p:spPr>
            <a:xfrm flipH="1">
              <a:off x="6220460" y="3715718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28" name="Imagen 227">
              <a:extLst>
                <a:ext uri="{FF2B5EF4-FFF2-40B4-BE49-F238E27FC236}">
                  <a16:creationId xmlns:a16="http://schemas.microsoft.com/office/drawing/2014/main" id="{92768058-A8C7-E789-264C-56CD572E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2918" y="2084650"/>
              <a:ext cx="540000" cy="540000"/>
            </a:xfrm>
            <a:prstGeom prst="rect">
              <a:avLst/>
            </a:prstGeom>
          </p:spPr>
        </p:pic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FBA4FA2F-3935-E67B-DBEA-B1BDAAAF43CD}"/>
                </a:ext>
              </a:extLst>
            </p:cNvPr>
            <p:cNvSpPr/>
            <p:nvPr/>
          </p:nvSpPr>
          <p:spPr>
            <a:xfrm>
              <a:off x="5725544" y="1143130"/>
              <a:ext cx="1924220" cy="8925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Verificación y cumplimiento de los Compromisos o Medidas 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7875A198-F33D-D149-6E44-3D38EE33AC5E}"/>
              </a:ext>
            </a:extLst>
          </p:cNvPr>
          <p:cNvGrpSpPr/>
          <p:nvPr/>
        </p:nvGrpSpPr>
        <p:grpSpPr>
          <a:xfrm>
            <a:off x="6046169" y="2853189"/>
            <a:ext cx="2924019" cy="1760074"/>
            <a:chOff x="6775626" y="2349763"/>
            <a:chExt cx="2924019" cy="1760074"/>
          </a:xfrm>
        </p:grpSpPr>
        <p:sp>
          <p:nvSpPr>
            <p:cNvPr id="231" name="Triángulo isósceles 230">
              <a:extLst>
                <a:ext uri="{FF2B5EF4-FFF2-40B4-BE49-F238E27FC236}">
                  <a16:creationId xmlns:a16="http://schemas.microsoft.com/office/drawing/2014/main" id="{CE0B55E9-0B77-CE1E-0DCA-6087BEA96884}"/>
                </a:ext>
              </a:extLst>
            </p:cNvPr>
            <p:cNvSpPr/>
            <p:nvPr/>
          </p:nvSpPr>
          <p:spPr>
            <a:xfrm rot="12891742">
              <a:off x="7112598" y="3133479"/>
              <a:ext cx="97929" cy="919181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7762C18F-C264-DB33-9635-6549C853FD1F}"/>
                </a:ext>
              </a:extLst>
            </p:cNvPr>
            <p:cNvSpPr/>
            <p:nvPr/>
          </p:nvSpPr>
          <p:spPr>
            <a:xfrm>
              <a:off x="7258426" y="2466003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311A13F5-650E-54BE-0DF6-548B1FE878F4}"/>
                </a:ext>
              </a:extLst>
            </p:cNvPr>
            <p:cNvSpPr/>
            <p:nvPr/>
          </p:nvSpPr>
          <p:spPr>
            <a:xfrm flipH="1">
              <a:off x="6775626" y="3976297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34" name="Imagen 233">
              <a:extLst>
                <a:ext uri="{FF2B5EF4-FFF2-40B4-BE49-F238E27FC236}">
                  <a16:creationId xmlns:a16="http://schemas.microsoft.com/office/drawing/2014/main" id="{9B52EB81-7178-02ED-F3BC-A9673B9A2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33558" y="2641135"/>
              <a:ext cx="540000" cy="540000"/>
            </a:xfrm>
            <a:prstGeom prst="rect">
              <a:avLst/>
            </a:prstGeom>
          </p:spPr>
        </p:pic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2B270BC7-06DB-97BA-34F5-FA5B2154BFB4}"/>
                </a:ext>
              </a:extLst>
            </p:cNvPr>
            <p:cNvSpPr/>
            <p:nvPr/>
          </p:nvSpPr>
          <p:spPr>
            <a:xfrm>
              <a:off x="8020318" y="2349763"/>
              <a:ext cx="1679327" cy="4924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Realización de lecciones aprendidas </a:t>
              </a:r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778B4CC5-5569-DABC-862E-664134C7B7AE}"/>
              </a:ext>
            </a:extLst>
          </p:cNvPr>
          <p:cNvGrpSpPr/>
          <p:nvPr/>
        </p:nvGrpSpPr>
        <p:grpSpPr>
          <a:xfrm>
            <a:off x="1221431" y="2782232"/>
            <a:ext cx="3235057" cy="1822408"/>
            <a:chOff x="1950888" y="2278806"/>
            <a:chExt cx="3235057" cy="1822408"/>
          </a:xfrm>
        </p:grpSpPr>
        <p:sp>
          <p:nvSpPr>
            <p:cNvPr id="237" name="Triángulo isósceles 236">
              <a:extLst>
                <a:ext uri="{FF2B5EF4-FFF2-40B4-BE49-F238E27FC236}">
                  <a16:creationId xmlns:a16="http://schemas.microsoft.com/office/drawing/2014/main" id="{C67E3CF1-464D-A555-035B-E65CE0C41278}"/>
                </a:ext>
              </a:extLst>
            </p:cNvPr>
            <p:cNvSpPr/>
            <p:nvPr/>
          </p:nvSpPr>
          <p:spPr>
            <a:xfrm rot="8708258" flipH="1">
              <a:off x="4719636" y="3077746"/>
              <a:ext cx="97929" cy="919181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F1D216F5-7C9A-3041-92CC-28DC9704BF3F}"/>
                </a:ext>
              </a:extLst>
            </p:cNvPr>
            <p:cNvSpPr/>
            <p:nvPr/>
          </p:nvSpPr>
          <p:spPr>
            <a:xfrm>
              <a:off x="3847459" y="2459165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4B2080C9-DF38-5D9D-34B3-5A20BC13F260}"/>
                </a:ext>
              </a:extLst>
            </p:cNvPr>
            <p:cNvSpPr/>
            <p:nvPr/>
          </p:nvSpPr>
          <p:spPr>
            <a:xfrm>
              <a:off x="5052405" y="3967674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40" name="Imagen 239">
              <a:extLst>
                <a:ext uri="{FF2B5EF4-FFF2-40B4-BE49-F238E27FC236}">
                  <a16:creationId xmlns:a16="http://schemas.microsoft.com/office/drawing/2014/main" id="{B703DC68-3DD7-4FDB-0D43-A3E7C58B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22591" y="2634297"/>
              <a:ext cx="540000" cy="540000"/>
            </a:xfrm>
            <a:prstGeom prst="rect">
              <a:avLst/>
            </a:prstGeom>
          </p:spPr>
        </p:pic>
        <p:sp>
          <p:nvSpPr>
            <p:cNvPr id="241" name="Rectángulo 240">
              <a:extLst>
                <a:ext uri="{FF2B5EF4-FFF2-40B4-BE49-F238E27FC236}">
                  <a16:creationId xmlns:a16="http://schemas.microsoft.com/office/drawing/2014/main" id="{C044543F-654C-D148-4590-2EB03FAF39D7}"/>
                </a:ext>
              </a:extLst>
            </p:cNvPr>
            <p:cNvSpPr/>
            <p:nvPr/>
          </p:nvSpPr>
          <p:spPr>
            <a:xfrm>
              <a:off x="1950888" y="2278806"/>
              <a:ext cx="2134158" cy="49244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Investigación del Accidente o Incidente de Trabajo</a:t>
              </a:r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09BB1495-82BF-7353-0483-87F3881ECBCB}"/>
              </a:ext>
            </a:extLst>
          </p:cNvPr>
          <p:cNvGrpSpPr/>
          <p:nvPr/>
        </p:nvGrpSpPr>
        <p:grpSpPr>
          <a:xfrm>
            <a:off x="6652646" y="5112954"/>
            <a:ext cx="3132040" cy="890265"/>
            <a:chOff x="7382103" y="4609528"/>
            <a:chExt cx="3132040" cy="890265"/>
          </a:xfrm>
        </p:grpSpPr>
        <p:sp>
          <p:nvSpPr>
            <p:cNvPr id="243" name="Triángulo isósceles 242">
              <a:extLst>
                <a:ext uri="{FF2B5EF4-FFF2-40B4-BE49-F238E27FC236}">
                  <a16:creationId xmlns:a16="http://schemas.microsoft.com/office/drawing/2014/main" id="{15FD31D9-7971-EACE-3DF0-84090BA8B70D}"/>
                </a:ext>
              </a:extLst>
            </p:cNvPr>
            <p:cNvSpPr/>
            <p:nvPr/>
          </p:nvSpPr>
          <p:spPr>
            <a:xfrm rot="16200000">
              <a:off x="8000068" y="4588443"/>
              <a:ext cx="96265" cy="91918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81DBCA95-0D49-67AC-5D6A-5415604C522D}"/>
                </a:ext>
              </a:extLst>
            </p:cNvPr>
            <p:cNvSpPr/>
            <p:nvPr/>
          </p:nvSpPr>
          <p:spPr>
            <a:xfrm>
              <a:off x="8479083" y="4609528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CBFEF69B-B364-D9AC-9CD2-5CF529B36549}"/>
                </a:ext>
              </a:extLst>
            </p:cNvPr>
            <p:cNvSpPr/>
            <p:nvPr/>
          </p:nvSpPr>
          <p:spPr>
            <a:xfrm flipH="1">
              <a:off x="7382103" y="4991072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46" name="Imagen 245">
              <a:extLst>
                <a:ext uri="{FF2B5EF4-FFF2-40B4-BE49-F238E27FC236}">
                  <a16:creationId xmlns:a16="http://schemas.microsoft.com/office/drawing/2014/main" id="{DE64B6B8-C402-BCBE-EAB9-DDDA43A0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54215" y="4784660"/>
              <a:ext cx="540000" cy="540000"/>
            </a:xfrm>
            <a:prstGeom prst="rect">
              <a:avLst/>
            </a:prstGeom>
          </p:spPr>
        </p:pic>
        <p:sp>
          <p:nvSpPr>
            <p:cNvPr id="247" name="Rectángulo 246">
              <a:extLst>
                <a:ext uri="{FF2B5EF4-FFF2-40B4-BE49-F238E27FC236}">
                  <a16:creationId xmlns:a16="http://schemas.microsoft.com/office/drawing/2014/main" id="{AF5DE6C6-66CC-987A-6C4F-1ED0194E1283}"/>
                </a:ext>
              </a:extLst>
            </p:cNvPr>
            <p:cNvSpPr/>
            <p:nvPr/>
          </p:nvSpPr>
          <p:spPr>
            <a:xfrm>
              <a:off x="9375647" y="4774923"/>
              <a:ext cx="1138496" cy="6924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Análisis y monitoreo de indicadores</a:t>
              </a:r>
            </a:p>
          </p:txBody>
        </p:sp>
      </p:grpSp>
      <p:grpSp>
        <p:nvGrpSpPr>
          <p:cNvPr id="248" name="Grupo 247">
            <a:extLst>
              <a:ext uri="{FF2B5EF4-FFF2-40B4-BE49-F238E27FC236}">
                <a16:creationId xmlns:a16="http://schemas.microsoft.com/office/drawing/2014/main" id="{2294CC0A-0E07-A446-3EDA-E11B6A14160C}"/>
              </a:ext>
            </a:extLst>
          </p:cNvPr>
          <p:cNvGrpSpPr/>
          <p:nvPr/>
        </p:nvGrpSpPr>
        <p:grpSpPr>
          <a:xfrm>
            <a:off x="6478395" y="3910385"/>
            <a:ext cx="3025203" cy="1204643"/>
            <a:chOff x="7207852" y="3406959"/>
            <a:chExt cx="3025203" cy="1204643"/>
          </a:xfrm>
        </p:grpSpPr>
        <p:sp>
          <p:nvSpPr>
            <p:cNvPr id="249" name="Triángulo isósceles 248">
              <a:extLst>
                <a:ext uri="{FF2B5EF4-FFF2-40B4-BE49-F238E27FC236}">
                  <a16:creationId xmlns:a16="http://schemas.microsoft.com/office/drawing/2014/main" id="{992A7015-E450-8E55-7DC9-FA4C28271829}"/>
                </a:ext>
              </a:extLst>
            </p:cNvPr>
            <p:cNvSpPr/>
            <p:nvPr/>
          </p:nvSpPr>
          <p:spPr>
            <a:xfrm rot="14583220">
              <a:off x="7739621" y="3799861"/>
              <a:ext cx="97929" cy="919182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AF7F021B-2DEA-212B-1AF5-029D2B524436}"/>
                </a:ext>
              </a:extLst>
            </p:cNvPr>
            <p:cNvSpPr/>
            <p:nvPr/>
          </p:nvSpPr>
          <p:spPr>
            <a:xfrm>
              <a:off x="8033950" y="3406959"/>
              <a:ext cx="890265" cy="89026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C2C2CD6B-4C02-3F20-9B67-D2EB68F13148}"/>
                </a:ext>
              </a:extLst>
            </p:cNvPr>
            <p:cNvSpPr/>
            <p:nvPr/>
          </p:nvSpPr>
          <p:spPr>
            <a:xfrm flipH="1">
              <a:off x="7207852" y="4478062"/>
              <a:ext cx="133540" cy="133540"/>
            </a:xfrm>
            <a:prstGeom prst="ellipse">
              <a:avLst/>
            </a:prstGeom>
            <a:solidFill>
              <a:srgbClr val="003087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52" name="Imagen 251">
              <a:extLst>
                <a:ext uri="{FF2B5EF4-FFF2-40B4-BE49-F238E27FC236}">
                  <a16:creationId xmlns:a16="http://schemas.microsoft.com/office/drawing/2014/main" id="{7CB04945-5A71-CB38-F550-B683748F5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8209082" y="3582091"/>
              <a:ext cx="540000" cy="540000"/>
            </a:xfrm>
            <a:prstGeom prst="rect">
              <a:avLst/>
            </a:prstGeom>
          </p:spPr>
        </p:pic>
        <p:sp>
          <p:nvSpPr>
            <p:cNvPr id="253" name="Rectángulo 252">
              <a:extLst>
                <a:ext uri="{FF2B5EF4-FFF2-40B4-BE49-F238E27FC236}">
                  <a16:creationId xmlns:a16="http://schemas.microsoft.com/office/drawing/2014/main" id="{B903F81D-5EA3-D6DA-AFF7-D7825DABD013}"/>
                </a:ext>
              </a:extLst>
            </p:cNvPr>
            <p:cNvSpPr/>
            <p:nvPr/>
          </p:nvSpPr>
          <p:spPr>
            <a:xfrm>
              <a:off x="8917487" y="3537425"/>
              <a:ext cx="1315568" cy="6924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300" dirty="0">
                  <a:solidFill>
                    <a:srgbClr val="000000"/>
                  </a:solidFill>
                  <a:latin typeface="Abadi" panose="020B0604020104020204" pitchFamily="34" charset="0"/>
                </a:rPr>
                <a:t>Comunicación de lecciones aprendidas </a:t>
              </a:r>
            </a:p>
          </p:txBody>
        </p:sp>
      </p:grpSp>
      <p:sp>
        <p:nvSpPr>
          <p:cNvPr id="254" name="1 Título">
            <a:extLst>
              <a:ext uri="{FF2B5EF4-FFF2-40B4-BE49-F238E27FC236}">
                <a16:creationId xmlns:a16="http://schemas.microsoft.com/office/drawing/2014/main" id="{81EA2644-1516-8126-6B9F-B66884C7F6B6}"/>
              </a:ext>
            </a:extLst>
          </p:cNvPr>
          <p:cNvSpPr txBox="1">
            <a:spLocks/>
          </p:cNvSpPr>
          <p:nvPr/>
        </p:nvSpPr>
        <p:spPr>
          <a:xfrm>
            <a:off x="4481558" y="5314951"/>
            <a:ext cx="1567720" cy="756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kern="0" dirty="0">
                <a:solidFill>
                  <a:srgbClr val="FFFFFF"/>
                </a:solidFill>
                <a:latin typeface="Abadi" panose="020B0604020104020204" pitchFamily="34" charset="0"/>
              </a:rPr>
              <a:t>Procedimiento Accidentalidad laboral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519" y="2681970"/>
            <a:ext cx="2044064" cy="4705350"/>
          </a:xfrm>
          <a:custGeom>
            <a:avLst/>
            <a:gdLst/>
            <a:ahLst/>
            <a:cxnLst/>
            <a:rect l="l" t="t" r="r" b="b"/>
            <a:pathLst>
              <a:path w="2044064" h="4705350">
                <a:moveTo>
                  <a:pt x="1941906" y="0"/>
                </a:moveTo>
                <a:lnTo>
                  <a:pt x="102146" y="0"/>
                </a:lnTo>
                <a:lnTo>
                  <a:pt x="62381" y="8027"/>
                </a:lnTo>
                <a:lnTo>
                  <a:pt x="29913" y="29918"/>
                </a:lnTo>
                <a:lnTo>
                  <a:pt x="8025" y="62386"/>
                </a:lnTo>
                <a:lnTo>
                  <a:pt x="0" y="102146"/>
                </a:lnTo>
                <a:lnTo>
                  <a:pt x="0" y="4602581"/>
                </a:lnTo>
                <a:lnTo>
                  <a:pt x="8025" y="4642341"/>
                </a:lnTo>
                <a:lnTo>
                  <a:pt x="29913" y="4674809"/>
                </a:lnTo>
                <a:lnTo>
                  <a:pt x="62381" y="4696700"/>
                </a:lnTo>
                <a:lnTo>
                  <a:pt x="102146" y="4704727"/>
                </a:lnTo>
                <a:lnTo>
                  <a:pt x="1941906" y="4704727"/>
                </a:lnTo>
                <a:lnTo>
                  <a:pt x="1981665" y="4696700"/>
                </a:lnTo>
                <a:lnTo>
                  <a:pt x="2014134" y="4674809"/>
                </a:lnTo>
                <a:lnTo>
                  <a:pt x="2036025" y="4642341"/>
                </a:lnTo>
                <a:lnTo>
                  <a:pt x="2044052" y="4602581"/>
                </a:lnTo>
                <a:lnTo>
                  <a:pt x="2044052" y="102146"/>
                </a:lnTo>
                <a:lnTo>
                  <a:pt x="2036025" y="62386"/>
                </a:lnTo>
                <a:lnTo>
                  <a:pt x="2014134" y="29918"/>
                </a:lnTo>
                <a:lnTo>
                  <a:pt x="1981665" y="8027"/>
                </a:lnTo>
                <a:lnTo>
                  <a:pt x="1941906" y="0"/>
                </a:lnTo>
                <a:close/>
              </a:path>
            </a:pathLst>
          </a:custGeom>
          <a:solidFill>
            <a:srgbClr val="55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23539"/>
            <a:ext cx="48564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5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5" dirty="0" err="1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caso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accidente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 err="1">
                <a:solidFill>
                  <a:srgbClr val="FFFFFF"/>
                </a:solidFill>
                <a:latin typeface="Tahoma"/>
                <a:cs typeface="Tahoma"/>
              </a:rPr>
              <a:t>incidente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trabajo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2" y="1110929"/>
            <a:ext cx="3496310" cy="501650"/>
          </a:xfrm>
          <a:custGeom>
            <a:avLst/>
            <a:gdLst/>
            <a:ahLst/>
            <a:cxnLst/>
            <a:rect l="l" t="t" r="r" b="b"/>
            <a:pathLst>
              <a:path w="3496310" h="501650">
                <a:moveTo>
                  <a:pt x="3407435" y="0"/>
                </a:moveTo>
                <a:lnTo>
                  <a:pt x="0" y="0"/>
                </a:lnTo>
                <a:lnTo>
                  <a:pt x="0" y="501484"/>
                </a:lnTo>
                <a:lnTo>
                  <a:pt x="3407435" y="501484"/>
                </a:lnTo>
                <a:lnTo>
                  <a:pt x="3441806" y="494545"/>
                </a:lnTo>
                <a:lnTo>
                  <a:pt x="3469874" y="475621"/>
                </a:lnTo>
                <a:lnTo>
                  <a:pt x="3488799" y="447553"/>
                </a:lnTo>
                <a:lnTo>
                  <a:pt x="3495738" y="413181"/>
                </a:lnTo>
                <a:lnTo>
                  <a:pt x="3495738" y="88303"/>
                </a:lnTo>
                <a:lnTo>
                  <a:pt x="3488799" y="53931"/>
                </a:lnTo>
                <a:lnTo>
                  <a:pt x="3469874" y="25863"/>
                </a:lnTo>
                <a:lnTo>
                  <a:pt x="3441806" y="6939"/>
                </a:lnTo>
                <a:lnTo>
                  <a:pt x="3407435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890" y="1194057"/>
            <a:ext cx="26333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45">
                <a:solidFill>
                  <a:srgbClr val="008BFF"/>
                </a:solidFill>
                <a:latin typeface="Trebuchet MS"/>
                <a:cs typeface="Trebuchet MS"/>
              </a:rPr>
              <a:t>Accidente</a:t>
            </a:r>
            <a:r>
              <a:rPr sz="2000" b="1" spc="-5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8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2000" b="1" spc="-5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40">
                <a:solidFill>
                  <a:srgbClr val="008BFF"/>
                </a:solidFill>
                <a:latin typeface="Trebuchet MS"/>
                <a:cs typeface="Trebuchet MS"/>
              </a:rPr>
              <a:t>trabajo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4904" y="2731956"/>
            <a:ext cx="201574" cy="2015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86" y="3748377"/>
            <a:ext cx="79463" cy="7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86" y="3992690"/>
            <a:ext cx="79463" cy="794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86" y="4210965"/>
            <a:ext cx="79463" cy="794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2086" y="4776233"/>
            <a:ext cx="79463" cy="794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4904" y="3000535"/>
            <a:ext cx="201574" cy="2015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4904" y="3272735"/>
            <a:ext cx="201574" cy="2015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2846" y="5149842"/>
            <a:ext cx="201574" cy="2015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2846" y="5680830"/>
            <a:ext cx="201574" cy="2015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2846" y="6555716"/>
            <a:ext cx="201574" cy="2015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76389" y="6863729"/>
            <a:ext cx="201574" cy="2015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69828" y="1906198"/>
            <a:ext cx="9202420" cy="531299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3567429">
              <a:lnSpc>
                <a:spcPts val="1310"/>
              </a:lnSpc>
              <a:spcBef>
                <a:spcPts val="250"/>
              </a:spcBef>
            </a:pPr>
            <a:r>
              <a:rPr sz="1200" b="1" spc="-20">
                <a:solidFill>
                  <a:srgbClr val="1D3380"/>
                </a:solidFill>
                <a:latin typeface="Arial"/>
                <a:cs typeface="Arial"/>
              </a:rPr>
              <a:t>Un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accidente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30">
                <a:solidFill>
                  <a:srgbClr val="1D3380"/>
                </a:solidFill>
                <a:latin typeface="Arial"/>
                <a:cs typeface="Arial"/>
              </a:rPr>
              <a:t>de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5" err="1">
                <a:solidFill>
                  <a:srgbClr val="1D3380"/>
                </a:solidFill>
                <a:latin typeface="Arial"/>
                <a:cs typeface="Arial"/>
              </a:rPr>
              <a:t>trabajo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35">
                <a:solidFill>
                  <a:srgbClr val="1D3380"/>
                </a:solidFill>
                <a:latin typeface="Arial"/>
                <a:cs typeface="Arial"/>
              </a:rPr>
              <a:t>es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5" err="1">
                <a:solidFill>
                  <a:srgbClr val="1D3380"/>
                </a:solidFill>
                <a:latin typeface="Arial"/>
                <a:cs typeface="Arial"/>
              </a:rPr>
              <a:t>todo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45" err="1">
                <a:solidFill>
                  <a:srgbClr val="1D3380"/>
                </a:solidFill>
                <a:latin typeface="Arial"/>
                <a:cs typeface="Arial"/>
              </a:rPr>
              <a:t>suceso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0" err="1">
                <a:solidFill>
                  <a:srgbClr val="1D3380"/>
                </a:solidFill>
                <a:latin typeface="Arial"/>
                <a:cs typeface="Arial"/>
              </a:rPr>
              <a:t>repentino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que </a:t>
            </a:r>
            <a:r>
              <a:rPr lang="es-CO" sz="1200" b="1" spc="-5" err="1">
                <a:solidFill>
                  <a:srgbClr val="1D3380"/>
                </a:solidFill>
                <a:latin typeface="Arial"/>
                <a:cs typeface="Arial"/>
              </a:rPr>
              <a:t>sobrevenga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0" err="1">
                <a:solidFill>
                  <a:srgbClr val="1D3380"/>
                </a:solidFill>
                <a:latin typeface="Arial"/>
                <a:cs typeface="Arial"/>
              </a:rPr>
              <a:t>por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25">
                <a:solidFill>
                  <a:srgbClr val="1D3380"/>
                </a:solidFill>
                <a:latin typeface="Arial"/>
                <a:cs typeface="Arial"/>
              </a:rPr>
              <a:t>causa </a:t>
            </a:r>
            <a:r>
              <a:rPr sz="1200" b="1" spc="-3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5">
                <a:solidFill>
                  <a:srgbClr val="1D3380"/>
                </a:solidFill>
                <a:latin typeface="Arial"/>
                <a:cs typeface="Arial"/>
              </a:rPr>
              <a:t>o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30">
                <a:solidFill>
                  <a:srgbClr val="1D3380"/>
                </a:solidFill>
                <a:latin typeface="Arial"/>
                <a:cs typeface="Arial"/>
              </a:rPr>
              <a:t>con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25" err="1">
                <a:solidFill>
                  <a:srgbClr val="1D3380"/>
                </a:solidFill>
                <a:latin typeface="Arial"/>
                <a:cs typeface="Arial"/>
              </a:rPr>
              <a:t>ocasión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del </a:t>
            </a:r>
            <a:r>
              <a:rPr lang="es-CO" sz="1200" b="1" spc="15" err="1">
                <a:solidFill>
                  <a:srgbClr val="1D3380"/>
                </a:solidFill>
                <a:latin typeface="Arial"/>
                <a:cs typeface="Arial"/>
              </a:rPr>
              <a:t>trabajo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25">
                <a:solidFill>
                  <a:srgbClr val="1D3380"/>
                </a:solidFill>
                <a:latin typeface="Arial"/>
                <a:cs typeface="Arial"/>
              </a:rPr>
              <a:t>y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que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produzca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0" err="1">
                <a:solidFill>
                  <a:srgbClr val="1D3380"/>
                </a:solidFill>
                <a:latin typeface="Arial"/>
                <a:cs typeface="Arial"/>
              </a:rPr>
              <a:t>en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0" err="1">
                <a:solidFill>
                  <a:srgbClr val="1D3380"/>
                </a:solidFill>
                <a:latin typeface="Arial"/>
                <a:cs typeface="Arial"/>
              </a:rPr>
              <a:t>el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5" err="1">
                <a:solidFill>
                  <a:srgbClr val="1D3380"/>
                </a:solidFill>
                <a:latin typeface="Arial"/>
                <a:cs typeface="Arial"/>
              </a:rPr>
              <a:t>trabajo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una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20" err="1">
                <a:solidFill>
                  <a:srgbClr val="1D3380"/>
                </a:solidFill>
                <a:latin typeface="Arial"/>
                <a:cs typeface="Arial"/>
              </a:rPr>
              <a:t>lesión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10" err="1">
                <a:solidFill>
                  <a:srgbClr val="1D3380"/>
                </a:solidFill>
                <a:latin typeface="Arial"/>
                <a:cs typeface="Arial"/>
              </a:rPr>
              <a:t>orgánica</a:t>
            </a:r>
            <a:r>
              <a:rPr sz="1200" b="1" spc="-10">
                <a:solidFill>
                  <a:srgbClr val="1D3380"/>
                </a:solidFill>
                <a:latin typeface="Arial"/>
                <a:cs typeface="Arial"/>
              </a:rPr>
              <a:t>, </a:t>
            </a:r>
            <a:r>
              <a:rPr sz="1200" b="1" spc="-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una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0" err="1">
                <a:solidFill>
                  <a:srgbClr val="1D3380"/>
                </a:solidFill>
                <a:latin typeface="Arial"/>
                <a:cs typeface="Arial"/>
              </a:rPr>
              <a:t>perturbación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5" err="1">
                <a:solidFill>
                  <a:srgbClr val="1D3380"/>
                </a:solidFill>
                <a:latin typeface="Arial"/>
                <a:cs typeface="Arial"/>
              </a:rPr>
              <a:t>funcional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5">
                <a:solidFill>
                  <a:srgbClr val="1D3380"/>
                </a:solidFill>
                <a:latin typeface="Arial"/>
                <a:cs typeface="Arial"/>
              </a:rPr>
              <a:t>o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-5" err="1">
                <a:solidFill>
                  <a:srgbClr val="1D3380"/>
                </a:solidFill>
                <a:latin typeface="Arial"/>
                <a:cs typeface="Arial"/>
              </a:rPr>
              <a:t>psiquiátrica</a:t>
            </a:r>
            <a:r>
              <a:rPr sz="1200" b="1" spc="-5">
                <a:solidFill>
                  <a:srgbClr val="1D3380"/>
                </a:solidFill>
                <a:latin typeface="Arial"/>
                <a:cs typeface="Arial"/>
              </a:rPr>
              <a:t>,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una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err="1">
                <a:solidFill>
                  <a:srgbClr val="1D3380"/>
                </a:solidFill>
                <a:latin typeface="Arial"/>
                <a:cs typeface="Arial"/>
              </a:rPr>
              <a:t>invalidez</a:t>
            </a:r>
            <a:r>
              <a:rPr sz="1200" b="1" spc="20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-5">
                <a:solidFill>
                  <a:srgbClr val="1D3380"/>
                </a:solidFill>
                <a:latin typeface="Arial"/>
                <a:cs typeface="Arial"/>
              </a:rPr>
              <a:t>o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sz="1200" b="1" spc="5">
                <a:solidFill>
                  <a:srgbClr val="1D3380"/>
                </a:solidFill>
                <a:latin typeface="Arial"/>
                <a:cs typeface="Arial"/>
              </a:rPr>
              <a:t>la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 </a:t>
            </a:r>
            <a:r>
              <a:rPr lang="es-CO" sz="1200" b="1" spc="15" err="1">
                <a:solidFill>
                  <a:srgbClr val="1D3380"/>
                </a:solidFill>
                <a:latin typeface="Arial"/>
                <a:cs typeface="Arial"/>
              </a:rPr>
              <a:t>muerte</a:t>
            </a:r>
            <a:r>
              <a:rPr sz="1200" b="1" spc="15">
                <a:solidFill>
                  <a:srgbClr val="1D338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2178050" indent="-224790">
              <a:lnSpc>
                <a:spcPct val="100000"/>
              </a:lnSpc>
              <a:buClr>
                <a:srgbClr val="FFFFFF"/>
              </a:buClr>
              <a:buSzPct val="104545"/>
              <a:buFont typeface="Trebuchet MS"/>
              <a:buAutoNum type="arabicPlain"/>
              <a:tabLst>
                <a:tab pos="2177415" algn="l"/>
                <a:tab pos="2178050" algn="l"/>
              </a:tabLst>
            </a:pPr>
            <a:r>
              <a:rPr lang="es-CO" sz="1100" b="1" spc="30">
                <a:solidFill>
                  <a:srgbClr val="818385"/>
                </a:solidFill>
                <a:latin typeface="Arial"/>
                <a:cs typeface="Arial"/>
              </a:rPr>
              <a:t>At</a:t>
            </a:r>
            <a:r>
              <a:rPr lang="es-CO" sz="1100" b="1" spc="30" err="1">
                <a:solidFill>
                  <a:srgbClr val="818385"/>
                </a:solidFill>
                <a:latin typeface="Arial"/>
                <a:cs typeface="Arial"/>
              </a:rPr>
              <a:t>iende</a:t>
            </a:r>
            <a:r>
              <a:rPr lang="es-CO" sz="11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40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 la</a:t>
            </a:r>
            <a:r>
              <a:rPr sz="1100" b="1" spc="15">
                <a:solidFill>
                  <a:srgbClr val="818385"/>
                </a:solidFill>
                <a:latin typeface="Arial"/>
                <a:cs typeface="Arial"/>
              </a:rPr>
              <a:t> persona</a:t>
            </a:r>
            <a:r>
              <a:rPr sz="1100" b="1" spc="3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MX" sz="1100" spc="45" err="1">
                <a:solidFill>
                  <a:srgbClr val="818385"/>
                </a:solidFill>
                <a:latin typeface="Tahoma"/>
                <a:cs typeface="Tahoma"/>
              </a:rPr>
              <a:t>accidentada</a:t>
            </a:r>
            <a:r>
              <a:rPr lang="es-MX" sz="1100" spc="45">
                <a:solidFill>
                  <a:srgbClr val="818385"/>
                </a:solidFill>
                <a:latin typeface="Tahoma"/>
                <a:cs typeface="Tahoma"/>
              </a:rPr>
              <a:t> (Si se tiene el conocimiento y experiencia)</a:t>
            </a:r>
            <a:endParaRPr sz="1100">
              <a:latin typeface="Tahoma"/>
              <a:cs typeface="Tahoma"/>
            </a:endParaRPr>
          </a:p>
          <a:p>
            <a:pPr marL="2178050" indent="-221615">
              <a:lnSpc>
                <a:spcPct val="100000"/>
              </a:lnSpc>
              <a:spcBef>
                <a:spcPts val="755"/>
              </a:spcBef>
              <a:buClr>
                <a:srgbClr val="FFFFFF"/>
              </a:buClr>
              <a:buSzPct val="104545"/>
              <a:buFont typeface="Trebuchet MS"/>
              <a:buAutoNum type="arabicPlain"/>
              <a:tabLst>
                <a:tab pos="2177415" algn="l"/>
                <a:tab pos="2178050" algn="l"/>
              </a:tabLst>
            </a:pPr>
            <a:r>
              <a:rPr lang="es-CO" sz="1100" b="1" spc="15" err="1">
                <a:solidFill>
                  <a:srgbClr val="818385"/>
                </a:solidFill>
                <a:latin typeface="Arial"/>
                <a:cs typeface="Arial"/>
              </a:rPr>
              <a:t>Defin</a:t>
            </a:r>
            <a:r>
              <a:rPr lang="es-CO" sz="1100" b="1" spc="15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lang="es-CO" sz="110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-35" err="1">
                <a:solidFill>
                  <a:srgbClr val="818385"/>
                </a:solidFill>
                <a:latin typeface="Arial"/>
                <a:cs typeface="Arial"/>
              </a:rPr>
              <a:t>si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15" err="1">
                <a:solidFill>
                  <a:srgbClr val="818385"/>
                </a:solidFill>
                <a:latin typeface="Arial"/>
                <a:cs typeface="Arial"/>
              </a:rPr>
              <a:t>aplica</a:t>
            </a:r>
            <a:r>
              <a:rPr sz="1100" b="1" spc="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enviar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accidenta</a:t>
            </a:r>
            <a:r>
              <a:rPr lang="es-CO" sz="1100" spc="40">
                <a:solidFill>
                  <a:srgbClr val="818385"/>
                </a:solidFill>
                <a:latin typeface="Tahoma"/>
                <a:cs typeface="Tahoma"/>
              </a:rPr>
              <a:t>do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una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-20">
                <a:solidFill>
                  <a:srgbClr val="818385"/>
                </a:solidFill>
                <a:latin typeface="Tahoma"/>
                <a:cs typeface="Tahoma"/>
              </a:rPr>
              <a:t>IPS.</a:t>
            </a:r>
            <a:endParaRPr sz="1100">
              <a:latin typeface="Tahoma"/>
              <a:cs typeface="Tahoma"/>
            </a:endParaRPr>
          </a:p>
          <a:p>
            <a:pPr marL="2178050" indent="-221615">
              <a:lnSpc>
                <a:spcPct val="100000"/>
              </a:lnSpc>
              <a:spcBef>
                <a:spcPts val="730"/>
              </a:spcBef>
              <a:buClr>
                <a:srgbClr val="FFFFFF"/>
              </a:buClr>
              <a:buSzPct val="104545"/>
              <a:buFont typeface="Trebuchet MS"/>
              <a:buAutoNum type="arabicPlain"/>
              <a:tabLst>
                <a:tab pos="2177415" algn="l"/>
                <a:tab pos="2178050" algn="l"/>
              </a:tabLst>
            </a:pPr>
            <a:r>
              <a:rPr lang="es-CO" sz="1100" b="1" spc="30" err="1">
                <a:solidFill>
                  <a:srgbClr val="818385"/>
                </a:solidFill>
                <a:latin typeface="Arial"/>
                <a:cs typeface="Arial"/>
              </a:rPr>
              <a:t>Reporta</a:t>
            </a:r>
            <a:r>
              <a:rPr lang="es-CO" sz="110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el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accidente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4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30" err="1">
                <a:solidFill>
                  <a:srgbClr val="818385"/>
                </a:solidFill>
                <a:latin typeface="Arial"/>
                <a:cs typeface="Arial"/>
              </a:rPr>
              <a:t>trabajo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5" err="1">
                <a:solidFill>
                  <a:srgbClr val="818385"/>
                </a:solidFill>
                <a:latin typeface="Tahoma"/>
                <a:cs typeface="Tahoma"/>
              </a:rPr>
              <a:t>Equipo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Salud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Integral.</a:t>
            </a:r>
            <a:endParaRPr lang="es-CO"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rebuchet MS"/>
              <a:buAutoNum type="arabicPlain"/>
            </a:pPr>
            <a:endParaRPr lang="es-CO" sz="1500">
              <a:latin typeface="Tahoma"/>
              <a:cs typeface="Tahoma"/>
            </a:endParaRPr>
          </a:p>
          <a:p>
            <a:pPr marL="2178050">
              <a:lnSpc>
                <a:spcPct val="100000"/>
              </a:lnSpc>
            </a:pPr>
            <a:r>
              <a:rPr sz="1100" b="1" spc="-40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15" err="1">
                <a:solidFill>
                  <a:srgbClr val="818385"/>
                </a:solidFill>
                <a:latin typeface="Arial"/>
                <a:cs typeface="Arial"/>
              </a:rPr>
              <a:t>sede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10">
                <a:solidFill>
                  <a:srgbClr val="818385"/>
                </a:solidFill>
                <a:latin typeface="Arial"/>
                <a:cs typeface="Arial"/>
              </a:rPr>
              <a:t>principal: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lang="es-CO" sz="1100" spc="40">
                <a:solidFill>
                  <a:srgbClr val="818385"/>
                </a:solidFill>
                <a:latin typeface="Tahoma"/>
                <a:cs typeface="Tahoma"/>
              </a:rPr>
              <a:t>l</a:t>
            </a:r>
            <a:r>
              <a:rPr lang="es-CO"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>
                <a:solidFill>
                  <a:srgbClr val="818385"/>
                </a:solidFill>
                <a:latin typeface="Tahoma"/>
                <a:cs typeface="Tahoma"/>
              </a:rPr>
              <a:t>equipo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Salud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Integral.</a:t>
            </a:r>
            <a:endParaRPr sz="1100">
              <a:latin typeface="Tahoma"/>
              <a:cs typeface="Tahoma"/>
            </a:endParaRPr>
          </a:p>
          <a:p>
            <a:pPr marL="2178050">
              <a:lnSpc>
                <a:spcPct val="100000"/>
              </a:lnSpc>
              <a:spcBef>
                <a:spcPts val="585"/>
              </a:spcBef>
            </a:pPr>
            <a:r>
              <a:rPr sz="1100" b="1" spc="-40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-20" err="1">
                <a:solidFill>
                  <a:srgbClr val="818385"/>
                </a:solidFill>
                <a:latin typeface="Arial"/>
                <a:cs typeface="Arial"/>
              </a:rPr>
              <a:t>los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-75">
                <a:solidFill>
                  <a:srgbClr val="818385"/>
                </a:solidFill>
                <a:latin typeface="Arial"/>
                <a:cs typeface="Arial"/>
              </a:rPr>
              <a:t>CTE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15">
                <a:solidFill>
                  <a:srgbClr val="818385"/>
                </a:solidFill>
                <a:latin typeface="Arial"/>
                <a:cs typeface="Arial"/>
              </a:rPr>
              <a:t>y</a:t>
            </a:r>
            <a:r>
              <a:rPr lang="es-CO"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err="1">
                <a:solidFill>
                  <a:srgbClr val="818385"/>
                </a:solidFill>
                <a:latin typeface="Arial"/>
                <a:cs typeface="Arial"/>
              </a:rPr>
              <a:t>subestaciones</a:t>
            </a:r>
            <a:r>
              <a:rPr sz="1100" b="1">
                <a:solidFill>
                  <a:srgbClr val="818385"/>
                </a:solidFill>
                <a:latin typeface="Arial"/>
                <a:cs typeface="Arial"/>
              </a:rPr>
              <a:t>: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Asistente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70">
                <a:solidFill>
                  <a:srgbClr val="818385"/>
                </a:solidFill>
                <a:latin typeface="Tahoma"/>
                <a:cs typeface="Tahoma"/>
              </a:rPr>
              <a:t>SST y ambiental</a:t>
            </a:r>
            <a:r>
              <a:rPr sz="1100" spc="1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178050">
              <a:lnSpc>
                <a:spcPct val="100000"/>
              </a:lnSpc>
              <a:spcBef>
                <a:spcPts val="535"/>
              </a:spcBef>
            </a:pPr>
            <a:r>
              <a:rPr sz="1100" b="1" spc="-40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10" err="1">
                <a:solidFill>
                  <a:srgbClr val="818385"/>
                </a:solidFill>
                <a:latin typeface="Arial"/>
                <a:cs typeface="Arial"/>
              </a:rPr>
              <a:t>accidentes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deportivos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5" err="1">
                <a:solidFill>
                  <a:srgbClr val="818385"/>
                </a:solidFill>
                <a:latin typeface="Arial"/>
                <a:cs typeface="Arial"/>
              </a:rPr>
              <a:t>ocurridos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30" err="1">
                <a:solidFill>
                  <a:srgbClr val="818385"/>
                </a:solidFill>
                <a:latin typeface="Arial"/>
                <a:cs typeface="Arial"/>
              </a:rPr>
              <a:t>en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representación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4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-35">
                <a:solidFill>
                  <a:srgbClr val="818385"/>
                </a:solidFill>
                <a:latin typeface="Arial"/>
                <a:cs typeface="Arial"/>
              </a:rPr>
              <a:t>INTERCOLOMBIA:</a:t>
            </a:r>
            <a:endParaRPr sz="1100">
              <a:latin typeface="Arial"/>
              <a:cs typeface="Arial"/>
            </a:endParaRPr>
          </a:p>
          <a:p>
            <a:pPr marL="2178050" marR="815975">
              <a:lnSpc>
                <a:spcPts val="1300"/>
              </a:lnSpc>
              <a:spcBef>
                <a:spcPts val="170"/>
              </a:spcBef>
            </a:pPr>
            <a:r>
              <a:rPr sz="1100" spc="45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entrenador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60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1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5" err="1">
                <a:solidFill>
                  <a:srgbClr val="818385"/>
                </a:solidFill>
                <a:latin typeface="Tahoma"/>
                <a:cs typeface="Tahoma"/>
              </a:rPr>
              <a:t>quien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este</a:t>
            </a:r>
            <a:r>
              <a:rPr sz="11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designe</a:t>
            </a:r>
            <a:r>
              <a:rPr sz="1100" spc="2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luego</a:t>
            </a:r>
            <a:r>
              <a:rPr sz="11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entrenador</a:t>
            </a:r>
            <a:r>
              <a:rPr sz="11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informa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algún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integrante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5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50" err="1">
                <a:solidFill>
                  <a:srgbClr val="818385"/>
                </a:solidFill>
                <a:latin typeface="Tahoma"/>
                <a:cs typeface="Tahoma"/>
              </a:rPr>
              <a:t>equipo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Salud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Integral.</a:t>
            </a:r>
            <a:endParaRPr sz="1100">
              <a:latin typeface="Tahoma"/>
              <a:cs typeface="Tahoma"/>
            </a:endParaRPr>
          </a:p>
          <a:p>
            <a:pPr marL="2178050" marR="2564130">
              <a:lnSpc>
                <a:spcPts val="1300"/>
              </a:lnSpc>
              <a:spcBef>
                <a:spcPts val="355"/>
              </a:spcBef>
            </a:pP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También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3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60" err="1">
                <a:solidFill>
                  <a:srgbClr val="818385"/>
                </a:solidFill>
                <a:latin typeface="Tahoma"/>
                <a:cs typeface="Tahoma"/>
              </a:rPr>
              <a:t>pueden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reportar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Línea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Emergencias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60">
                <a:solidFill>
                  <a:srgbClr val="818385"/>
                </a:solidFill>
                <a:latin typeface="Tahoma"/>
                <a:cs typeface="Tahoma"/>
              </a:rPr>
              <a:t>999</a:t>
            </a:r>
            <a:r>
              <a:rPr lang="es-CO" sz="1100" spc="60">
                <a:solidFill>
                  <a:srgbClr val="818385"/>
                </a:solidFill>
                <a:latin typeface="Tahoma"/>
                <a:cs typeface="Tahoma"/>
              </a:rPr>
              <a:t> o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celular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b="1" spc="-25">
                <a:solidFill>
                  <a:srgbClr val="818385"/>
                </a:solidFill>
                <a:latin typeface="Arial"/>
                <a:cs typeface="Arial"/>
              </a:rPr>
              <a:t>311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70">
                <a:solidFill>
                  <a:srgbClr val="818385"/>
                </a:solidFill>
                <a:latin typeface="Arial"/>
                <a:cs typeface="Arial"/>
              </a:rPr>
              <a:t>6351604.</a:t>
            </a:r>
            <a:endParaRPr sz="1100">
              <a:latin typeface="Arial"/>
              <a:cs typeface="Arial"/>
            </a:endParaRPr>
          </a:p>
          <a:p>
            <a:pPr marL="2175510" marR="304800" indent="-238125">
              <a:lnSpc>
                <a:spcPts val="1300"/>
              </a:lnSpc>
              <a:spcBef>
                <a:spcPts val="855"/>
              </a:spcBef>
              <a:buClr>
                <a:srgbClr val="FFFFFF"/>
              </a:buClr>
              <a:buSzPct val="104545"/>
              <a:buFont typeface="Trebuchet MS"/>
              <a:buAutoNum type="arabicPlain" startAt="4"/>
              <a:tabLst>
                <a:tab pos="2175510" algn="l"/>
                <a:tab pos="2176145" algn="l"/>
              </a:tabLst>
            </a:pPr>
            <a:r>
              <a:rPr sz="1100" b="1" spc="-40">
                <a:solidFill>
                  <a:srgbClr val="818385"/>
                </a:solidFill>
                <a:latin typeface="Arial"/>
                <a:cs typeface="Arial"/>
              </a:rPr>
              <a:t>Si </a:t>
            </a:r>
            <a:r>
              <a:rPr sz="1100" b="1" spc="15">
                <a:solidFill>
                  <a:srgbClr val="818385"/>
                </a:solidFill>
                <a:latin typeface="Arial"/>
                <a:cs typeface="Arial"/>
              </a:rPr>
              <a:t>no </a:t>
            </a:r>
            <a:r>
              <a:rPr sz="1100" b="1" spc="-15">
                <a:solidFill>
                  <a:srgbClr val="818385"/>
                </a:solidFill>
                <a:latin typeface="Arial"/>
                <a:cs typeface="Arial"/>
              </a:rPr>
              <a:t>es </a:t>
            </a:r>
            <a:r>
              <a:rPr lang="es-CO" sz="1100" b="1" spc="10" err="1">
                <a:solidFill>
                  <a:srgbClr val="818385"/>
                </a:solidFill>
                <a:latin typeface="Arial"/>
                <a:cs typeface="Arial"/>
              </a:rPr>
              <a:t>posible</a:t>
            </a:r>
            <a:r>
              <a:rPr sz="1100" b="1" spc="1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comunicación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5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anteriores</a:t>
            </a:r>
            <a:r>
              <a:rPr sz="110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5">
                <a:solidFill>
                  <a:srgbClr val="818385"/>
                </a:solidFill>
                <a:latin typeface="Tahoma"/>
                <a:cs typeface="Tahoma"/>
              </a:rPr>
              <a:t>personas,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1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trabajador</a:t>
            </a:r>
            <a:r>
              <a:rPr sz="1100" spc="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55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sufra</a:t>
            </a:r>
            <a:r>
              <a:rPr sz="11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un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accidente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100" spc="-3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15" err="1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lang="es-CO" sz="1100" spc="15">
                <a:solidFill>
                  <a:srgbClr val="818385"/>
                </a:solidFill>
                <a:latin typeface="Tahoma"/>
                <a:cs typeface="Tahoma"/>
              </a:rPr>
              <a:t> o acompañante</a:t>
            </a:r>
            <a:r>
              <a:rPr lang="es-CO"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70" err="1">
                <a:solidFill>
                  <a:srgbClr val="818385"/>
                </a:solidFill>
                <a:latin typeface="Tahoma"/>
                <a:cs typeface="Tahoma"/>
              </a:rPr>
              <a:t>debe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reportar</a:t>
            </a:r>
            <a:r>
              <a:rPr lang="es-CO" sz="1100"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evento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línea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70">
                <a:solidFill>
                  <a:srgbClr val="818385"/>
                </a:solidFill>
                <a:latin typeface="Tahoma"/>
                <a:cs typeface="Tahoma"/>
              </a:rPr>
              <a:t>efectiva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60">
                <a:solidFill>
                  <a:srgbClr val="818385"/>
                </a:solidFill>
                <a:latin typeface="Tahoma"/>
                <a:cs typeface="Tahoma"/>
              </a:rPr>
              <a:t>ARL</a:t>
            </a:r>
            <a:r>
              <a:rPr lang="es-CO" sz="1100" spc="60">
                <a:solidFill>
                  <a:srgbClr val="818385"/>
                </a:solidFill>
                <a:latin typeface="Tahoma"/>
                <a:cs typeface="Tahoma"/>
              </a:rPr>
              <a:t> Colmena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b="1" spc="-35">
                <a:solidFill>
                  <a:srgbClr val="818385"/>
                </a:solidFill>
                <a:latin typeface="Arial"/>
                <a:cs typeface="Arial"/>
              </a:rPr>
              <a:t>018000919667</a:t>
            </a:r>
            <a:r>
              <a:rPr lang="es-CO" sz="1100" spc="55">
                <a:solidFill>
                  <a:srgbClr val="818385"/>
                </a:solidFill>
                <a:latin typeface="Tahoma"/>
                <a:cs typeface="Tahoma"/>
              </a:rPr>
              <a:t> o </a:t>
            </a:r>
            <a:r>
              <a:rPr lang="es-CO" sz="1100" b="1" spc="-35">
                <a:solidFill>
                  <a:srgbClr val="818385"/>
                </a:solidFill>
                <a:latin typeface="Arial"/>
                <a:cs typeface="Arial"/>
              </a:rPr>
              <a:t>#833</a:t>
            </a:r>
          </a:p>
          <a:p>
            <a:pPr marL="2175510" marR="5080" indent="-221615">
              <a:lnSpc>
                <a:spcPts val="1300"/>
              </a:lnSpc>
              <a:spcBef>
                <a:spcPts val="340"/>
              </a:spcBef>
              <a:buClr>
                <a:srgbClr val="FFFFFF"/>
              </a:buClr>
              <a:buSzPct val="104545"/>
              <a:buFont typeface="Trebuchet MS"/>
              <a:buAutoNum type="arabicPlain" startAt="5"/>
              <a:tabLst>
                <a:tab pos="2175510" algn="l"/>
                <a:tab pos="2176145" algn="l"/>
              </a:tabLst>
            </a:pPr>
            <a:r>
              <a:rPr sz="1100" b="1" spc="-5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línea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4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atención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10">
                <a:solidFill>
                  <a:srgbClr val="818385"/>
                </a:solidFill>
                <a:latin typeface="Arial"/>
                <a:cs typeface="Arial"/>
              </a:rPr>
              <a:t>indica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-10">
                <a:solidFill>
                  <a:srgbClr val="818385"/>
                </a:solidFill>
                <a:latin typeface="Arial"/>
                <a:cs typeface="Arial"/>
              </a:rPr>
              <a:t>IPS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40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la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5" err="1">
                <a:solidFill>
                  <a:srgbClr val="818385"/>
                </a:solidFill>
                <a:latin typeface="Arial"/>
                <a:cs typeface="Arial"/>
              </a:rPr>
              <a:t>cual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45" err="1">
                <a:solidFill>
                  <a:srgbClr val="818385"/>
                </a:solidFill>
                <a:latin typeface="Arial"/>
                <a:cs typeface="Arial"/>
              </a:rPr>
              <a:t>debe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b="1" spc="-5">
                <a:solidFill>
                  <a:srgbClr val="818385"/>
                </a:solidFill>
                <a:latin typeface="Arial"/>
                <a:cs typeface="Arial"/>
              </a:rPr>
              <a:t>ser</a:t>
            </a:r>
            <a:r>
              <a:rPr sz="1100" b="1" spc="3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trasladado</a:t>
            </a:r>
            <a:r>
              <a:rPr sz="1100" b="1" spc="4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trabajador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accidentado</a:t>
            </a:r>
            <a:r>
              <a:rPr sz="1100" spc="3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60" err="1">
                <a:solidFill>
                  <a:srgbClr val="818385"/>
                </a:solidFill>
                <a:latin typeface="Tahoma"/>
                <a:cs typeface="Tahoma"/>
              </a:rPr>
              <a:t>dependiendo</a:t>
            </a:r>
            <a:r>
              <a:rPr sz="1100" spc="6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-3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ubicación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0" err="1">
                <a:solidFill>
                  <a:srgbClr val="818385"/>
                </a:solidFill>
                <a:latin typeface="Tahoma"/>
                <a:cs typeface="Tahoma"/>
              </a:rPr>
              <a:t>geográfica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175510">
              <a:lnSpc>
                <a:spcPts val="1245"/>
              </a:lnSpc>
            </a:pP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caso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55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3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haya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55" err="1">
                <a:solidFill>
                  <a:srgbClr val="818385"/>
                </a:solidFill>
                <a:latin typeface="Tahoma"/>
                <a:cs typeface="Tahoma"/>
              </a:rPr>
              <a:t>decidido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trasladar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trabajador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un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centro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40" err="1">
                <a:solidFill>
                  <a:srgbClr val="818385"/>
                </a:solidFill>
                <a:latin typeface="Tahoma"/>
                <a:cs typeface="Tahoma"/>
              </a:rPr>
              <a:t>atención</a:t>
            </a:r>
            <a:r>
              <a:rPr lang="es-CO" sz="1100" spc="40">
                <a:solidFill>
                  <a:srgbClr val="818385"/>
                </a:solidFill>
                <a:latin typeface="Tahoma"/>
                <a:cs typeface="Tahoma"/>
              </a:rPr>
              <a:t> en salud</a:t>
            </a:r>
            <a:r>
              <a:rPr lang="es-CO"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15" err="1">
                <a:solidFill>
                  <a:srgbClr val="818385"/>
                </a:solidFill>
                <a:latin typeface="Tahoma"/>
                <a:cs typeface="Tahoma"/>
              </a:rPr>
              <a:t>cercano</a:t>
            </a:r>
            <a:r>
              <a:rPr sz="1100" spc="15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3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informa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lang="es-CO" sz="1100"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línea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60">
                <a:solidFill>
                  <a:srgbClr val="818385"/>
                </a:solidFill>
                <a:latin typeface="Tahoma"/>
                <a:cs typeface="Tahoma"/>
              </a:rPr>
              <a:t>ARL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1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55" err="1">
                <a:solidFill>
                  <a:srgbClr val="818385"/>
                </a:solidFill>
                <a:latin typeface="Tahoma"/>
                <a:cs typeface="Tahoma"/>
              </a:rPr>
              <a:t>nombre</a:t>
            </a:r>
            <a:r>
              <a:rPr lang="es-CO" sz="1100" spc="55">
                <a:latin typeface="Tahoma"/>
                <a:cs typeface="Tahoma"/>
              </a:rPr>
              <a:t> 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5">
                <a:solidFill>
                  <a:srgbClr val="818385"/>
                </a:solidFill>
                <a:latin typeface="Tahoma"/>
                <a:cs typeface="Tahoma"/>
              </a:rPr>
              <a:t>ub</a:t>
            </a:r>
            <a:r>
              <a:rPr lang="es-CO" sz="1100" spc="35" err="1">
                <a:solidFill>
                  <a:srgbClr val="818385"/>
                </a:solidFill>
                <a:latin typeface="Tahoma"/>
                <a:cs typeface="Tahoma"/>
              </a:rPr>
              <a:t>icación</a:t>
            </a:r>
            <a:r>
              <a:rPr lang="es-CO"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45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30" err="1">
                <a:solidFill>
                  <a:srgbClr val="818385"/>
                </a:solidFill>
                <a:latin typeface="Tahoma"/>
                <a:cs typeface="Tahoma"/>
              </a:rPr>
              <a:t>centro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7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25" err="1">
                <a:solidFill>
                  <a:srgbClr val="818385"/>
                </a:solidFill>
                <a:latin typeface="Tahoma"/>
                <a:cs typeface="Tahoma"/>
              </a:rPr>
              <a:t>atención</a:t>
            </a:r>
            <a:r>
              <a:rPr lang="es-CO" sz="1100" spc="25">
                <a:solidFill>
                  <a:srgbClr val="818385"/>
                </a:solidFill>
                <a:latin typeface="Tahoma"/>
                <a:cs typeface="Tahoma"/>
              </a:rPr>
              <a:t> de salud</a:t>
            </a:r>
            <a:r>
              <a:rPr sz="1100" spc="2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lang="es-CO" sz="1100" spc="25">
              <a:solidFill>
                <a:srgbClr val="818385"/>
              </a:solidFill>
              <a:latin typeface="Tahoma"/>
              <a:cs typeface="Tahoma"/>
            </a:endParaRPr>
          </a:p>
          <a:p>
            <a:pPr marL="2175510">
              <a:lnSpc>
                <a:spcPts val="1300"/>
              </a:lnSpc>
            </a:pPr>
            <a:endParaRPr lang="es-CO" sz="1100" spc="25">
              <a:solidFill>
                <a:srgbClr val="818385"/>
              </a:solidFill>
              <a:latin typeface="Tahoma"/>
              <a:cs typeface="Tahoma"/>
            </a:endParaRPr>
          </a:p>
          <a:p>
            <a:pPr marL="2175510">
              <a:lnSpc>
                <a:spcPts val="1300"/>
              </a:lnSpc>
            </a:pPr>
            <a:r>
              <a:rPr lang="es-CO" sz="1100" b="1" spc="5" err="1">
                <a:solidFill>
                  <a:srgbClr val="818385"/>
                </a:solidFill>
                <a:latin typeface="Arial"/>
                <a:cs typeface="Arial"/>
              </a:rPr>
              <a:t>Contribuya</a:t>
            </a:r>
            <a:r>
              <a:rPr sz="110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10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100" spc="20" err="1">
                <a:solidFill>
                  <a:srgbClr val="818385"/>
                </a:solidFill>
                <a:latin typeface="Tahoma"/>
                <a:cs typeface="Tahoma"/>
              </a:rPr>
              <a:t>investigación</a:t>
            </a:r>
            <a:r>
              <a:rPr lang="es-MX" sz="1100" spc="20">
                <a:solidFill>
                  <a:srgbClr val="818385"/>
                </a:solidFill>
                <a:latin typeface="Tahoma"/>
                <a:cs typeface="Tahoma"/>
              </a:rPr>
              <a:t> del accidente de trabajo</a:t>
            </a:r>
            <a:endParaRPr lang="es-MX" sz="1100">
              <a:latin typeface="Tahoma"/>
              <a:cs typeface="Tahoma"/>
            </a:endParaRPr>
          </a:p>
          <a:p>
            <a:pPr marL="2175510">
              <a:lnSpc>
                <a:spcPts val="1300"/>
              </a:lnSpc>
            </a:pPr>
            <a:endParaRPr lang="es-MX" sz="1100" b="1" spc="15">
              <a:solidFill>
                <a:srgbClr val="818385"/>
              </a:solidFill>
              <a:latin typeface="Tahoma"/>
              <a:cs typeface="Tahoma"/>
            </a:endParaRPr>
          </a:p>
          <a:p>
            <a:pPr marL="2175510">
              <a:lnSpc>
                <a:spcPts val="1300"/>
              </a:lnSpc>
            </a:pPr>
            <a:r>
              <a:rPr lang="es-MX" sz="1100" b="1" spc="15" err="1">
                <a:solidFill>
                  <a:srgbClr val="818385"/>
                </a:solidFill>
                <a:latin typeface="Arial"/>
                <a:cs typeface="Arial"/>
              </a:rPr>
              <a:t>Aplique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spc="20" err="1">
                <a:solidFill>
                  <a:srgbClr val="818385"/>
                </a:solidFill>
                <a:latin typeface="Arial"/>
                <a:cs typeface="Arial"/>
              </a:rPr>
              <a:t>el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plan </a:t>
            </a:r>
            <a:r>
              <a:rPr sz="1100" b="1" spc="45">
                <a:solidFill>
                  <a:srgbClr val="818385"/>
                </a:solidFill>
                <a:latin typeface="Arial"/>
                <a:cs typeface="Arial"/>
              </a:rPr>
              <a:t>de</a:t>
            </a:r>
            <a:r>
              <a:rPr sz="1100" b="1" spc="2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100" b="1" err="1">
                <a:solidFill>
                  <a:srgbClr val="818385"/>
                </a:solidFill>
                <a:latin typeface="Arial"/>
                <a:cs typeface="Arial"/>
              </a:rPr>
              <a:t>acción</a:t>
            </a:r>
            <a:r>
              <a:rPr sz="1100" b="1" spc="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100" spc="40">
                <a:solidFill>
                  <a:srgbClr val="818385"/>
                </a:solidFill>
                <a:latin typeface="Tahoma"/>
                <a:cs typeface="Tahoma"/>
              </a:rPr>
              <a:t>para</a:t>
            </a:r>
            <a:r>
              <a:rPr sz="11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100" spc="5" err="1">
                <a:solidFill>
                  <a:srgbClr val="818385"/>
                </a:solidFill>
                <a:latin typeface="Tahoma"/>
                <a:cs typeface="Tahoma"/>
              </a:rPr>
              <a:t>mejorar</a:t>
            </a:r>
            <a:r>
              <a:rPr sz="1100" spc="5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lang="es-CO"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368" y="2671203"/>
            <a:ext cx="1849755" cy="4233545"/>
            <a:chOff x="445368" y="2671203"/>
            <a:chExt cx="1849755" cy="4233545"/>
          </a:xfrm>
        </p:grpSpPr>
        <p:sp>
          <p:nvSpPr>
            <p:cNvPr id="24" name="object 24"/>
            <p:cNvSpPr/>
            <p:nvPr/>
          </p:nvSpPr>
          <p:spPr>
            <a:xfrm>
              <a:off x="445368" y="5266654"/>
              <a:ext cx="124460" cy="1303655"/>
            </a:xfrm>
            <a:custGeom>
              <a:avLst/>
              <a:gdLst/>
              <a:ahLst/>
              <a:cxnLst/>
              <a:rect l="l" t="t" r="r" b="b"/>
              <a:pathLst>
                <a:path w="124459" h="1303654">
                  <a:moveTo>
                    <a:pt x="115468" y="63"/>
                  </a:moveTo>
                  <a:lnTo>
                    <a:pt x="91160" y="0"/>
                  </a:lnTo>
                  <a:lnTo>
                    <a:pt x="91109" y="24231"/>
                  </a:lnTo>
                  <a:lnTo>
                    <a:pt x="93002" y="27724"/>
                  </a:lnTo>
                  <a:lnTo>
                    <a:pt x="94081" y="32410"/>
                  </a:lnTo>
                  <a:lnTo>
                    <a:pt x="91782" y="749045"/>
                  </a:lnTo>
                  <a:lnTo>
                    <a:pt x="90538" y="751395"/>
                  </a:lnTo>
                  <a:lnTo>
                    <a:pt x="89865" y="753744"/>
                  </a:lnTo>
                  <a:lnTo>
                    <a:pt x="90754" y="764823"/>
                  </a:lnTo>
                  <a:lnTo>
                    <a:pt x="86906" y="773395"/>
                  </a:lnTo>
                  <a:lnTo>
                    <a:pt x="80142" y="780409"/>
                  </a:lnTo>
                  <a:lnTo>
                    <a:pt x="72288" y="786815"/>
                  </a:lnTo>
                  <a:lnTo>
                    <a:pt x="39949" y="819769"/>
                  </a:lnTo>
                  <a:lnTo>
                    <a:pt x="17579" y="857029"/>
                  </a:lnTo>
                  <a:lnTo>
                    <a:pt x="4826" y="898835"/>
                  </a:lnTo>
                  <a:lnTo>
                    <a:pt x="1333" y="945426"/>
                  </a:lnTo>
                  <a:lnTo>
                    <a:pt x="1901" y="1000058"/>
                  </a:lnTo>
                  <a:lnTo>
                    <a:pt x="1613" y="1054709"/>
                  </a:lnTo>
                  <a:lnTo>
                    <a:pt x="224" y="1164035"/>
                  </a:lnTo>
                  <a:lnTo>
                    <a:pt x="0" y="1218691"/>
                  </a:lnTo>
                  <a:lnTo>
                    <a:pt x="6564" y="1261020"/>
                  </a:lnTo>
                  <a:lnTo>
                    <a:pt x="25701" y="1289280"/>
                  </a:lnTo>
                  <a:lnTo>
                    <a:pt x="57007" y="1303397"/>
                  </a:lnTo>
                  <a:lnTo>
                    <a:pt x="100076" y="1303299"/>
                  </a:lnTo>
                  <a:lnTo>
                    <a:pt x="108483" y="1302067"/>
                  </a:lnTo>
                  <a:lnTo>
                    <a:pt x="119595" y="1302423"/>
                  </a:lnTo>
                  <a:lnTo>
                    <a:pt x="117957" y="1282788"/>
                  </a:lnTo>
                  <a:lnTo>
                    <a:pt x="108737" y="1280921"/>
                  </a:lnTo>
                  <a:lnTo>
                    <a:pt x="78968" y="1280190"/>
                  </a:lnTo>
                  <a:lnTo>
                    <a:pt x="71577" y="1280185"/>
                  </a:lnTo>
                  <a:lnTo>
                    <a:pt x="51477" y="1277359"/>
                  </a:lnTo>
                  <a:lnTo>
                    <a:pt x="36664" y="1268809"/>
                  </a:lnTo>
                  <a:lnTo>
                    <a:pt x="27500" y="1254739"/>
                  </a:lnTo>
                  <a:lnTo>
                    <a:pt x="24345" y="1235354"/>
                  </a:lnTo>
                  <a:lnTo>
                    <a:pt x="24725" y="1092925"/>
                  </a:lnTo>
                  <a:lnTo>
                    <a:pt x="26352" y="897267"/>
                  </a:lnTo>
                  <a:lnTo>
                    <a:pt x="29845" y="891539"/>
                  </a:lnTo>
                  <a:lnTo>
                    <a:pt x="31737" y="885786"/>
                  </a:lnTo>
                  <a:lnTo>
                    <a:pt x="41626" y="856190"/>
                  </a:lnTo>
                  <a:lnTo>
                    <a:pt x="57499" y="830994"/>
                  </a:lnTo>
                  <a:lnTo>
                    <a:pt x="78382" y="810057"/>
                  </a:lnTo>
                  <a:lnTo>
                    <a:pt x="103301" y="793241"/>
                  </a:lnTo>
                  <a:lnTo>
                    <a:pt x="117684" y="782952"/>
                  </a:lnTo>
                  <a:lnTo>
                    <a:pt x="124047" y="772312"/>
                  </a:lnTo>
                  <a:lnTo>
                    <a:pt x="123361" y="760434"/>
                  </a:lnTo>
                  <a:lnTo>
                    <a:pt x="116598" y="746429"/>
                  </a:lnTo>
                  <a:lnTo>
                    <a:pt x="116039" y="82473"/>
                  </a:lnTo>
                  <a:lnTo>
                    <a:pt x="115328" y="76263"/>
                  </a:lnTo>
                  <a:lnTo>
                    <a:pt x="115468" y="63"/>
                  </a:lnTo>
                  <a:close/>
                </a:path>
              </a:pathLst>
            </a:custGeom>
            <a:solidFill>
              <a:srgbClr val="F9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951" y="5971152"/>
              <a:ext cx="1614170" cy="933450"/>
            </a:xfrm>
            <a:custGeom>
              <a:avLst/>
              <a:gdLst/>
              <a:ahLst/>
              <a:cxnLst/>
              <a:rect l="l" t="t" r="r" b="b"/>
              <a:pathLst>
                <a:path w="1614170" h="933450">
                  <a:moveTo>
                    <a:pt x="472465" y="0"/>
                  </a:moveTo>
                  <a:lnTo>
                    <a:pt x="423014" y="2610"/>
                  </a:lnTo>
                  <a:lnTo>
                    <a:pt x="373545" y="3253"/>
                  </a:lnTo>
                  <a:lnTo>
                    <a:pt x="274589" y="2219"/>
                  </a:lnTo>
                  <a:lnTo>
                    <a:pt x="198313" y="2523"/>
                  </a:lnTo>
                  <a:lnTo>
                    <a:pt x="144694" y="2315"/>
                  </a:lnTo>
                  <a:lnTo>
                    <a:pt x="117894" y="2501"/>
                  </a:lnTo>
                  <a:lnTo>
                    <a:pt x="108622" y="2336"/>
                  </a:lnTo>
                  <a:lnTo>
                    <a:pt x="99391" y="3205"/>
                  </a:lnTo>
                  <a:lnTo>
                    <a:pt x="92764" y="7557"/>
                  </a:lnTo>
                  <a:lnTo>
                    <a:pt x="91300" y="17843"/>
                  </a:lnTo>
                  <a:lnTo>
                    <a:pt x="94969" y="25730"/>
                  </a:lnTo>
                  <a:lnTo>
                    <a:pt x="102231" y="30513"/>
                  </a:lnTo>
                  <a:lnTo>
                    <a:pt x="111499" y="32593"/>
                  </a:lnTo>
                  <a:lnTo>
                    <a:pt x="121183" y="32372"/>
                  </a:lnTo>
                  <a:lnTo>
                    <a:pt x="171081" y="27380"/>
                  </a:lnTo>
                  <a:lnTo>
                    <a:pt x="221022" y="25002"/>
                  </a:lnTo>
                  <a:lnTo>
                    <a:pt x="270994" y="24505"/>
                  </a:lnTo>
                  <a:lnTo>
                    <a:pt x="320984" y="25159"/>
                  </a:lnTo>
                  <a:lnTo>
                    <a:pt x="370982" y="26232"/>
                  </a:lnTo>
                  <a:lnTo>
                    <a:pt x="420976" y="26992"/>
                  </a:lnTo>
                  <a:lnTo>
                    <a:pt x="470954" y="26708"/>
                  </a:lnTo>
                  <a:lnTo>
                    <a:pt x="540359" y="32189"/>
                  </a:lnTo>
                  <a:lnTo>
                    <a:pt x="606031" y="56616"/>
                  </a:lnTo>
                  <a:lnTo>
                    <a:pt x="648583" y="78742"/>
                  </a:lnTo>
                  <a:lnTo>
                    <a:pt x="681773" y="107450"/>
                  </a:lnTo>
                  <a:lnTo>
                    <a:pt x="705604" y="142470"/>
                  </a:lnTo>
                  <a:lnTo>
                    <a:pt x="720085" y="183532"/>
                  </a:lnTo>
                  <a:lnTo>
                    <a:pt x="725220" y="230365"/>
                  </a:lnTo>
                  <a:lnTo>
                    <a:pt x="725830" y="328597"/>
                  </a:lnTo>
                  <a:lnTo>
                    <a:pt x="725653" y="525070"/>
                  </a:lnTo>
                  <a:lnTo>
                    <a:pt x="724776" y="721537"/>
                  </a:lnTo>
                  <a:lnTo>
                    <a:pt x="708639" y="772342"/>
                  </a:lnTo>
                  <a:lnTo>
                    <a:pt x="665060" y="790219"/>
                  </a:lnTo>
                  <a:lnTo>
                    <a:pt x="640228" y="785318"/>
                  </a:lnTo>
                  <a:lnTo>
                    <a:pt x="609036" y="749946"/>
                  </a:lnTo>
                  <a:lnTo>
                    <a:pt x="605467" y="301738"/>
                  </a:lnTo>
                  <a:lnTo>
                    <a:pt x="606031" y="196862"/>
                  </a:lnTo>
                  <a:lnTo>
                    <a:pt x="604856" y="180916"/>
                  </a:lnTo>
                  <a:lnTo>
                    <a:pt x="600084" y="169654"/>
                  </a:lnTo>
                  <a:lnTo>
                    <a:pt x="590154" y="163138"/>
                  </a:lnTo>
                  <a:lnTo>
                    <a:pt x="573506" y="161429"/>
                  </a:lnTo>
                  <a:lnTo>
                    <a:pt x="557322" y="165078"/>
                  </a:lnTo>
                  <a:lnTo>
                    <a:pt x="549503" y="173564"/>
                  </a:lnTo>
                  <a:lnTo>
                    <a:pt x="547028" y="185450"/>
                  </a:lnTo>
                  <a:lnTo>
                    <a:pt x="545926" y="768777"/>
                  </a:lnTo>
                  <a:lnTo>
                    <a:pt x="546016" y="821956"/>
                  </a:lnTo>
                  <a:lnTo>
                    <a:pt x="546430" y="875131"/>
                  </a:lnTo>
                  <a:lnTo>
                    <a:pt x="545325" y="889987"/>
                  </a:lnTo>
                  <a:lnTo>
                    <a:pt x="540732" y="899902"/>
                  </a:lnTo>
                  <a:lnTo>
                    <a:pt x="531337" y="905388"/>
                  </a:lnTo>
                  <a:lnTo>
                    <a:pt x="515823" y="906957"/>
                  </a:lnTo>
                  <a:lnTo>
                    <a:pt x="312041" y="905364"/>
                  </a:lnTo>
                  <a:lnTo>
                    <a:pt x="57302" y="905040"/>
                  </a:lnTo>
                  <a:lnTo>
                    <a:pt x="42263" y="903688"/>
                  </a:lnTo>
                  <a:lnTo>
                    <a:pt x="32189" y="898828"/>
                  </a:lnTo>
                  <a:lnTo>
                    <a:pt x="26643" y="889307"/>
                  </a:lnTo>
                  <a:lnTo>
                    <a:pt x="25184" y="873975"/>
                  </a:lnTo>
                  <a:lnTo>
                    <a:pt x="26136" y="823212"/>
                  </a:lnTo>
                  <a:lnTo>
                    <a:pt x="26577" y="772433"/>
                  </a:lnTo>
                  <a:lnTo>
                    <a:pt x="26423" y="721653"/>
                  </a:lnTo>
                  <a:lnTo>
                    <a:pt x="25590" y="670890"/>
                  </a:lnTo>
                  <a:lnTo>
                    <a:pt x="27290" y="655164"/>
                  </a:lnTo>
                  <a:lnTo>
                    <a:pt x="33302" y="646115"/>
                  </a:lnTo>
                  <a:lnTo>
                    <a:pt x="43624" y="642043"/>
                  </a:lnTo>
                  <a:lnTo>
                    <a:pt x="58254" y="641248"/>
                  </a:lnTo>
                  <a:lnTo>
                    <a:pt x="112791" y="642045"/>
                  </a:lnTo>
                  <a:lnTo>
                    <a:pt x="167344" y="642516"/>
                  </a:lnTo>
                  <a:lnTo>
                    <a:pt x="221893" y="642414"/>
                  </a:lnTo>
                  <a:lnTo>
                    <a:pt x="276415" y="641489"/>
                  </a:lnTo>
                  <a:lnTo>
                    <a:pt x="323580" y="631527"/>
                  </a:lnTo>
                  <a:lnTo>
                    <a:pt x="358406" y="606887"/>
                  </a:lnTo>
                  <a:lnTo>
                    <a:pt x="378893" y="571326"/>
                  </a:lnTo>
                  <a:lnTo>
                    <a:pt x="383043" y="528603"/>
                  </a:lnTo>
                  <a:lnTo>
                    <a:pt x="368858" y="482473"/>
                  </a:lnTo>
                  <a:lnTo>
                    <a:pt x="340809" y="449994"/>
                  </a:lnTo>
                  <a:lnTo>
                    <a:pt x="302996" y="435127"/>
                  </a:lnTo>
                  <a:lnTo>
                    <a:pt x="245818" y="427289"/>
                  </a:lnTo>
                  <a:lnTo>
                    <a:pt x="217239" y="429703"/>
                  </a:lnTo>
                  <a:lnTo>
                    <a:pt x="189344" y="441540"/>
                  </a:lnTo>
                  <a:lnTo>
                    <a:pt x="190258" y="443877"/>
                  </a:lnTo>
                  <a:lnTo>
                    <a:pt x="190614" y="446303"/>
                  </a:lnTo>
                  <a:lnTo>
                    <a:pt x="190360" y="448805"/>
                  </a:lnTo>
                  <a:lnTo>
                    <a:pt x="210251" y="453760"/>
                  </a:lnTo>
                  <a:lnTo>
                    <a:pt x="230408" y="454925"/>
                  </a:lnTo>
                  <a:lnTo>
                    <a:pt x="250676" y="454411"/>
                  </a:lnTo>
                  <a:lnTo>
                    <a:pt x="270903" y="454329"/>
                  </a:lnTo>
                  <a:lnTo>
                    <a:pt x="308296" y="461204"/>
                  </a:lnTo>
                  <a:lnTo>
                    <a:pt x="336648" y="477723"/>
                  </a:lnTo>
                  <a:lnTo>
                    <a:pt x="354717" y="502871"/>
                  </a:lnTo>
                  <a:lnTo>
                    <a:pt x="361264" y="535635"/>
                  </a:lnTo>
                  <a:lnTo>
                    <a:pt x="355139" y="569734"/>
                  </a:lnTo>
                  <a:lnTo>
                    <a:pt x="336869" y="595928"/>
                  </a:lnTo>
                  <a:lnTo>
                    <a:pt x="307723" y="612816"/>
                  </a:lnTo>
                  <a:lnTo>
                    <a:pt x="268973" y="618998"/>
                  </a:lnTo>
                  <a:lnTo>
                    <a:pt x="177279" y="619500"/>
                  </a:lnTo>
                  <a:lnTo>
                    <a:pt x="131433" y="619420"/>
                  </a:lnTo>
                  <a:lnTo>
                    <a:pt x="85597" y="619009"/>
                  </a:lnTo>
                  <a:lnTo>
                    <a:pt x="39776" y="618185"/>
                  </a:lnTo>
                  <a:lnTo>
                    <a:pt x="21362" y="619560"/>
                  </a:lnTo>
                  <a:lnTo>
                    <a:pt x="9034" y="625486"/>
                  </a:lnTo>
                  <a:lnTo>
                    <a:pt x="2494" y="637142"/>
                  </a:lnTo>
                  <a:lnTo>
                    <a:pt x="1447" y="655713"/>
                  </a:lnTo>
                  <a:lnTo>
                    <a:pt x="2125" y="675892"/>
                  </a:lnTo>
                  <a:lnTo>
                    <a:pt x="1695" y="696147"/>
                  </a:lnTo>
                  <a:lnTo>
                    <a:pt x="0" y="736714"/>
                  </a:lnTo>
                  <a:lnTo>
                    <a:pt x="1489" y="816027"/>
                  </a:lnTo>
                  <a:lnTo>
                    <a:pt x="1660" y="855652"/>
                  </a:lnTo>
                  <a:lnTo>
                    <a:pt x="406" y="895197"/>
                  </a:lnTo>
                  <a:lnTo>
                    <a:pt x="1282" y="912951"/>
                  </a:lnTo>
                  <a:lnTo>
                    <a:pt x="6816" y="923536"/>
                  </a:lnTo>
                  <a:lnTo>
                    <a:pt x="17679" y="928632"/>
                  </a:lnTo>
                  <a:lnTo>
                    <a:pt x="34543" y="929919"/>
                  </a:lnTo>
                  <a:lnTo>
                    <a:pt x="238157" y="930128"/>
                  </a:lnTo>
                  <a:lnTo>
                    <a:pt x="492696" y="931379"/>
                  </a:lnTo>
                  <a:lnTo>
                    <a:pt x="1613916" y="933361"/>
                  </a:lnTo>
                  <a:lnTo>
                    <a:pt x="1613916" y="908227"/>
                  </a:lnTo>
                  <a:lnTo>
                    <a:pt x="1003261" y="906881"/>
                  </a:lnTo>
                  <a:lnTo>
                    <a:pt x="644621" y="907437"/>
                  </a:lnTo>
                  <a:lnTo>
                    <a:pt x="593394" y="907707"/>
                  </a:lnTo>
                  <a:lnTo>
                    <a:pt x="581031" y="906358"/>
                  </a:lnTo>
                  <a:lnTo>
                    <a:pt x="573289" y="901860"/>
                  </a:lnTo>
                  <a:lnTo>
                    <a:pt x="569411" y="893821"/>
                  </a:lnTo>
                  <a:lnTo>
                    <a:pt x="568642" y="881849"/>
                  </a:lnTo>
                  <a:lnTo>
                    <a:pt x="569606" y="849635"/>
                  </a:lnTo>
                  <a:lnTo>
                    <a:pt x="571004" y="752932"/>
                  </a:lnTo>
                  <a:lnTo>
                    <a:pt x="569810" y="188328"/>
                  </a:lnTo>
                  <a:lnTo>
                    <a:pt x="583095" y="188671"/>
                  </a:lnTo>
                  <a:lnTo>
                    <a:pt x="582053" y="752563"/>
                  </a:lnTo>
                  <a:lnTo>
                    <a:pt x="593024" y="771868"/>
                  </a:lnTo>
                  <a:lnTo>
                    <a:pt x="606145" y="788901"/>
                  </a:lnTo>
                  <a:lnTo>
                    <a:pt x="622648" y="802405"/>
                  </a:lnTo>
                  <a:lnTo>
                    <a:pt x="643763" y="811123"/>
                  </a:lnTo>
                  <a:lnTo>
                    <a:pt x="684206" y="812076"/>
                  </a:lnTo>
                  <a:lnTo>
                    <a:pt x="717597" y="795612"/>
                  </a:lnTo>
                  <a:lnTo>
                    <a:pt x="740410" y="764462"/>
                  </a:lnTo>
                  <a:lnTo>
                    <a:pt x="749122" y="721360"/>
                  </a:lnTo>
                  <a:lnTo>
                    <a:pt x="749744" y="619680"/>
                  </a:lnTo>
                  <a:lnTo>
                    <a:pt x="750087" y="416331"/>
                  </a:lnTo>
                  <a:lnTo>
                    <a:pt x="750311" y="406260"/>
                  </a:lnTo>
                  <a:lnTo>
                    <a:pt x="751979" y="376072"/>
                  </a:lnTo>
                  <a:lnTo>
                    <a:pt x="750266" y="320717"/>
                  </a:lnTo>
                  <a:lnTo>
                    <a:pt x="749820" y="293060"/>
                  </a:lnTo>
                  <a:lnTo>
                    <a:pt x="749430" y="215123"/>
                  </a:lnTo>
                  <a:lnTo>
                    <a:pt x="740617" y="170388"/>
                  </a:lnTo>
                  <a:lnTo>
                    <a:pt x="724692" y="131158"/>
                  </a:lnTo>
                  <a:lnTo>
                    <a:pt x="702240" y="97329"/>
                  </a:lnTo>
                  <a:lnTo>
                    <a:pt x="673846" y="68796"/>
                  </a:lnTo>
                  <a:lnTo>
                    <a:pt x="640095" y="45456"/>
                  </a:lnTo>
                  <a:lnTo>
                    <a:pt x="601574" y="27204"/>
                  </a:lnTo>
                  <a:lnTo>
                    <a:pt x="558867" y="13937"/>
                  </a:lnTo>
                  <a:lnTo>
                    <a:pt x="512559" y="5549"/>
                  </a:lnTo>
                  <a:lnTo>
                    <a:pt x="472465" y="0"/>
                  </a:lnTo>
                  <a:close/>
                </a:path>
              </a:pathLst>
            </a:custGeom>
            <a:solidFill>
              <a:srgbClr val="EC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070" y="6412679"/>
              <a:ext cx="6985" cy="8255"/>
            </a:xfrm>
            <a:custGeom>
              <a:avLst/>
              <a:gdLst/>
              <a:ahLst/>
              <a:cxnLst/>
              <a:rect l="l" t="t" r="r" b="b"/>
              <a:pathLst>
                <a:path w="6984" h="8254">
                  <a:moveTo>
                    <a:pt x="228" y="0"/>
                  </a:moveTo>
                  <a:lnTo>
                    <a:pt x="65" y="2362"/>
                  </a:lnTo>
                  <a:lnTo>
                    <a:pt x="0" y="7556"/>
                  </a:lnTo>
                  <a:lnTo>
                    <a:pt x="5143" y="8166"/>
                  </a:lnTo>
                  <a:lnTo>
                    <a:pt x="6261" y="7277"/>
                  </a:lnTo>
                  <a:lnTo>
                    <a:pt x="6489" y="4775"/>
                  </a:lnTo>
                  <a:lnTo>
                    <a:pt x="6146" y="2362"/>
                  </a:lnTo>
                  <a:lnTo>
                    <a:pt x="5232" y="1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35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349" y="5986231"/>
              <a:ext cx="322580" cy="584835"/>
            </a:xfrm>
            <a:custGeom>
              <a:avLst/>
              <a:gdLst/>
              <a:ahLst/>
              <a:cxnLst/>
              <a:rect l="l" t="t" r="r" b="b"/>
              <a:pathLst>
                <a:path w="322580" h="584834">
                  <a:moveTo>
                    <a:pt x="147650" y="0"/>
                  </a:moveTo>
                  <a:lnTo>
                    <a:pt x="116023" y="5052"/>
                  </a:lnTo>
                  <a:lnTo>
                    <a:pt x="63842" y="14447"/>
                  </a:lnTo>
                  <a:lnTo>
                    <a:pt x="48321" y="16146"/>
                  </a:lnTo>
                  <a:lnTo>
                    <a:pt x="32323" y="18916"/>
                  </a:lnTo>
                  <a:lnTo>
                    <a:pt x="18231" y="26264"/>
                  </a:lnTo>
                  <a:lnTo>
                    <a:pt x="8432" y="41701"/>
                  </a:lnTo>
                  <a:lnTo>
                    <a:pt x="7594" y="86050"/>
                  </a:lnTo>
                  <a:lnTo>
                    <a:pt x="8780" y="116402"/>
                  </a:lnTo>
                  <a:lnTo>
                    <a:pt x="8801" y="126512"/>
                  </a:lnTo>
                  <a:lnTo>
                    <a:pt x="2778" y="441940"/>
                  </a:lnTo>
                  <a:lnTo>
                    <a:pt x="0" y="547060"/>
                  </a:lnTo>
                  <a:lnTo>
                    <a:pt x="1349" y="565462"/>
                  </a:lnTo>
                  <a:lnTo>
                    <a:pt x="7345" y="577027"/>
                  </a:lnTo>
                  <a:lnTo>
                    <a:pt x="18939" y="582927"/>
                  </a:lnTo>
                  <a:lnTo>
                    <a:pt x="37083" y="584334"/>
                  </a:lnTo>
                  <a:lnTo>
                    <a:pt x="85112" y="583682"/>
                  </a:lnTo>
                  <a:lnTo>
                    <a:pt x="133150" y="583540"/>
                  </a:lnTo>
                  <a:lnTo>
                    <a:pt x="277279" y="584156"/>
                  </a:lnTo>
                  <a:lnTo>
                    <a:pt x="304658" y="582630"/>
                  </a:lnTo>
                  <a:lnTo>
                    <a:pt x="318666" y="575792"/>
                  </a:lnTo>
                  <a:lnTo>
                    <a:pt x="322147" y="560369"/>
                  </a:lnTo>
                  <a:lnTo>
                    <a:pt x="317944" y="533090"/>
                  </a:lnTo>
                  <a:lnTo>
                    <a:pt x="310813" y="508453"/>
                  </a:lnTo>
                  <a:lnTo>
                    <a:pt x="301799" y="484399"/>
                  </a:lnTo>
                  <a:lnTo>
                    <a:pt x="293837" y="460071"/>
                  </a:lnTo>
                  <a:lnTo>
                    <a:pt x="289864" y="434614"/>
                  </a:lnTo>
                  <a:lnTo>
                    <a:pt x="284721" y="434004"/>
                  </a:lnTo>
                  <a:lnTo>
                    <a:pt x="284683" y="430321"/>
                  </a:lnTo>
                  <a:lnTo>
                    <a:pt x="284949" y="426448"/>
                  </a:lnTo>
                  <a:lnTo>
                    <a:pt x="221606" y="188894"/>
                  </a:lnTo>
                  <a:lnTo>
                    <a:pt x="208241" y="140536"/>
                  </a:lnTo>
                  <a:lnTo>
                    <a:pt x="194424" y="92311"/>
                  </a:lnTo>
                  <a:lnTo>
                    <a:pt x="174404" y="16740"/>
                  </a:lnTo>
                  <a:lnTo>
                    <a:pt x="165014" y="2744"/>
                  </a:lnTo>
                  <a:lnTo>
                    <a:pt x="147650" y="0"/>
                  </a:lnTo>
                  <a:close/>
                </a:path>
              </a:pathLst>
            </a:custGeom>
            <a:solidFill>
              <a:srgbClr val="E2B4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1946" y="5458950"/>
              <a:ext cx="469265" cy="466090"/>
            </a:xfrm>
            <a:custGeom>
              <a:avLst/>
              <a:gdLst/>
              <a:ahLst/>
              <a:cxnLst/>
              <a:rect l="l" t="t" r="r" b="b"/>
              <a:pathLst>
                <a:path w="469265" h="466089">
                  <a:moveTo>
                    <a:pt x="248522" y="0"/>
                  </a:moveTo>
                  <a:lnTo>
                    <a:pt x="200726" y="1759"/>
                  </a:lnTo>
                  <a:lnTo>
                    <a:pt x="153647" y="14649"/>
                  </a:lnTo>
                  <a:lnTo>
                    <a:pt x="107530" y="38787"/>
                  </a:lnTo>
                  <a:lnTo>
                    <a:pt x="68252" y="69922"/>
                  </a:lnTo>
                  <a:lnTo>
                    <a:pt x="37743" y="106156"/>
                  </a:lnTo>
                  <a:lnTo>
                    <a:pt x="16121" y="147368"/>
                  </a:lnTo>
                  <a:lnTo>
                    <a:pt x="3501" y="193435"/>
                  </a:lnTo>
                  <a:lnTo>
                    <a:pt x="0" y="244235"/>
                  </a:lnTo>
                  <a:lnTo>
                    <a:pt x="6554" y="289918"/>
                  </a:lnTo>
                  <a:lnTo>
                    <a:pt x="22577" y="331107"/>
                  </a:lnTo>
                  <a:lnTo>
                    <a:pt x="45605" y="369033"/>
                  </a:lnTo>
                  <a:lnTo>
                    <a:pt x="73177" y="404928"/>
                  </a:lnTo>
                  <a:lnTo>
                    <a:pt x="104777" y="434347"/>
                  </a:lnTo>
                  <a:lnTo>
                    <a:pt x="141068" y="452339"/>
                  </a:lnTo>
                  <a:lnTo>
                    <a:pt x="180783" y="461866"/>
                  </a:lnTo>
                  <a:lnTo>
                    <a:pt x="222656" y="465888"/>
                  </a:lnTo>
                  <a:lnTo>
                    <a:pt x="269946" y="463591"/>
                  </a:lnTo>
                  <a:lnTo>
                    <a:pt x="314690" y="452129"/>
                  </a:lnTo>
                  <a:lnTo>
                    <a:pt x="332387" y="443613"/>
                  </a:lnTo>
                  <a:lnTo>
                    <a:pt x="232181" y="443613"/>
                  </a:lnTo>
                  <a:lnTo>
                    <a:pt x="183943" y="437556"/>
                  </a:lnTo>
                  <a:lnTo>
                    <a:pt x="139836" y="421246"/>
                  </a:lnTo>
                  <a:lnTo>
                    <a:pt x="101082" y="395940"/>
                  </a:lnTo>
                  <a:lnTo>
                    <a:pt x="68906" y="362895"/>
                  </a:lnTo>
                  <a:lnTo>
                    <a:pt x="44531" y="323366"/>
                  </a:lnTo>
                  <a:lnTo>
                    <a:pt x="29181" y="278610"/>
                  </a:lnTo>
                  <a:lnTo>
                    <a:pt x="24079" y="229884"/>
                  </a:lnTo>
                  <a:lnTo>
                    <a:pt x="30144" y="182613"/>
                  </a:lnTo>
                  <a:lnTo>
                    <a:pt x="46579" y="139016"/>
                  </a:lnTo>
                  <a:lnTo>
                    <a:pt x="71999" y="100443"/>
                  </a:lnTo>
                  <a:lnTo>
                    <a:pt x="105022" y="68245"/>
                  </a:lnTo>
                  <a:lnTo>
                    <a:pt x="144263" y="43771"/>
                  </a:lnTo>
                  <a:lnTo>
                    <a:pt x="188338" y="28371"/>
                  </a:lnTo>
                  <a:lnTo>
                    <a:pt x="235864" y="23395"/>
                  </a:lnTo>
                  <a:lnTo>
                    <a:pt x="330819" y="23395"/>
                  </a:lnTo>
                  <a:lnTo>
                    <a:pt x="296787" y="9253"/>
                  </a:lnTo>
                  <a:lnTo>
                    <a:pt x="248522" y="0"/>
                  </a:lnTo>
                  <a:close/>
                </a:path>
                <a:path w="469265" h="466089">
                  <a:moveTo>
                    <a:pt x="330819" y="23395"/>
                  </a:moveTo>
                  <a:lnTo>
                    <a:pt x="235864" y="23395"/>
                  </a:lnTo>
                  <a:lnTo>
                    <a:pt x="283494" y="29595"/>
                  </a:lnTo>
                  <a:lnTo>
                    <a:pt x="327415" y="45941"/>
                  </a:lnTo>
                  <a:lnTo>
                    <a:pt x="366309" y="71110"/>
                  </a:lnTo>
                  <a:lnTo>
                    <a:pt x="398858" y="103780"/>
                  </a:lnTo>
                  <a:lnTo>
                    <a:pt x="423745" y="142628"/>
                  </a:lnTo>
                  <a:lnTo>
                    <a:pt x="439652" y="186332"/>
                  </a:lnTo>
                  <a:lnTo>
                    <a:pt x="445262" y="233567"/>
                  </a:lnTo>
                  <a:lnTo>
                    <a:pt x="439516" y="281321"/>
                  </a:lnTo>
                  <a:lnTo>
                    <a:pt x="423171" y="325491"/>
                  </a:lnTo>
                  <a:lnTo>
                    <a:pt x="397648" y="364679"/>
                  </a:lnTo>
                  <a:lnTo>
                    <a:pt x="364367" y="397484"/>
                  </a:lnTo>
                  <a:lnTo>
                    <a:pt x="324748" y="422508"/>
                  </a:lnTo>
                  <a:lnTo>
                    <a:pt x="280213" y="438351"/>
                  </a:lnTo>
                  <a:lnTo>
                    <a:pt x="232181" y="443613"/>
                  </a:lnTo>
                  <a:lnTo>
                    <a:pt x="332387" y="443613"/>
                  </a:lnTo>
                  <a:lnTo>
                    <a:pt x="392212" y="405069"/>
                  </a:lnTo>
                  <a:lnTo>
                    <a:pt x="422825" y="371148"/>
                  </a:lnTo>
                  <a:lnTo>
                    <a:pt x="446563" y="331418"/>
                  </a:lnTo>
                  <a:lnTo>
                    <a:pt x="462343" y="286717"/>
                  </a:lnTo>
                  <a:lnTo>
                    <a:pt x="468955" y="235513"/>
                  </a:lnTo>
                  <a:lnTo>
                    <a:pt x="463918" y="187853"/>
                  </a:lnTo>
                  <a:lnTo>
                    <a:pt x="448811" y="143240"/>
                  </a:lnTo>
                  <a:lnTo>
                    <a:pt x="425209" y="101177"/>
                  </a:lnTo>
                  <a:lnTo>
                    <a:pt x="394690" y="61165"/>
                  </a:lnTo>
                  <a:lnTo>
                    <a:pt x="382463" y="52980"/>
                  </a:lnTo>
                  <a:lnTo>
                    <a:pt x="370292" y="44693"/>
                  </a:lnTo>
                  <a:lnTo>
                    <a:pt x="357966" y="36701"/>
                  </a:lnTo>
                  <a:lnTo>
                    <a:pt x="345274" y="29402"/>
                  </a:lnTo>
                  <a:lnTo>
                    <a:pt x="330819" y="23395"/>
                  </a:lnTo>
                  <a:close/>
                </a:path>
              </a:pathLst>
            </a:custGeom>
            <a:solidFill>
              <a:srgbClr val="EC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016" y="2671203"/>
              <a:ext cx="25400" cy="2657475"/>
            </a:xfrm>
            <a:custGeom>
              <a:avLst/>
              <a:gdLst/>
              <a:ahLst/>
              <a:cxnLst/>
              <a:rect l="l" t="t" r="r" b="b"/>
              <a:pathLst>
                <a:path w="25400" h="2657475">
                  <a:moveTo>
                    <a:pt x="25133" y="0"/>
                  </a:moveTo>
                  <a:lnTo>
                    <a:pt x="0" y="0"/>
                  </a:lnTo>
                  <a:lnTo>
                    <a:pt x="0" y="2657475"/>
                  </a:lnTo>
                  <a:lnTo>
                    <a:pt x="25133" y="2657475"/>
                  </a:lnTo>
                  <a:lnTo>
                    <a:pt x="25133" y="0"/>
                  </a:lnTo>
                  <a:close/>
                </a:path>
              </a:pathLst>
            </a:custGeom>
            <a:solidFill>
              <a:srgbClr val="F9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99667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25</a:t>
            </a:r>
            <a:endParaRPr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124DE53-A92B-E3B9-FD55-E6992BCF35DC}"/>
              </a:ext>
            </a:extLst>
          </p:cNvPr>
          <p:cNvGrpSpPr/>
          <p:nvPr/>
        </p:nvGrpSpPr>
        <p:grpSpPr>
          <a:xfrm>
            <a:off x="-445688" y="6885921"/>
            <a:ext cx="1207688" cy="810279"/>
            <a:chOff x="8568768" y="599746"/>
            <a:chExt cx="1207688" cy="810279"/>
          </a:xfrm>
        </p:grpSpPr>
        <p:pic>
          <p:nvPicPr>
            <p:cNvPr id="34" name="Imagen 33">
              <a:hlinkClick r:id="rId9" action="ppaction://hlinksldjump"/>
              <a:extLst>
                <a:ext uri="{FF2B5EF4-FFF2-40B4-BE49-F238E27FC236}">
                  <a16:creationId xmlns:a16="http://schemas.microsoft.com/office/drawing/2014/main" id="{E853F047-18DA-34CF-9486-78C672F49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F88161D0-6C46-374A-BA10-FE730B128330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6" name="Imagen 35" descr="Icono&#10;&#10;Descripción generada automáticamente">
              <a:extLst>
                <a:ext uri="{FF2B5EF4-FFF2-40B4-BE49-F238E27FC236}">
                  <a16:creationId xmlns:a16="http://schemas.microsoft.com/office/drawing/2014/main" id="{C62EA92A-06D3-D285-576A-5BC602AC1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0F09582-EA39-1A5A-036B-9AFFF858DD82}"/>
              </a:ext>
            </a:extLst>
          </p:cNvPr>
          <p:cNvSpPr txBox="1"/>
          <p:nvPr/>
        </p:nvSpPr>
        <p:spPr>
          <a:xfrm>
            <a:off x="2427201" y="6518003"/>
            <a:ext cx="27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FAE59D3-AD20-DE77-2A66-83877FFB52D7}"/>
              </a:ext>
            </a:extLst>
          </p:cNvPr>
          <p:cNvSpPr txBox="1"/>
          <p:nvPr/>
        </p:nvSpPr>
        <p:spPr>
          <a:xfrm>
            <a:off x="2438289" y="6829216"/>
            <a:ext cx="2700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240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619" y="2681970"/>
            <a:ext cx="2044064" cy="4705350"/>
          </a:xfrm>
          <a:custGeom>
            <a:avLst/>
            <a:gdLst/>
            <a:ahLst/>
            <a:cxnLst/>
            <a:rect l="l" t="t" r="r" b="b"/>
            <a:pathLst>
              <a:path w="2044064" h="4705350">
                <a:moveTo>
                  <a:pt x="1941906" y="0"/>
                </a:moveTo>
                <a:lnTo>
                  <a:pt x="102146" y="0"/>
                </a:lnTo>
                <a:lnTo>
                  <a:pt x="62381" y="8027"/>
                </a:lnTo>
                <a:lnTo>
                  <a:pt x="29913" y="29918"/>
                </a:lnTo>
                <a:lnTo>
                  <a:pt x="8025" y="62386"/>
                </a:lnTo>
                <a:lnTo>
                  <a:pt x="0" y="102146"/>
                </a:lnTo>
                <a:lnTo>
                  <a:pt x="0" y="4602581"/>
                </a:lnTo>
                <a:lnTo>
                  <a:pt x="8025" y="4642341"/>
                </a:lnTo>
                <a:lnTo>
                  <a:pt x="29913" y="4674809"/>
                </a:lnTo>
                <a:lnTo>
                  <a:pt x="62381" y="4696700"/>
                </a:lnTo>
                <a:lnTo>
                  <a:pt x="102146" y="4704727"/>
                </a:lnTo>
                <a:lnTo>
                  <a:pt x="1941906" y="4704727"/>
                </a:lnTo>
                <a:lnTo>
                  <a:pt x="1981665" y="4696700"/>
                </a:lnTo>
                <a:lnTo>
                  <a:pt x="2014134" y="4674809"/>
                </a:lnTo>
                <a:lnTo>
                  <a:pt x="2036025" y="4642341"/>
                </a:lnTo>
                <a:lnTo>
                  <a:pt x="2044052" y="4602581"/>
                </a:lnTo>
                <a:lnTo>
                  <a:pt x="2044052" y="102146"/>
                </a:lnTo>
                <a:lnTo>
                  <a:pt x="2036025" y="62386"/>
                </a:lnTo>
                <a:lnTo>
                  <a:pt x="2014134" y="29918"/>
                </a:lnTo>
                <a:lnTo>
                  <a:pt x="1981665" y="8027"/>
                </a:lnTo>
                <a:lnTo>
                  <a:pt x="1941906" y="0"/>
                </a:lnTo>
                <a:close/>
              </a:path>
            </a:pathLst>
          </a:custGeom>
          <a:solidFill>
            <a:srgbClr val="55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716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722" y="2027317"/>
            <a:ext cx="9044940" cy="3337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50" b="1" spc="30" dirty="0">
                <a:solidFill>
                  <a:srgbClr val="F07333"/>
                </a:solidFill>
                <a:latin typeface="Trebuchet MS"/>
              </a:rPr>
              <a:t>¿</a:t>
            </a:r>
            <a:r>
              <a:rPr lang="es-MX" sz="2000" spc="25" dirty="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lang="es-MX" sz="1850" b="1" spc="30" dirty="0">
                <a:solidFill>
                  <a:srgbClr val="F07333"/>
                </a:solidFill>
                <a:latin typeface="Trebuchet MS"/>
                <a:cs typeface="Trebuchet MS"/>
              </a:rPr>
              <a:t>Qué es un accidente</a:t>
            </a:r>
            <a:r>
              <a:rPr lang="es-MX" sz="1850" b="1" spc="-55" dirty="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lang="es-MX" sz="1850" b="1" spc="50" dirty="0">
                <a:solidFill>
                  <a:srgbClr val="F07333"/>
                </a:solidFill>
                <a:latin typeface="Trebuchet MS"/>
                <a:cs typeface="Trebuchet MS"/>
              </a:rPr>
              <a:t>ambiental?</a:t>
            </a:r>
            <a:endParaRPr sz="18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Trebuchet MS"/>
              <a:cs typeface="Trebuchet MS"/>
            </a:endParaRPr>
          </a:p>
          <a:p>
            <a:pPr marL="2019300" marR="5080" algn="just">
              <a:lnSpc>
                <a:spcPct val="105300"/>
              </a:lnSpc>
            </a:pP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Suceso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10" dirty="0">
                <a:solidFill>
                  <a:srgbClr val="818385"/>
                </a:solidFill>
                <a:latin typeface="Tahoma"/>
                <a:cs typeface="Tahoma"/>
              </a:rPr>
              <a:t>inesperado</a:t>
            </a:r>
            <a:r>
              <a:rPr sz="14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repentino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afecta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directamente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5" dirty="0">
                <a:solidFill>
                  <a:srgbClr val="818385"/>
                </a:solidFill>
                <a:latin typeface="Tahoma"/>
                <a:cs typeface="Tahoma"/>
              </a:rPr>
              <a:t>recursos</a:t>
            </a:r>
            <a:r>
              <a:rPr sz="14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naturales adyacentes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4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818385"/>
                </a:solidFill>
                <a:latin typeface="Tahoma"/>
                <a:cs typeface="Tahoma"/>
              </a:rPr>
              <a:t>o </a:t>
            </a:r>
            <a:r>
              <a:rPr lang="es-CO" sz="1400" spc="10" dirty="0">
                <a:solidFill>
                  <a:srgbClr val="818385"/>
                </a:solidFill>
                <a:latin typeface="Tahoma"/>
                <a:cs typeface="Tahoma"/>
              </a:rPr>
              <a:t>ubicados</a:t>
            </a:r>
            <a:r>
              <a:rPr sz="1400" spc="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5" dirty="0">
                <a:solidFill>
                  <a:srgbClr val="818385"/>
                </a:solidFill>
                <a:latin typeface="Tahoma"/>
                <a:cs typeface="Tahoma"/>
              </a:rPr>
              <a:t>dentro</a:t>
            </a:r>
            <a:r>
              <a:rPr sz="14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instalaciones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818385"/>
                </a:solidFill>
                <a:latin typeface="Tahoma"/>
                <a:cs typeface="Tahoma"/>
              </a:rPr>
              <a:t>(</a:t>
            </a:r>
            <a:r>
              <a:rPr lang="es-CO" sz="1400" spc="-25" dirty="0">
                <a:solidFill>
                  <a:srgbClr val="818385"/>
                </a:solidFill>
                <a:latin typeface="Tahoma"/>
                <a:cs typeface="Tahoma"/>
              </a:rPr>
              <a:t>sedes</a:t>
            </a:r>
            <a:r>
              <a:rPr sz="1400" spc="-2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subestaciones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lang="es-CO" sz="1400" spc="-35" dirty="0">
                <a:solidFill>
                  <a:srgbClr val="818385"/>
                </a:solidFill>
                <a:latin typeface="Tahoma"/>
                <a:cs typeface="Tahoma"/>
              </a:rPr>
              <a:t>líneas</a:t>
            </a:r>
            <a:r>
              <a:rPr sz="1400" spc="-35" dirty="0">
                <a:solidFill>
                  <a:srgbClr val="818385"/>
                </a:solidFill>
                <a:latin typeface="Tahoma"/>
                <a:cs typeface="Tahoma"/>
              </a:rPr>
              <a:t>).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Será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15" dirty="0">
                <a:solidFill>
                  <a:srgbClr val="818385"/>
                </a:solidFill>
                <a:latin typeface="Tahoma"/>
                <a:cs typeface="Tahoma"/>
              </a:rPr>
              <a:t>también</a:t>
            </a:r>
            <a:r>
              <a:rPr sz="14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5" dirty="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4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5" dirty="0">
                <a:solidFill>
                  <a:srgbClr val="818385"/>
                </a:solidFill>
                <a:latin typeface="Tahoma"/>
                <a:cs typeface="Tahoma"/>
              </a:rPr>
              <a:t>ocurrido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20" dirty="0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causa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ocasión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sustancias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10" dirty="0">
                <a:solidFill>
                  <a:srgbClr val="818385"/>
                </a:solidFill>
                <a:latin typeface="Tahoma"/>
                <a:cs typeface="Tahoma"/>
              </a:rPr>
              <a:t>equipos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15" dirty="0">
                <a:solidFill>
                  <a:srgbClr val="818385"/>
                </a:solidFill>
                <a:latin typeface="Tahoma"/>
                <a:cs typeface="Tahoma"/>
              </a:rPr>
              <a:t>propiedad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-4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4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0" dirty="0" err="1">
                <a:solidFill>
                  <a:srgbClr val="818385"/>
                </a:solidFill>
                <a:latin typeface="Tahoma"/>
                <a:cs typeface="Tahoma"/>
              </a:rPr>
              <a:t>INTERCOLOMBIA</a:t>
            </a:r>
            <a:r>
              <a:rPr sz="1400" spc="-5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ahoma"/>
              <a:cs typeface="Tahoma"/>
            </a:endParaRPr>
          </a:p>
          <a:p>
            <a:pPr marL="2019300" marR="82550" algn="just">
              <a:lnSpc>
                <a:spcPct val="105300"/>
              </a:lnSpc>
              <a:spcBef>
                <a:spcPts val="5"/>
              </a:spcBef>
            </a:pP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lang="es-CO" sz="1400" spc="5" dirty="0">
                <a:solidFill>
                  <a:srgbClr val="818385"/>
                </a:solidFill>
                <a:latin typeface="Tahoma"/>
                <a:cs typeface="Tahoma"/>
              </a:rPr>
              <a:t>caso</a:t>
            </a:r>
            <a:r>
              <a:rPr sz="14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lang="es-CO" sz="1400" spc="5" dirty="0">
                <a:solidFill>
                  <a:srgbClr val="818385"/>
                </a:solidFill>
                <a:latin typeface="Tahoma"/>
                <a:cs typeface="Tahoma"/>
              </a:rPr>
              <a:t>accidente</a:t>
            </a:r>
            <a:r>
              <a:rPr sz="1400" spc="5" dirty="0">
                <a:solidFill>
                  <a:srgbClr val="818385"/>
                </a:solidFill>
                <a:latin typeface="Tahoma"/>
                <a:cs typeface="Tahoma"/>
              </a:rPr>
              <a:t> se </a:t>
            </a:r>
            <a:r>
              <a:rPr lang="es-CO" sz="1400" spc="40" dirty="0">
                <a:solidFill>
                  <a:srgbClr val="818385"/>
                </a:solidFill>
                <a:latin typeface="Tahoma"/>
                <a:cs typeface="Tahoma"/>
              </a:rPr>
              <a:t>debe</a:t>
            </a:r>
            <a:r>
              <a:rPr sz="1400" spc="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reportar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20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4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40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400" spc="20" dirty="0">
                <a:solidFill>
                  <a:srgbClr val="818385"/>
                </a:solidFill>
                <a:latin typeface="Tahoma"/>
                <a:cs typeface="Tahoma"/>
              </a:rPr>
              <a:t>Banco de Mejora del SIG.</a:t>
            </a:r>
            <a:endParaRPr sz="1400" dirty="0">
              <a:latin typeface="Tahoma"/>
              <a:cs typeface="Tahoma"/>
            </a:endParaRPr>
          </a:p>
          <a:p>
            <a:pPr marL="2019300" marR="90170">
              <a:lnSpc>
                <a:spcPct val="105300"/>
              </a:lnSpc>
              <a:spcBef>
                <a:spcPts val="1080"/>
              </a:spcBef>
            </a:pPr>
            <a:r>
              <a:rPr sz="1400" spc="-25" dirty="0">
                <a:solidFill>
                  <a:srgbClr val="818385"/>
                </a:solidFill>
                <a:latin typeface="Tahoma"/>
                <a:cs typeface="Tahoma"/>
              </a:rPr>
              <a:t>Si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requiere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10" dirty="0">
                <a:solidFill>
                  <a:srgbClr val="818385"/>
                </a:solidFill>
                <a:latin typeface="Tahoma"/>
                <a:cs typeface="Tahoma"/>
              </a:rPr>
              <a:t>apoyo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5" dirty="0">
                <a:solidFill>
                  <a:srgbClr val="818385"/>
                </a:solidFill>
                <a:latin typeface="Tahoma"/>
                <a:cs typeface="Tahoma"/>
              </a:rPr>
              <a:t>inmediato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818385"/>
                </a:solidFill>
                <a:latin typeface="Tahoma"/>
                <a:cs typeface="Tahoma"/>
              </a:rPr>
              <a:t>para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atención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40" dirty="0">
                <a:solidFill>
                  <a:srgbClr val="818385"/>
                </a:solidFill>
                <a:latin typeface="Tahoma"/>
                <a:cs typeface="Tahoma"/>
              </a:rPr>
              <a:t>debe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reportarse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algunos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400" spc="-1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Analistas</a:t>
            </a:r>
            <a:r>
              <a:rPr sz="14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4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 dirty="0" err="1">
                <a:solidFill>
                  <a:srgbClr val="818385"/>
                </a:solidFill>
                <a:latin typeface="Tahoma"/>
                <a:cs typeface="Tahoma"/>
              </a:rPr>
              <a:t>Ambientales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15" dirty="0" err="1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5" dirty="0">
                <a:solidFill>
                  <a:srgbClr val="818385"/>
                </a:solidFill>
                <a:latin typeface="Tahoma"/>
                <a:cs typeface="Tahoma"/>
              </a:rPr>
              <a:t>Sostenibilidad</a:t>
            </a:r>
            <a:r>
              <a:rPr sz="1400" spc="-15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  <a:p>
            <a:pPr marL="2019300" marR="1249045">
              <a:lnSpc>
                <a:spcPct val="105300"/>
              </a:lnSpc>
              <a:spcBef>
                <a:spcPts val="1310"/>
              </a:spcBef>
            </a:pPr>
            <a:r>
              <a:rPr lang="es-CO" sz="1400" spc="-15" dirty="0">
                <a:solidFill>
                  <a:srgbClr val="818385"/>
                </a:solidFill>
                <a:latin typeface="Tahoma"/>
                <a:cs typeface="Tahoma"/>
              </a:rPr>
              <a:t>También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25" dirty="0">
                <a:solidFill>
                  <a:srgbClr val="818385"/>
                </a:solidFill>
                <a:latin typeface="Tahoma"/>
                <a:cs typeface="Tahoma"/>
              </a:rPr>
              <a:t>puede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reportarse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línea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dirty="0">
                <a:solidFill>
                  <a:srgbClr val="818385"/>
                </a:solidFill>
                <a:latin typeface="Tahoma"/>
                <a:cs typeface="Tahoma"/>
              </a:rPr>
              <a:t>emergencias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818385"/>
                </a:solidFill>
                <a:latin typeface="Tahoma"/>
                <a:cs typeface="Tahoma"/>
              </a:rPr>
              <a:t>999,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5" dirty="0">
                <a:solidFill>
                  <a:srgbClr val="818385"/>
                </a:solidFill>
                <a:latin typeface="Tahoma"/>
                <a:cs typeface="Tahoma"/>
              </a:rPr>
              <a:t>si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818385"/>
                </a:solidFill>
                <a:latin typeface="Tahoma"/>
                <a:cs typeface="Tahoma"/>
              </a:rPr>
              <a:t>es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20" dirty="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25" dirty="0">
                <a:solidFill>
                  <a:srgbClr val="818385"/>
                </a:solidFill>
                <a:latin typeface="Tahoma"/>
                <a:cs typeface="Tahoma"/>
              </a:rPr>
              <a:t>sede</a:t>
            </a:r>
            <a:r>
              <a:rPr sz="1400" spc="-25" dirty="0">
                <a:solidFill>
                  <a:srgbClr val="818385"/>
                </a:solidFill>
                <a:latin typeface="Tahoma"/>
                <a:cs typeface="Tahoma"/>
              </a:rPr>
              <a:t>. </a:t>
            </a:r>
            <a:r>
              <a:rPr sz="1400" spc="-4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818385"/>
                </a:solidFill>
                <a:latin typeface="Tahoma"/>
                <a:cs typeface="Tahoma"/>
              </a:rPr>
              <a:t>Si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estás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20" dirty="0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5" dirty="0">
                <a:solidFill>
                  <a:srgbClr val="818385"/>
                </a:solidFill>
                <a:latin typeface="Tahoma"/>
                <a:cs typeface="Tahoma"/>
              </a:rPr>
              <a:t>fuera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CO" sz="1400" spc="-10" dirty="0">
                <a:solidFill>
                  <a:srgbClr val="818385"/>
                </a:solidFill>
                <a:latin typeface="Tahoma"/>
                <a:cs typeface="Tahoma"/>
              </a:rPr>
              <a:t>línea</a:t>
            </a:r>
            <a:r>
              <a:rPr sz="14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818385"/>
                </a:solidFill>
                <a:latin typeface="Tahoma"/>
                <a:cs typeface="Tahoma"/>
              </a:rPr>
              <a:t>3116351604.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822" y="323539"/>
            <a:ext cx="48228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200" spc="-7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lang="es-CO" sz="1200" spc="10" dirty="0">
                <a:solidFill>
                  <a:srgbClr val="FFFFFF"/>
                </a:solidFill>
                <a:latin typeface="Tahoma"/>
                <a:cs typeface="Tahoma"/>
              </a:rPr>
              <a:t>Qué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55" dirty="0">
                <a:solidFill>
                  <a:srgbClr val="FFFFFF"/>
                </a:solidFill>
                <a:latin typeface="Tahoma"/>
                <a:cs typeface="Tahoma"/>
              </a:rPr>
              <a:t>debo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20" dirty="0">
                <a:solidFill>
                  <a:srgbClr val="FFFFFF"/>
                </a:solidFill>
                <a:latin typeface="Tahoma"/>
                <a:cs typeface="Tahoma"/>
              </a:rPr>
              <a:t>hacer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3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20" dirty="0">
                <a:solidFill>
                  <a:srgbClr val="FFFFFF"/>
                </a:solidFill>
                <a:latin typeface="Tahoma"/>
                <a:cs typeface="Tahoma"/>
              </a:rPr>
              <a:t>caso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25" dirty="0">
                <a:solidFill>
                  <a:srgbClr val="FFFFFF"/>
                </a:solidFill>
                <a:latin typeface="Tahoma"/>
                <a:cs typeface="Tahoma"/>
              </a:rPr>
              <a:t>accidente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30" dirty="0">
                <a:solidFill>
                  <a:srgbClr val="FFFFFF"/>
                </a:solidFill>
                <a:latin typeface="Tahoma"/>
                <a:cs typeface="Tahoma"/>
              </a:rPr>
              <a:t>ambiental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65287" y="7072706"/>
            <a:ext cx="1002030" cy="410209"/>
            <a:chOff x="8165287" y="7072706"/>
            <a:chExt cx="1002030" cy="4102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706"/>
              <a:ext cx="945495" cy="3009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09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30" y="47358"/>
                  </a:lnTo>
                  <a:lnTo>
                    <a:pt x="674913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30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30" y="47358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94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76"/>
                  </a:lnTo>
                  <a:lnTo>
                    <a:pt x="590294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7" y="41821"/>
                  </a:lnTo>
                  <a:lnTo>
                    <a:pt x="212153" y="41262"/>
                  </a:lnTo>
                  <a:lnTo>
                    <a:pt x="220730" y="39415"/>
                  </a:lnTo>
                  <a:lnTo>
                    <a:pt x="225323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37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37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3" y="36575"/>
                  </a:lnTo>
                  <a:lnTo>
                    <a:pt x="226931" y="35582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263790" y="7099664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3" y="1110928"/>
            <a:ext cx="4396105" cy="647700"/>
          </a:xfrm>
          <a:custGeom>
            <a:avLst/>
            <a:gdLst/>
            <a:ahLst/>
            <a:cxnLst/>
            <a:rect l="l" t="t" r="r" b="b"/>
            <a:pathLst>
              <a:path w="4396105" h="647700">
                <a:moveTo>
                  <a:pt x="4308094" y="0"/>
                </a:moveTo>
                <a:lnTo>
                  <a:pt x="0" y="0"/>
                </a:lnTo>
                <a:lnTo>
                  <a:pt x="0" y="647560"/>
                </a:lnTo>
                <a:lnTo>
                  <a:pt x="4308094" y="647560"/>
                </a:lnTo>
                <a:lnTo>
                  <a:pt x="4342169" y="640683"/>
                </a:lnTo>
                <a:lnTo>
                  <a:pt x="4369995" y="621926"/>
                </a:lnTo>
                <a:lnTo>
                  <a:pt x="4388755" y="594105"/>
                </a:lnTo>
                <a:lnTo>
                  <a:pt x="4395635" y="560031"/>
                </a:lnTo>
                <a:lnTo>
                  <a:pt x="4395635" y="87541"/>
                </a:lnTo>
                <a:lnTo>
                  <a:pt x="4388755" y="53465"/>
                </a:lnTo>
                <a:lnTo>
                  <a:pt x="4369995" y="25639"/>
                </a:lnTo>
                <a:lnTo>
                  <a:pt x="4342169" y="6879"/>
                </a:lnTo>
                <a:lnTo>
                  <a:pt x="4308094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1822" y="1145772"/>
            <a:ext cx="3622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spc="25">
                <a:solidFill>
                  <a:srgbClr val="008BFF"/>
                </a:solidFill>
                <a:latin typeface="Tahoma"/>
                <a:cs typeface="Tahoma"/>
              </a:rPr>
              <a:t>¿</a:t>
            </a:r>
            <a:r>
              <a:rPr lang="es-CO" sz="1600" spc="25" err="1">
                <a:solidFill>
                  <a:srgbClr val="008BFF"/>
                </a:solidFill>
                <a:latin typeface="Tahoma"/>
                <a:cs typeface="Tahoma"/>
              </a:rPr>
              <a:t>Qué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lang="es-CO" sz="1600" spc="100" err="1">
                <a:solidFill>
                  <a:srgbClr val="008BFF"/>
                </a:solidFill>
                <a:latin typeface="Tahoma"/>
                <a:cs typeface="Tahoma"/>
              </a:rPr>
              <a:t>debo</a:t>
            </a:r>
            <a:r>
              <a:rPr sz="1600" spc="-2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lang="es-CO" sz="1600" spc="50" err="1">
                <a:solidFill>
                  <a:srgbClr val="008BFF"/>
                </a:solidFill>
                <a:latin typeface="Tahoma"/>
                <a:cs typeface="Tahoma"/>
              </a:rPr>
              <a:t>hacer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lang="es-CO" sz="1600" spc="60" err="1">
                <a:solidFill>
                  <a:srgbClr val="008BFF"/>
                </a:solidFill>
                <a:latin typeface="Tahoma"/>
                <a:cs typeface="Tahoma"/>
              </a:rPr>
              <a:t>en</a:t>
            </a:r>
            <a:r>
              <a:rPr sz="1600" spc="-2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lang="es-CO" sz="1600" spc="50" err="1">
                <a:solidFill>
                  <a:srgbClr val="008BFF"/>
                </a:solidFill>
                <a:latin typeface="Tahoma"/>
                <a:cs typeface="Tahoma"/>
              </a:rPr>
              <a:t>caso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95">
                <a:solidFill>
                  <a:srgbClr val="008BFF"/>
                </a:solidFill>
                <a:latin typeface="Tahoma"/>
                <a:cs typeface="Tahoma"/>
              </a:rPr>
              <a:t>de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45"/>
              </a:lnSpc>
            </a:pP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un</a:t>
            </a:r>
            <a:r>
              <a:rPr sz="1600" b="1" spc="-4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lang="es-CO" sz="1600" b="1" spc="25" err="1">
                <a:solidFill>
                  <a:srgbClr val="008BFF"/>
                </a:solidFill>
                <a:latin typeface="Trebuchet MS"/>
                <a:cs typeface="Trebuchet MS"/>
              </a:rPr>
              <a:t>accidente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7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lang="es-CO" sz="1600" b="1" spc="20" err="1">
                <a:solidFill>
                  <a:srgbClr val="008BFF"/>
                </a:solidFill>
                <a:latin typeface="Trebuchet MS"/>
                <a:cs typeface="Trebuchet MS"/>
              </a:rPr>
              <a:t>incidente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lang="es-CO" sz="1600" b="1" spc="55" err="1">
                <a:solidFill>
                  <a:srgbClr val="008BFF"/>
                </a:solidFill>
                <a:latin typeface="Trebuchet MS"/>
                <a:cs typeface="Trebuchet MS"/>
              </a:rPr>
              <a:t>ambiental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?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2614" y="6193616"/>
            <a:ext cx="2145030" cy="810260"/>
            <a:chOff x="222614" y="6193616"/>
            <a:chExt cx="2145030" cy="810260"/>
          </a:xfrm>
        </p:grpSpPr>
        <p:sp>
          <p:nvSpPr>
            <p:cNvPr id="13" name="object 13"/>
            <p:cNvSpPr/>
            <p:nvPr/>
          </p:nvSpPr>
          <p:spPr>
            <a:xfrm>
              <a:off x="222614" y="6845598"/>
              <a:ext cx="1530350" cy="158115"/>
            </a:xfrm>
            <a:custGeom>
              <a:avLst/>
              <a:gdLst/>
              <a:ahLst/>
              <a:cxnLst/>
              <a:rect l="l" t="t" r="r" b="b"/>
              <a:pathLst>
                <a:path w="1530350" h="158115">
                  <a:moveTo>
                    <a:pt x="9880" y="0"/>
                  </a:moveTo>
                  <a:lnTo>
                    <a:pt x="0" y="0"/>
                  </a:lnTo>
                  <a:lnTo>
                    <a:pt x="12" y="17475"/>
                  </a:lnTo>
                  <a:lnTo>
                    <a:pt x="4330" y="17983"/>
                  </a:lnTo>
                  <a:lnTo>
                    <a:pt x="6375" y="18427"/>
                  </a:lnTo>
                  <a:lnTo>
                    <a:pt x="6718" y="17335"/>
                  </a:lnTo>
                  <a:lnTo>
                    <a:pt x="7708" y="16967"/>
                  </a:lnTo>
                  <a:lnTo>
                    <a:pt x="9588" y="17602"/>
                  </a:lnTo>
                  <a:lnTo>
                    <a:pt x="16827" y="17576"/>
                  </a:lnTo>
                  <a:lnTo>
                    <a:pt x="21221" y="16941"/>
                  </a:lnTo>
                  <a:lnTo>
                    <a:pt x="25590" y="16916"/>
                  </a:lnTo>
                  <a:lnTo>
                    <a:pt x="29806" y="17551"/>
                  </a:lnTo>
                  <a:lnTo>
                    <a:pt x="403148" y="16611"/>
                  </a:lnTo>
                  <a:lnTo>
                    <a:pt x="564438" y="17525"/>
                  </a:lnTo>
                  <a:lnTo>
                    <a:pt x="660311" y="16433"/>
                  </a:lnTo>
                  <a:lnTo>
                    <a:pt x="665873" y="17056"/>
                  </a:lnTo>
                  <a:lnTo>
                    <a:pt x="696514" y="65092"/>
                  </a:lnTo>
                  <a:lnTo>
                    <a:pt x="736244" y="91236"/>
                  </a:lnTo>
                  <a:lnTo>
                    <a:pt x="786417" y="113114"/>
                  </a:lnTo>
                  <a:lnTo>
                    <a:pt x="838274" y="128887"/>
                  </a:lnTo>
                  <a:lnTo>
                    <a:pt x="891358" y="140205"/>
                  </a:lnTo>
                  <a:lnTo>
                    <a:pt x="981544" y="153962"/>
                  </a:lnTo>
                  <a:lnTo>
                    <a:pt x="1032333" y="156722"/>
                  </a:lnTo>
                  <a:lnTo>
                    <a:pt x="1083003" y="157901"/>
                  </a:lnTo>
                  <a:lnTo>
                    <a:pt x="1133543" y="157355"/>
                  </a:lnTo>
                  <a:lnTo>
                    <a:pt x="1183944" y="154946"/>
                  </a:lnTo>
                  <a:lnTo>
                    <a:pt x="1234195" y="150531"/>
                  </a:lnTo>
                  <a:lnTo>
                    <a:pt x="1284286" y="143971"/>
                  </a:lnTo>
                  <a:lnTo>
                    <a:pt x="1334205" y="135124"/>
                  </a:lnTo>
                  <a:lnTo>
                    <a:pt x="1383944" y="123850"/>
                  </a:lnTo>
                  <a:lnTo>
                    <a:pt x="1422234" y="108724"/>
                  </a:lnTo>
                  <a:lnTo>
                    <a:pt x="1470798" y="86348"/>
                  </a:lnTo>
                  <a:lnTo>
                    <a:pt x="1512036" y="52590"/>
                  </a:lnTo>
                  <a:lnTo>
                    <a:pt x="1530047" y="17209"/>
                  </a:lnTo>
                  <a:lnTo>
                    <a:pt x="1526438" y="2565"/>
                  </a:lnTo>
                  <a:lnTo>
                    <a:pt x="1522222" y="3086"/>
                  </a:lnTo>
                  <a:lnTo>
                    <a:pt x="1517446" y="4368"/>
                  </a:lnTo>
                  <a:lnTo>
                    <a:pt x="1516672" y="8610"/>
                  </a:lnTo>
                  <a:lnTo>
                    <a:pt x="1506650" y="35823"/>
                  </a:lnTo>
                  <a:lnTo>
                    <a:pt x="1467362" y="71223"/>
                  </a:lnTo>
                  <a:lnTo>
                    <a:pt x="1396165" y="102560"/>
                  </a:lnTo>
                  <a:lnTo>
                    <a:pt x="1348157" y="116303"/>
                  </a:lnTo>
                  <a:lnTo>
                    <a:pt x="1299151" y="126279"/>
                  </a:lnTo>
                  <a:lnTo>
                    <a:pt x="1249527" y="133781"/>
                  </a:lnTo>
                  <a:lnTo>
                    <a:pt x="1195377" y="139472"/>
                  </a:lnTo>
                  <a:lnTo>
                    <a:pt x="1141169" y="142312"/>
                  </a:lnTo>
                  <a:lnTo>
                    <a:pt x="1086918" y="142768"/>
                  </a:lnTo>
                  <a:lnTo>
                    <a:pt x="1032634" y="141302"/>
                  </a:lnTo>
                  <a:lnTo>
                    <a:pt x="978331" y="138379"/>
                  </a:lnTo>
                  <a:lnTo>
                    <a:pt x="937387" y="132854"/>
                  </a:lnTo>
                  <a:lnTo>
                    <a:pt x="886592" y="124780"/>
                  </a:lnTo>
                  <a:lnTo>
                    <a:pt x="836642" y="113669"/>
                  </a:lnTo>
                  <a:lnTo>
                    <a:pt x="787909" y="98327"/>
                  </a:lnTo>
                  <a:lnTo>
                    <a:pt x="740765" y="77558"/>
                  </a:lnTo>
                  <a:lnTo>
                    <a:pt x="703083" y="52252"/>
                  </a:lnTo>
                  <a:lnTo>
                    <a:pt x="681354" y="11849"/>
                  </a:lnTo>
                  <a:lnTo>
                    <a:pt x="678263" y="5170"/>
                  </a:lnTo>
                  <a:lnTo>
                    <a:pt x="672958" y="2222"/>
                  </a:lnTo>
                  <a:lnTo>
                    <a:pt x="666422" y="1522"/>
                  </a:lnTo>
                  <a:lnTo>
                    <a:pt x="515327" y="622"/>
                  </a:lnTo>
                  <a:lnTo>
                    <a:pt x="112902" y="596"/>
                  </a:lnTo>
                  <a:lnTo>
                    <a:pt x="43203" y="1220"/>
                  </a:lnTo>
                  <a:lnTo>
                    <a:pt x="15468" y="1879"/>
                  </a:lnTo>
                  <a:lnTo>
                    <a:pt x="12217" y="1346"/>
                  </a:lnTo>
                  <a:lnTo>
                    <a:pt x="9880" y="0"/>
                  </a:lnTo>
                  <a:close/>
                </a:path>
              </a:pathLst>
            </a:custGeom>
            <a:solidFill>
              <a:srgbClr val="F5F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7728" y="6812245"/>
              <a:ext cx="1369695" cy="107314"/>
            </a:xfrm>
            <a:custGeom>
              <a:avLst/>
              <a:gdLst/>
              <a:ahLst/>
              <a:cxnLst/>
              <a:rect l="l" t="t" r="r" b="b"/>
              <a:pathLst>
                <a:path w="1369695" h="107315">
                  <a:moveTo>
                    <a:pt x="888580" y="0"/>
                  </a:moveTo>
                  <a:lnTo>
                    <a:pt x="868440" y="980"/>
                  </a:lnTo>
                  <a:lnTo>
                    <a:pt x="655929" y="1244"/>
                  </a:lnTo>
                  <a:lnTo>
                    <a:pt x="648513" y="902"/>
                  </a:lnTo>
                  <a:lnTo>
                    <a:pt x="641046" y="1041"/>
                  </a:lnTo>
                  <a:lnTo>
                    <a:pt x="634639" y="3466"/>
                  </a:lnTo>
                  <a:lnTo>
                    <a:pt x="630402" y="9982"/>
                  </a:lnTo>
                  <a:lnTo>
                    <a:pt x="621925" y="26851"/>
                  </a:lnTo>
                  <a:lnTo>
                    <a:pt x="609471" y="38725"/>
                  </a:lnTo>
                  <a:lnTo>
                    <a:pt x="534363" y="67657"/>
                  </a:lnTo>
                  <a:lnTo>
                    <a:pt x="489978" y="78062"/>
                  </a:lnTo>
                  <a:lnTo>
                    <a:pt x="445020" y="85021"/>
                  </a:lnTo>
                  <a:lnTo>
                    <a:pt x="399534" y="88723"/>
                  </a:lnTo>
                  <a:lnTo>
                    <a:pt x="353567" y="89357"/>
                  </a:lnTo>
                  <a:lnTo>
                    <a:pt x="303395" y="90705"/>
                  </a:lnTo>
                  <a:lnTo>
                    <a:pt x="253553" y="89553"/>
                  </a:lnTo>
                  <a:lnTo>
                    <a:pt x="204119" y="85386"/>
                  </a:lnTo>
                  <a:lnTo>
                    <a:pt x="155170" y="77688"/>
                  </a:lnTo>
                  <a:lnTo>
                    <a:pt x="106785" y="65941"/>
                  </a:lnTo>
                  <a:lnTo>
                    <a:pt x="59042" y="49631"/>
                  </a:lnTo>
                  <a:lnTo>
                    <a:pt x="23668" y="26389"/>
                  </a:lnTo>
                  <a:lnTo>
                    <a:pt x="16217" y="7188"/>
                  </a:lnTo>
                  <a:lnTo>
                    <a:pt x="12280" y="3670"/>
                  </a:lnTo>
                  <a:lnTo>
                    <a:pt x="0" y="8064"/>
                  </a:lnTo>
                  <a:lnTo>
                    <a:pt x="1422" y="13538"/>
                  </a:lnTo>
                  <a:lnTo>
                    <a:pt x="4076" y="26136"/>
                  </a:lnTo>
                  <a:lnTo>
                    <a:pt x="47418" y="60542"/>
                  </a:lnTo>
                  <a:lnTo>
                    <a:pt x="82923" y="75607"/>
                  </a:lnTo>
                  <a:lnTo>
                    <a:pt x="120291" y="85765"/>
                  </a:lnTo>
                  <a:lnTo>
                    <a:pt x="158559" y="93573"/>
                  </a:lnTo>
                  <a:lnTo>
                    <a:pt x="211315" y="102692"/>
                  </a:lnTo>
                  <a:lnTo>
                    <a:pt x="266653" y="105494"/>
                  </a:lnTo>
                  <a:lnTo>
                    <a:pt x="321939" y="106687"/>
                  </a:lnTo>
                  <a:lnTo>
                    <a:pt x="377157" y="105602"/>
                  </a:lnTo>
                  <a:lnTo>
                    <a:pt x="432290" y="101568"/>
                  </a:lnTo>
                  <a:lnTo>
                    <a:pt x="487324" y="93916"/>
                  </a:lnTo>
                  <a:lnTo>
                    <a:pt x="545817" y="80873"/>
                  </a:lnTo>
                  <a:lnTo>
                    <a:pt x="601700" y="59486"/>
                  </a:lnTo>
                  <a:lnTo>
                    <a:pt x="640009" y="26056"/>
                  </a:lnTo>
                  <a:lnTo>
                    <a:pt x="657315" y="17914"/>
                  </a:lnTo>
                  <a:lnTo>
                    <a:pt x="676700" y="15719"/>
                  </a:lnTo>
                  <a:lnTo>
                    <a:pt x="710696" y="17002"/>
                  </a:lnTo>
                  <a:lnTo>
                    <a:pt x="751014" y="17983"/>
                  </a:lnTo>
                  <a:lnTo>
                    <a:pt x="800925" y="17005"/>
                  </a:lnTo>
                  <a:lnTo>
                    <a:pt x="850836" y="16402"/>
                  </a:lnTo>
                  <a:lnTo>
                    <a:pt x="900747" y="16186"/>
                  </a:lnTo>
                  <a:lnTo>
                    <a:pt x="950658" y="16367"/>
                  </a:lnTo>
                  <a:lnTo>
                    <a:pt x="1000569" y="16958"/>
                  </a:lnTo>
                  <a:lnTo>
                    <a:pt x="1050480" y="17970"/>
                  </a:lnTo>
                  <a:lnTo>
                    <a:pt x="1365161" y="16979"/>
                  </a:lnTo>
                  <a:lnTo>
                    <a:pt x="1367332" y="18821"/>
                  </a:lnTo>
                  <a:lnTo>
                    <a:pt x="1369504" y="19799"/>
                  </a:lnTo>
                  <a:lnTo>
                    <a:pt x="1369504" y="165"/>
                  </a:lnTo>
                  <a:lnTo>
                    <a:pt x="1213281" y="1079"/>
                  </a:lnTo>
                  <a:lnTo>
                    <a:pt x="888580" y="0"/>
                  </a:lnTo>
                  <a:close/>
                </a:path>
              </a:pathLst>
            </a:custGeom>
            <a:solidFill>
              <a:srgbClr val="EB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5539" y="6374612"/>
              <a:ext cx="451484" cy="492759"/>
            </a:xfrm>
            <a:custGeom>
              <a:avLst/>
              <a:gdLst/>
              <a:ahLst/>
              <a:cxnLst/>
              <a:rect l="l" t="t" r="r" b="b"/>
              <a:pathLst>
                <a:path w="451484" h="492759">
                  <a:moveTo>
                    <a:pt x="222310" y="0"/>
                  </a:moveTo>
                  <a:lnTo>
                    <a:pt x="189063" y="19420"/>
                  </a:lnTo>
                  <a:lnTo>
                    <a:pt x="182430" y="46860"/>
                  </a:lnTo>
                  <a:lnTo>
                    <a:pt x="185707" y="59842"/>
                  </a:lnTo>
                  <a:lnTo>
                    <a:pt x="193516" y="70767"/>
                  </a:lnTo>
                  <a:lnTo>
                    <a:pt x="205609" y="79260"/>
                  </a:lnTo>
                  <a:lnTo>
                    <a:pt x="212241" y="83419"/>
                  </a:lnTo>
                  <a:lnTo>
                    <a:pt x="216403" y="88242"/>
                  </a:lnTo>
                  <a:lnTo>
                    <a:pt x="218238" y="94251"/>
                  </a:lnTo>
                  <a:lnTo>
                    <a:pt x="217890" y="101968"/>
                  </a:lnTo>
                  <a:lnTo>
                    <a:pt x="208415" y="151863"/>
                  </a:lnTo>
                  <a:lnTo>
                    <a:pt x="195739" y="199692"/>
                  </a:lnTo>
                  <a:lnTo>
                    <a:pt x="179189" y="245029"/>
                  </a:lnTo>
                  <a:lnTo>
                    <a:pt x="158088" y="287450"/>
                  </a:lnTo>
                  <a:lnTo>
                    <a:pt x="131760" y="326529"/>
                  </a:lnTo>
                  <a:lnTo>
                    <a:pt x="99531" y="361841"/>
                  </a:lnTo>
                  <a:lnTo>
                    <a:pt x="60724" y="392963"/>
                  </a:lnTo>
                  <a:lnTo>
                    <a:pt x="14665" y="419468"/>
                  </a:lnTo>
                  <a:lnTo>
                    <a:pt x="3976" y="426170"/>
                  </a:lnTo>
                  <a:lnTo>
                    <a:pt x="0" y="433046"/>
                  </a:lnTo>
                  <a:lnTo>
                    <a:pt x="2610" y="440647"/>
                  </a:lnTo>
                  <a:lnTo>
                    <a:pt x="11680" y="449529"/>
                  </a:lnTo>
                  <a:lnTo>
                    <a:pt x="61124" y="472966"/>
                  </a:lnTo>
                  <a:lnTo>
                    <a:pt x="132775" y="486998"/>
                  </a:lnTo>
                  <a:lnTo>
                    <a:pt x="186715" y="491852"/>
                  </a:lnTo>
                  <a:lnTo>
                    <a:pt x="240753" y="492501"/>
                  </a:lnTo>
                  <a:lnTo>
                    <a:pt x="294873" y="489476"/>
                  </a:lnTo>
                  <a:lnTo>
                    <a:pt x="349056" y="483311"/>
                  </a:lnTo>
                  <a:lnTo>
                    <a:pt x="405497" y="468262"/>
                  </a:lnTo>
                  <a:lnTo>
                    <a:pt x="448212" y="443595"/>
                  </a:lnTo>
                  <a:lnTo>
                    <a:pt x="451135" y="434911"/>
                  </a:lnTo>
                  <a:lnTo>
                    <a:pt x="447186" y="426846"/>
                  </a:lnTo>
                  <a:lnTo>
                    <a:pt x="436457" y="419188"/>
                  </a:lnTo>
                  <a:lnTo>
                    <a:pt x="408538" y="404337"/>
                  </a:lnTo>
                  <a:lnTo>
                    <a:pt x="395057" y="396123"/>
                  </a:lnTo>
                  <a:lnTo>
                    <a:pt x="346203" y="356071"/>
                  </a:lnTo>
                  <a:lnTo>
                    <a:pt x="316035" y="321544"/>
                  </a:lnTo>
                  <a:lnTo>
                    <a:pt x="291369" y="283368"/>
                  </a:lnTo>
                  <a:lnTo>
                    <a:pt x="271735" y="241852"/>
                  </a:lnTo>
                  <a:lnTo>
                    <a:pt x="256663" y="197307"/>
                  </a:lnTo>
                  <a:lnTo>
                    <a:pt x="248981" y="177404"/>
                  </a:lnTo>
                  <a:lnTo>
                    <a:pt x="243012" y="157060"/>
                  </a:lnTo>
                  <a:lnTo>
                    <a:pt x="238570" y="136317"/>
                  </a:lnTo>
                  <a:lnTo>
                    <a:pt x="235467" y="115214"/>
                  </a:lnTo>
                  <a:lnTo>
                    <a:pt x="234901" y="103731"/>
                  </a:lnTo>
                  <a:lnTo>
                    <a:pt x="236654" y="93333"/>
                  </a:lnTo>
                  <a:lnTo>
                    <a:pt x="241675" y="83976"/>
                  </a:lnTo>
                  <a:lnTo>
                    <a:pt x="261602" y="65748"/>
                  </a:lnTo>
                  <a:lnTo>
                    <a:pt x="267723" y="53873"/>
                  </a:lnTo>
                  <a:lnTo>
                    <a:pt x="258013" y="13924"/>
                  </a:lnTo>
                  <a:lnTo>
                    <a:pt x="236535" y="877"/>
                  </a:lnTo>
                  <a:lnTo>
                    <a:pt x="222310" y="0"/>
                  </a:lnTo>
                  <a:close/>
                </a:path>
              </a:pathLst>
            </a:custGeom>
            <a:solidFill>
              <a:srgbClr val="E1B4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2538" y="6841956"/>
              <a:ext cx="753745" cy="120650"/>
            </a:xfrm>
            <a:custGeom>
              <a:avLst/>
              <a:gdLst/>
              <a:ahLst/>
              <a:cxnLst/>
              <a:rect l="l" t="t" r="r" b="b"/>
              <a:pathLst>
                <a:path w="753744" h="120650">
                  <a:moveTo>
                    <a:pt x="12064" y="0"/>
                  </a:moveTo>
                  <a:lnTo>
                    <a:pt x="0" y="4686"/>
                  </a:lnTo>
                  <a:lnTo>
                    <a:pt x="1689" y="15265"/>
                  </a:lnTo>
                  <a:lnTo>
                    <a:pt x="5860" y="28666"/>
                  </a:lnTo>
                  <a:lnTo>
                    <a:pt x="33439" y="56464"/>
                  </a:lnTo>
                  <a:lnTo>
                    <a:pt x="78294" y="78151"/>
                  </a:lnTo>
                  <a:lnTo>
                    <a:pt x="124733" y="94905"/>
                  </a:lnTo>
                  <a:lnTo>
                    <a:pt x="172752" y="106504"/>
                  </a:lnTo>
                  <a:lnTo>
                    <a:pt x="222351" y="112725"/>
                  </a:lnTo>
                  <a:lnTo>
                    <a:pt x="249856" y="114025"/>
                  </a:lnTo>
                  <a:lnTo>
                    <a:pt x="308781" y="118269"/>
                  </a:lnTo>
                  <a:lnTo>
                    <a:pt x="358480" y="120149"/>
                  </a:lnTo>
                  <a:lnTo>
                    <a:pt x="408092" y="120169"/>
                  </a:lnTo>
                  <a:lnTo>
                    <a:pt x="457608" y="118169"/>
                  </a:lnTo>
                  <a:lnTo>
                    <a:pt x="507019" y="113986"/>
                  </a:lnTo>
                  <a:lnTo>
                    <a:pt x="556314" y="107459"/>
                  </a:lnTo>
                  <a:lnTo>
                    <a:pt x="605485" y="98424"/>
                  </a:lnTo>
                  <a:lnTo>
                    <a:pt x="662170" y="83016"/>
                  </a:lnTo>
                  <a:lnTo>
                    <a:pt x="715454" y="58369"/>
                  </a:lnTo>
                  <a:lnTo>
                    <a:pt x="747022" y="28897"/>
                  </a:lnTo>
                  <a:lnTo>
                    <a:pt x="753452" y="9804"/>
                  </a:lnTo>
                  <a:lnTo>
                    <a:pt x="753198" y="4483"/>
                  </a:lnTo>
                  <a:lnTo>
                    <a:pt x="742391" y="990"/>
                  </a:lnTo>
                  <a:lnTo>
                    <a:pt x="739305" y="4216"/>
                  </a:lnTo>
                  <a:lnTo>
                    <a:pt x="738124" y="8280"/>
                  </a:lnTo>
                  <a:lnTo>
                    <a:pt x="725904" y="32086"/>
                  </a:lnTo>
                  <a:lnTo>
                    <a:pt x="685278" y="58368"/>
                  </a:lnTo>
                  <a:lnTo>
                    <a:pt x="611984" y="80282"/>
                  </a:lnTo>
                  <a:lnTo>
                    <a:pt x="561902" y="90936"/>
                  </a:lnTo>
                  <a:lnTo>
                    <a:pt x="511550" y="98446"/>
                  </a:lnTo>
                  <a:lnTo>
                    <a:pt x="460957" y="103066"/>
                  </a:lnTo>
                  <a:lnTo>
                    <a:pt x="410149" y="105051"/>
                  </a:lnTo>
                  <a:lnTo>
                    <a:pt x="359153" y="104653"/>
                  </a:lnTo>
                  <a:lnTo>
                    <a:pt x="307996" y="102127"/>
                  </a:lnTo>
                  <a:lnTo>
                    <a:pt x="210856" y="93584"/>
                  </a:lnTo>
                  <a:lnTo>
                    <a:pt x="165720" y="86071"/>
                  </a:lnTo>
                  <a:lnTo>
                    <a:pt x="121382" y="74866"/>
                  </a:lnTo>
                  <a:lnTo>
                    <a:pt x="77927" y="59651"/>
                  </a:lnTo>
                  <a:lnTo>
                    <a:pt x="42475" y="41849"/>
                  </a:lnTo>
                  <a:lnTo>
                    <a:pt x="19215" y="9359"/>
                  </a:lnTo>
                  <a:lnTo>
                    <a:pt x="17348" y="2971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EBE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626" y="6193616"/>
              <a:ext cx="137994" cy="1382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3619" y="6625551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79" h="5079">
                  <a:moveTo>
                    <a:pt x="1244" y="0"/>
                  </a:moveTo>
                  <a:lnTo>
                    <a:pt x="825" y="1600"/>
                  </a:lnTo>
                  <a:lnTo>
                    <a:pt x="0" y="4813"/>
                  </a:lnTo>
                  <a:lnTo>
                    <a:pt x="4914" y="4813"/>
                  </a:lnTo>
                  <a:lnTo>
                    <a:pt x="3682" y="3213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284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8069" y="6846077"/>
              <a:ext cx="5080" cy="3810"/>
            </a:xfrm>
            <a:custGeom>
              <a:avLst/>
              <a:gdLst/>
              <a:ahLst/>
              <a:cxnLst/>
              <a:rect l="l" t="t" r="r" b="b"/>
              <a:pathLst>
                <a:path w="5080" h="3809">
                  <a:moveTo>
                    <a:pt x="2349" y="0"/>
                  </a:moveTo>
                  <a:lnTo>
                    <a:pt x="0" y="38"/>
                  </a:lnTo>
                  <a:lnTo>
                    <a:pt x="901" y="3810"/>
                  </a:lnTo>
                  <a:lnTo>
                    <a:pt x="4952" y="266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3A6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25781" y="184557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8939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26</a:t>
            </a:r>
            <a:endParaRPr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4102C45-3976-AEB2-8FAB-7D4139F8F928}"/>
              </a:ext>
            </a:extLst>
          </p:cNvPr>
          <p:cNvGrpSpPr/>
          <p:nvPr/>
        </p:nvGrpSpPr>
        <p:grpSpPr>
          <a:xfrm>
            <a:off x="-445688" y="6885921"/>
            <a:ext cx="1207688" cy="810279"/>
            <a:chOff x="8568768" y="599746"/>
            <a:chExt cx="1207688" cy="810279"/>
          </a:xfrm>
        </p:grpSpPr>
        <p:pic>
          <p:nvPicPr>
            <p:cNvPr id="24" name="Imagen 23">
              <a:hlinkClick r:id="rId4" action="ppaction://hlinksldjump"/>
              <a:extLst>
                <a:ext uri="{FF2B5EF4-FFF2-40B4-BE49-F238E27FC236}">
                  <a16:creationId xmlns:a16="http://schemas.microsoft.com/office/drawing/2014/main" id="{210F566C-5BF0-67E2-ED8B-25C12F997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0595DBAC-5866-59E4-C743-04171006B3E7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26" name="Imagen 25" descr="Icono&#10;&#10;Descripción generada automáticamente">
              <a:extLst>
                <a:ext uri="{FF2B5EF4-FFF2-40B4-BE49-F238E27FC236}">
                  <a16:creationId xmlns:a16="http://schemas.microsoft.com/office/drawing/2014/main" id="{DC07BB31-C81F-28CF-5DEB-19698E652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3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822" y="336239"/>
            <a:ext cx="51339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100" spc="-4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spc="5" dirty="0" err="1">
                <a:solidFill>
                  <a:srgbClr val="FFFFFF"/>
                </a:solidFill>
                <a:latin typeface="Tahoma"/>
                <a:cs typeface="Tahoma"/>
              </a:rPr>
              <a:t>Cuáles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 err="1">
                <a:solidFill>
                  <a:srgbClr val="FFFFFF"/>
                </a:solidFill>
                <a:latin typeface="Tahoma"/>
                <a:cs typeface="Tahoma"/>
              </a:rPr>
              <a:t>mecanismos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consulta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 err="1">
                <a:solidFill>
                  <a:srgbClr val="FFFFFF"/>
                </a:solidFill>
                <a:latin typeface="Tahoma"/>
                <a:cs typeface="Tahoma"/>
              </a:rPr>
              <a:t>participación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 err="1">
                <a:solidFill>
                  <a:srgbClr val="FFFFFF"/>
                </a:solidFill>
                <a:latin typeface="Tahoma"/>
                <a:cs typeface="Tahoma"/>
              </a:rPr>
              <a:t>trabajadores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693"/>
              <a:ext cx="945500" cy="3009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83578" y="7416117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6"/>
                  </a:moveTo>
                  <a:lnTo>
                    <a:pt x="652894" y="1016"/>
                  </a:lnTo>
                  <a:lnTo>
                    <a:pt x="652716" y="1371"/>
                  </a:lnTo>
                  <a:lnTo>
                    <a:pt x="652348" y="2209"/>
                  </a:lnTo>
                  <a:lnTo>
                    <a:pt x="628561" y="64389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9"/>
                  </a:lnTo>
                  <a:lnTo>
                    <a:pt x="641184" y="47345"/>
                  </a:lnTo>
                  <a:lnTo>
                    <a:pt x="676925" y="47345"/>
                  </a:lnTo>
                  <a:lnTo>
                    <a:pt x="674913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83" y="7086"/>
                  </a:lnTo>
                  <a:lnTo>
                    <a:pt x="659612" y="2209"/>
                  </a:lnTo>
                  <a:lnTo>
                    <a:pt x="659333" y="1371"/>
                  </a:lnTo>
                  <a:lnTo>
                    <a:pt x="659155" y="1016"/>
                  </a:lnTo>
                  <a:close/>
                </a:path>
                <a:path w="683895" h="66675">
                  <a:moveTo>
                    <a:pt x="676925" y="47345"/>
                  </a:moveTo>
                  <a:lnTo>
                    <a:pt x="670852" y="47345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9"/>
                  </a:lnTo>
                  <a:lnTo>
                    <a:pt x="676925" y="47345"/>
                  </a:lnTo>
                  <a:close/>
                </a:path>
                <a:path w="683895" h="66675">
                  <a:moveTo>
                    <a:pt x="661483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3" y="42100"/>
                  </a:lnTo>
                  <a:lnTo>
                    <a:pt x="661483" y="7086"/>
                  </a:lnTo>
                  <a:close/>
                </a:path>
                <a:path w="683895" h="66675">
                  <a:moveTo>
                    <a:pt x="616127" y="1016"/>
                  </a:moveTo>
                  <a:lnTo>
                    <a:pt x="611251" y="1016"/>
                  </a:lnTo>
                  <a:lnTo>
                    <a:pt x="610882" y="1371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71"/>
                  </a:lnTo>
                  <a:lnTo>
                    <a:pt x="616127" y="1016"/>
                  </a:lnTo>
                  <a:close/>
                </a:path>
                <a:path w="683895" h="66675">
                  <a:moveTo>
                    <a:pt x="570712" y="1016"/>
                  </a:moveTo>
                  <a:lnTo>
                    <a:pt x="547789" y="1016"/>
                  </a:lnTo>
                  <a:lnTo>
                    <a:pt x="547408" y="1371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5"/>
                  </a:lnTo>
                  <a:lnTo>
                    <a:pt x="589954" y="61391"/>
                  </a:lnTo>
                  <a:lnTo>
                    <a:pt x="590831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60" y="34645"/>
                  </a:lnTo>
                  <a:lnTo>
                    <a:pt x="590435" y="32880"/>
                  </a:lnTo>
                  <a:lnTo>
                    <a:pt x="583336" y="31699"/>
                  </a:lnTo>
                  <a:lnTo>
                    <a:pt x="588962" y="30581"/>
                  </a:lnTo>
                  <a:lnTo>
                    <a:pt x="590292" y="29476"/>
                  </a:lnTo>
                  <a:lnTo>
                    <a:pt x="553110" y="29476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6"/>
                  </a:lnTo>
                  <a:close/>
                </a:path>
                <a:path w="683895" h="66675">
                  <a:moveTo>
                    <a:pt x="59276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10"/>
                  </a:lnTo>
                  <a:lnTo>
                    <a:pt x="584987" y="60337"/>
                  </a:lnTo>
                  <a:lnTo>
                    <a:pt x="590831" y="60337"/>
                  </a:lnTo>
                  <a:lnTo>
                    <a:pt x="594613" y="55788"/>
                  </a:lnTo>
                  <a:lnTo>
                    <a:pt x="596138" y="47523"/>
                  </a:lnTo>
                  <a:lnTo>
                    <a:pt x="596138" y="37211"/>
                  </a:lnTo>
                  <a:lnTo>
                    <a:pt x="59276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76"/>
                  </a:lnTo>
                  <a:lnTo>
                    <a:pt x="590292" y="29476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6"/>
                  </a:moveTo>
                  <a:lnTo>
                    <a:pt x="474624" y="1016"/>
                  </a:lnTo>
                  <a:lnTo>
                    <a:pt x="474268" y="1371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6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6"/>
                  </a:moveTo>
                  <a:lnTo>
                    <a:pt x="524738" y="1016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71"/>
                  </a:lnTo>
                  <a:lnTo>
                    <a:pt x="529894" y="1016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6"/>
                  </a:moveTo>
                  <a:lnTo>
                    <a:pt x="363524" y="1016"/>
                  </a:lnTo>
                  <a:lnTo>
                    <a:pt x="363156" y="1371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48"/>
                  </a:lnTo>
                  <a:lnTo>
                    <a:pt x="368871" y="60248"/>
                  </a:lnTo>
                  <a:lnTo>
                    <a:pt x="368871" y="1371"/>
                  </a:lnTo>
                  <a:lnTo>
                    <a:pt x="368503" y="1016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26"/>
                  </a:lnTo>
                  <a:lnTo>
                    <a:pt x="287527" y="62471"/>
                  </a:lnTo>
                  <a:lnTo>
                    <a:pt x="287794" y="62090"/>
                  </a:lnTo>
                  <a:lnTo>
                    <a:pt x="287616" y="61531"/>
                  </a:lnTo>
                  <a:lnTo>
                    <a:pt x="287501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78"/>
                  </a:lnTo>
                  <a:lnTo>
                    <a:pt x="254052" y="12525"/>
                  </a:lnTo>
                  <a:lnTo>
                    <a:pt x="261224" y="7158"/>
                  </a:lnTo>
                  <a:lnTo>
                    <a:pt x="271221" y="5334"/>
                  </a:lnTo>
                  <a:lnTo>
                    <a:pt x="286684" y="5334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69"/>
                  </a:moveTo>
                  <a:lnTo>
                    <a:pt x="284848" y="58026"/>
                  </a:lnTo>
                  <a:lnTo>
                    <a:pt x="281711" y="59690"/>
                  </a:lnTo>
                  <a:lnTo>
                    <a:pt x="277291" y="61264"/>
                  </a:lnTo>
                  <a:lnTo>
                    <a:pt x="287501" y="61264"/>
                  </a:lnTo>
                  <a:lnTo>
                    <a:pt x="286423" y="58762"/>
                  </a:lnTo>
                  <a:lnTo>
                    <a:pt x="286130" y="58127"/>
                  </a:lnTo>
                  <a:lnTo>
                    <a:pt x="285762" y="57569"/>
                  </a:lnTo>
                  <a:close/>
                </a:path>
                <a:path w="683895" h="66675">
                  <a:moveTo>
                    <a:pt x="286684" y="5334"/>
                  </a:moveTo>
                  <a:lnTo>
                    <a:pt x="276555" y="5334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84" y="5334"/>
                  </a:lnTo>
                  <a:close/>
                </a:path>
                <a:path w="683895" h="66675">
                  <a:moveTo>
                    <a:pt x="205994" y="1016"/>
                  </a:moveTo>
                  <a:lnTo>
                    <a:pt x="187477" y="1016"/>
                  </a:lnTo>
                  <a:lnTo>
                    <a:pt x="187109" y="1371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50" y="41821"/>
                  </a:lnTo>
                  <a:lnTo>
                    <a:pt x="212166" y="41262"/>
                  </a:lnTo>
                  <a:lnTo>
                    <a:pt x="220735" y="39413"/>
                  </a:lnTo>
                  <a:lnTo>
                    <a:pt x="225340" y="36563"/>
                  </a:lnTo>
                  <a:lnTo>
                    <a:pt x="192824" y="36563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6"/>
                  </a:lnTo>
                  <a:close/>
                </a:path>
                <a:path w="683895" h="66675">
                  <a:moveTo>
                    <a:pt x="212650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50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63"/>
                  </a:lnTo>
                  <a:lnTo>
                    <a:pt x="225340" y="36563"/>
                  </a:lnTo>
                  <a:lnTo>
                    <a:pt x="226933" y="35577"/>
                  </a:lnTo>
                  <a:lnTo>
                    <a:pt x="230697" y="29634"/>
                  </a:lnTo>
                  <a:lnTo>
                    <a:pt x="231965" y="21463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6"/>
                  </a:moveTo>
                  <a:lnTo>
                    <a:pt x="137452" y="1016"/>
                  </a:lnTo>
                  <a:lnTo>
                    <a:pt x="137083" y="1371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892"/>
                  </a:lnTo>
                  <a:lnTo>
                    <a:pt x="173380" y="1371"/>
                  </a:lnTo>
                  <a:lnTo>
                    <a:pt x="173012" y="1016"/>
                  </a:lnTo>
                  <a:close/>
                </a:path>
                <a:path w="683895" h="66675">
                  <a:moveTo>
                    <a:pt x="106768" y="6350"/>
                  </a:moveTo>
                  <a:lnTo>
                    <a:pt x="101066" y="6350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50"/>
                  </a:lnTo>
                  <a:close/>
                </a:path>
                <a:path w="683895" h="66675">
                  <a:moveTo>
                    <a:pt x="125196" y="1016"/>
                  </a:moveTo>
                  <a:lnTo>
                    <a:pt x="82727" y="1016"/>
                  </a:lnTo>
                  <a:lnTo>
                    <a:pt x="82257" y="1371"/>
                  </a:lnTo>
                  <a:lnTo>
                    <a:pt x="82257" y="5892"/>
                  </a:lnTo>
                  <a:lnTo>
                    <a:pt x="82727" y="6350"/>
                  </a:lnTo>
                  <a:lnTo>
                    <a:pt x="125196" y="6350"/>
                  </a:lnTo>
                  <a:lnTo>
                    <a:pt x="125564" y="5892"/>
                  </a:lnTo>
                  <a:lnTo>
                    <a:pt x="125564" y="1371"/>
                  </a:lnTo>
                  <a:lnTo>
                    <a:pt x="125196" y="1016"/>
                  </a:lnTo>
                  <a:close/>
                </a:path>
                <a:path w="683895" h="66675">
                  <a:moveTo>
                    <a:pt x="29121" y="1016"/>
                  </a:moveTo>
                  <a:lnTo>
                    <a:pt x="23863" y="1016"/>
                  </a:lnTo>
                  <a:lnTo>
                    <a:pt x="23672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4"/>
                  </a:lnTo>
                  <a:lnTo>
                    <a:pt x="35565" y="10414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6"/>
                  </a:lnTo>
                  <a:close/>
                </a:path>
                <a:path w="683895" h="66675">
                  <a:moveTo>
                    <a:pt x="35565" y="10414"/>
                  </a:moveTo>
                  <a:lnTo>
                    <a:pt x="29121" y="10414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84"/>
                  </a:lnTo>
                  <a:lnTo>
                    <a:pt x="65138" y="56184"/>
                  </a:lnTo>
                  <a:lnTo>
                    <a:pt x="35565" y="10414"/>
                  </a:lnTo>
                  <a:close/>
                </a:path>
                <a:path w="683895" h="66675">
                  <a:moveTo>
                    <a:pt x="70383" y="1016"/>
                  </a:moveTo>
                  <a:lnTo>
                    <a:pt x="65506" y="1016"/>
                  </a:lnTo>
                  <a:lnTo>
                    <a:pt x="65138" y="1371"/>
                  </a:lnTo>
                  <a:lnTo>
                    <a:pt x="65138" y="56184"/>
                  </a:lnTo>
                  <a:lnTo>
                    <a:pt x="70751" y="56184"/>
                  </a:lnTo>
                  <a:lnTo>
                    <a:pt x="70751" y="1371"/>
                  </a:lnTo>
                  <a:lnTo>
                    <a:pt x="70383" y="1016"/>
                  </a:lnTo>
                  <a:close/>
                </a:path>
                <a:path w="683895" h="66675">
                  <a:moveTo>
                    <a:pt x="5257" y="1016"/>
                  </a:moveTo>
                  <a:lnTo>
                    <a:pt x="380" y="1016"/>
                  </a:lnTo>
                  <a:lnTo>
                    <a:pt x="0" y="1371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71"/>
                  </a:lnTo>
                  <a:lnTo>
                    <a:pt x="5257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263790" y="7099666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70"/>
                </a:lnTo>
                <a:lnTo>
                  <a:pt x="2548" y="338600"/>
                </a:lnTo>
                <a:lnTo>
                  <a:pt x="9498" y="348915"/>
                </a:lnTo>
                <a:lnTo>
                  <a:pt x="19807" y="355869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2" y="983932"/>
            <a:ext cx="4582795" cy="697865"/>
          </a:xfrm>
          <a:custGeom>
            <a:avLst/>
            <a:gdLst/>
            <a:ahLst/>
            <a:cxnLst/>
            <a:rect l="l" t="t" r="r" b="b"/>
            <a:pathLst>
              <a:path w="4582795" h="697864">
                <a:moveTo>
                  <a:pt x="4494707" y="0"/>
                </a:moveTo>
                <a:lnTo>
                  <a:pt x="0" y="0"/>
                </a:lnTo>
                <a:lnTo>
                  <a:pt x="0" y="697306"/>
                </a:lnTo>
                <a:lnTo>
                  <a:pt x="4494707" y="697306"/>
                </a:lnTo>
                <a:lnTo>
                  <a:pt x="4528783" y="690426"/>
                </a:lnTo>
                <a:lnTo>
                  <a:pt x="4556609" y="671666"/>
                </a:lnTo>
                <a:lnTo>
                  <a:pt x="4575369" y="643840"/>
                </a:lnTo>
                <a:lnTo>
                  <a:pt x="4582248" y="609765"/>
                </a:lnTo>
                <a:lnTo>
                  <a:pt x="4582248" y="87528"/>
                </a:lnTo>
                <a:lnTo>
                  <a:pt x="4575369" y="53460"/>
                </a:lnTo>
                <a:lnTo>
                  <a:pt x="4556609" y="25638"/>
                </a:lnTo>
                <a:lnTo>
                  <a:pt x="4528783" y="6879"/>
                </a:lnTo>
                <a:lnTo>
                  <a:pt x="4494707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290" y="1068815"/>
            <a:ext cx="3999229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¿Cuáles</a:t>
            </a:r>
            <a:r>
              <a:rPr sz="1600" b="1" spc="-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60">
                <a:solidFill>
                  <a:srgbClr val="008BFF"/>
                </a:solidFill>
                <a:latin typeface="Trebuchet MS"/>
                <a:cs typeface="Trebuchet MS"/>
              </a:rPr>
              <a:t>son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5">
                <a:solidFill>
                  <a:srgbClr val="008BFF"/>
                </a:solidFill>
                <a:latin typeface="Trebuchet MS"/>
                <a:cs typeface="Trebuchet MS"/>
              </a:rPr>
              <a:t>los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mecanismos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consulta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00">
                <a:solidFill>
                  <a:srgbClr val="008BFF"/>
                </a:solidFill>
                <a:latin typeface="Tahoma"/>
                <a:cs typeface="Tahoma"/>
              </a:rPr>
              <a:t>y</a:t>
            </a:r>
            <a:r>
              <a:rPr sz="1600" spc="-2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participación</a:t>
            </a:r>
            <a:r>
              <a:rPr sz="1600" spc="-2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95">
                <a:solidFill>
                  <a:srgbClr val="008BFF"/>
                </a:solidFill>
                <a:latin typeface="Tahoma"/>
                <a:cs typeface="Tahoma"/>
              </a:rPr>
              <a:t>de</a:t>
            </a:r>
            <a:r>
              <a:rPr sz="1600" spc="-2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los</a:t>
            </a:r>
            <a:r>
              <a:rPr sz="1600" spc="-2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trabajadores?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684" y="1962024"/>
            <a:ext cx="351472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u="sng" spc="5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¿QUÉ</a:t>
            </a:r>
            <a:r>
              <a:rPr sz="1500" b="1" u="sng" spc="-3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6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ES</a:t>
            </a:r>
            <a:r>
              <a:rPr sz="1500" b="1" u="sng" spc="-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EL</a:t>
            </a:r>
            <a:r>
              <a:rPr sz="1500" b="1" u="sng" spc="-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2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COMITÉ</a:t>
            </a:r>
            <a:r>
              <a:rPr sz="1500" b="1" u="sng" spc="-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4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DE</a:t>
            </a:r>
            <a:r>
              <a:rPr sz="1500" b="1" u="sng" spc="-30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5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CONVIVEN</a:t>
            </a:r>
            <a:r>
              <a:rPr sz="1500" b="1" spc="55">
                <a:solidFill>
                  <a:srgbClr val="F07333"/>
                </a:solidFill>
                <a:latin typeface="Trebuchet MS"/>
                <a:cs typeface="Trebuchet MS"/>
              </a:rPr>
              <a:t>CIA?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684" y="4658250"/>
            <a:ext cx="20491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u="sng" spc="5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¿QUÉ</a:t>
            </a:r>
            <a:r>
              <a:rPr sz="1500" b="1" u="sng" spc="-4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6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ES</a:t>
            </a:r>
            <a:r>
              <a:rPr sz="1500" b="1" u="sng" spc="-4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EL</a:t>
            </a:r>
            <a:r>
              <a:rPr sz="1500" b="1" u="sng" spc="-4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55">
                <a:solidFill>
                  <a:srgbClr val="F07333"/>
                </a:solidFill>
                <a:uFill>
                  <a:solidFill>
                    <a:srgbClr val="F07333"/>
                  </a:solidFill>
                </a:uFill>
                <a:latin typeface="Trebuchet MS"/>
                <a:cs typeface="Trebuchet MS"/>
              </a:rPr>
              <a:t>COPA</a:t>
            </a:r>
            <a:r>
              <a:rPr sz="1500" b="1" spc="55">
                <a:solidFill>
                  <a:srgbClr val="F07333"/>
                </a:solidFill>
                <a:latin typeface="Trebuchet MS"/>
                <a:cs typeface="Trebuchet MS"/>
              </a:rPr>
              <a:t>SST?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533" y="2582075"/>
            <a:ext cx="2820329" cy="19402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0987" y="2832656"/>
            <a:ext cx="2129790" cy="11163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635" algn="ctr">
              <a:lnSpc>
                <a:spcPts val="1220"/>
              </a:lnSpc>
              <a:spcBef>
                <a:spcPts val="185"/>
              </a:spcBef>
            </a:pPr>
            <a:r>
              <a:rPr sz="1050" spc="-5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050" spc="25">
                <a:solidFill>
                  <a:srgbClr val="0B317D"/>
                </a:solidFill>
                <a:latin typeface="Tahoma"/>
                <a:cs typeface="Tahoma"/>
              </a:rPr>
              <a:t>Comité </a:t>
            </a:r>
            <a:r>
              <a:rPr sz="1050" spc="55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050" spc="15">
                <a:solidFill>
                  <a:srgbClr val="0B317D"/>
                </a:solidFill>
                <a:latin typeface="Tahoma"/>
                <a:cs typeface="Tahoma"/>
              </a:rPr>
              <a:t>Convivencia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Laboral </a:t>
            </a:r>
            <a:r>
              <a:rPr sz="1050" spc="3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b="1" spc="-25">
                <a:solidFill>
                  <a:srgbClr val="0B317D"/>
                </a:solidFill>
                <a:latin typeface="Arial"/>
                <a:cs typeface="Arial"/>
              </a:rPr>
              <a:t>es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un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organismo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que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5">
                <a:solidFill>
                  <a:srgbClr val="0B317D"/>
                </a:solidFill>
                <a:latin typeface="Arial"/>
                <a:cs typeface="Arial"/>
              </a:rPr>
              <a:t>contribuye </a:t>
            </a:r>
            <a:r>
              <a:rPr sz="1050" b="1" spc="-28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25">
                <a:solidFill>
                  <a:srgbClr val="0B317D"/>
                </a:solidFill>
                <a:latin typeface="Arial"/>
                <a:cs typeface="Arial"/>
              </a:rPr>
              <a:t>a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la </a:t>
            </a:r>
            <a:r>
              <a:rPr sz="1050" b="1" spc="5">
                <a:solidFill>
                  <a:srgbClr val="0B317D"/>
                </a:solidFill>
                <a:latin typeface="Arial"/>
                <a:cs typeface="Arial"/>
              </a:rPr>
              <a:t>prevención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0B317D"/>
                </a:solidFill>
                <a:latin typeface="Arial"/>
                <a:cs typeface="Arial"/>
              </a:rPr>
              <a:t>y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0B317D"/>
                </a:solidFill>
                <a:latin typeface="Arial"/>
                <a:cs typeface="Arial"/>
              </a:rPr>
              <a:t>solución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35">
                <a:solidFill>
                  <a:srgbClr val="0B317D"/>
                </a:solidFill>
                <a:latin typeface="Arial"/>
                <a:cs typeface="Arial"/>
              </a:rPr>
              <a:t>de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20">
                <a:solidFill>
                  <a:srgbClr val="0B317D"/>
                </a:solidFill>
                <a:latin typeface="Arial"/>
                <a:cs typeface="Arial"/>
              </a:rPr>
              <a:t>las </a:t>
            </a:r>
            <a:r>
              <a:rPr sz="1050" b="1" spc="-2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0">
                <a:solidFill>
                  <a:srgbClr val="0B317D"/>
                </a:solidFill>
                <a:latin typeface="Arial"/>
                <a:cs typeface="Arial"/>
              </a:rPr>
              <a:t>situaciones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causadas </a:t>
            </a:r>
            <a:r>
              <a:rPr sz="1050" spc="40">
                <a:solidFill>
                  <a:srgbClr val="0B317D"/>
                </a:solidFill>
                <a:latin typeface="Tahoma"/>
                <a:cs typeface="Tahoma"/>
              </a:rPr>
              <a:t>por </a:t>
            </a:r>
            <a:r>
              <a:rPr sz="1050" spc="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conductas </a:t>
            </a:r>
            <a:r>
              <a:rPr sz="1050" spc="55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acoso </a:t>
            </a:r>
            <a:r>
              <a:rPr sz="1050" spc="10">
                <a:solidFill>
                  <a:srgbClr val="0B317D"/>
                </a:solidFill>
                <a:latin typeface="Tahoma"/>
                <a:cs typeface="Tahoma"/>
              </a:rPr>
              <a:t>laboral,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entre </a:t>
            </a:r>
            <a:r>
              <a:rPr sz="1050" spc="-31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105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trabajadores</a:t>
            </a:r>
            <a:r>
              <a:rPr sz="10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dentro</a:t>
            </a:r>
            <a:r>
              <a:rPr sz="105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55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ts val="1175"/>
              </a:lnSpc>
            </a:pPr>
            <a:r>
              <a:rPr sz="1050" spc="-20">
                <a:solidFill>
                  <a:srgbClr val="0B317D"/>
                </a:solidFill>
                <a:latin typeface="Tahoma"/>
                <a:cs typeface="Tahoma"/>
              </a:rPr>
              <a:t>ISA </a:t>
            </a:r>
            <a:r>
              <a:rPr sz="1050" spc="-10">
                <a:solidFill>
                  <a:srgbClr val="0B317D"/>
                </a:solidFill>
                <a:latin typeface="Tahoma"/>
                <a:cs typeface="Tahoma"/>
              </a:rPr>
              <a:t>INTERCOLOMBIA.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533" y="5230669"/>
            <a:ext cx="2816683" cy="195223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1337" y="2582068"/>
            <a:ext cx="2822831" cy="190881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82280" y="2832520"/>
            <a:ext cx="2280285" cy="11163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220"/>
              </a:lnSpc>
              <a:spcBef>
                <a:spcPts val="185"/>
              </a:spcBef>
            </a:pPr>
            <a:r>
              <a:rPr sz="1050" b="1" spc="-30">
                <a:solidFill>
                  <a:srgbClr val="0B317D"/>
                </a:solidFill>
                <a:latin typeface="Arial"/>
                <a:cs typeface="Arial"/>
              </a:rPr>
              <a:t>Este</a:t>
            </a:r>
            <a:r>
              <a:rPr sz="1050" b="1" spc="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Comité</a:t>
            </a:r>
            <a:r>
              <a:rPr sz="1050" b="1" spc="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procurará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generar</a:t>
            </a:r>
            <a:r>
              <a:rPr sz="1050" b="1" spc="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una </a:t>
            </a:r>
            <a:r>
              <a:rPr sz="1050" b="1" spc="-2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cultura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10">
                <a:solidFill>
                  <a:srgbClr val="0B317D"/>
                </a:solidFill>
                <a:latin typeface="Arial"/>
                <a:cs typeface="Arial"/>
              </a:rPr>
              <a:t>preventiva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0B317D"/>
                </a:solidFill>
                <a:latin typeface="Arial"/>
                <a:cs typeface="Arial"/>
              </a:rPr>
              <a:t>y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5">
                <a:solidFill>
                  <a:srgbClr val="0B317D"/>
                </a:solidFill>
                <a:latin typeface="Arial"/>
                <a:cs typeface="Arial"/>
              </a:rPr>
              <a:t>conciliadora </a:t>
            </a:r>
            <a:r>
              <a:rPr sz="1050" b="1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entre </a:t>
            </a:r>
            <a:r>
              <a:rPr sz="1050" spc="15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1050" spc="40">
                <a:solidFill>
                  <a:srgbClr val="0B317D"/>
                </a:solidFill>
                <a:latin typeface="Tahoma"/>
                <a:cs typeface="Tahoma"/>
              </a:rPr>
              <a:t>comunidad </a:t>
            </a:r>
            <a:r>
              <a:rPr sz="1050" spc="25">
                <a:solidFill>
                  <a:srgbClr val="0B317D"/>
                </a:solidFill>
                <a:latin typeface="Tahoma"/>
                <a:cs typeface="Tahoma"/>
              </a:rPr>
              <a:t>laboral </a:t>
            </a:r>
            <a:r>
              <a:rPr sz="1050" spc="55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050" spc="15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10">
                <a:solidFill>
                  <a:srgbClr val="0B317D"/>
                </a:solidFill>
                <a:latin typeface="Tahoma"/>
                <a:cs typeface="Tahoma"/>
              </a:rPr>
              <a:t>Empresa, </a:t>
            </a:r>
            <a:r>
              <a:rPr sz="1050" spc="35">
                <a:solidFill>
                  <a:srgbClr val="0B317D"/>
                </a:solidFill>
                <a:latin typeface="Tahoma"/>
                <a:cs typeface="Tahoma"/>
              </a:rPr>
              <a:t>con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050" spc="10">
                <a:solidFill>
                  <a:srgbClr val="0B317D"/>
                </a:solidFill>
                <a:latin typeface="Tahoma"/>
                <a:cs typeface="Tahoma"/>
              </a:rPr>
              <a:t>fin </a:t>
            </a:r>
            <a:r>
              <a:rPr sz="1050" spc="55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promover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050" spc="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trabajo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20">
                <a:solidFill>
                  <a:srgbClr val="0B317D"/>
                </a:solidFill>
                <a:latin typeface="Arial"/>
                <a:cs typeface="Arial"/>
              </a:rPr>
              <a:t>en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0">
                <a:solidFill>
                  <a:srgbClr val="0B317D"/>
                </a:solidFill>
                <a:latin typeface="Arial"/>
                <a:cs typeface="Arial"/>
              </a:rPr>
              <a:t>condiciones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5">
                <a:solidFill>
                  <a:srgbClr val="0B317D"/>
                </a:solidFill>
                <a:latin typeface="Arial"/>
                <a:cs typeface="Arial"/>
              </a:rPr>
              <a:t>dignas</a:t>
            </a:r>
            <a:r>
              <a:rPr sz="105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0B317D"/>
                </a:solidFill>
                <a:latin typeface="Arial"/>
                <a:cs typeface="Arial"/>
              </a:rPr>
              <a:t>y </a:t>
            </a:r>
            <a:r>
              <a:rPr sz="1050" b="1" spc="-1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050" b="1" spc="-15">
                <a:solidFill>
                  <a:srgbClr val="0B317D"/>
                </a:solidFill>
                <a:latin typeface="Arial"/>
                <a:cs typeface="Arial"/>
              </a:rPr>
              <a:t>justas, </a:t>
            </a:r>
            <a:r>
              <a:rPr sz="1050" spc="15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1050" spc="30">
                <a:solidFill>
                  <a:srgbClr val="0B317D"/>
                </a:solidFill>
                <a:latin typeface="Tahoma"/>
                <a:cs typeface="Tahoma"/>
              </a:rPr>
              <a:t>armonía </a:t>
            </a:r>
            <a:r>
              <a:rPr sz="1050" spc="-1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050" spc="40">
                <a:solidFill>
                  <a:srgbClr val="0B317D"/>
                </a:solidFill>
                <a:latin typeface="Tahoma"/>
                <a:cs typeface="Tahoma"/>
              </a:rPr>
              <a:t>buen </a:t>
            </a:r>
            <a:r>
              <a:rPr sz="1050" spc="4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35">
                <a:solidFill>
                  <a:srgbClr val="0B317D"/>
                </a:solidFill>
                <a:latin typeface="Tahoma"/>
                <a:cs typeface="Tahoma"/>
              </a:rPr>
              <a:t>ambiente</a:t>
            </a:r>
            <a:r>
              <a:rPr sz="1050" spc="-1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0B317D"/>
                </a:solidFill>
                <a:latin typeface="Tahoma"/>
                <a:cs typeface="Tahoma"/>
              </a:rPr>
              <a:t>ocupacional.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45077" y="2950234"/>
            <a:ext cx="7105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65">
                <a:solidFill>
                  <a:srgbClr val="0B317D"/>
                </a:solidFill>
                <a:latin typeface="Tahoma"/>
                <a:cs typeface="Tahoma"/>
              </a:rPr>
              <a:t>C</a:t>
            </a:r>
            <a:r>
              <a:rPr sz="1650" spc="20">
                <a:solidFill>
                  <a:srgbClr val="0B317D"/>
                </a:solidFill>
                <a:latin typeface="Tahoma"/>
                <a:cs typeface="Tahoma"/>
              </a:rPr>
              <a:t>ono</a:t>
            </a:r>
            <a:r>
              <a:rPr sz="1650" spc="-20">
                <a:solidFill>
                  <a:srgbClr val="0B317D"/>
                </a:solidFill>
                <a:latin typeface="Tahoma"/>
                <a:cs typeface="Tahoma"/>
              </a:rPr>
              <a:t>c</a:t>
            </a:r>
            <a:r>
              <a:rPr sz="1650" spc="75">
                <a:solidFill>
                  <a:srgbClr val="0B317D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51499" y="3469822"/>
            <a:ext cx="1876425" cy="285750"/>
          </a:xfrm>
          <a:custGeom>
            <a:avLst/>
            <a:gdLst/>
            <a:ahLst/>
            <a:cxnLst/>
            <a:rect l="l" t="t" r="r" b="b"/>
            <a:pathLst>
              <a:path w="1876425" h="285750">
                <a:moveTo>
                  <a:pt x="1837347" y="0"/>
                </a:moveTo>
                <a:lnTo>
                  <a:pt x="38785" y="0"/>
                </a:lnTo>
                <a:lnTo>
                  <a:pt x="23692" y="3047"/>
                </a:lnTo>
                <a:lnTo>
                  <a:pt x="11363" y="11358"/>
                </a:lnTo>
                <a:lnTo>
                  <a:pt x="3049" y="23686"/>
                </a:lnTo>
                <a:lnTo>
                  <a:pt x="0" y="38785"/>
                </a:lnTo>
                <a:lnTo>
                  <a:pt x="0" y="246468"/>
                </a:lnTo>
                <a:lnTo>
                  <a:pt x="3049" y="261567"/>
                </a:lnTo>
                <a:lnTo>
                  <a:pt x="11363" y="273896"/>
                </a:lnTo>
                <a:lnTo>
                  <a:pt x="23692" y="282207"/>
                </a:lnTo>
                <a:lnTo>
                  <a:pt x="38785" y="285254"/>
                </a:lnTo>
                <a:lnTo>
                  <a:pt x="1837347" y="285254"/>
                </a:lnTo>
                <a:lnTo>
                  <a:pt x="1852446" y="282207"/>
                </a:lnTo>
                <a:lnTo>
                  <a:pt x="1864774" y="273896"/>
                </a:lnTo>
                <a:lnTo>
                  <a:pt x="1873085" y="261567"/>
                </a:lnTo>
                <a:lnTo>
                  <a:pt x="1876132" y="246468"/>
                </a:lnTo>
                <a:lnTo>
                  <a:pt x="1876132" y="38785"/>
                </a:lnTo>
                <a:lnTo>
                  <a:pt x="1873085" y="23686"/>
                </a:lnTo>
                <a:lnTo>
                  <a:pt x="1864774" y="11358"/>
                </a:lnTo>
                <a:lnTo>
                  <a:pt x="1852446" y="3047"/>
                </a:lnTo>
                <a:lnTo>
                  <a:pt x="1837347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hlinkClick r:id="rId6"/>
          </p:cNvPr>
          <p:cNvSpPr txBox="1"/>
          <p:nvPr/>
        </p:nvSpPr>
        <p:spPr>
          <a:xfrm>
            <a:off x="6923861" y="3068488"/>
            <a:ext cx="2141220" cy="6616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950" b="1" spc="-80">
                <a:solidFill>
                  <a:srgbClr val="008BFF"/>
                </a:solidFill>
                <a:latin typeface="Arial"/>
                <a:cs typeface="Arial"/>
              </a:rPr>
              <a:t>quiéne</a:t>
            </a:r>
            <a:r>
              <a:rPr sz="1950" b="1">
                <a:solidFill>
                  <a:srgbClr val="008BFF"/>
                </a:solidFill>
                <a:latin typeface="Arial"/>
                <a:cs typeface="Arial"/>
              </a:rPr>
              <a:t>s</a:t>
            </a:r>
            <a:r>
              <a:rPr sz="1950" b="1" spc="-125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950" b="1" spc="-85">
                <a:solidFill>
                  <a:srgbClr val="008BFF"/>
                </a:solidFill>
                <a:latin typeface="Arial"/>
                <a:cs typeface="Arial"/>
              </a:rPr>
              <a:t>l</a:t>
            </a:r>
            <a:r>
              <a:rPr sz="1950" b="1" spc="-10">
                <a:solidFill>
                  <a:srgbClr val="008BFF"/>
                </a:solidFill>
                <a:latin typeface="Arial"/>
                <a:cs typeface="Arial"/>
              </a:rPr>
              <a:t>o</a:t>
            </a:r>
            <a:r>
              <a:rPr sz="1950" b="1" spc="-125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950" b="1" spc="-45">
                <a:solidFill>
                  <a:srgbClr val="008BFF"/>
                </a:solidFill>
                <a:latin typeface="Arial"/>
                <a:cs typeface="Arial"/>
              </a:rPr>
              <a:t>in</a:t>
            </a:r>
            <a:r>
              <a:rPr sz="1950" b="1" spc="-70">
                <a:solidFill>
                  <a:srgbClr val="008BFF"/>
                </a:solidFill>
                <a:latin typeface="Arial"/>
                <a:cs typeface="Arial"/>
              </a:rPr>
              <a:t>t</a:t>
            </a:r>
            <a:r>
              <a:rPr sz="1950" b="1" spc="-45">
                <a:solidFill>
                  <a:srgbClr val="008BFF"/>
                </a:solidFill>
                <a:latin typeface="Arial"/>
                <a:cs typeface="Arial"/>
              </a:rPr>
              <a:t>eg</a:t>
            </a:r>
            <a:r>
              <a:rPr sz="1950" b="1" spc="-140">
                <a:solidFill>
                  <a:srgbClr val="008BFF"/>
                </a:solidFill>
                <a:latin typeface="Arial"/>
                <a:cs typeface="Arial"/>
              </a:rPr>
              <a:t>r</a:t>
            </a:r>
            <a:r>
              <a:rPr sz="1950" b="1" spc="-55">
                <a:solidFill>
                  <a:srgbClr val="008BFF"/>
                </a:solidFill>
                <a:latin typeface="Arial"/>
                <a:cs typeface="Arial"/>
              </a:rPr>
              <a:t>an</a:t>
            </a:r>
            <a:endParaRPr sz="1950">
              <a:latin typeface="Arial"/>
              <a:cs typeface="Arial"/>
            </a:endParaRPr>
          </a:p>
          <a:p>
            <a:pPr marR="24130" algn="ctr">
              <a:lnSpc>
                <a:spcPct val="100000"/>
              </a:lnSpc>
              <a:spcBef>
                <a:spcPts val="350"/>
              </a:spcBef>
            </a:pPr>
            <a:r>
              <a:rPr sz="1550">
                <a:solidFill>
                  <a:srgbClr val="FFFFFF"/>
                </a:solidFill>
                <a:latin typeface="Tahoma"/>
                <a:cs typeface="Tahoma"/>
              </a:rPr>
              <a:t>haciend</a:t>
            </a:r>
            <a:r>
              <a:rPr sz="1550" spc="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0">
                <a:solidFill>
                  <a:srgbClr val="FFFFFF"/>
                </a:solidFill>
                <a:latin typeface="Tahoma"/>
                <a:cs typeface="Tahoma"/>
              </a:rPr>
              <a:t>cli</a:t>
            </a:r>
            <a:r>
              <a:rPr sz="155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5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spc="5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2226" y="3648293"/>
            <a:ext cx="219683" cy="330547"/>
          </a:xfrm>
          <a:prstGeom prst="rect">
            <a:avLst/>
          </a:prstGeom>
        </p:spPr>
      </p:pic>
      <p:sp>
        <p:nvSpPr>
          <p:cNvPr id="24" name="object 24">
            <a:hlinkClick r:id="rId8"/>
          </p:cNvPr>
          <p:cNvSpPr/>
          <p:nvPr/>
        </p:nvSpPr>
        <p:spPr>
          <a:xfrm>
            <a:off x="7357682" y="6029492"/>
            <a:ext cx="1876425" cy="285750"/>
          </a:xfrm>
          <a:custGeom>
            <a:avLst/>
            <a:gdLst/>
            <a:ahLst/>
            <a:cxnLst/>
            <a:rect l="l" t="t" r="r" b="b"/>
            <a:pathLst>
              <a:path w="1876425" h="285750">
                <a:moveTo>
                  <a:pt x="1837334" y="0"/>
                </a:moveTo>
                <a:lnTo>
                  <a:pt x="38785" y="0"/>
                </a:lnTo>
                <a:lnTo>
                  <a:pt x="23686" y="3047"/>
                </a:lnTo>
                <a:lnTo>
                  <a:pt x="11358" y="11358"/>
                </a:lnTo>
                <a:lnTo>
                  <a:pt x="3047" y="23686"/>
                </a:lnTo>
                <a:lnTo>
                  <a:pt x="0" y="38785"/>
                </a:lnTo>
                <a:lnTo>
                  <a:pt x="0" y="246468"/>
                </a:lnTo>
                <a:lnTo>
                  <a:pt x="3047" y="261567"/>
                </a:lnTo>
                <a:lnTo>
                  <a:pt x="11358" y="273896"/>
                </a:lnTo>
                <a:lnTo>
                  <a:pt x="23686" y="282207"/>
                </a:lnTo>
                <a:lnTo>
                  <a:pt x="38785" y="285254"/>
                </a:lnTo>
                <a:lnTo>
                  <a:pt x="1837334" y="285254"/>
                </a:lnTo>
                <a:lnTo>
                  <a:pt x="1852433" y="282207"/>
                </a:lnTo>
                <a:lnTo>
                  <a:pt x="1864761" y="273896"/>
                </a:lnTo>
                <a:lnTo>
                  <a:pt x="1873072" y="261567"/>
                </a:lnTo>
                <a:lnTo>
                  <a:pt x="1876120" y="246468"/>
                </a:lnTo>
                <a:lnTo>
                  <a:pt x="1876120" y="38785"/>
                </a:lnTo>
                <a:lnTo>
                  <a:pt x="1873072" y="23686"/>
                </a:lnTo>
                <a:lnTo>
                  <a:pt x="1864761" y="11358"/>
                </a:lnTo>
                <a:lnTo>
                  <a:pt x="1852433" y="3047"/>
                </a:lnTo>
                <a:lnTo>
                  <a:pt x="1837334" y="0"/>
                </a:lnTo>
                <a:close/>
              </a:path>
            </a:pathLst>
          </a:custGeom>
          <a:solidFill>
            <a:srgbClr val="F07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hlinkClick r:id="rId8"/>
          </p:cNvPr>
          <p:cNvSpPr txBox="1"/>
          <p:nvPr/>
        </p:nvSpPr>
        <p:spPr>
          <a:xfrm>
            <a:off x="7204410" y="5695706"/>
            <a:ext cx="2192655" cy="5943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600" b="1" spc="-240">
                <a:solidFill>
                  <a:srgbClr val="0B317D"/>
                </a:solidFill>
                <a:latin typeface="Arial"/>
                <a:cs typeface="Arial"/>
              </a:rPr>
              <a:t>C</a:t>
            </a:r>
            <a:r>
              <a:rPr sz="1600" b="1" spc="-65">
                <a:solidFill>
                  <a:srgbClr val="0B317D"/>
                </a:solidFill>
                <a:latin typeface="Arial"/>
                <a:cs typeface="Arial"/>
              </a:rPr>
              <a:t>ono</a:t>
            </a:r>
            <a:r>
              <a:rPr sz="1600" b="1" spc="-95">
                <a:solidFill>
                  <a:srgbClr val="0B317D"/>
                </a:solidFill>
                <a:latin typeface="Arial"/>
                <a:cs typeface="Arial"/>
              </a:rPr>
              <a:t>c</a:t>
            </a:r>
            <a:r>
              <a:rPr sz="1600" b="1" spc="60">
                <a:solidFill>
                  <a:srgbClr val="0B317D"/>
                </a:solidFill>
                <a:latin typeface="Arial"/>
                <a:cs typeface="Arial"/>
              </a:rPr>
              <a:t>e</a:t>
            </a:r>
            <a:r>
              <a:rPr sz="1600" b="1" spc="-9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600" b="1" spc="-140">
                <a:solidFill>
                  <a:srgbClr val="0B317D"/>
                </a:solidFill>
                <a:latin typeface="Arial"/>
                <a:cs typeface="Arial"/>
              </a:rPr>
              <a:t>su</a:t>
            </a:r>
            <a:r>
              <a:rPr sz="1600" b="1" spc="-70">
                <a:solidFill>
                  <a:srgbClr val="0B317D"/>
                </a:solidFill>
                <a:latin typeface="Arial"/>
                <a:cs typeface="Arial"/>
              </a:rPr>
              <a:t>s</a:t>
            </a:r>
            <a:r>
              <a:rPr sz="1600" b="1" spc="-9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600" b="1" spc="-25">
                <a:solidFill>
                  <a:srgbClr val="0B317D"/>
                </a:solidFill>
                <a:latin typeface="Arial"/>
                <a:cs typeface="Arial"/>
              </a:rPr>
              <a:t>in</a:t>
            </a:r>
            <a:r>
              <a:rPr sz="1600" b="1" spc="-50">
                <a:solidFill>
                  <a:srgbClr val="0B317D"/>
                </a:solidFill>
                <a:latin typeface="Arial"/>
                <a:cs typeface="Arial"/>
              </a:rPr>
              <a:t>t</a:t>
            </a:r>
            <a:r>
              <a:rPr sz="1600" b="1" spc="-25">
                <a:solidFill>
                  <a:srgbClr val="0B317D"/>
                </a:solidFill>
                <a:latin typeface="Arial"/>
                <a:cs typeface="Arial"/>
              </a:rPr>
              <a:t>eg</a:t>
            </a:r>
            <a:r>
              <a:rPr sz="1600" b="1" spc="-105">
                <a:solidFill>
                  <a:srgbClr val="0B317D"/>
                </a:solidFill>
                <a:latin typeface="Arial"/>
                <a:cs typeface="Arial"/>
              </a:rPr>
              <a:t>r</a:t>
            </a:r>
            <a:r>
              <a:rPr sz="1600" b="1" spc="-5">
                <a:solidFill>
                  <a:srgbClr val="0B317D"/>
                </a:solidFill>
                <a:latin typeface="Arial"/>
                <a:cs typeface="Arial"/>
              </a:rPr>
              <a:t>an</a:t>
            </a:r>
            <a:r>
              <a:rPr sz="1600" b="1" spc="-45">
                <a:solidFill>
                  <a:srgbClr val="0B317D"/>
                </a:solidFill>
                <a:latin typeface="Arial"/>
                <a:cs typeface="Arial"/>
              </a:rPr>
              <a:t>t</a:t>
            </a:r>
            <a:r>
              <a:rPr sz="1600" b="1" spc="-95">
                <a:solidFill>
                  <a:srgbClr val="0B317D"/>
                </a:solidFill>
                <a:latin typeface="Arial"/>
                <a:cs typeface="Arial"/>
              </a:rPr>
              <a:t>es.</a:t>
            </a:r>
            <a:endParaRPr sz="1600">
              <a:latin typeface="Arial"/>
              <a:cs typeface="Arial"/>
            </a:endParaRPr>
          </a:p>
          <a:p>
            <a:pPr marR="24130" algn="ctr">
              <a:lnSpc>
                <a:spcPct val="100000"/>
              </a:lnSpc>
              <a:spcBef>
                <a:spcPts val="325"/>
              </a:spcBef>
            </a:pPr>
            <a:r>
              <a:rPr sz="1550">
                <a:solidFill>
                  <a:srgbClr val="FFFFFF"/>
                </a:solidFill>
                <a:latin typeface="Tahoma"/>
                <a:cs typeface="Tahoma"/>
              </a:rPr>
              <a:t>haciend</a:t>
            </a:r>
            <a:r>
              <a:rPr sz="1550" spc="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5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30">
                <a:solidFill>
                  <a:srgbClr val="FFFFFF"/>
                </a:solidFill>
                <a:latin typeface="Tahoma"/>
                <a:cs typeface="Tahoma"/>
              </a:rPr>
              <a:t>cli</a:t>
            </a:r>
            <a:r>
              <a:rPr sz="1550" spc="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50" spc="-2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spc="50">
                <a:solidFill>
                  <a:srgbClr val="FFFFFF"/>
                </a:solidFill>
                <a:latin typeface="Tahoma"/>
                <a:cs typeface="Tahoma"/>
              </a:rPr>
              <a:t>á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871" y="5435149"/>
            <a:ext cx="2162810" cy="1108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065" marR="5080" indent="-635" algn="ctr">
              <a:lnSpc>
                <a:spcPct val="106200"/>
              </a:lnSpc>
              <a:spcBef>
                <a:spcPts val="20"/>
              </a:spcBef>
            </a:pPr>
            <a:r>
              <a:rPr sz="1350" b="1" spc="50">
                <a:solidFill>
                  <a:srgbClr val="0B317D"/>
                </a:solidFill>
                <a:latin typeface="Trebuchet MS"/>
                <a:cs typeface="Trebuchet MS"/>
              </a:rPr>
              <a:t>Reemplazó </a:t>
            </a:r>
            <a:r>
              <a:rPr sz="1350" b="1" spc="40">
                <a:solidFill>
                  <a:srgbClr val="0B317D"/>
                </a:solidFill>
                <a:latin typeface="Trebuchet MS"/>
                <a:cs typeface="Trebuchet MS"/>
              </a:rPr>
              <a:t>al </a:t>
            </a:r>
            <a:r>
              <a:rPr sz="1350" b="1" spc="50">
                <a:solidFill>
                  <a:srgbClr val="0B317D"/>
                </a:solidFill>
                <a:latin typeface="Trebuchet MS"/>
                <a:cs typeface="Trebuchet MS"/>
              </a:rPr>
              <a:t>antes </a:t>
            </a:r>
            <a:r>
              <a:rPr sz="1350" b="1" spc="55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65">
                <a:solidFill>
                  <a:srgbClr val="0B317D"/>
                </a:solidFill>
                <a:latin typeface="Trebuchet MS"/>
                <a:cs typeface="Trebuchet MS"/>
              </a:rPr>
              <a:t>denominado </a:t>
            </a:r>
            <a:r>
              <a:rPr sz="1350" b="1" spc="50">
                <a:solidFill>
                  <a:srgbClr val="0B317D"/>
                </a:solidFill>
                <a:latin typeface="Trebuchet MS"/>
                <a:cs typeface="Trebuchet MS"/>
              </a:rPr>
              <a:t>COPASO </a:t>
            </a:r>
            <a:r>
              <a:rPr sz="1350" b="1" spc="45">
                <a:solidFill>
                  <a:srgbClr val="0B317D"/>
                </a:solidFill>
                <a:latin typeface="Trebuchet MS"/>
                <a:cs typeface="Trebuchet MS"/>
              </a:rPr>
              <a:t>y </a:t>
            </a:r>
            <a:r>
              <a:rPr sz="1350" b="1" spc="5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40">
                <a:solidFill>
                  <a:srgbClr val="0B317D"/>
                </a:solidFill>
                <a:latin typeface="Trebuchet MS"/>
                <a:cs typeface="Trebuchet MS"/>
              </a:rPr>
              <a:t>significa</a:t>
            </a:r>
            <a:r>
              <a:rPr sz="1350" b="1" spc="-4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30">
                <a:solidFill>
                  <a:srgbClr val="0B317D"/>
                </a:solidFill>
                <a:latin typeface="Trebuchet MS"/>
                <a:cs typeface="Trebuchet MS"/>
              </a:rPr>
              <a:t>Comité</a:t>
            </a:r>
            <a:r>
              <a:rPr sz="1350" b="1" spc="-4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35">
                <a:solidFill>
                  <a:srgbClr val="0B317D"/>
                </a:solidFill>
                <a:latin typeface="Trebuchet MS"/>
                <a:cs typeface="Trebuchet MS"/>
              </a:rPr>
              <a:t>Paritario </a:t>
            </a:r>
            <a:r>
              <a:rPr sz="1350" b="1" spc="-39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60">
                <a:solidFill>
                  <a:srgbClr val="0B317D"/>
                </a:solidFill>
                <a:latin typeface="Trebuchet MS"/>
                <a:cs typeface="Trebuchet MS"/>
              </a:rPr>
              <a:t>de</a:t>
            </a:r>
            <a:r>
              <a:rPr sz="1350" b="1" spc="-2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65">
                <a:solidFill>
                  <a:srgbClr val="0B317D"/>
                </a:solidFill>
                <a:latin typeface="Trebuchet MS"/>
                <a:cs typeface="Trebuchet MS"/>
              </a:rPr>
              <a:t>Seguridad</a:t>
            </a:r>
            <a:r>
              <a:rPr sz="1350" b="1" spc="-2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45">
                <a:solidFill>
                  <a:srgbClr val="0B317D"/>
                </a:solidFill>
                <a:latin typeface="Trebuchet MS"/>
                <a:cs typeface="Trebuchet MS"/>
              </a:rPr>
              <a:t>y</a:t>
            </a:r>
            <a:r>
              <a:rPr sz="1350" b="1" spc="-2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65">
                <a:solidFill>
                  <a:srgbClr val="0B317D"/>
                </a:solidFill>
                <a:latin typeface="Trebuchet MS"/>
                <a:cs typeface="Trebuchet MS"/>
              </a:rPr>
              <a:t>Salud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40">
                <a:solidFill>
                  <a:srgbClr val="0B317D"/>
                </a:solidFill>
                <a:latin typeface="Trebuchet MS"/>
                <a:cs typeface="Trebuchet MS"/>
              </a:rPr>
              <a:t>en</a:t>
            </a:r>
            <a:r>
              <a:rPr sz="1350" b="1" spc="-30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10">
                <a:solidFill>
                  <a:srgbClr val="0B317D"/>
                </a:solidFill>
                <a:latin typeface="Trebuchet MS"/>
                <a:cs typeface="Trebuchet MS"/>
              </a:rPr>
              <a:t>el</a:t>
            </a:r>
            <a:r>
              <a:rPr sz="1350" b="1" spc="-25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15">
                <a:solidFill>
                  <a:srgbClr val="0B317D"/>
                </a:solidFill>
                <a:latin typeface="Trebuchet MS"/>
                <a:cs typeface="Trebuchet MS"/>
              </a:rPr>
              <a:t>Trabajo</a:t>
            </a:r>
            <a:r>
              <a:rPr sz="1350" b="1" spc="-25">
                <a:solidFill>
                  <a:srgbClr val="0B317D"/>
                </a:solidFill>
                <a:latin typeface="Trebuchet MS"/>
                <a:cs typeface="Trebuchet MS"/>
              </a:rPr>
              <a:t> </a:t>
            </a:r>
            <a:r>
              <a:rPr sz="1350" b="1" spc="20">
                <a:solidFill>
                  <a:srgbClr val="F07333"/>
                </a:solidFill>
                <a:latin typeface="Trebuchet MS"/>
                <a:cs typeface="Trebuchet MS"/>
              </a:rPr>
              <a:t>(COPASST).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4596" y="5387315"/>
            <a:ext cx="3408045" cy="12382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75"/>
              </a:spcBef>
            </a:pPr>
            <a:r>
              <a:rPr sz="1400" spc="-5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400" b="1" spc="-95">
                <a:solidFill>
                  <a:srgbClr val="0B317D"/>
                </a:solidFill>
                <a:latin typeface="Arial"/>
                <a:cs typeface="Arial"/>
              </a:rPr>
              <a:t>COPASST</a:t>
            </a:r>
            <a:r>
              <a:rPr sz="1400" b="1" spc="-9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spc="40">
                <a:solidFill>
                  <a:srgbClr val="0B317D"/>
                </a:solidFill>
                <a:latin typeface="Tahoma"/>
                <a:cs typeface="Tahoma"/>
              </a:rPr>
              <a:t>es </a:t>
            </a:r>
            <a:r>
              <a:rPr sz="1400" spc="50">
                <a:solidFill>
                  <a:srgbClr val="0B317D"/>
                </a:solidFill>
                <a:latin typeface="Tahoma"/>
                <a:cs typeface="Tahoma"/>
              </a:rPr>
              <a:t>un </a:t>
            </a:r>
            <a:r>
              <a:rPr sz="1400" spc="45">
                <a:solidFill>
                  <a:srgbClr val="0B317D"/>
                </a:solidFill>
                <a:latin typeface="Tahoma"/>
                <a:cs typeface="Tahoma"/>
              </a:rPr>
              <a:t>organismo </a:t>
            </a:r>
            <a:r>
              <a:rPr sz="1400" spc="8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400" spc="8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b="1" spc="15">
                <a:solidFill>
                  <a:srgbClr val="0B317D"/>
                </a:solidFill>
                <a:latin typeface="Arial"/>
                <a:cs typeface="Arial"/>
              </a:rPr>
              <a:t>promoción </a:t>
            </a:r>
            <a:r>
              <a:rPr sz="1400" b="1" spc="-10">
                <a:solidFill>
                  <a:srgbClr val="0B317D"/>
                </a:solidFill>
                <a:latin typeface="Arial"/>
                <a:cs typeface="Arial"/>
              </a:rPr>
              <a:t>y</a:t>
            </a:r>
            <a:r>
              <a:rPr sz="1400" b="1" spc="36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5">
                <a:solidFill>
                  <a:srgbClr val="0B317D"/>
                </a:solidFill>
                <a:latin typeface="Arial"/>
                <a:cs typeface="Arial"/>
              </a:rPr>
              <a:t>vigilancia </a:t>
            </a:r>
            <a:r>
              <a:rPr sz="1400" b="1" spc="55">
                <a:solidFill>
                  <a:srgbClr val="0B317D"/>
                </a:solidFill>
                <a:latin typeface="Arial"/>
                <a:cs typeface="Arial"/>
              </a:rPr>
              <a:t>de </a:t>
            </a:r>
            <a:r>
              <a:rPr sz="1400" b="1" spc="-20">
                <a:solidFill>
                  <a:srgbClr val="0B317D"/>
                </a:solidFill>
                <a:latin typeface="Arial"/>
                <a:cs typeface="Arial"/>
              </a:rPr>
              <a:t>las</a:t>
            </a:r>
            <a:r>
              <a:rPr sz="1400" b="1" spc="35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10">
                <a:solidFill>
                  <a:srgbClr val="0B317D"/>
                </a:solidFill>
                <a:latin typeface="Arial"/>
                <a:cs typeface="Arial"/>
              </a:rPr>
              <a:t>normas </a:t>
            </a:r>
            <a:r>
              <a:rPr sz="1400" b="1" spc="1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0B317D"/>
                </a:solidFill>
                <a:latin typeface="Arial"/>
                <a:cs typeface="Arial"/>
              </a:rPr>
              <a:t>y</a:t>
            </a:r>
            <a:r>
              <a:rPr sz="1400" b="1" spc="70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20">
                <a:solidFill>
                  <a:srgbClr val="0B317D"/>
                </a:solidFill>
                <a:latin typeface="Arial"/>
                <a:cs typeface="Arial"/>
              </a:rPr>
              <a:t>reglamentos</a:t>
            </a:r>
            <a:r>
              <a:rPr sz="1400" b="1" spc="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55">
                <a:solidFill>
                  <a:srgbClr val="0B317D"/>
                </a:solidFill>
                <a:latin typeface="Arial"/>
                <a:cs typeface="Arial"/>
              </a:rPr>
              <a:t>de</a:t>
            </a:r>
            <a:r>
              <a:rPr sz="1400" b="1" spc="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15">
                <a:solidFill>
                  <a:srgbClr val="0B317D"/>
                </a:solidFill>
                <a:latin typeface="Arial"/>
                <a:cs typeface="Arial"/>
              </a:rPr>
              <a:t>Seguridad</a:t>
            </a:r>
            <a:r>
              <a:rPr sz="1400" b="1" spc="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0B317D"/>
                </a:solidFill>
                <a:latin typeface="Arial"/>
                <a:cs typeface="Arial"/>
              </a:rPr>
              <a:t>y</a:t>
            </a:r>
            <a:r>
              <a:rPr sz="1400" b="1" spc="7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0B317D"/>
                </a:solidFill>
                <a:latin typeface="Arial"/>
                <a:cs typeface="Arial"/>
              </a:rPr>
              <a:t>Salud </a:t>
            </a:r>
            <a:r>
              <a:rPr sz="1400" b="1" spc="5">
                <a:solidFill>
                  <a:srgbClr val="0B317D"/>
                </a:solidFill>
                <a:latin typeface="Arial"/>
                <a:cs typeface="Arial"/>
              </a:rPr>
              <a:t> </a:t>
            </a:r>
            <a:r>
              <a:rPr sz="1400" b="1" spc="35">
                <a:solidFill>
                  <a:srgbClr val="0B317D"/>
                </a:solidFill>
                <a:latin typeface="Arial"/>
                <a:cs typeface="Arial"/>
              </a:rPr>
              <a:t>en </a:t>
            </a:r>
            <a:r>
              <a:rPr sz="1400" b="1" spc="25">
                <a:solidFill>
                  <a:srgbClr val="0B317D"/>
                </a:solidFill>
                <a:latin typeface="Arial"/>
                <a:cs typeface="Arial"/>
              </a:rPr>
              <a:t>el </a:t>
            </a:r>
            <a:r>
              <a:rPr sz="1400" b="1">
                <a:solidFill>
                  <a:srgbClr val="0B317D"/>
                </a:solidFill>
                <a:latin typeface="Arial"/>
                <a:cs typeface="Arial"/>
              </a:rPr>
              <a:t>Trabajo. </a:t>
            </a:r>
            <a:r>
              <a:rPr sz="1400" spc="5">
                <a:solidFill>
                  <a:srgbClr val="0B317D"/>
                </a:solidFill>
                <a:latin typeface="Tahoma"/>
                <a:cs typeface="Tahoma"/>
              </a:rPr>
              <a:t>Es </a:t>
            </a:r>
            <a:r>
              <a:rPr sz="1400" spc="30">
                <a:solidFill>
                  <a:srgbClr val="0B317D"/>
                </a:solidFill>
                <a:latin typeface="Tahoma"/>
                <a:cs typeface="Tahoma"/>
              </a:rPr>
              <a:t>el </a:t>
            </a:r>
            <a:r>
              <a:rPr sz="1400" spc="40">
                <a:solidFill>
                  <a:srgbClr val="0B317D"/>
                </a:solidFill>
                <a:latin typeface="Tahoma"/>
                <a:cs typeface="Tahoma"/>
              </a:rPr>
              <a:t>principal </a:t>
            </a:r>
            <a:r>
              <a:rPr sz="1400" spc="55">
                <a:solidFill>
                  <a:srgbClr val="0B317D"/>
                </a:solidFill>
                <a:latin typeface="Tahoma"/>
                <a:cs typeface="Tahoma"/>
              </a:rPr>
              <a:t>mecanismo </a:t>
            </a:r>
            <a:r>
              <a:rPr sz="1400" spc="-4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spc="80">
                <a:solidFill>
                  <a:srgbClr val="0B317D"/>
                </a:solidFill>
                <a:latin typeface="Tahoma"/>
                <a:cs typeface="Tahoma"/>
              </a:rPr>
              <a:t>de </a:t>
            </a:r>
            <a:r>
              <a:rPr sz="1400" spc="50">
                <a:solidFill>
                  <a:srgbClr val="0B317D"/>
                </a:solidFill>
                <a:latin typeface="Tahoma"/>
                <a:cs typeface="Tahoma"/>
              </a:rPr>
              <a:t>comunicación </a:t>
            </a:r>
            <a:r>
              <a:rPr sz="1400" spc="35">
                <a:solidFill>
                  <a:srgbClr val="0B317D"/>
                </a:solidFill>
                <a:latin typeface="Tahoma"/>
                <a:cs typeface="Tahoma"/>
              </a:rPr>
              <a:t>entre </a:t>
            </a:r>
            <a:r>
              <a:rPr sz="1400" spc="25">
                <a:solidFill>
                  <a:srgbClr val="0B317D"/>
                </a:solidFill>
                <a:latin typeface="Tahoma"/>
                <a:cs typeface="Tahoma"/>
              </a:rPr>
              <a:t>la </a:t>
            </a:r>
            <a:r>
              <a:rPr sz="1400" spc="40">
                <a:solidFill>
                  <a:srgbClr val="0B317D"/>
                </a:solidFill>
                <a:latin typeface="Tahoma"/>
                <a:cs typeface="Tahoma"/>
              </a:rPr>
              <a:t>Empresa </a:t>
            </a:r>
            <a:r>
              <a:rPr sz="1400">
                <a:solidFill>
                  <a:srgbClr val="0B317D"/>
                </a:solidFill>
                <a:latin typeface="Tahoma"/>
                <a:cs typeface="Tahoma"/>
              </a:rPr>
              <a:t>y </a:t>
            </a:r>
            <a:r>
              <a:rPr sz="1400" spc="35">
                <a:solidFill>
                  <a:srgbClr val="0B317D"/>
                </a:solidFill>
                <a:latin typeface="Tahoma"/>
                <a:cs typeface="Tahoma"/>
              </a:rPr>
              <a:t>los </a:t>
            </a:r>
            <a:r>
              <a:rPr sz="1400" spc="-42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spc="40">
                <a:solidFill>
                  <a:srgbClr val="0B317D"/>
                </a:solidFill>
                <a:latin typeface="Tahoma"/>
                <a:cs typeface="Tahoma"/>
              </a:rPr>
              <a:t>trabajadores</a:t>
            </a:r>
            <a:r>
              <a:rPr sz="140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spc="55">
                <a:solidFill>
                  <a:srgbClr val="0B317D"/>
                </a:solidFill>
                <a:latin typeface="Tahoma"/>
                <a:cs typeface="Tahoma"/>
              </a:rPr>
              <a:t>en</a:t>
            </a:r>
            <a:r>
              <a:rPr sz="140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spc="55">
                <a:solidFill>
                  <a:srgbClr val="0B317D"/>
                </a:solidFill>
                <a:latin typeface="Tahoma"/>
                <a:cs typeface="Tahoma"/>
              </a:rPr>
              <a:t>dichos</a:t>
            </a:r>
            <a:r>
              <a:rPr sz="1400" spc="-5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0B317D"/>
                </a:solidFill>
                <a:latin typeface="Tahoma"/>
                <a:cs typeface="Tahoma"/>
              </a:rPr>
              <a:t>temas.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08467" y="4947170"/>
            <a:ext cx="735965" cy="785495"/>
          </a:xfrm>
          <a:custGeom>
            <a:avLst/>
            <a:gdLst/>
            <a:ahLst/>
            <a:cxnLst/>
            <a:rect l="l" t="t" r="r" b="b"/>
            <a:pathLst>
              <a:path w="735965" h="785495">
                <a:moveTo>
                  <a:pt x="386029" y="643991"/>
                </a:moveTo>
                <a:lnTo>
                  <a:pt x="385165" y="642823"/>
                </a:lnTo>
                <a:lnTo>
                  <a:pt x="357924" y="638848"/>
                </a:lnTo>
                <a:lnTo>
                  <a:pt x="357136" y="637997"/>
                </a:lnTo>
                <a:lnTo>
                  <a:pt x="351028" y="608558"/>
                </a:lnTo>
                <a:lnTo>
                  <a:pt x="351409" y="607479"/>
                </a:lnTo>
                <a:lnTo>
                  <a:pt x="374853" y="593001"/>
                </a:lnTo>
                <a:lnTo>
                  <a:pt x="375183" y="591591"/>
                </a:lnTo>
                <a:lnTo>
                  <a:pt x="372084" y="586574"/>
                </a:lnTo>
                <a:lnTo>
                  <a:pt x="363753" y="573074"/>
                </a:lnTo>
                <a:lnTo>
                  <a:pt x="360680" y="568109"/>
                </a:lnTo>
                <a:lnTo>
                  <a:pt x="351967" y="553999"/>
                </a:lnTo>
                <a:lnTo>
                  <a:pt x="350545" y="553669"/>
                </a:lnTo>
                <a:lnTo>
                  <a:pt x="327164" y="568109"/>
                </a:lnTo>
                <a:lnTo>
                  <a:pt x="326021" y="567956"/>
                </a:lnTo>
                <a:lnTo>
                  <a:pt x="325285" y="567207"/>
                </a:lnTo>
                <a:lnTo>
                  <a:pt x="320281" y="562419"/>
                </a:lnTo>
                <a:lnTo>
                  <a:pt x="314947" y="557911"/>
                </a:lnTo>
                <a:lnTo>
                  <a:pt x="309219" y="553669"/>
                </a:lnTo>
                <a:lnTo>
                  <a:pt x="303314" y="549846"/>
                </a:lnTo>
                <a:lnTo>
                  <a:pt x="302996" y="549656"/>
                </a:lnTo>
                <a:lnTo>
                  <a:pt x="302996" y="658685"/>
                </a:lnTo>
                <a:lnTo>
                  <a:pt x="287883" y="686904"/>
                </a:lnTo>
                <a:lnTo>
                  <a:pt x="276136" y="696442"/>
                </a:lnTo>
                <a:lnTo>
                  <a:pt x="262407" y="702564"/>
                </a:lnTo>
                <a:lnTo>
                  <a:pt x="247573" y="705015"/>
                </a:lnTo>
                <a:lnTo>
                  <a:pt x="232511" y="703516"/>
                </a:lnTo>
                <a:lnTo>
                  <a:pt x="209016" y="690803"/>
                </a:lnTo>
                <a:lnTo>
                  <a:pt x="204355" y="688276"/>
                </a:lnTo>
                <a:lnTo>
                  <a:pt x="188836" y="662736"/>
                </a:lnTo>
                <a:lnTo>
                  <a:pt x="187744" y="632879"/>
                </a:lnTo>
                <a:lnTo>
                  <a:pt x="202869" y="604672"/>
                </a:lnTo>
                <a:lnTo>
                  <a:pt x="214617" y="595134"/>
                </a:lnTo>
                <a:lnTo>
                  <a:pt x="228346" y="589026"/>
                </a:lnTo>
                <a:lnTo>
                  <a:pt x="243179" y="586574"/>
                </a:lnTo>
                <a:lnTo>
                  <a:pt x="258241" y="588073"/>
                </a:lnTo>
                <a:lnTo>
                  <a:pt x="286385" y="603300"/>
                </a:lnTo>
                <a:lnTo>
                  <a:pt x="301904" y="628827"/>
                </a:lnTo>
                <a:lnTo>
                  <a:pt x="302996" y="658685"/>
                </a:lnTo>
                <a:lnTo>
                  <a:pt x="302996" y="549656"/>
                </a:lnTo>
                <a:lnTo>
                  <a:pt x="302412" y="549300"/>
                </a:lnTo>
                <a:lnTo>
                  <a:pt x="301993" y="548220"/>
                </a:lnTo>
                <a:lnTo>
                  <a:pt x="306273" y="535254"/>
                </a:lnTo>
                <a:lnTo>
                  <a:pt x="306578" y="534352"/>
                </a:lnTo>
                <a:lnTo>
                  <a:pt x="310616" y="522109"/>
                </a:lnTo>
                <a:lnTo>
                  <a:pt x="309968" y="520814"/>
                </a:lnTo>
                <a:lnTo>
                  <a:pt x="268020" y="506945"/>
                </a:lnTo>
                <a:lnTo>
                  <a:pt x="266725" y="507606"/>
                </a:lnTo>
                <a:lnTo>
                  <a:pt x="258038" y="533857"/>
                </a:lnTo>
                <a:lnTo>
                  <a:pt x="257263" y="534352"/>
                </a:lnTo>
                <a:lnTo>
                  <a:pt x="256413" y="534263"/>
                </a:lnTo>
                <a:lnTo>
                  <a:pt x="249288" y="533793"/>
                </a:lnTo>
                <a:lnTo>
                  <a:pt x="242189" y="533781"/>
                </a:lnTo>
                <a:lnTo>
                  <a:pt x="235115" y="534212"/>
                </a:lnTo>
                <a:lnTo>
                  <a:pt x="228104" y="535089"/>
                </a:lnTo>
                <a:lnTo>
                  <a:pt x="227063" y="535254"/>
                </a:lnTo>
                <a:lnTo>
                  <a:pt x="226060" y="534695"/>
                </a:lnTo>
                <a:lnTo>
                  <a:pt x="215861" y="509117"/>
                </a:lnTo>
                <a:lnTo>
                  <a:pt x="214528" y="508533"/>
                </a:lnTo>
                <a:lnTo>
                  <a:pt x="213360" y="509016"/>
                </a:lnTo>
                <a:lnTo>
                  <a:pt x="173482" y="524878"/>
                </a:lnTo>
                <a:lnTo>
                  <a:pt x="172910" y="526211"/>
                </a:lnTo>
                <a:lnTo>
                  <a:pt x="183070" y="551764"/>
                </a:lnTo>
                <a:lnTo>
                  <a:pt x="182740" y="552869"/>
                </a:lnTo>
                <a:lnTo>
                  <a:pt x="160261" y="572858"/>
                </a:lnTo>
                <a:lnTo>
                  <a:pt x="159118" y="573074"/>
                </a:lnTo>
                <a:lnTo>
                  <a:pt x="134912" y="560044"/>
                </a:lnTo>
                <a:lnTo>
                  <a:pt x="133527" y="560463"/>
                </a:lnTo>
                <a:lnTo>
                  <a:pt x="112572" y="599363"/>
                </a:lnTo>
                <a:lnTo>
                  <a:pt x="112991" y="600760"/>
                </a:lnTo>
                <a:lnTo>
                  <a:pt x="137198" y="613791"/>
                </a:lnTo>
                <a:lnTo>
                  <a:pt x="137629" y="614857"/>
                </a:lnTo>
                <a:lnTo>
                  <a:pt x="133311" y="644626"/>
                </a:lnTo>
                <a:lnTo>
                  <a:pt x="132588" y="645528"/>
                </a:lnTo>
                <a:lnTo>
                  <a:pt x="105651" y="651116"/>
                </a:lnTo>
                <a:lnTo>
                  <a:pt x="104851" y="652322"/>
                </a:lnTo>
                <a:lnTo>
                  <a:pt x="113804" y="695579"/>
                </a:lnTo>
                <a:lnTo>
                  <a:pt x="115023" y="696379"/>
                </a:lnTo>
                <a:lnTo>
                  <a:pt x="141986" y="690803"/>
                </a:lnTo>
                <a:lnTo>
                  <a:pt x="143002" y="691337"/>
                </a:lnTo>
                <a:lnTo>
                  <a:pt x="158775" y="716953"/>
                </a:lnTo>
                <a:lnTo>
                  <a:pt x="158800" y="718096"/>
                </a:lnTo>
                <a:lnTo>
                  <a:pt x="141757" y="739673"/>
                </a:lnTo>
                <a:lnTo>
                  <a:pt x="141922" y="741121"/>
                </a:lnTo>
                <a:lnTo>
                  <a:pt x="176580" y="768502"/>
                </a:lnTo>
                <a:lnTo>
                  <a:pt x="178028" y="768337"/>
                </a:lnTo>
                <a:lnTo>
                  <a:pt x="195072" y="746747"/>
                </a:lnTo>
                <a:lnTo>
                  <a:pt x="196202" y="746506"/>
                </a:lnTo>
                <a:lnTo>
                  <a:pt x="224777" y="755954"/>
                </a:lnTo>
                <a:lnTo>
                  <a:pt x="225526" y="756831"/>
                </a:lnTo>
                <a:lnTo>
                  <a:pt x="226339" y="784301"/>
                </a:lnTo>
                <a:lnTo>
                  <a:pt x="227406" y="785304"/>
                </a:lnTo>
                <a:lnTo>
                  <a:pt x="271564" y="783983"/>
                </a:lnTo>
                <a:lnTo>
                  <a:pt x="272554" y="782929"/>
                </a:lnTo>
                <a:lnTo>
                  <a:pt x="271741" y="755408"/>
                </a:lnTo>
                <a:lnTo>
                  <a:pt x="272440" y="754494"/>
                </a:lnTo>
                <a:lnTo>
                  <a:pt x="300393" y="743394"/>
                </a:lnTo>
                <a:lnTo>
                  <a:pt x="301523" y="743585"/>
                </a:lnTo>
                <a:lnTo>
                  <a:pt x="319824" y="764133"/>
                </a:lnTo>
                <a:lnTo>
                  <a:pt x="321284" y="764222"/>
                </a:lnTo>
                <a:lnTo>
                  <a:pt x="344665" y="743394"/>
                </a:lnTo>
                <a:lnTo>
                  <a:pt x="354266" y="734834"/>
                </a:lnTo>
                <a:lnTo>
                  <a:pt x="354355" y="733386"/>
                </a:lnTo>
                <a:lnTo>
                  <a:pt x="336067" y="712838"/>
                </a:lnTo>
                <a:lnTo>
                  <a:pt x="336003" y="711708"/>
                </a:lnTo>
                <a:lnTo>
                  <a:pt x="339305" y="707085"/>
                </a:lnTo>
                <a:lnTo>
                  <a:pt x="340601" y="705015"/>
                </a:lnTo>
                <a:lnTo>
                  <a:pt x="341795" y="703110"/>
                </a:lnTo>
                <a:lnTo>
                  <a:pt x="346290" y="694753"/>
                </a:lnTo>
                <a:lnTo>
                  <a:pt x="348246" y="690486"/>
                </a:lnTo>
                <a:lnTo>
                  <a:pt x="350291" y="685190"/>
                </a:lnTo>
                <a:lnTo>
                  <a:pt x="351269" y="684618"/>
                </a:lnTo>
                <a:lnTo>
                  <a:pt x="378485" y="688568"/>
                </a:lnTo>
                <a:lnTo>
                  <a:pt x="379641" y="687705"/>
                </a:lnTo>
                <a:lnTo>
                  <a:pt x="380098" y="684618"/>
                </a:lnTo>
                <a:lnTo>
                  <a:pt x="386029" y="643991"/>
                </a:lnTo>
                <a:close/>
              </a:path>
              <a:path w="735965" h="785495">
                <a:moveTo>
                  <a:pt x="489445" y="199072"/>
                </a:moveTo>
                <a:lnTo>
                  <a:pt x="469392" y="143992"/>
                </a:lnTo>
                <a:lnTo>
                  <a:pt x="468922" y="142697"/>
                </a:lnTo>
                <a:lnTo>
                  <a:pt x="464210" y="129755"/>
                </a:lnTo>
                <a:lnTo>
                  <a:pt x="459054" y="127342"/>
                </a:lnTo>
                <a:lnTo>
                  <a:pt x="416864" y="142697"/>
                </a:lnTo>
                <a:lnTo>
                  <a:pt x="412584" y="141211"/>
                </a:lnTo>
                <a:lnTo>
                  <a:pt x="383413" y="105816"/>
                </a:lnTo>
                <a:lnTo>
                  <a:pt x="380428" y="102920"/>
                </a:lnTo>
                <a:lnTo>
                  <a:pt x="379691" y="98437"/>
                </a:lnTo>
                <a:lnTo>
                  <a:pt x="384200" y="90639"/>
                </a:lnTo>
                <a:lnTo>
                  <a:pt x="402158" y="59537"/>
                </a:lnTo>
                <a:lnTo>
                  <a:pt x="402031" y="59042"/>
                </a:lnTo>
                <a:lnTo>
                  <a:pt x="400672" y="54038"/>
                </a:lnTo>
                <a:lnTo>
                  <a:pt x="350316" y="24968"/>
                </a:lnTo>
                <a:lnTo>
                  <a:pt x="350316" y="248475"/>
                </a:lnTo>
                <a:lnTo>
                  <a:pt x="342099" y="289115"/>
                </a:lnTo>
                <a:lnTo>
                  <a:pt x="319684" y="322326"/>
                </a:lnTo>
                <a:lnTo>
                  <a:pt x="286461" y="344741"/>
                </a:lnTo>
                <a:lnTo>
                  <a:pt x="245821" y="352971"/>
                </a:lnTo>
                <a:lnTo>
                  <a:pt x="205193" y="344741"/>
                </a:lnTo>
                <a:lnTo>
                  <a:pt x="171983" y="322326"/>
                </a:lnTo>
                <a:lnTo>
                  <a:pt x="149567" y="289115"/>
                </a:lnTo>
                <a:lnTo>
                  <a:pt x="141338" y="248475"/>
                </a:lnTo>
                <a:lnTo>
                  <a:pt x="149567" y="207848"/>
                </a:lnTo>
                <a:lnTo>
                  <a:pt x="171983" y="174637"/>
                </a:lnTo>
                <a:lnTo>
                  <a:pt x="205193" y="152222"/>
                </a:lnTo>
                <a:lnTo>
                  <a:pt x="245821" y="143992"/>
                </a:lnTo>
                <a:lnTo>
                  <a:pt x="286461" y="152222"/>
                </a:lnTo>
                <a:lnTo>
                  <a:pt x="319684" y="174637"/>
                </a:lnTo>
                <a:lnTo>
                  <a:pt x="342099" y="207848"/>
                </a:lnTo>
                <a:lnTo>
                  <a:pt x="350316" y="248475"/>
                </a:lnTo>
                <a:lnTo>
                  <a:pt x="350316" y="24968"/>
                </a:lnTo>
                <a:lnTo>
                  <a:pt x="336804" y="17157"/>
                </a:lnTo>
                <a:lnTo>
                  <a:pt x="331292" y="18630"/>
                </a:lnTo>
                <a:lnTo>
                  <a:pt x="308889" y="57442"/>
                </a:lnTo>
                <a:lnTo>
                  <a:pt x="304647" y="59042"/>
                </a:lnTo>
                <a:lnTo>
                  <a:pt x="259511" y="50660"/>
                </a:lnTo>
                <a:lnTo>
                  <a:pt x="255358" y="50368"/>
                </a:lnTo>
                <a:lnTo>
                  <a:pt x="251904" y="47409"/>
                </a:lnTo>
                <a:lnTo>
                  <a:pt x="244119" y="3263"/>
                </a:lnTo>
                <a:lnTo>
                  <a:pt x="239458" y="0"/>
                </a:lnTo>
                <a:lnTo>
                  <a:pt x="166814" y="12801"/>
                </a:lnTo>
                <a:lnTo>
                  <a:pt x="163550" y="17475"/>
                </a:lnTo>
                <a:lnTo>
                  <a:pt x="171335" y="61620"/>
                </a:lnTo>
                <a:lnTo>
                  <a:pt x="169113" y="65582"/>
                </a:lnTo>
                <a:lnTo>
                  <a:pt x="129184" y="88188"/>
                </a:lnTo>
                <a:lnTo>
                  <a:pt x="125831" y="90639"/>
                </a:lnTo>
                <a:lnTo>
                  <a:pt x="121285" y="90589"/>
                </a:lnTo>
                <a:lnTo>
                  <a:pt x="86893" y="61722"/>
                </a:lnTo>
                <a:lnTo>
                  <a:pt x="81229" y="62217"/>
                </a:lnTo>
                <a:lnTo>
                  <a:pt x="33807" y="118732"/>
                </a:lnTo>
                <a:lnTo>
                  <a:pt x="34302" y="124396"/>
                </a:lnTo>
                <a:lnTo>
                  <a:pt x="68656" y="153225"/>
                </a:lnTo>
                <a:lnTo>
                  <a:pt x="69507" y="157695"/>
                </a:lnTo>
                <a:lnTo>
                  <a:pt x="53352" y="200660"/>
                </a:lnTo>
                <a:lnTo>
                  <a:pt x="52349" y="204698"/>
                </a:lnTo>
                <a:lnTo>
                  <a:pt x="48831" y="207581"/>
                </a:lnTo>
                <a:lnTo>
                  <a:pt x="4025" y="207581"/>
                </a:lnTo>
                <a:lnTo>
                  <a:pt x="0" y="211607"/>
                </a:lnTo>
                <a:lnTo>
                  <a:pt x="0" y="285369"/>
                </a:lnTo>
                <a:lnTo>
                  <a:pt x="4025" y="289394"/>
                </a:lnTo>
                <a:lnTo>
                  <a:pt x="48831" y="289394"/>
                </a:lnTo>
                <a:lnTo>
                  <a:pt x="52349" y="292277"/>
                </a:lnTo>
                <a:lnTo>
                  <a:pt x="67678" y="335534"/>
                </a:lnTo>
                <a:lnTo>
                  <a:pt x="69507" y="339280"/>
                </a:lnTo>
                <a:lnTo>
                  <a:pt x="68656" y="343738"/>
                </a:lnTo>
                <a:lnTo>
                  <a:pt x="34302" y="372567"/>
                </a:lnTo>
                <a:lnTo>
                  <a:pt x="33807" y="378244"/>
                </a:lnTo>
                <a:lnTo>
                  <a:pt x="81216" y="434746"/>
                </a:lnTo>
                <a:lnTo>
                  <a:pt x="86893" y="435254"/>
                </a:lnTo>
                <a:lnTo>
                  <a:pt x="121285" y="406387"/>
                </a:lnTo>
                <a:lnTo>
                  <a:pt x="125831" y="406336"/>
                </a:lnTo>
                <a:lnTo>
                  <a:pt x="165328" y="429704"/>
                </a:lnTo>
                <a:lnTo>
                  <a:pt x="169113" y="431393"/>
                </a:lnTo>
                <a:lnTo>
                  <a:pt x="171335" y="435356"/>
                </a:lnTo>
                <a:lnTo>
                  <a:pt x="163550" y="479501"/>
                </a:lnTo>
                <a:lnTo>
                  <a:pt x="166814" y="484174"/>
                </a:lnTo>
                <a:lnTo>
                  <a:pt x="239458" y="496989"/>
                </a:lnTo>
                <a:lnTo>
                  <a:pt x="244119" y="493725"/>
                </a:lnTo>
                <a:lnTo>
                  <a:pt x="251904" y="449554"/>
                </a:lnTo>
                <a:lnTo>
                  <a:pt x="255358" y="446608"/>
                </a:lnTo>
                <a:lnTo>
                  <a:pt x="300647" y="439077"/>
                </a:lnTo>
                <a:lnTo>
                  <a:pt x="304647" y="437921"/>
                </a:lnTo>
                <a:lnTo>
                  <a:pt x="308889" y="439534"/>
                </a:lnTo>
                <a:lnTo>
                  <a:pt x="331292" y="478345"/>
                </a:lnTo>
                <a:lnTo>
                  <a:pt x="336791" y="479818"/>
                </a:lnTo>
                <a:lnTo>
                  <a:pt x="400672" y="442937"/>
                </a:lnTo>
                <a:lnTo>
                  <a:pt x="402031" y="437921"/>
                </a:lnTo>
                <a:lnTo>
                  <a:pt x="402158" y="437426"/>
                </a:lnTo>
                <a:lnTo>
                  <a:pt x="384200" y="406336"/>
                </a:lnTo>
                <a:lnTo>
                  <a:pt x="379691" y="398526"/>
                </a:lnTo>
                <a:lnTo>
                  <a:pt x="380415" y="394042"/>
                </a:lnTo>
                <a:lnTo>
                  <a:pt x="383400" y="391160"/>
                </a:lnTo>
                <a:lnTo>
                  <a:pt x="390728" y="383717"/>
                </a:lnTo>
                <a:lnTo>
                  <a:pt x="397662" y="375907"/>
                </a:lnTo>
                <a:lnTo>
                  <a:pt x="404177" y="367728"/>
                </a:lnTo>
                <a:lnTo>
                  <a:pt x="410248" y="359206"/>
                </a:lnTo>
                <a:lnTo>
                  <a:pt x="412572" y="355765"/>
                </a:lnTo>
                <a:lnTo>
                  <a:pt x="416864" y="354279"/>
                </a:lnTo>
                <a:lnTo>
                  <a:pt x="459054" y="369633"/>
                </a:lnTo>
                <a:lnTo>
                  <a:pt x="464210" y="367220"/>
                </a:lnTo>
                <a:lnTo>
                  <a:pt x="468922" y="354279"/>
                </a:lnTo>
                <a:lnTo>
                  <a:pt x="469404" y="352971"/>
                </a:lnTo>
                <a:lnTo>
                  <a:pt x="489445" y="297916"/>
                </a:lnTo>
                <a:lnTo>
                  <a:pt x="487032" y="292747"/>
                </a:lnTo>
                <a:lnTo>
                  <a:pt x="444931" y="277418"/>
                </a:lnTo>
                <a:lnTo>
                  <a:pt x="442595" y="273507"/>
                </a:lnTo>
                <a:lnTo>
                  <a:pt x="443763" y="262496"/>
                </a:lnTo>
                <a:lnTo>
                  <a:pt x="444144" y="255536"/>
                </a:lnTo>
                <a:lnTo>
                  <a:pt x="444144" y="241439"/>
                </a:lnTo>
                <a:lnTo>
                  <a:pt x="443750" y="234480"/>
                </a:lnTo>
                <a:lnTo>
                  <a:pt x="442595" y="223469"/>
                </a:lnTo>
                <a:lnTo>
                  <a:pt x="444931" y="219557"/>
                </a:lnTo>
                <a:lnTo>
                  <a:pt x="487032" y="204228"/>
                </a:lnTo>
                <a:lnTo>
                  <a:pt x="489445" y="199072"/>
                </a:lnTo>
                <a:close/>
              </a:path>
              <a:path w="735965" h="785495">
                <a:moveTo>
                  <a:pt x="735444" y="536689"/>
                </a:moveTo>
                <a:lnTo>
                  <a:pt x="725182" y="488607"/>
                </a:lnTo>
                <a:lnTo>
                  <a:pt x="723938" y="482790"/>
                </a:lnTo>
                <a:lnTo>
                  <a:pt x="721880" y="481457"/>
                </a:lnTo>
                <a:lnTo>
                  <a:pt x="688492" y="488607"/>
                </a:lnTo>
                <a:lnTo>
                  <a:pt x="686765" y="487730"/>
                </a:lnTo>
                <a:lnTo>
                  <a:pt x="666864" y="455980"/>
                </a:lnTo>
                <a:lnTo>
                  <a:pt x="666813" y="454050"/>
                </a:lnTo>
                <a:lnTo>
                  <a:pt x="687806" y="427101"/>
                </a:lnTo>
                <a:lnTo>
                  <a:pt x="687514" y="424675"/>
                </a:lnTo>
                <a:lnTo>
                  <a:pt x="685622" y="423202"/>
                </a:lnTo>
                <a:lnTo>
                  <a:pt x="679500" y="418426"/>
                </a:lnTo>
                <a:lnTo>
                  <a:pt x="644055" y="390804"/>
                </a:lnTo>
                <a:lnTo>
                  <a:pt x="641616" y="391109"/>
                </a:lnTo>
                <a:lnTo>
                  <a:pt x="631507" y="404075"/>
                </a:lnTo>
                <a:lnTo>
                  <a:pt x="631507" y="535038"/>
                </a:lnTo>
                <a:lnTo>
                  <a:pt x="627405" y="573620"/>
                </a:lnTo>
                <a:lnTo>
                  <a:pt x="617347" y="591832"/>
                </a:lnTo>
                <a:lnTo>
                  <a:pt x="602754" y="606386"/>
                </a:lnTo>
                <a:lnTo>
                  <a:pt x="584746" y="616432"/>
                </a:lnTo>
                <a:lnTo>
                  <a:pt x="564476" y="621093"/>
                </a:lnTo>
                <a:lnTo>
                  <a:pt x="526275" y="614476"/>
                </a:lnTo>
                <a:lnTo>
                  <a:pt x="497928" y="591591"/>
                </a:lnTo>
                <a:lnTo>
                  <a:pt x="483679" y="558076"/>
                </a:lnTo>
                <a:lnTo>
                  <a:pt x="487768" y="519518"/>
                </a:lnTo>
                <a:lnTo>
                  <a:pt x="497814" y="501294"/>
                </a:lnTo>
                <a:lnTo>
                  <a:pt x="500938" y="498182"/>
                </a:lnTo>
                <a:lnTo>
                  <a:pt x="512419" y="486727"/>
                </a:lnTo>
                <a:lnTo>
                  <a:pt x="530415" y="476669"/>
                </a:lnTo>
                <a:lnTo>
                  <a:pt x="550697" y="471982"/>
                </a:lnTo>
                <a:lnTo>
                  <a:pt x="588911" y="478599"/>
                </a:lnTo>
                <a:lnTo>
                  <a:pt x="617270" y="501497"/>
                </a:lnTo>
                <a:lnTo>
                  <a:pt x="631507" y="535038"/>
                </a:lnTo>
                <a:lnTo>
                  <a:pt x="631507" y="404075"/>
                </a:lnTo>
                <a:lnTo>
                  <a:pt x="620661" y="417982"/>
                </a:lnTo>
                <a:lnTo>
                  <a:pt x="618782" y="418426"/>
                </a:lnTo>
                <a:lnTo>
                  <a:pt x="617169" y="417677"/>
                </a:lnTo>
                <a:lnTo>
                  <a:pt x="609447" y="414375"/>
                </a:lnTo>
                <a:lnTo>
                  <a:pt x="601472" y="411518"/>
                </a:lnTo>
                <a:lnTo>
                  <a:pt x="593280" y="409130"/>
                </a:lnTo>
                <a:lnTo>
                  <a:pt x="584847" y="407212"/>
                </a:lnTo>
                <a:lnTo>
                  <a:pt x="583107" y="406869"/>
                </a:lnTo>
                <a:lnTo>
                  <a:pt x="581812" y="405422"/>
                </a:lnTo>
                <a:lnTo>
                  <a:pt x="580580" y="371348"/>
                </a:lnTo>
                <a:lnTo>
                  <a:pt x="578777" y="369684"/>
                </a:lnTo>
                <a:lnTo>
                  <a:pt x="523722" y="371678"/>
                </a:lnTo>
                <a:lnTo>
                  <a:pt x="522058" y="373456"/>
                </a:lnTo>
                <a:lnTo>
                  <a:pt x="523278" y="407543"/>
                </a:lnTo>
                <a:lnTo>
                  <a:pt x="522109" y="409079"/>
                </a:lnTo>
                <a:lnTo>
                  <a:pt x="487387" y="423202"/>
                </a:lnTo>
                <a:lnTo>
                  <a:pt x="485470" y="422910"/>
                </a:lnTo>
                <a:lnTo>
                  <a:pt x="462597" y="397560"/>
                </a:lnTo>
                <a:lnTo>
                  <a:pt x="460146" y="397446"/>
                </a:lnTo>
                <a:lnTo>
                  <a:pt x="419239" y="434365"/>
                </a:lnTo>
                <a:lnTo>
                  <a:pt x="419112" y="436803"/>
                </a:lnTo>
                <a:lnTo>
                  <a:pt x="441972" y="462127"/>
                </a:lnTo>
                <a:lnTo>
                  <a:pt x="442023" y="464134"/>
                </a:lnTo>
                <a:lnTo>
                  <a:pt x="424472" y="497166"/>
                </a:lnTo>
                <a:lnTo>
                  <a:pt x="422821" y="498182"/>
                </a:lnTo>
                <a:lnTo>
                  <a:pt x="389064" y="493483"/>
                </a:lnTo>
                <a:lnTo>
                  <a:pt x="387108" y="494957"/>
                </a:lnTo>
                <a:lnTo>
                  <a:pt x="379501" y="549541"/>
                </a:lnTo>
                <a:lnTo>
                  <a:pt x="380974" y="551484"/>
                </a:lnTo>
                <a:lnTo>
                  <a:pt x="414731" y="556196"/>
                </a:lnTo>
                <a:lnTo>
                  <a:pt x="416039" y="557618"/>
                </a:lnTo>
                <a:lnTo>
                  <a:pt x="423926" y="594271"/>
                </a:lnTo>
                <a:lnTo>
                  <a:pt x="423291" y="596112"/>
                </a:lnTo>
                <a:lnTo>
                  <a:pt x="394385" y="614222"/>
                </a:lnTo>
                <a:lnTo>
                  <a:pt x="393839" y="616610"/>
                </a:lnTo>
                <a:lnTo>
                  <a:pt x="423100" y="663308"/>
                </a:lnTo>
                <a:lnTo>
                  <a:pt x="425488" y="663854"/>
                </a:lnTo>
                <a:lnTo>
                  <a:pt x="454418" y="645718"/>
                </a:lnTo>
                <a:lnTo>
                  <a:pt x="456336" y="645960"/>
                </a:lnTo>
                <a:lnTo>
                  <a:pt x="485876" y="669048"/>
                </a:lnTo>
                <a:lnTo>
                  <a:pt x="486575" y="670852"/>
                </a:lnTo>
                <a:lnTo>
                  <a:pt x="476084" y="703300"/>
                </a:lnTo>
                <a:lnTo>
                  <a:pt x="477202" y="705472"/>
                </a:lnTo>
                <a:lnTo>
                  <a:pt x="529628" y="722439"/>
                </a:lnTo>
                <a:lnTo>
                  <a:pt x="531799" y="721334"/>
                </a:lnTo>
                <a:lnTo>
                  <a:pt x="542302" y="688886"/>
                </a:lnTo>
                <a:lnTo>
                  <a:pt x="543941" y="687832"/>
                </a:lnTo>
                <a:lnTo>
                  <a:pt x="545706" y="687984"/>
                </a:lnTo>
                <a:lnTo>
                  <a:pt x="554342" y="688454"/>
                </a:lnTo>
                <a:lnTo>
                  <a:pt x="562889" y="688390"/>
                </a:lnTo>
                <a:lnTo>
                  <a:pt x="571233" y="687832"/>
                </a:lnTo>
                <a:lnTo>
                  <a:pt x="579666" y="686765"/>
                </a:lnTo>
                <a:lnTo>
                  <a:pt x="581418" y="686485"/>
                </a:lnTo>
                <a:lnTo>
                  <a:pt x="583107" y="687425"/>
                </a:lnTo>
                <a:lnTo>
                  <a:pt x="595922" y="719010"/>
                </a:lnTo>
                <a:lnTo>
                  <a:pt x="598170" y="719963"/>
                </a:lnTo>
                <a:lnTo>
                  <a:pt x="649249" y="699249"/>
                </a:lnTo>
                <a:lnTo>
                  <a:pt x="650201" y="697001"/>
                </a:lnTo>
                <a:lnTo>
                  <a:pt x="645934" y="686485"/>
                </a:lnTo>
                <a:lnTo>
                  <a:pt x="637362" y="665353"/>
                </a:lnTo>
                <a:lnTo>
                  <a:pt x="637946" y="663498"/>
                </a:lnTo>
                <a:lnTo>
                  <a:pt x="639381" y="662470"/>
                </a:lnTo>
                <a:lnTo>
                  <a:pt x="646176" y="657377"/>
                </a:lnTo>
                <a:lnTo>
                  <a:pt x="665772" y="638403"/>
                </a:lnTo>
                <a:lnTo>
                  <a:pt x="667664" y="638035"/>
                </a:lnTo>
                <a:lnTo>
                  <a:pt x="697826" y="654024"/>
                </a:lnTo>
                <a:lnTo>
                  <a:pt x="700163" y="653313"/>
                </a:lnTo>
                <a:lnTo>
                  <a:pt x="708266" y="638035"/>
                </a:lnTo>
                <a:lnTo>
                  <a:pt x="717245" y="621093"/>
                </a:lnTo>
                <a:lnTo>
                  <a:pt x="725982" y="604621"/>
                </a:lnTo>
                <a:lnTo>
                  <a:pt x="725258" y="602284"/>
                </a:lnTo>
                <a:lnTo>
                  <a:pt x="695147" y="586308"/>
                </a:lnTo>
                <a:lnTo>
                  <a:pt x="694385" y="584542"/>
                </a:lnTo>
                <a:lnTo>
                  <a:pt x="699579" y="547370"/>
                </a:lnTo>
                <a:lnTo>
                  <a:pt x="700786" y="545871"/>
                </a:lnTo>
                <a:lnTo>
                  <a:pt x="734110" y="538734"/>
                </a:lnTo>
                <a:lnTo>
                  <a:pt x="735444" y="536689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9069827" y="6166049"/>
            <a:ext cx="352425" cy="352425"/>
            <a:chOff x="9069827" y="6166049"/>
            <a:chExt cx="352425" cy="35242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4163" y="6290354"/>
              <a:ext cx="227723" cy="2277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193244" y="6166049"/>
              <a:ext cx="20955" cy="82550"/>
            </a:xfrm>
            <a:custGeom>
              <a:avLst/>
              <a:gdLst/>
              <a:ahLst/>
              <a:cxnLst/>
              <a:rect l="l" t="t" r="r" b="b"/>
              <a:pathLst>
                <a:path w="20954" h="82550">
                  <a:moveTo>
                    <a:pt x="15976" y="0"/>
                  </a:moveTo>
                  <a:lnTo>
                    <a:pt x="4597" y="0"/>
                  </a:lnTo>
                  <a:lnTo>
                    <a:pt x="0" y="4597"/>
                  </a:lnTo>
                  <a:lnTo>
                    <a:pt x="0" y="77685"/>
                  </a:lnTo>
                  <a:lnTo>
                    <a:pt x="4597" y="82283"/>
                  </a:lnTo>
                  <a:lnTo>
                    <a:pt x="10286" y="82283"/>
                  </a:lnTo>
                  <a:lnTo>
                    <a:pt x="15976" y="82283"/>
                  </a:lnTo>
                  <a:lnTo>
                    <a:pt x="20573" y="77685"/>
                  </a:lnTo>
                  <a:lnTo>
                    <a:pt x="20573" y="4597"/>
                  </a:lnTo>
                  <a:lnTo>
                    <a:pt x="15976" y="0"/>
                  </a:lnTo>
                  <a:close/>
                </a:path>
              </a:pathLst>
            </a:custGeom>
            <a:solidFill>
              <a:srgbClr val="0B3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4969" y="6201204"/>
              <a:ext cx="66217" cy="662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04975" y="6332104"/>
              <a:ext cx="66205" cy="662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35875" y="6201204"/>
              <a:ext cx="66205" cy="6620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069827" y="6289466"/>
              <a:ext cx="82550" cy="20955"/>
            </a:xfrm>
            <a:custGeom>
              <a:avLst/>
              <a:gdLst/>
              <a:ahLst/>
              <a:cxnLst/>
              <a:rect l="l" t="t" r="r" b="b"/>
              <a:pathLst>
                <a:path w="82550" h="20954">
                  <a:moveTo>
                    <a:pt x="77673" y="0"/>
                  </a:moveTo>
                  <a:lnTo>
                    <a:pt x="4597" y="0"/>
                  </a:lnTo>
                  <a:lnTo>
                    <a:pt x="0" y="4597"/>
                  </a:lnTo>
                  <a:lnTo>
                    <a:pt x="0" y="15976"/>
                  </a:lnTo>
                  <a:lnTo>
                    <a:pt x="4597" y="20573"/>
                  </a:lnTo>
                  <a:lnTo>
                    <a:pt x="71996" y="20573"/>
                  </a:lnTo>
                  <a:lnTo>
                    <a:pt x="77673" y="20573"/>
                  </a:lnTo>
                  <a:lnTo>
                    <a:pt x="82283" y="15976"/>
                  </a:lnTo>
                  <a:lnTo>
                    <a:pt x="82283" y="4597"/>
                  </a:lnTo>
                  <a:lnTo>
                    <a:pt x="77673" y="0"/>
                  </a:lnTo>
                  <a:close/>
                </a:path>
              </a:pathLst>
            </a:custGeom>
            <a:solidFill>
              <a:srgbClr val="0B3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825781" y="184555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8939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dirty="0"/>
              <a:t>2</a:t>
            </a:r>
            <a:r>
              <a:rPr lang="es-MX" dirty="0"/>
              <a:t>7</a:t>
            </a:r>
            <a:endParaRPr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67965BB-CD2D-CA7C-66C5-7A3004798E8C}"/>
              </a:ext>
            </a:extLst>
          </p:cNvPr>
          <p:cNvGrpSpPr/>
          <p:nvPr/>
        </p:nvGrpSpPr>
        <p:grpSpPr>
          <a:xfrm>
            <a:off x="-316761" y="6873913"/>
            <a:ext cx="1207688" cy="810279"/>
            <a:chOff x="8568768" y="599746"/>
            <a:chExt cx="1207688" cy="810279"/>
          </a:xfrm>
        </p:grpSpPr>
        <p:pic>
          <p:nvPicPr>
            <p:cNvPr id="40" name="Imagen 39">
              <a:hlinkClick r:id="rId13" action="ppaction://hlinksldjump"/>
              <a:extLst>
                <a:ext uri="{FF2B5EF4-FFF2-40B4-BE49-F238E27FC236}">
                  <a16:creationId xmlns:a16="http://schemas.microsoft.com/office/drawing/2014/main" id="{A3AED3C1-F8A3-D5C0-6309-4EA99321B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1" name="object 4">
              <a:extLst>
                <a:ext uri="{FF2B5EF4-FFF2-40B4-BE49-F238E27FC236}">
                  <a16:creationId xmlns:a16="http://schemas.microsoft.com/office/drawing/2014/main" id="{9C3B08E8-6C0A-ED74-76FC-686BE6E194C4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9217E36F-C6E5-9117-CBA4-B02B056CA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06" y="2421616"/>
            <a:ext cx="2044064" cy="4705350"/>
          </a:xfrm>
          <a:custGeom>
            <a:avLst/>
            <a:gdLst/>
            <a:ahLst/>
            <a:cxnLst/>
            <a:rect l="l" t="t" r="r" b="b"/>
            <a:pathLst>
              <a:path w="2044064" h="4705350">
                <a:moveTo>
                  <a:pt x="1941918" y="0"/>
                </a:moveTo>
                <a:lnTo>
                  <a:pt x="102158" y="0"/>
                </a:lnTo>
                <a:lnTo>
                  <a:pt x="62391" y="8027"/>
                </a:lnTo>
                <a:lnTo>
                  <a:pt x="29919" y="29919"/>
                </a:lnTo>
                <a:lnTo>
                  <a:pt x="8027" y="62391"/>
                </a:lnTo>
                <a:lnTo>
                  <a:pt x="0" y="102158"/>
                </a:lnTo>
                <a:lnTo>
                  <a:pt x="0" y="4602581"/>
                </a:lnTo>
                <a:lnTo>
                  <a:pt x="8027" y="4642341"/>
                </a:lnTo>
                <a:lnTo>
                  <a:pt x="29919" y="4674809"/>
                </a:lnTo>
                <a:lnTo>
                  <a:pt x="62391" y="4696700"/>
                </a:lnTo>
                <a:lnTo>
                  <a:pt x="102158" y="4704727"/>
                </a:lnTo>
                <a:lnTo>
                  <a:pt x="1941918" y="4704727"/>
                </a:lnTo>
                <a:lnTo>
                  <a:pt x="1981678" y="4696700"/>
                </a:lnTo>
                <a:lnTo>
                  <a:pt x="2014146" y="4674809"/>
                </a:lnTo>
                <a:lnTo>
                  <a:pt x="2036037" y="4642341"/>
                </a:lnTo>
                <a:lnTo>
                  <a:pt x="2044065" y="4602581"/>
                </a:lnTo>
                <a:lnTo>
                  <a:pt x="2044065" y="102158"/>
                </a:lnTo>
                <a:lnTo>
                  <a:pt x="2036037" y="62391"/>
                </a:lnTo>
                <a:lnTo>
                  <a:pt x="2014146" y="29919"/>
                </a:lnTo>
                <a:lnTo>
                  <a:pt x="1981678" y="8027"/>
                </a:lnTo>
                <a:lnTo>
                  <a:pt x="1941918" y="0"/>
                </a:lnTo>
                <a:close/>
              </a:path>
            </a:pathLst>
          </a:custGeom>
          <a:solidFill>
            <a:srgbClr val="55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713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43713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100" spc="-6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spc="20" dirty="0" err="1">
                <a:solidFill>
                  <a:srgbClr val="FFFFFF"/>
                </a:solidFill>
                <a:latin typeface="Tahoma"/>
                <a:cs typeface="Tahoma"/>
              </a:rPr>
              <a:t>Cómo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identifican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requisitos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legales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regulatorios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SIG?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2140" y="7390793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335" y="2222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39" y="47358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7"/>
                  </a:lnTo>
                  <a:lnTo>
                    <a:pt x="589948" y="61398"/>
                  </a:lnTo>
                  <a:lnTo>
                    <a:pt x="590831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3"/>
                  </a:lnTo>
                  <a:lnTo>
                    <a:pt x="583323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31" y="60337"/>
                  </a:lnTo>
                  <a:lnTo>
                    <a:pt x="594611" y="55799"/>
                  </a:lnTo>
                  <a:lnTo>
                    <a:pt x="596138" y="47536"/>
                  </a:lnTo>
                  <a:lnTo>
                    <a:pt x="596138" y="37211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15" y="62471"/>
                  </a:lnTo>
                  <a:lnTo>
                    <a:pt x="287782" y="62103"/>
                  </a:lnTo>
                  <a:lnTo>
                    <a:pt x="287604" y="61544"/>
                  </a:lnTo>
                  <a:lnTo>
                    <a:pt x="287483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80" y="5346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35" y="58039"/>
                  </a:lnTo>
                  <a:lnTo>
                    <a:pt x="281698" y="59702"/>
                  </a:lnTo>
                  <a:lnTo>
                    <a:pt x="277279" y="61264"/>
                  </a:lnTo>
                  <a:lnTo>
                    <a:pt x="287483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80" y="5346"/>
                  </a:moveTo>
                  <a:lnTo>
                    <a:pt x="276542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0" y="5346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84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26" y="41821"/>
                  </a:lnTo>
                  <a:lnTo>
                    <a:pt x="212153" y="41275"/>
                  </a:lnTo>
                  <a:lnTo>
                    <a:pt x="220722" y="39420"/>
                  </a:lnTo>
                  <a:lnTo>
                    <a:pt x="225317" y="36576"/>
                  </a:lnTo>
                  <a:lnTo>
                    <a:pt x="192811" y="36576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6"/>
                  </a:lnTo>
                  <a:lnTo>
                    <a:pt x="225317" y="36576"/>
                  </a:lnTo>
                  <a:lnTo>
                    <a:pt x="226920" y="35583"/>
                  </a:lnTo>
                  <a:lnTo>
                    <a:pt x="230684" y="29639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1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1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97"/>
                  </a:lnTo>
                  <a:lnTo>
                    <a:pt x="65125" y="56197"/>
                  </a:lnTo>
                  <a:lnTo>
                    <a:pt x="35551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39" y="56197"/>
                  </a:lnTo>
                  <a:lnTo>
                    <a:pt x="70739" y="1384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42341" y="7074341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3103" y="2278075"/>
            <a:ext cx="6837045" cy="213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0" algn="just">
              <a:lnSpc>
                <a:spcPct val="131600"/>
              </a:lnSpc>
              <a:spcBef>
                <a:spcPts val="100"/>
              </a:spcBef>
            </a:pPr>
            <a:r>
              <a:rPr sz="1500" spc="5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-35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50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INTERCOLOMBIA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818385"/>
                </a:solidFill>
                <a:latin typeface="Tahoma"/>
                <a:cs typeface="Tahoma"/>
              </a:rPr>
              <a:t>ha</a:t>
            </a:r>
            <a:r>
              <a:rPr sz="1500" spc="45">
                <a:solidFill>
                  <a:srgbClr val="818385"/>
                </a:solidFill>
                <a:latin typeface="Tahoma"/>
                <a:cs typeface="Tahoma"/>
              </a:rPr>
              <a:t> implementado</a:t>
            </a:r>
            <a:r>
              <a:rPr sz="1500" spc="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un</a:t>
            </a:r>
            <a:r>
              <a:rPr sz="1500" spc="3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b="1" spc="-65">
                <a:solidFill>
                  <a:srgbClr val="818385"/>
                </a:solidFill>
                <a:latin typeface="Arial"/>
                <a:cs typeface="Arial"/>
                <a:hlinkClick r:id="rId3"/>
              </a:rPr>
              <a:t>NORMOGRAMA </a:t>
            </a:r>
            <a:r>
              <a:rPr sz="1500" b="1" spc="-6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500" b="1" spc="-70">
                <a:solidFill>
                  <a:srgbClr val="818385"/>
                </a:solidFill>
                <a:latin typeface="Arial"/>
                <a:cs typeface="Arial"/>
                <a:hlinkClick r:id="rId3"/>
              </a:rPr>
              <a:t>INTERACTIVO</a:t>
            </a:r>
            <a:r>
              <a:rPr sz="1500" b="1" spc="28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500" spc="4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el cual se </a:t>
            </a:r>
            <a:r>
              <a:rPr sz="1500" spc="50">
                <a:solidFill>
                  <a:srgbClr val="818385"/>
                </a:solidFill>
                <a:latin typeface="Tahoma"/>
                <a:cs typeface="Tahoma"/>
              </a:rPr>
              <a:t>podrá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consultar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500" spc="35">
                <a:solidFill>
                  <a:srgbClr val="818385"/>
                </a:solidFill>
                <a:latin typeface="Tahoma"/>
                <a:cs typeface="Tahoma"/>
              </a:rPr>
              <a:t>normatividad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aplicable a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500" spc="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818385"/>
                </a:solidFill>
                <a:latin typeface="Tahoma"/>
                <a:cs typeface="Tahoma"/>
              </a:rPr>
              <a:t>compañía en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materias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tales </a:t>
            </a:r>
            <a:r>
              <a:rPr sz="1500" spc="55">
                <a:solidFill>
                  <a:srgbClr val="818385"/>
                </a:solidFill>
                <a:latin typeface="Tahoma"/>
                <a:cs typeface="Tahoma"/>
              </a:rPr>
              <a:t>como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regulación </a:t>
            </a:r>
            <a:r>
              <a:rPr sz="1500" spc="5">
                <a:solidFill>
                  <a:srgbClr val="818385"/>
                </a:solidFill>
                <a:latin typeface="Tahoma"/>
                <a:cs typeface="Tahoma"/>
              </a:rPr>
              <a:t>eléctrica,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gestión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ambiental,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seguridad </a:t>
            </a:r>
            <a:r>
              <a:rPr sz="1500" spc="-2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salud </a:t>
            </a:r>
            <a:r>
              <a:rPr sz="1500" spc="40">
                <a:solidFill>
                  <a:srgbClr val="818385"/>
                </a:solidFill>
                <a:latin typeface="Tahoma"/>
                <a:cs typeface="Tahoma"/>
              </a:rPr>
              <a:t>en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500">
                <a:solidFill>
                  <a:srgbClr val="818385"/>
                </a:solidFill>
                <a:latin typeface="Tahoma"/>
                <a:cs typeface="Tahoma"/>
              </a:rPr>
              <a:t>trabajo,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seguridad </a:t>
            </a:r>
            <a:r>
              <a:rPr sz="1500" spc="6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información </a:t>
            </a:r>
            <a:r>
              <a:rPr sz="1500" spc="-2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las </a:t>
            </a:r>
            <a:r>
              <a:rPr sz="1500" spc="50">
                <a:solidFill>
                  <a:srgbClr val="818385"/>
                </a:solidFill>
                <a:latin typeface="Tahoma"/>
                <a:cs typeface="Tahoma"/>
              </a:rPr>
              <a:t>demás </a:t>
            </a:r>
            <a:r>
              <a:rPr sz="1500" spc="5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5">
                <a:solidFill>
                  <a:srgbClr val="818385"/>
                </a:solidFill>
                <a:latin typeface="Tahoma"/>
                <a:cs typeface="Tahoma"/>
              </a:rPr>
              <a:t>normas</a:t>
            </a:r>
            <a:r>
              <a:rPr sz="15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le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aplica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compañía.</a:t>
            </a:r>
            <a:endParaRPr sz="1500">
              <a:latin typeface="Tahoma"/>
              <a:cs typeface="Tahoma"/>
            </a:endParaRPr>
          </a:p>
          <a:p>
            <a:pPr marL="12700" marR="5080" algn="just">
              <a:lnSpc>
                <a:spcPct val="131600"/>
              </a:lnSpc>
            </a:pP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Adicionalmente,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Regulacion </a:t>
            </a:r>
            <a:r>
              <a:rPr sz="1500" spc="-5">
                <a:solidFill>
                  <a:srgbClr val="818385"/>
                </a:solidFill>
                <a:latin typeface="Tahoma"/>
                <a:cs typeface="Tahoma"/>
              </a:rPr>
              <a:t>Electrica,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Gestión </a:t>
            </a:r>
            <a:r>
              <a:rPr sz="1500" spc="-5">
                <a:solidFill>
                  <a:srgbClr val="818385"/>
                </a:solidFill>
                <a:latin typeface="Tahoma"/>
                <a:cs typeface="Tahoma"/>
              </a:rPr>
              <a:t>Legal,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Ambiental,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Seguridad </a:t>
            </a:r>
            <a:r>
              <a:rPr sz="1500" spc="-2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500" spc="-45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5">
                <a:solidFill>
                  <a:srgbClr val="818385"/>
                </a:solidFill>
                <a:latin typeface="Tahoma"/>
                <a:cs typeface="Tahoma"/>
              </a:rPr>
              <a:t>Salud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40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20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-5">
                <a:solidFill>
                  <a:srgbClr val="818385"/>
                </a:solidFill>
                <a:latin typeface="Tahoma"/>
                <a:cs typeface="Tahoma"/>
              </a:rPr>
              <a:t>Trabajo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-2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Seguridad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>
                <a:solidFill>
                  <a:srgbClr val="818385"/>
                </a:solidFill>
                <a:latin typeface="Tahoma"/>
                <a:cs typeface="Tahoma"/>
              </a:rPr>
              <a:t>Información,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50">
                <a:solidFill>
                  <a:srgbClr val="818385"/>
                </a:solidFill>
                <a:latin typeface="Tahoma"/>
                <a:cs typeface="Tahoma"/>
              </a:rPr>
              <a:t>pueden</a:t>
            </a:r>
            <a:r>
              <a:rPr sz="15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10">
                <a:solidFill>
                  <a:srgbClr val="818385"/>
                </a:solidFill>
                <a:latin typeface="Tahoma"/>
                <a:cs typeface="Tahoma"/>
              </a:rPr>
              <a:t>ser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30">
                <a:solidFill>
                  <a:srgbClr val="818385"/>
                </a:solidFill>
                <a:latin typeface="Tahoma"/>
                <a:cs typeface="Tahoma"/>
              </a:rPr>
              <a:t>consultadas</a:t>
            </a:r>
            <a:r>
              <a:rPr sz="15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500" spc="-30">
                <a:solidFill>
                  <a:srgbClr val="818385"/>
                </a:solidFill>
                <a:latin typeface="Tahoma"/>
                <a:cs typeface="Tahoma"/>
              </a:rPr>
              <a:t>en: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6903" y="5001081"/>
            <a:ext cx="3142615" cy="121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100"/>
              </a:spcBef>
            </a:pPr>
            <a:r>
              <a:rPr lang="es-CO" sz="1500" spc="-20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Regulación</a:t>
            </a:r>
            <a:r>
              <a:rPr sz="1500" spc="15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 </a:t>
            </a:r>
            <a:r>
              <a:rPr lang="es-CO" sz="1500" spc="-20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Eléctrica</a:t>
            </a:r>
            <a:r>
              <a:rPr sz="1500" spc="20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 </a:t>
            </a:r>
            <a:r>
              <a:rPr sz="1500" spc="-10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Nacional </a:t>
            </a:r>
            <a:r>
              <a:rPr sz="1500" spc="-5" dirty="0">
                <a:solidFill>
                  <a:srgbClr val="818385"/>
                </a:solidFill>
                <a:latin typeface="Arial"/>
                <a:cs typeface="Arial"/>
                <a:hlinkClick r:id="rId4"/>
              </a:rPr>
              <a:t> </a:t>
            </a:r>
            <a:r>
              <a:rPr lang="es-CO" sz="1500" spc="15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Matriz</a:t>
            </a:r>
            <a:r>
              <a:rPr sz="1500" spc="10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 </a:t>
            </a:r>
            <a:r>
              <a:rPr lang="es-CO" sz="1500" spc="-30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Requisitos</a:t>
            </a:r>
            <a:r>
              <a:rPr sz="1500" spc="15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 </a:t>
            </a:r>
            <a:r>
              <a:rPr sz="1500" spc="-20" dirty="0" err="1">
                <a:solidFill>
                  <a:srgbClr val="818385"/>
                </a:solidFill>
                <a:latin typeface="Arial"/>
                <a:cs typeface="Arial"/>
                <a:hlinkClick r:id="rId5"/>
              </a:rPr>
              <a:t>Legales</a:t>
            </a:r>
            <a:r>
              <a:rPr sz="1500" spc="15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 </a:t>
            </a:r>
            <a:r>
              <a:rPr sz="1500" spc="20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del</a:t>
            </a:r>
            <a:r>
              <a:rPr sz="1500" spc="10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 </a:t>
            </a:r>
            <a:r>
              <a:rPr lang="es-CO" sz="1500" spc="-85" dirty="0" err="1">
                <a:solidFill>
                  <a:srgbClr val="818385"/>
                </a:solidFill>
                <a:latin typeface="Arial"/>
                <a:cs typeface="Arial"/>
                <a:hlinkClick r:id="rId5"/>
              </a:rPr>
              <a:t>SGSI</a:t>
            </a:r>
            <a:r>
              <a:rPr sz="1500" spc="-85" dirty="0">
                <a:solidFill>
                  <a:srgbClr val="818385"/>
                </a:solidFill>
                <a:latin typeface="Arial"/>
                <a:cs typeface="Arial"/>
                <a:hlinkClick r:id="rId5"/>
              </a:rPr>
              <a:t> </a:t>
            </a:r>
            <a:r>
              <a:rPr sz="1500" spc="-40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lang="es-CO" sz="1500" spc="-30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Requisitos</a:t>
            </a:r>
            <a:r>
              <a:rPr sz="1500" spc="15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 </a:t>
            </a:r>
            <a:r>
              <a:rPr lang="es-CO" sz="1500" spc="-10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legales</a:t>
            </a:r>
            <a:r>
              <a:rPr sz="1500" spc="15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 </a:t>
            </a:r>
            <a:r>
              <a:rPr sz="1500" spc="20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del </a:t>
            </a:r>
            <a:r>
              <a:rPr lang="es-CO" sz="1500" spc="-125" dirty="0" err="1">
                <a:solidFill>
                  <a:srgbClr val="818385"/>
                </a:solidFill>
                <a:latin typeface="Arial"/>
                <a:cs typeface="Arial"/>
                <a:hlinkClick r:id="rId6"/>
              </a:rPr>
              <a:t>SGSST</a:t>
            </a:r>
            <a:r>
              <a:rPr sz="1500" spc="-125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 </a:t>
            </a:r>
            <a:r>
              <a:rPr sz="1500" spc="-120" dirty="0">
                <a:solidFill>
                  <a:srgbClr val="818385"/>
                </a:solidFill>
                <a:latin typeface="Arial"/>
                <a:cs typeface="Arial"/>
                <a:hlinkClick r:id="rId6"/>
              </a:rPr>
              <a:t> </a:t>
            </a:r>
            <a:endParaRPr lang="es-MX" sz="1500" spc="-120" dirty="0">
              <a:solidFill>
                <a:srgbClr val="818385"/>
              </a:solidFill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  <a:spcBef>
                <a:spcPts val="100"/>
              </a:spcBef>
            </a:pPr>
            <a:r>
              <a:rPr lang="es-MX" sz="1500" spc="-120" dirty="0">
                <a:solidFill>
                  <a:srgbClr val="818385"/>
                </a:solidFill>
                <a:latin typeface="Arial"/>
                <a:cs typeface="Arial"/>
                <a:hlinkClick r:id="rId7"/>
              </a:rPr>
              <a:t>Requisitos legales gestión ambiental y social</a:t>
            </a:r>
            <a:endParaRPr lang="es-MX"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" y="983932"/>
            <a:ext cx="3921760" cy="697865"/>
          </a:xfrm>
          <a:custGeom>
            <a:avLst/>
            <a:gdLst/>
            <a:ahLst/>
            <a:cxnLst/>
            <a:rect l="l" t="t" r="r" b="b"/>
            <a:pathLst>
              <a:path w="3921760" h="697864">
                <a:moveTo>
                  <a:pt x="3833774" y="0"/>
                </a:moveTo>
                <a:lnTo>
                  <a:pt x="0" y="0"/>
                </a:lnTo>
                <a:lnTo>
                  <a:pt x="0" y="697306"/>
                </a:lnTo>
                <a:lnTo>
                  <a:pt x="3833774" y="697306"/>
                </a:lnTo>
                <a:lnTo>
                  <a:pt x="3867849" y="690426"/>
                </a:lnTo>
                <a:lnTo>
                  <a:pt x="3895675" y="671666"/>
                </a:lnTo>
                <a:lnTo>
                  <a:pt x="3914436" y="643840"/>
                </a:lnTo>
                <a:lnTo>
                  <a:pt x="3921315" y="609765"/>
                </a:lnTo>
                <a:lnTo>
                  <a:pt x="3921315" y="87528"/>
                </a:lnTo>
                <a:lnTo>
                  <a:pt x="3914436" y="53460"/>
                </a:lnTo>
                <a:lnTo>
                  <a:pt x="3895675" y="25638"/>
                </a:lnTo>
                <a:lnTo>
                  <a:pt x="3867849" y="6879"/>
                </a:lnTo>
                <a:lnTo>
                  <a:pt x="3833774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1890" y="1068815"/>
            <a:ext cx="3280410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¿Cómo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se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5">
                <a:solidFill>
                  <a:srgbClr val="008BFF"/>
                </a:solidFill>
                <a:latin typeface="Tahoma"/>
                <a:cs typeface="Tahoma"/>
              </a:rPr>
              <a:t>identifican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los</a:t>
            </a:r>
            <a:r>
              <a:rPr sz="1600" spc="-3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requisitos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ts val="1845"/>
              </a:lnSpc>
            </a:pPr>
            <a:r>
              <a:rPr sz="1600" b="1" spc="50">
                <a:solidFill>
                  <a:srgbClr val="008BFF"/>
                </a:solidFill>
                <a:latin typeface="Trebuchet MS"/>
                <a:cs typeface="Trebuchet MS"/>
              </a:rPr>
              <a:t>legales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40">
                <a:solidFill>
                  <a:srgbClr val="008BFF"/>
                </a:solidFill>
                <a:latin typeface="Trebuchet MS"/>
                <a:cs typeface="Trebuchet MS"/>
              </a:rPr>
              <a:t>y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regulatorios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0">
                <a:solidFill>
                  <a:srgbClr val="008BFF"/>
                </a:solidFill>
                <a:latin typeface="Trebuchet MS"/>
                <a:cs typeface="Trebuchet MS"/>
              </a:rPr>
              <a:t>del</a:t>
            </a:r>
            <a:r>
              <a:rPr sz="16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100">
                <a:solidFill>
                  <a:srgbClr val="008BFF"/>
                </a:solidFill>
                <a:latin typeface="Trebuchet MS"/>
                <a:cs typeface="Trebuchet MS"/>
              </a:rPr>
              <a:t>SIG?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241" y="5837878"/>
            <a:ext cx="2106295" cy="968375"/>
            <a:chOff x="319563" y="5859705"/>
            <a:chExt cx="2106295" cy="968375"/>
          </a:xfrm>
        </p:grpSpPr>
        <p:sp>
          <p:nvSpPr>
            <p:cNvPr id="14" name="object 14"/>
            <p:cNvSpPr/>
            <p:nvPr/>
          </p:nvSpPr>
          <p:spPr>
            <a:xfrm>
              <a:off x="1422512" y="6705384"/>
              <a:ext cx="1003300" cy="122555"/>
            </a:xfrm>
            <a:custGeom>
              <a:avLst/>
              <a:gdLst/>
              <a:ahLst/>
              <a:cxnLst/>
              <a:rect l="l" t="t" r="r" b="b"/>
              <a:pathLst>
                <a:path w="1003300" h="122554">
                  <a:moveTo>
                    <a:pt x="286574" y="0"/>
                  </a:moveTo>
                  <a:lnTo>
                    <a:pt x="247355" y="107"/>
                  </a:lnTo>
                  <a:lnTo>
                    <a:pt x="173954" y="2804"/>
                  </a:lnTo>
                  <a:lnTo>
                    <a:pt x="139637" y="3706"/>
                  </a:lnTo>
                  <a:lnTo>
                    <a:pt x="71324" y="13068"/>
                  </a:lnTo>
                  <a:lnTo>
                    <a:pt x="21395" y="45335"/>
                  </a:lnTo>
                  <a:lnTo>
                    <a:pt x="623" y="98767"/>
                  </a:lnTo>
                  <a:lnTo>
                    <a:pt x="0" y="109458"/>
                  </a:lnTo>
                  <a:lnTo>
                    <a:pt x="2533" y="116636"/>
                  </a:lnTo>
                  <a:lnTo>
                    <a:pt x="9111" y="120624"/>
                  </a:lnTo>
                  <a:lnTo>
                    <a:pt x="20625" y="121742"/>
                  </a:lnTo>
                  <a:lnTo>
                    <a:pt x="69219" y="121355"/>
                  </a:lnTo>
                  <a:lnTo>
                    <a:pt x="215037" y="122148"/>
                  </a:lnTo>
                  <a:lnTo>
                    <a:pt x="955104" y="122377"/>
                  </a:lnTo>
                  <a:lnTo>
                    <a:pt x="959981" y="121793"/>
                  </a:lnTo>
                  <a:lnTo>
                    <a:pt x="1003046" y="121793"/>
                  </a:lnTo>
                  <a:lnTo>
                    <a:pt x="1003046" y="106375"/>
                  </a:lnTo>
                  <a:lnTo>
                    <a:pt x="981558" y="106375"/>
                  </a:lnTo>
                  <a:lnTo>
                    <a:pt x="637159" y="106387"/>
                  </a:lnTo>
                  <a:lnTo>
                    <a:pt x="539509" y="107556"/>
                  </a:lnTo>
                  <a:lnTo>
                    <a:pt x="534645" y="105625"/>
                  </a:lnTo>
                  <a:lnTo>
                    <a:pt x="512980" y="53495"/>
                  </a:lnTo>
                  <a:lnTo>
                    <a:pt x="455484" y="10298"/>
                  </a:lnTo>
                  <a:lnTo>
                    <a:pt x="409283" y="3975"/>
                  </a:lnTo>
                  <a:lnTo>
                    <a:pt x="365075" y="825"/>
                  </a:lnTo>
                  <a:lnTo>
                    <a:pt x="286574" y="0"/>
                  </a:lnTo>
                  <a:close/>
                </a:path>
              </a:pathLst>
            </a:custGeom>
            <a:solidFill>
              <a:srgbClr val="FA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3378" y="6635153"/>
              <a:ext cx="292100" cy="56515"/>
            </a:xfrm>
            <a:custGeom>
              <a:avLst/>
              <a:gdLst/>
              <a:ahLst/>
              <a:cxnLst/>
              <a:rect l="l" t="t" r="r" b="b"/>
              <a:pathLst>
                <a:path w="292100" h="56515">
                  <a:moveTo>
                    <a:pt x="10785" y="0"/>
                  </a:moveTo>
                  <a:lnTo>
                    <a:pt x="4702" y="927"/>
                  </a:lnTo>
                  <a:lnTo>
                    <a:pt x="3965" y="2959"/>
                  </a:lnTo>
                  <a:lnTo>
                    <a:pt x="981" y="14350"/>
                  </a:lnTo>
                  <a:lnTo>
                    <a:pt x="0" y="25944"/>
                  </a:lnTo>
                  <a:lnTo>
                    <a:pt x="633" y="37508"/>
                  </a:lnTo>
                  <a:lnTo>
                    <a:pt x="2492" y="48806"/>
                  </a:lnTo>
                  <a:lnTo>
                    <a:pt x="6172" y="54841"/>
                  </a:lnTo>
                  <a:lnTo>
                    <a:pt x="12415" y="56367"/>
                  </a:lnTo>
                  <a:lnTo>
                    <a:pt x="26673" y="54775"/>
                  </a:lnTo>
                  <a:lnTo>
                    <a:pt x="81066" y="53734"/>
                  </a:lnTo>
                  <a:lnTo>
                    <a:pt x="135453" y="53174"/>
                  </a:lnTo>
                  <a:lnTo>
                    <a:pt x="189838" y="53539"/>
                  </a:lnTo>
                  <a:lnTo>
                    <a:pt x="244224" y="55270"/>
                  </a:lnTo>
                  <a:lnTo>
                    <a:pt x="270479" y="53784"/>
                  </a:lnTo>
                  <a:lnTo>
                    <a:pt x="284110" y="48434"/>
                  </a:lnTo>
                  <a:lnTo>
                    <a:pt x="289513" y="34849"/>
                  </a:lnTo>
                  <a:lnTo>
                    <a:pt x="291150" y="7150"/>
                  </a:lnTo>
                  <a:lnTo>
                    <a:pt x="291696" y="4114"/>
                  </a:lnTo>
                  <a:lnTo>
                    <a:pt x="288991" y="2781"/>
                  </a:lnTo>
                  <a:lnTo>
                    <a:pt x="286286" y="279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E1B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563" y="5859705"/>
              <a:ext cx="1369784" cy="85239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25781" y="184555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58571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dirty="0"/>
              <a:t>2</a:t>
            </a:r>
            <a:r>
              <a:rPr lang="es-MX" dirty="0"/>
              <a:t>8</a:t>
            </a:r>
            <a:endParaRPr dirty="0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F621052-D74F-6545-C884-4A934DC2BDF2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21" name="Imagen 20">
              <a:hlinkClick r:id="rId9" action="ppaction://hlinksldjump"/>
              <a:extLst>
                <a:ext uri="{FF2B5EF4-FFF2-40B4-BE49-F238E27FC236}">
                  <a16:creationId xmlns:a16="http://schemas.microsoft.com/office/drawing/2014/main" id="{3FD686A1-8519-914F-FDDC-047BA072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0424AF1F-D022-BA6C-443E-3F95ED63D83D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23" name="Imagen 22" descr="Icono&#10;&#10;Descripción generada automáticamente">
              <a:extLst>
                <a:ext uri="{FF2B5EF4-FFF2-40B4-BE49-F238E27FC236}">
                  <a16:creationId xmlns:a16="http://schemas.microsoft.com/office/drawing/2014/main" id="{1EBD7E71-6321-7EBE-06EB-E4A0B5303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418580" cy="414655"/>
          </a:xfrm>
          <a:custGeom>
            <a:avLst/>
            <a:gdLst/>
            <a:ahLst/>
            <a:cxnLst/>
            <a:rect l="l" t="t" r="r" b="b"/>
            <a:pathLst>
              <a:path w="6418580" h="414655">
                <a:moveTo>
                  <a:pt x="6319459" y="0"/>
                </a:moveTo>
                <a:lnTo>
                  <a:pt x="0" y="0"/>
                </a:lnTo>
                <a:lnTo>
                  <a:pt x="0" y="414464"/>
                </a:lnTo>
                <a:lnTo>
                  <a:pt x="6319459" y="414464"/>
                </a:lnTo>
                <a:lnTo>
                  <a:pt x="6357903" y="406702"/>
                </a:lnTo>
                <a:lnTo>
                  <a:pt x="6389298" y="385533"/>
                </a:lnTo>
                <a:lnTo>
                  <a:pt x="6410465" y="354135"/>
                </a:lnTo>
                <a:lnTo>
                  <a:pt x="6418227" y="315683"/>
                </a:lnTo>
                <a:lnTo>
                  <a:pt x="6418227" y="98767"/>
                </a:lnTo>
                <a:lnTo>
                  <a:pt x="6410465" y="60323"/>
                </a:lnTo>
                <a:lnTo>
                  <a:pt x="6389298" y="28929"/>
                </a:lnTo>
                <a:lnTo>
                  <a:pt x="6357903" y="7761"/>
                </a:lnTo>
                <a:lnTo>
                  <a:pt x="631945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36239"/>
            <a:ext cx="58591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5" dirty="0">
                <a:solidFill>
                  <a:srgbClr val="FFFFFF"/>
                </a:solidFill>
                <a:latin typeface="Tahoma"/>
                <a:cs typeface="Tahoma"/>
              </a:rPr>
              <a:t>1.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¿Cuáles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15" dirty="0" err="1">
                <a:solidFill>
                  <a:srgbClr val="FFFFFF"/>
                </a:solidFill>
                <a:latin typeface="Arial"/>
                <a:cs typeface="Arial"/>
              </a:rPr>
              <a:t>sistemas</a:t>
            </a:r>
            <a:r>
              <a:rPr sz="11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4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25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1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 err="1">
                <a:solidFill>
                  <a:srgbClr val="FFFFFF"/>
                </a:solidFill>
                <a:latin typeface="Tahoma"/>
                <a:cs typeface="Tahoma"/>
              </a:rPr>
              <a:t>tenemos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certificados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ISA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 err="1">
                <a:solidFill>
                  <a:srgbClr val="FFFFFF"/>
                </a:solidFill>
                <a:latin typeface="Tahoma"/>
                <a:cs typeface="Tahoma"/>
              </a:rPr>
              <a:t>INTERCOLOMBIA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" y="1110928"/>
            <a:ext cx="4784090" cy="501650"/>
          </a:xfrm>
          <a:custGeom>
            <a:avLst/>
            <a:gdLst/>
            <a:ahLst/>
            <a:cxnLst/>
            <a:rect l="l" t="t" r="r" b="b"/>
            <a:pathLst>
              <a:path w="4784090" h="501650">
                <a:moveTo>
                  <a:pt x="4696548" y="0"/>
                </a:moveTo>
                <a:lnTo>
                  <a:pt x="0" y="0"/>
                </a:lnTo>
                <a:lnTo>
                  <a:pt x="0" y="501484"/>
                </a:lnTo>
                <a:lnTo>
                  <a:pt x="4696548" y="501484"/>
                </a:lnTo>
                <a:lnTo>
                  <a:pt x="4730622" y="494605"/>
                </a:lnTo>
                <a:lnTo>
                  <a:pt x="4758443" y="475845"/>
                </a:lnTo>
                <a:lnTo>
                  <a:pt x="4777200" y="448019"/>
                </a:lnTo>
                <a:lnTo>
                  <a:pt x="4784077" y="413943"/>
                </a:lnTo>
                <a:lnTo>
                  <a:pt x="4784077" y="87541"/>
                </a:lnTo>
                <a:lnTo>
                  <a:pt x="4777200" y="53465"/>
                </a:lnTo>
                <a:lnTo>
                  <a:pt x="4758443" y="25639"/>
                </a:lnTo>
                <a:lnTo>
                  <a:pt x="4730622" y="6879"/>
                </a:lnTo>
                <a:lnTo>
                  <a:pt x="4696548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890" y="1181357"/>
            <a:ext cx="43707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85">
                <a:solidFill>
                  <a:srgbClr val="008BFF"/>
                </a:solidFill>
                <a:latin typeface="Trebuchet MS"/>
                <a:cs typeface="Trebuchet MS"/>
              </a:rPr>
              <a:t>Sistemas</a:t>
            </a:r>
            <a:r>
              <a:rPr sz="2000" b="1" spc="-4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8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20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75">
                <a:solidFill>
                  <a:srgbClr val="008BFF"/>
                </a:solidFill>
                <a:latin typeface="Trebuchet MS"/>
                <a:cs typeface="Trebuchet MS"/>
              </a:rPr>
              <a:t>gestión</a:t>
            </a:r>
            <a:r>
              <a:rPr sz="20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65">
                <a:solidFill>
                  <a:srgbClr val="008BFF"/>
                </a:solidFill>
                <a:latin typeface="Trebuchet MS"/>
                <a:cs typeface="Trebuchet MS"/>
              </a:rPr>
              <a:t>y</a:t>
            </a:r>
            <a:r>
              <a:rPr sz="20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100">
                <a:solidFill>
                  <a:srgbClr val="008BFF"/>
                </a:solidFill>
                <a:latin typeface="Trebuchet MS"/>
                <a:cs typeface="Trebuchet MS"/>
              </a:rPr>
              <a:t>sus</a:t>
            </a:r>
            <a:r>
              <a:rPr sz="20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2000" b="1" spc="60">
                <a:solidFill>
                  <a:srgbClr val="008BFF"/>
                </a:solidFill>
                <a:latin typeface="Trebuchet MS"/>
                <a:cs typeface="Trebuchet MS"/>
              </a:rPr>
              <a:t>alcances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784" y="1791972"/>
            <a:ext cx="9163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>
                <a:solidFill>
                  <a:srgbClr val="818385"/>
                </a:solidFill>
                <a:latin typeface="Arial"/>
                <a:cs typeface="Arial"/>
              </a:rPr>
              <a:t>ISO</a:t>
            </a:r>
            <a:r>
              <a:rPr sz="1400" b="1" spc="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145">
                <a:solidFill>
                  <a:srgbClr val="818385"/>
                </a:solidFill>
                <a:latin typeface="Arial"/>
                <a:cs typeface="Arial"/>
              </a:rPr>
              <a:t>450</a:t>
            </a:r>
            <a:r>
              <a:rPr sz="1400" b="1" spc="125">
                <a:solidFill>
                  <a:srgbClr val="818385"/>
                </a:solidFill>
                <a:latin typeface="Arial"/>
                <a:cs typeface="Arial"/>
              </a:rPr>
              <a:t>0</a:t>
            </a:r>
            <a:r>
              <a:rPr sz="1400" b="1" spc="-100">
                <a:solidFill>
                  <a:srgbClr val="818385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4784" y="1994306"/>
            <a:ext cx="28987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5">
                <a:solidFill>
                  <a:srgbClr val="F07333"/>
                </a:solidFill>
                <a:latin typeface="Trebuchet MS"/>
                <a:cs typeface="Trebuchet MS"/>
              </a:rPr>
              <a:t>Sistema</a:t>
            </a:r>
            <a:r>
              <a:rPr sz="1400" b="1" spc="-2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F07333"/>
                </a:solidFill>
                <a:latin typeface="Trebuchet MS"/>
                <a:cs typeface="Trebuchet MS"/>
              </a:rPr>
              <a:t>de</a:t>
            </a:r>
            <a:r>
              <a:rPr sz="1400" b="1" spc="-2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30">
                <a:solidFill>
                  <a:srgbClr val="F07333"/>
                </a:solidFill>
                <a:latin typeface="Trebuchet MS"/>
                <a:cs typeface="Trebuchet MS"/>
              </a:rPr>
              <a:t>Gestión</a:t>
            </a:r>
            <a:r>
              <a:rPr sz="1400" b="1" spc="-2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F07333"/>
                </a:solidFill>
                <a:latin typeface="Trebuchet MS"/>
                <a:cs typeface="Trebuchet MS"/>
              </a:rPr>
              <a:t>de</a:t>
            </a:r>
            <a:r>
              <a:rPr sz="1400" b="1" spc="-2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60">
                <a:solidFill>
                  <a:srgbClr val="F07333"/>
                </a:solidFill>
                <a:latin typeface="Trebuchet MS"/>
                <a:cs typeface="Trebuchet MS"/>
              </a:rPr>
              <a:t>Seguridad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4778" y="2135938"/>
            <a:ext cx="2799715" cy="10090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spc="35">
                <a:solidFill>
                  <a:srgbClr val="F07333"/>
                </a:solidFill>
                <a:latin typeface="Trebuchet MS"/>
                <a:cs typeface="Trebuchet MS"/>
              </a:rPr>
              <a:t>y</a:t>
            </a:r>
            <a:r>
              <a:rPr sz="1400" b="1" spc="-35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55">
                <a:solidFill>
                  <a:srgbClr val="F07333"/>
                </a:solidFill>
                <a:latin typeface="Trebuchet MS"/>
                <a:cs typeface="Trebuchet MS"/>
              </a:rPr>
              <a:t>Salud</a:t>
            </a:r>
            <a:r>
              <a:rPr sz="1400" b="1" spc="-3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30">
                <a:solidFill>
                  <a:srgbClr val="F07333"/>
                </a:solidFill>
                <a:latin typeface="Trebuchet MS"/>
                <a:cs typeface="Trebuchet MS"/>
              </a:rPr>
              <a:t>en</a:t>
            </a:r>
            <a:r>
              <a:rPr sz="1400" b="1" spc="-3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5">
                <a:solidFill>
                  <a:srgbClr val="F07333"/>
                </a:solidFill>
                <a:latin typeface="Trebuchet MS"/>
                <a:cs typeface="Trebuchet MS"/>
              </a:rPr>
              <a:t>el</a:t>
            </a:r>
            <a:r>
              <a:rPr sz="1400" b="1" spc="-30">
                <a:solidFill>
                  <a:srgbClr val="F07333"/>
                </a:solidFill>
                <a:latin typeface="Trebuchet MS"/>
                <a:cs typeface="Trebuchet MS"/>
              </a:rPr>
              <a:t> </a:t>
            </a:r>
            <a:r>
              <a:rPr sz="1400" b="1" spc="5">
                <a:solidFill>
                  <a:srgbClr val="F07333"/>
                </a:solidFill>
                <a:latin typeface="Trebuchet MS"/>
                <a:cs typeface="Trebuchet MS"/>
              </a:rPr>
              <a:t>Trabajo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70"/>
              </a:lnSpc>
              <a:spcBef>
                <a:spcPts val="65"/>
              </a:spcBef>
            </a:pP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Servicio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Energía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incluido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-3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construcción,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operación,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050" spc="40">
                <a:solidFill>
                  <a:srgbClr val="818385"/>
                </a:solidFill>
                <a:latin typeface="Tahoma"/>
                <a:cs typeface="Tahoma"/>
              </a:rPr>
              <a:t>mantenimiento </a:t>
            </a:r>
            <a:r>
              <a:rPr sz="1050" spc="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infraestructura eléctrica 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conexión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sistema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transmisión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nacional.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918" y="1827394"/>
            <a:ext cx="2469483" cy="47364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94778" y="3472762"/>
            <a:ext cx="2799715" cy="1179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5"/>
              </a:spcBef>
            </a:pPr>
            <a:r>
              <a:rPr sz="1400" b="1" spc="-60">
                <a:solidFill>
                  <a:srgbClr val="818385"/>
                </a:solidFill>
                <a:latin typeface="Arial"/>
                <a:cs typeface="Arial"/>
              </a:rPr>
              <a:t>ISO</a:t>
            </a:r>
            <a:r>
              <a:rPr sz="1400" b="1" spc="-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90">
                <a:solidFill>
                  <a:srgbClr val="818385"/>
                </a:solidFill>
                <a:latin typeface="Arial"/>
                <a:cs typeface="Arial"/>
              </a:rPr>
              <a:t>9001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</a:pPr>
            <a:r>
              <a:rPr sz="1400" b="1" spc="45">
                <a:solidFill>
                  <a:srgbClr val="83D4EC"/>
                </a:solidFill>
                <a:latin typeface="Trebuchet MS"/>
                <a:cs typeface="Trebuchet MS"/>
              </a:rPr>
              <a:t>Sistema</a:t>
            </a:r>
            <a:r>
              <a:rPr sz="140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83D4EC"/>
                </a:solidFill>
                <a:latin typeface="Trebuchet MS"/>
                <a:cs typeface="Trebuchet MS"/>
              </a:rPr>
              <a:t>de</a:t>
            </a:r>
            <a:r>
              <a:rPr sz="140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1400" b="1" spc="30">
                <a:solidFill>
                  <a:srgbClr val="83D4EC"/>
                </a:solidFill>
                <a:latin typeface="Trebuchet MS"/>
                <a:cs typeface="Trebuchet MS"/>
              </a:rPr>
              <a:t>Gestión</a:t>
            </a:r>
            <a:r>
              <a:rPr sz="1400" b="1" spc="-20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83D4EC"/>
                </a:solidFill>
                <a:latin typeface="Trebuchet MS"/>
                <a:cs typeface="Trebuchet MS"/>
              </a:rPr>
              <a:t>de</a:t>
            </a:r>
            <a:r>
              <a:rPr sz="1400" b="1" spc="-25">
                <a:solidFill>
                  <a:srgbClr val="83D4EC"/>
                </a:solidFill>
                <a:latin typeface="Trebuchet MS"/>
                <a:cs typeface="Trebuchet MS"/>
              </a:rPr>
              <a:t> </a:t>
            </a:r>
            <a:r>
              <a:rPr sz="1400" b="1" spc="45">
                <a:solidFill>
                  <a:srgbClr val="83D4EC"/>
                </a:solidFill>
                <a:latin typeface="Trebuchet MS"/>
                <a:cs typeface="Trebuchet MS"/>
              </a:rPr>
              <a:t>Calidad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70"/>
              </a:lnSpc>
              <a:spcBef>
                <a:spcPts val="10"/>
              </a:spcBef>
            </a:pP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Servicio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Energía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incluido</a:t>
            </a:r>
            <a:r>
              <a:rPr sz="1050" spc="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-3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construcción,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operación,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050" spc="40">
                <a:solidFill>
                  <a:srgbClr val="818385"/>
                </a:solidFill>
                <a:latin typeface="Tahoma"/>
                <a:cs typeface="Tahoma"/>
              </a:rPr>
              <a:t>mantenimiento </a:t>
            </a:r>
            <a:r>
              <a:rPr sz="1050" spc="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infraestructura eléctrica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conexión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1050" spc="-3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sistema</a:t>
            </a:r>
            <a:r>
              <a:rPr sz="1050" spc="-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transmisión</a:t>
            </a:r>
            <a:r>
              <a:rPr sz="10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nacional.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9010" y="5169632"/>
            <a:ext cx="3338195" cy="1553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05"/>
              </a:spcBef>
            </a:pPr>
            <a:r>
              <a:rPr sz="1400" b="1" spc="-60" dirty="0">
                <a:solidFill>
                  <a:srgbClr val="818385"/>
                </a:solidFill>
                <a:latin typeface="Arial"/>
                <a:cs typeface="Arial"/>
              </a:rPr>
              <a:t>ISO</a:t>
            </a:r>
            <a:r>
              <a:rPr sz="1400" b="1" spc="1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75" dirty="0">
                <a:solidFill>
                  <a:srgbClr val="818385"/>
                </a:solidFill>
                <a:latin typeface="Arial"/>
                <a:cs typeface="Arial"/>
              </a:rPr>
              <a:t>55001</a:t>
            </a:r>
            <a:r>
              <a:rPr sz="140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818385"/>
                </a:solidFill>
                <a:latin typeface="Arial"/>
                <a:cs typeface="Arial"/>
              </a:rPr>
              <a:t>–</a:t>
            </a:r>
            <a:r>
              <a:rPr sz="140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0AB1C"/>
                </a:solidFill>
                <a:latin typeface="Trebuchet MS"/>
                <a:cs typeface="Trebuchet MS"/>
              </a:rPr>
              <a:t>Sistema</a:t>
            </a:r>
            <a:r>
              <a:rPr sz="1400" b="1" spc="-25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F0AB1C"/>
                </a:solidFill>
                <a:latin typeface="Trebuchet MS"/>
                <a:cs typeface="Trebuchet MS"/>
              </a:rPr>
              <a:t>de</a:t>
            </a:r>
            <a:r>
              <a:rPr sz="1400" b="1" spc="-20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30" dirty="0" err="1">
                <a:solidFill>
                  <a:srgbClr val="F0AB1C"/>
                </a:solidFill>
                <a:latin typeface="Trebuchet MS"/>
                <a:cs typeface="Trebuchet MS"/>
              </a:rPr>
              <a:t>Gestión</a:t>
            </a:r>
            <a:r>
              <a:rPr sz="1400" b="1" spc="-20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F0AB1C"/>
                </a:solidFill>
                <a:latin typeface="Trebuchet MS"/>
                <a:cs typeface="Trebuchet MS"/>
              </a:rPr>
              <a:t>de</a:t>
            </a:r>
            <a:r>
              <a:rPr sz="1400" b="1" spc="-20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35" dirty="0">
                <a:solidFill>
                  <a:srgbClr val="F0AB1C"/>
                </a:solidFill>
                <a:latin typeface="Trebuchet MS"/>
                <a:cs typeface="Trebuchet MS"/>
              </a:rPr>
              <a:t>Activos</a:t>
            </a:r>
            <a:endParaRPr sz="1400" dirty="0">
              <a:latin typeface="Trebuchet MS"/>
              <a:cs typeface="Trebuchet MS"/>
            </a:endParaRPr>
          </a:p>
          <a:p>
            <a:pPr marL="12700" marR="379095">
              <a:lnSpc>
                <a:spcPts val="1470"/>
              </a:lnSpc>
              <a:spcBef>
                <a:spcPts val="10"/>
              </a:spcBef>
            </a:pP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050" spc="30" dirty="0">
                <a:solidFill>
                  <a:srgbClr val="818385"/>
                </a:solidFill>
                <a:latin typeface="Tahoma"/>
                <a:cs typeface="Tahoma"/>
              </a:rPr>
              <a:t>Sistema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35" dirty="0" err="1">
                <a:solidFill>
                  <a:srgbClr val="818385"/>
                </a:solidFill>
                <a:latin typeface="Tahoma"/>
                <a:cs typeface="Tahoma"/>
              </a:rPr>
              <a:t>Gestión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30" dirty="0" err="1">
                <a:solidFill>
                  <a:srgbClr val="818385"/>
                </a:solidFill>
                <a:latin typeface="Tahoma"/>
                <a:cs typeface="Tahoma"/>
              </a:rPr>
              <a:t>Activos</a:t>
            </a:r>
            <a:r>
              <a:rPr sz="105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0" dirty="0" err="1">
                <a:solidFill>
                  <a:srgbClr val="818385"/>
                </a:solidFill>
                <a:latin typeface="Tahoma"/>
                <a:cs typeface="Tahoma"/>
              </a:rPr>
              <a:t>comprende</a:t>
            </a:r>
            <a:r>
              <a:rPr sz="1050" spc="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activos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eléctricos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35" dirty="0" err="1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15" dirty="0" err="1">
                <a:solidFill>
                  <a:srgbClr val="818385"/>
                </a:solidFill>
                <a:latin typeface="Tahoma"/>
                <a:cs typeface="Tahoma"/>
              </a:rPr>
              <a:t>energía</a:t>
            </a:r>
            <a:r>
              <a:rPr sz="1050" spc="1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050" spc="-3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40" dirty="0" err="1">
                <a:solidFill>
                  <a:srgbClr val="818385"/>
                </a:solidFill>
                <a:latin typeface="Tahoma"/>
                <a:cs typeface="Tahoma"/>
              </a:rPr>
              <a:t>administrados</a:t>
            </a:r>
            <a:r>
              <a:rPr sz="1050" spc="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0" dirty="0" err="1">
                <a:solidFill>
                  <a:srgbClr val="818385"/>
                </a:solidFill>
                <a:latin typeface="Tahoma"/>
                <a:cs typeface="Tahoma"/>
              </a:rPr>
              <a:t>por</a:t>
            </a:r>
            <a:r>
              <a:rPr sz="1050" spc="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ISA </a:t>
            </a:r>
            <a:r>
              <a:rPr sz="1050" spc="10" dirty="0">
                <a:solidFill>
                  <a:srgbClr val="818385"/>
                </a:solidFill>
                <a:latin typeface="Tahoma"/>
                <a:cs typeface="Tahoma"/>
              </a:rPr>
              <a:t>INTERCOLOMBIA 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050" spc="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0" dirty="0" err="1">
                <a:solidFill>
                  <a:srgbClr val="818385"/>
                </a:solidFill>
                <a:latin typeface="Tahoma"/>
                <a:cs typeface="Tahoma"/>
              </a:rPr>
              <a:t>propiedad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45" dirty="0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Colombia.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 err="1">
                <a:solidFill>
                  <a:srgbClr val="818385"/>
                </a:solidFill>
                <a:latin typeface="Tahoma"/>
                <a:cs typeface="Tahoma"/>
              </a:rPr>
              <a:t>excluyen</a:t>
            </a:r>
            <a:r>
              <a:rPr sz="105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3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activos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 dirty="0" err="1">
                <a:solidFill>
                  <a:srgbClr val="818385"/>
                </a:solidFill>
                <a:latin typeface="Tahoma"/>
                <a:cs typeface="Tahoma"/>
              </a:rPr>
              <a:t>este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0" dirty="0" err="1">
                <a:solidFill>
                  <a:srgbClr val="818385"/>
                </a:solidFill>
                <a:latin typeface="Tahoma"/>
                <a:cs typeface="Tahoma"/>
              </a:rPr>
              <a:t>mismo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40" dirty="0" err="1">
                <a:solidFill>
                  <a:srgbClr val="818385"/>
                </a:solidFill>
                <a:latin typeface="Tahoma"/>
                <a:cs typeface="Tahoma"/>
              </a:rPr>
              <a:t>tipo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son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50" dirty="0" err="1">
                <a:solidFill>
                  <a:srgbClr val="818385"/>
                </a:solidFill>
                <a:latin typeface="Tahoma"/>
                <a:cs typeface="Tahoma"/>
              </a:rPr>
              <a:t>propiedad</a:t>
            </a:r>
            <a:r>
              <a:rPr sz="1050" spc="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3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0" dirty="0" err="1">
                <a:solidFill>
                  <a:srgbClr val="818385"/>
                </a:solidFill>
                <a:latin typeface="Tahoma"/>
                <a:cs typeface="Tahoma"/>
              </a:rPr>
              <a:t>terceros</a:t>
            </a:r>
            <a:r>
              <a:rPr sz="105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093" y="2668502"/>
            <a:ext cx="2635250" cy="136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0">
              <a:lnSpc>
                <a:spcPts val="1635"/>
              </a:lnSpc>
              <a:spcBef>
                <a:spcPts val="105"/>
              </a:spcBef>
            </a:pPr>
            <a:r>
              <a:rPr sz="1400" b="1" spc="-60" dirty="0">
                <a:solidFill>
                  <a:srgbClr val="818385"/>
                </a:solidFill>
                <a:latin typeface="Arial"/>
                <a:cs typeface="Arial"/>
              </a:rPr>
              <a:t>ISO</a:t>
            </a:r>
            <a:r>
              <a:rPr sz="1400" b="1" spc="20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100" dirty="0">
                <a:solidFill>
                  <a:srgbClr val="818385"/>
                </a:solidFill>
                <a:latin typeface="Arial"/>
                <a:cs typeface="Arial"/>
              </a:rPr>
              <a:t>140</a:t>
            </a:r>
            <a:r>
              <a:rPr sz="1400" b="1" spc="80" dirty="0">
                <a:solidFill>
                  <a:srgbClr val="818385"/>
                </a:solidFill>
                <a:latin typeface="Arial"/>
                <a:cs typeface="Arial"/>
              </a:rPr>
              <a:t>0</a:t>
            </a:r>
            <a:r>
              <a:rPr sz="1400" b="1" spc="-100" dirty="0">
                <a:solidFill>
                  <a:srgbClr val="818385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35"/>
              </a:lnSpc>
            </a:pPr>
            <a:r>
              <a:rPr sz="1400" b="1" spc="45" dirty="0">
                <a:solidFill>
                  <a:srgbClr val="F0AB1C"/>
                </a:solidFill>
                <a:latin typeface="Trebuchet MS"/>
                <a:cs typeface="Trebuchet MS"/>
              </a:rPr>
              <a:t>Sistema</a:t>
            </a:r>
            <a:r>
              <a:rPr sz="1400" b="1" spc="-30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F0AB1C"/>
                </a:solidFill>
                <a:latin typeface="Trebuchet MS"/>
                <a:cs typeface="Trebuchet MS"/>
              </a:rPr>
              <a:t>de</a:t>
            </a:r>
            <a:r>
              <a:rPr sz="1400" b="1" spc="-25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30" dirty="0" err="1">
                <a:solidFill>
                  <a:srgbClr val="F0AB1C"/>
                </a:solidFill>
                <a:latin typeface="Trebuchet MS"/>
                <a:cs typeface="Trebuchet MS"/>
              </a:rPr>
              <a:t>Gestión</a:t>
            </a:r>
            <a:r>
              <a:rPr sz="1400" b="1" spc="-30" dirty="0">
                <a:solidFill>
                  <a:srgbClr val="F0AB1C"/>
                </a:solidFill>
                <a:latin typeface="Trebuchet MS"/>
                <a:cs typeface="Trebuchet MS"/>
              </a:rPr>
              <a:t> </a:t>
            </a:r>
            <a:r>
              <a:rPr sz="1400" b="1" spc="40" dirty="0">
                <a:solidFill>
                  <a:srgbClr val="F0AB1C"/>
                </a:solidFill>
                <a:latin typeface="Trebuchet MS"/>
                <a:cs typeface="Trebuchet MS"/>
              </a:rPr>
              <a:t>Ambiental</a:t>
            </a:r>
            <a:endParaRPr sz="1400" dirty="0">
              <a:latin typeface="Trebuchet MS"/>
              <a:cs typeface="Trebuchet MS"/>
            </a:endParaRPr>
          </a:p>
          <a:p>
            <a:pPr marL="361950" marR="5080" indent="160655" algn="just">
              <a:lnSpc>
                <a:spcPts val="1470"/>
              </a:lnSpc>
              <a:spcBef>
                <a:spcPts val="10"/>
              </a:spcBef>
            </a:pPr>
            <a:r>
              <a:rPr sz="1050" spc="20" dirty="0" err="1">
                <a:solidFill>
                  <a:srgbClr val="818385"/>
                </a:solidFill>
                <a:latin typeface="Tahoma"/>
                <a:cs typeface="Tahoma"/>
              </a:rPr>
              <a:t>Servicio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 err="1">
                <a:solidFill>
                  <a:srgbClr val="818385"/>
                </a:solidFill>
                <a:latin typeface="Tahoma"/>
                <a:cs typeface="Tahoma"/>
              </a:rPr>
              <a:t>Transporte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Energía </a:t>
            </a:r>
            <a:r>
              <a:rPr sz="1050" spc="-3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 dirty="0" err="1">
                <a:solidFill>
                  <a:srgbClr val="818385"/>
                </a:solidFill>
                <a:latin typeface="Tahoma"/>
                <a:cs typeface="Tahoma"/>
              </a:rPr>
              <a:t>incluido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050" spc="20" dirty="0" err="1">
                <a:solidFill>
                  <a:srgbClr val="818385"/>
                </a:solidFill>
                <a:latin typeface="Tahoma"/>
                <a:cs typeface="Tahoma"/>
              </a:rPr>
              <a:t>construcción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050" spc="30" dirty="0" err="1">
                <a:solidFill>
                  <a:srgbClr val="818385"/>
                </a:solidFill>
                <a:latin typeface="Tahoma"/>
                <a:cs typeface="Tahoma"/>
              </a:rPr>
              <a:t>operación</a:t>
            </a:r>
            <a:r>
              <a:rPr sz="1050" spc="30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05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40" dirty="0" err="1">
                <a:solidFill>
                  <a:srgbClr val="818385"/>
                </a:solidFill>
                <a:latin typeface="Tahoma"/>
                <a:cs typeface="Tahoma"/>
              </a:rPr>
              <a:t>mantenimiento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infraestructura</a:t>
            </a:r>
            <a:r>
              <a:rPr sz="105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-3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 dirty="0" err="1">
                <a:solidFill>
                  <a:srgbClr val="818385"/>
                </a:solidFill>
                <a:latin typeface="Tahoma"/>
                <a:cs typeface="Tahoma"/>
              </a:rPr>
              <a:t>eléctrica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5" dirty="0" err="1">
                <a:solidFill>
                  <a:srgbClr val="818385"/>
                </a:solidFill>
                <a:latin typeface="Tahoma"/>
                <a:cs typeface="Tahoma"/>
              </a:rPr>
              <a:t>conexión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al</a:t>
            </a:r>
            <a:r>
              <a:rPr sz="105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 dirty="0" err="1">
                <a:solidFill>
                  <a:srgbClr val="818385"/>
                </a:solidFill>
                <a:latin typeface="Tahoma"/>
                <a:cs typeface="Tahoma"/>
              </a:rPr>
              <a:t>sistema</a:t>
            </a:r>
            <a:r>
              <a:rPr sz="10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endParaRPr sz="1050" dirty="0">
              <a:latin typeface="Tahoma"/>
              <a:cs typeface="Tahoma"/>
            </a:endParaRPr>
          </a:p>
          <a:p>
            <a:pPr marL="1306830" algn="just">
              <a:lnSpc>
                <a:spcPct val="100000"/>
              </a:lnSpc>
              <a:spcBef>
                <a:spcPts val="120"/>
              </a:spcBef>
            </a:pPr>
            <a:r>
              <a:rPr sz="1050" spc="30" dirty="0" err="1">
                <a:solidFill>
                  <a:srgbClr val="818385"/>
                </a:solidFill>
                <a:latin typeface="Tahoma"/>
                <a:cs typeface="Tahoma"/>
              </a:rPr>
              <a:t>transmisión</a:t>
            </a:r>
            <a:r>
              <a:rPr sz="1050" spc="-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 dirty="0" err="1">
                <a:solidFill>
                  <a:srgbClr val="818385"/>
                </a:solidFill>
                <a:latin typeface="Tahoma"/>
                <a:cs typeface="Tahoma"/>
              </a:rPr>
              <a:t>nacional</a:t>
            </a:r>
            <a:r>
              <a:rPr sz="1050" spc="2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7519" y="4566154"/>
            <a:ext cx="9010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0">
                <a:solidFill>
                  <a:srgbClr val="818385"/>
                </a:solidFill>
                <a:latin typeface="Arial"/>
                <a:cs typeface="Arial"/>
              </a:rPr>
              <a:t>ISO</a:t>
            </a:r>
            <a:r>
              <a:rPr sz="1400" b="1" spc="-4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65">
                <a:solidFill>
                  <a:srgbClr val="818385"/>
                </a:solidFill>
                <a:latin typeface="Arial"/>
                <a:cs typeface="Arial"/>
              </a:rPr>
              <a:t>27001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8703" y="4777766"/>
            <a:ext cx="16897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5">
                <a:solidFill>
                  <a:srgbClr val="1D3380"/>
                </a:solidFill>
                <a:latin typeface="Trebuchet MS"/>
                <a:cs typeface="Trebuchet MS"/>
              </a:rPr>
              <a:t>Sistema</a:t>
            </a:r>
            <a:r>
              <a:rPr sz="1400" b="1" spc="-40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1D3380"/>
                </a:solidFill>
                <a:latin typeface="Trebuchet MS"/>
                <a:cs typeface="Trebuchet MS"/>
              </a:rPr>
              <a:t>de</a:t>
            </a:r>
            <a:r>
              <a:rPr sz="1400" b="1" spc="-35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30">
                <a:solidFill>
                  <a:srgbClr val="1D3380"/>
                </a:solidFill>
                <a:latin typeface="Trebuchet MS"/>
                <a:cs typeface="Trebuchet MS"/>
              </a:rPr>
              <a:t>Gestión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723" y="4922294"/>
            <a:ext cx="2756535" cy="6311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400" b="1" spc="30">
                <a:solidFill>
                  <a:srgbClr val="1D3380"/>
                </a:solidFill>
                <a:latin typeface="Trebuchet MS"/>
                <a:cs typeface="Trebuchet MS"/>
              </a:rPr>
              <a:t>en</a:t>
            </a:r>
            <a:r>
              <a:rPr sz="1400" b="1" spc="-30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60">
                <a:solidFill>
                  <a:srgbClr val="1D3380"/>
                </a:solidFill>
                <a:latin typeface="Trebuchet MS"/>
                <a:cs typeface="Trebuchet MS"/>
              </a:rPr>
              <a:t>Seguridad</a:t>
            </a:r>
            <a:r>
              <a:rPr sz="1400" b="1" spc="-25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50">
                <a:solidFill>
                  <a:srgbClr val="1D3380"/>
                </a:solidFill>
                <a:latin typeface="Trebuchet MS"/>
                <a:cs typeface="Trebuchet MS"/>
              </a:rPr>
              <a:t>de</a:t>
            </a:r>
            <a:r>
              <a:rPr sz="1400" b="1" spc="-30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30">
                <a:solidFill>
                  <a:srgbClr val="1D3380"/>
                </a:solidFill>
                <a:latin typeface="Trebuchet MS"/>
                <a:cs typeface="Trebuchet MS"/>
              </a:rPr>
              <a:t>la</a:t>
            </a:r>
            <a:r>
              <a:rPr sz="1400" b="1" spc="-25">
                <a:solidFill>
                  <a:srgbClr val="1D3380"/>
                </a:solidFill>
                <a:latin typeface="Trebuchet MS"/>
                <a:cs typeface="Trebuchet MS"/>
              </a:rPr>
              <a:t> </a:t>
            </a:r>
            <a:r>
              <a:rPr sz="1400" b="1" spc="35">
                <a:solidFill>
                  <a:srgbClr val="1D3380"/>
                </a:solidFill>
                <a:latin typeface="Trebuchet MS"/>
                <a:cs typeface="Trebuchet MS"/>
              </a:rPr>
              <a:t>Información</a:t>
            </a:r>
            <a:endParaRPr sz="1400">
              <a:latin typeface="Trebuchet MS"/>
              <a:cs typeface="Trebuchet MS"/>
            </a:endParaRPr>
          </a:p>
          <a:p>
            <a:pPr marL="1062990" marR="5080" indent="406400">
              <a:lnSpc>
                <a:spcPts val="1470"/>
              </a:lnSpc>
              <a:spcBef>
                <a:spcPts val="40"/>
              </a:spcBef>
            </a:pPr>
            <a:r>
              <a:rPr sz="1050" spc="35">
                <a:solidFill>
                  <a:srgbClr val="818385"/>
                </a:solidFill>
                <a:latin typeface="Tahoma"/>
                <a:cs typeface="Tahoma"/>
              </a:rPr>
              <a:t>Mantener</a:t>
            </a:r>
            <a:r>
              <a:rPr sz="105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5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050" spc="-3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30">
                <a:solidFill>
                  <a:srgbClr val="818385"/>
                </a:solidFill>
                <a:latin typeface="Tahoma"/>
                <a:cs typeface="Tahoma"/>
              </a:rPr>
              <a:t>Sistema </a:t>
            </a:r>
            <a:r>
              <a:rPr sz="1050" spc="-3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-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20">
                <a:solidFill>
                  <a:srgbClr val="818385"/>
                </a:solidFill>
                <a:latin typeface="Tahoma"/>
                <a:cs typeface="Tahoma"/>
              </a:rPr>
              <a:t>Transmisión</a:t>
            </a:r>
            <a:r>
              <a:rPr sz="105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6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05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050" spc="10">
                <a:solidFill>
                  <a:srgbClr val="818385"/>
                </a:solidFill>
                <a:latin typeface="Tahoma"/>
                <a:cs typeface="Tahoma"/>
              </a:rPr>
              <a:t>Energía.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693"/>
              <a:ext cx="945500" cy="3009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22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288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89"/>
                  </a:lnTo>
                  <a:lnTo>
                    <a:pt x="590288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9" y="41821"/>
                  </a:lnTo>
                  <a:lnTo>
                    <a:pt x="212166" y="41274"/>
                  </a:lnTo>
                  <a:lnTo>
                    <a:pt x="220735" y="39420"/>
                  </a:lnTo>
                  <a:lnTo>
                    <a:pt x="225330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39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39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30" y="36575"/>
                  </a:lnTo>
                  <a:lnTo>
                    <a:pt x="226933" y="35583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370913" y="7083896"/>
            <a:ext cx="375920" cy="5124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2150" b="1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00D9565-A4EA-7BAB-435C-F481507C5420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29" name="Imagen 28">
              <a:hlinkClick r:id="rId4" action="ppaction://hlinksldjump"/>
              <a:extLst>
                <a:ext uri="{FF2B5EF4-FFF2-40B4-BE49-F238E27FC236}">
                  <a16:creationId xmlns:a16="http://schemas.microsoft.com/office/drawing/2014/main" id="{F17B62E7-43CD-D628-AE5B-2BF48DA1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0" name="object 4">
              <a:extLst>
                <a:ext uri="{FF2B5EF4-FFF2-40B4-BE49-F238E27FC236}">
                  <a16:creationId xmlns:a16="http://schemas.microsoft.com/office/drawing/2014/main" id="{D4981C07-892B-0698-7DDF-62A63882A584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1" name="Imagen 30" descr="Icono&#10;&#10;Descripción generada automáticamente">
              <a:extLst>
                <a:ext uri="{FF2B5EF4-FFF2-40B4-BE49-F238E27FC236}">
                  <a16:creationId xmlns:a16="http://schemas.microsoft.com/office/drawing/2014/main" id="{FC862C8A-BFF2-422A-C84B-4E6E84071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3"/>
            <a:ext cx="6907530" cy="414655"/>
          </a:xfrm>
          <a:custGeom>
            <a:avLst/>
            <a:gdLst/>
            <a:ahLst/>
            <a:cxnLst/>
            <a:rect l="l" t="t" r="r" b="b"/>
            <a:pathLst>
              <a:path w="6907530" h="414655">
                <a:moveTo>
                  <a:pt x="6804838" y="0"/>
                </a:moveTo>
                <a:lnTo>
                  <a:pt x="0" y="0"/>
                </a:lnTo>
                <a:lnTo>
                  <a:pt x="0" y="414464"/>
                </a:lnTo>
                <a:lnTo>
                  <a:pt x="6804838" y="414464"/>
                </a:lnTo>
                <a:lnTo>
                  <a:pt x="6844722" y="406412"/>
                </a:lnTo>
                <a:lnTo>
                  <a:pt x="6877291" y="384454"/>
                </a:lnTo>
                <a:lnTo>
                  <a:pt x="6899249" y="351885"/>
                </a:lnTo>
                <a:lnTo>
                  <a:pt x="6907301" y="312000"/>
                </a:lnTo>
                <a:lnTo>
                  <a:pt x="6907301" y="102463"/>
                </a:lnTo>
                <a:lnTo>
                  <a:pt x="6899249" y="62579"/>
                </a:lnTo>
                <a:lnTo>
                  <a:pt x="6877291" y="30010"/>
                </a:lnTo>
                <a:lnTo>
                  <a:pt x="6844722" y="8051"/>
                </a:lnTo>
                <a:lnTo>
                  <a:pt x="6804838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8511" y="1750016"/>
            <a:ext cx="412750" cy="612140"/>
          </a:xfrm>
          <a:custGeom>
            <a:avLst/>
            <a:gdLst/>
            <a:ahLst/>
            <a:cxnLst/>
            <a:rect l="l" t="t" r="r" b="b"/>
            <a:pathLst>
              <a:path w="412750" h="612139">
                <a:moveTo>
                  <a:pt x="408571" y="495960"/>
                </a:moveTo>
                <a:lnTo>
                  <a:pt x="398665" y="495960"/>
                </a:lnTo>
                <a:lnTo>
                  <a:pt x="394652" y="499973"/>
                </a:lnTo>
                <a:lnTo>
                  <a:pt x="394639" y="591959"/>
                </a:lnTo>
                <a:lnTo>
                  <a:pt x="392429" y="594182"/>
                </a:lnTo>
                <a:lnTo>
                  <a:pt x="145211" y="594182"/>
                </a:lnTo>
                <a:lnTo>
                  <a:pt x="141270" y="598123"/>
                </a:lnTo>
                <a:lnTo>
                  <a:pt x="141198" y="608088"/>
                </a:lnTo>
                <a:lnTo>
                  <a:pt x="145211" y="612114"/>
                </a:lnTo>
                <a:lnTo>
                  <a:pt x="389762" y="612101"/>
                </a:lnTo>
                <a:lnTo>
                  <a:pt x="412584" y="499973"/>
                </a:lnTo>
                <a:lnTo>
                  <a:pt x="408571" y="495960"/>
                </a:lnTo>
                <a:close/>
              </a:path>
              <a:path w="412750" h="612139">
                <a:moveTo>
                  <a:pt x="205320" y="0"/>
                </a:moveTo>
                <a:lnTo>
                  <a:pt x="162111" y="8746"/>
                </a:lnTo>
                <a:lnTo>
                  <a:pt x="126784" y="32583"/>
                </a:lnTo>
                <a:lnTo>
                  <a:pt x="102943" y="67910"/>
                </a:lnTo>
                <a:lnTo>
                  <a:pt x="94195" y="111125"/>
                </a:lnTo>
                <a:lnTo>
                  <a:pt x="94195" y="145211"/>
                </a:lnTo>
                <a:lnTo>
                  <a:pt x="90227" y="150578"/>
                </a:lnTo>
                <a:lnTo>
                  <a:pt x="87329" y="156437"/>
                </a:lnTo>
                <a:lnTo>
                  <a:pt x="85553" y="162683"/>
                </a:lnTo>
                <a:lnTo>
                  <a:pt x="84950" y="169214"/>
                </a:lnTo>
                <a:lnTo>
                  <a:pt x="85835" y="177387"/>
                </a:lnTo>
                <a:lnTo>
                  <a:pt x="112471" y="206756"/>
                </a:lnTo>
                <a:lnTo>
                  <a:pt x="120967" y="207352"/>
                </a:lnTo>
                <a:lnTo>
                  <a:pt x="124880" y="223937"/>
                </a:lnTo>
                <a:lnTo>
                  <a:pt x="131964" y="239177"/>
                </a:lnTo>
                <a:lnTo>
                  <a:pt x="141950" y="252653"/>
                </a:lnTo>
                <a:lnTo>
                  <a:pt x="154571" y="263944"/>
                </a:lnTo>
                <a:lnTo>
                  <a:pt x="154571" y="287769"/>
                </a:lnTo>
                <a:lnTo>
                  <a:pt x="47320" y="329349"/>
                </a:lnTo>
                <a:lnTo>
                  <a:pt x="7120" y="368761"/>
                </a:lnTo>
                <a:lnTo>
                  <a:pt x="0" y="402424"/>
                </a:lnTo>
                <a:lnTo>
                  <a:pt x="113" y="589788"/>
                </a:lnTo>
                <a:lnTo>
                  <a:pt x="1800" y="598123"/>
                </a:lnTo>
                <a:lnTo>
                  <a:pt x="6718" y="605401"/>
                </a:lnTo>
                <a:lnTo>
                  <a:pt x="13983" y="610301"/>
                </a:lnTo>
                <a:lnTo>
                  <a:pt x="22885" y="612101"/>
                </a:lnTo>
                <a:lnTo>
                  <a:pt x="113258" y="612101"/>
                </a:lnTo>
                <a:lnTo>
                  <a:pt x="117284" y="608088"/>
                </a:lnTo>
                <a:lnTo>
                  <a:pt x="117212" y="598123"/>
                </a:lnTo>
                <a:lnTo>
                  <a:pt x="113271" y="594182"/>
                </a:lnTo>
                <a:lnTo>
                  <a:pt x="20142" y="594169"/>
                </a:lnTo>
                <a:lnTo>
                  <a:pt x="17932" y="591959"/>
                </a:lnTo>
                <a:lnTo>
                  <a:pt x="17932" y="402424"/>
                </a:lnTo>
                <a:lnTo>
                  <a:pt x="23289" y="376694"/>
                </a:lnTo>
                <a:lnTo>
                  <a:pt x="35229" y="359386"/>
                </a:lnTo>
                <a:lnTo>
                  <a:pt x="47561" y="349480"/>
                </a:lnTo>
                <a:lnTo>
                  <a:pt x="54089" y="345960"/>
                </a:lnTo>
                <a:lnTo>
                  <a:pt x="118452" y="321005"/>
                </a:lnTo>
                <a:lnTo>
                  <a:pt x="138487" y="321005"/>
                </a:lnTo>
                <a:lnTo>
                  <a:pt x="135242" y="314502"/>
                </a:lnTo>
                <a:lnTo>
                  <a:pt x="160705" y="304647"/>
                </a:lnTo>
                <a:lnTo>
                  <a:pt x="183842" y="304647"/>
                </a:lnTo>
                <a:lnTo>
                  <a:pt x="172565" y="290728"/>
                </a:lnTo>
                <a:lnTo>
                  <a:pt x="172504" y="273875"/>
                </a:lnTo>
                <a:lnTo>
                  <a:pt x="238471" y="273875"/>
                </a:lnTo>
                <a:lnTo>
                  <a:pt x="239953" y="273316"/>
                </a:lnTo>
                <a:lnTo>
                  <a:pt x="257886" y="273316"/>
                </a:lnTo>
                <a:lnTo>
                  <a:pt x="257886" y="262623"/>
                </a:lnTo>
                <a:lnTo>
                  <a:pt x="258155" y="262369"/>
                </a:lnTo>
                <a:lnTo>
                  <a:pt x="206413" y="262369"/>
                </a:lnTo>
                <a:lnTo>
                  <a:pt x="178505" y="256877"/>
                </a:lnTo>
                <a:lnTo>
                  <a:pt x="156956" y="242217"/>
                </a:lnTo>
                <a:lnTo>
                  <a:pt x="143069" y="221114"/>
                </a:lnTo>
                <a:lnTo>
                  <a:pt x="138150" y="196291"/>
                </a:lnTo>
                <a:lnTo>
                  <a:pt x="138150" y="189230"/>
                </a:lnTo>
                <a:lnTo>
                  <a:pt x="120218" y="189230"/>
                </a:lnTo>
                <a:lnTo>
                  <a:pt x="113110" y="186754"/>
                </a:lnTo>
                <a:lnTo>
                  <a:pt x="107640" y="182227"/>
                </a:lnTo>
                <a:lnTo>
                  <a:pt x="104125" y="176198"/>
                </a:lnTo>
                <a:lnTo>
                  <a:pt x="102882" y="169214"/>
                </a:lnTo>
                <a:lnTo>
                  <a:pt x="104282" y="162402"/>
                </a:lnTo>
                <a:lnTo>
                  <a:pt x="108030" y="156654"/>
                </a:lnTo>
                <a:lnTo>
                  <a:pt x="113550" y="152280"/>
                </a:lnTo>
                <a:lnTo>
                  <a:pt x="120218" y="149656"/>
                </a:lnTo>
                <a:lnTo>
                  <a:pt x="138150" y="149656"/>
                </a:lnTo>
                <a:lnTo>
                  <a:pt x="138150" y="137401"/>
                </a:lnTo>
                <a:lnTo>
                  <a:pt x="167381" y="136584"/>
                </a:lnTo>
                <a:lnTo>
                  <a:pt x="184416" y="133311"/>
                </a:lnTo>
                <a:lnTo>
                  <a:pt x="112128" y="133311"/>
                </a:lnTo>
                <a:lnTo>
                  <a:pt x="112128" y="111125"/>
                </a:lnTo>
                <a:lnTo>
                  <a:pt x="119463" y="74885"/>
                </a:lnTo>
                <a:lnTo>
                  <a:pt x="139455" y="45259"/>
                </a:lnTo>
                <a:lnTo>
                  <a:pt x="169081" y="25267"/>
                </a:lnTo>
                <a:lnTo>
                  <a:pt x="205320" y="17932"/>
                </a:lnTo>
                <a:lnTo>
                  <a:pt x="262150" y="17932"/>
                </a:lnTo>
                <a:lnTo>
                  <a:pt x="248535" y="8746"/>
                </a:lnTo>
                <a:lnTo>
                  <a:pt x="205320" y="0"/>
                </a:lnTo>
                <a:close/>
              </a:path>
              <a:path w="412750" h="612139">
                <a:moveTo>
                  <a:pt x="85001" y="408635"/>
                </a:moveTo>
                <a:lnTo>
                  <a:pt x="75095" y="408635"/>
                </a:lnTo>
                <a:lnTo>
                  <a:pt x="71094" y="412648"/>
                </a:lnTo>
                <a:lnTo>
                  <a:pt x="71094" y="594182"/>
                </a:lnTo>
                <a:lnTo>
                  <a:pt x="113271" y="594182"/>
                </a:lnTo>
                <a:lnTo>
                  <a:pt x="89026" y="594169"/>
                </a:lnTo>
                <a:lnTo>
                  <a:pt x="89026" y="412648"/>
                </a:lnTo>
                <a:lnTo>
                  <a:pt x="85001" y="408635"/>
                </a:lnTo>
                <a:close/>
              </a:path>
              <a:path w="412750" h="612139">
                <a:moveTo>
                  <a:pt x="238899" y="380796"/>
                </a:moveTo>
                <a:lnTo>
                  <a:pt x="173621" y="380796"/>
                </a:lnTo>
                <a:lnTo>
                  <a:pt x="180847" y="391668"/>
                </a:lnTo>
                <a:lnTo>
                  <a:pt x="154000" y="550316"/>
                </a:lnTo>
                <a:lnTo>
                  <a:pt x="153356" y="555015"/>
                </a:lnTo>
                <a:lnTo>
                  <a:pt x="154800" y="559828"/>
                </a:lnTo>
                <a:lnTo>
                  <a:pt x="186016" y="594182"/>
                </a:lnTo>
                <a:lnTo>
                  <a:pt x="226516" y="594169"/>
                </a:lnTo>
                <a:lnTo>
                  <a:pt x="230499" y="589788"/>
                </a:lnTo>
                <a:lnTo>
                  <a:pt x="206260" y="589788"/>
                </a:lnTo>
                <a:lnTo>
                  <a:pt x="171894" y="551980"/>
                </a:lnTo>
                <a:lnTo>
                  <a:pt x="197840" y="398640"/>
                </a:lnTo>
                <a:lnTo>
                  <a:pt x="232866" y="398640"/>
                </a:lnTo>
                <a:lnTo>
                  <a:pt x="231686" y="391668"/>
                </a:lnTo>
                <a:lnTo>
                  <a:pt x="238899" y="380796"/>
                </a:lnTo>
                <a:close/>
              </a:path>
              <a:path w="412750" h="612139">
                <a:moveTo>
                  <a:pt x="337489" y="408635"/>
                </a:moveTo>
                <a:lnTo>
                  <a:pt x="327583" y="408635"/>
                </a:lnTo>
                <a:lnTo>
                  <a:pt x="323570" y="412648"/>
                </a:lnTo>
                <a:lnTo>
                  <a:pt x="323570" y="594182"/>
                </a:lnTo>
                <a:lnTo>
                  <a:pt x="341502" y="594182"/>
                </a:lnTo>
                <a:lnTo>
                  <a:pt x="341502" y="412648"/>
                </a:lnTo>
                <a:lnTo>
                  <a:pt x="337489" y="408635"/>
                </a:lnTo>
                <a:close/>
              </a:path>
              <a:path w="412750" h="612139">
                <a:moveTo>
                  <a:pt x="232866" y="398640"/>
                </a:moveTo>
                <a:lnTo>
                  <a:pt x="214668" y="398640"/>
                </a:lnTo>
                <a:lnTo>
                  <a:pt x="240626" y="551980"/>
                </a:lnTo>
                <a:lnTo>
                  <a:pt x="206260" y="589788"/>
                </a:lnTo>
                <a:lnTo>
                  <a:pt x="230499" y="589788"/>
                </a:lnTo>
                <a:lnTo>
                  <a:pt x="257733" y="559828"/>
                </a:lnTo>
                <a:lnTo>
                  <a:pt x="259179" y="555002"/>
                </a:lnTo>
                <a:lnTo>
                  <a:pt x="258495" y="550049"/>
                </a:lnTo>
                <a:lnTo>
                  <a:pt x="232866" y="398640"/>
                </a:lnTo>
                <a:close/>
              </a:path>
              <a:path w="412750" h="612139">
                <a:moveTo>
                  <a:pt x="343705" y="321005"/>
                </a:moveTo>
                <a:lnTo>
                  <a:pt x="294068" y="321005"/>
                </a:lnTo>
                <a:lnTo>
                  <a:pt x="358482" y="345960"/>
                </a:lnTo>
                <a:lnTo>
                  <a:pt x="365114" y="349543"/>
                </a:lnTo>
                <a:lnTo>
                  <a:pt x="377439" y="359478"/>
                </a:lnTo>
                <a:lnTo>
                  <a:pt x="389327" y="376773"/>
                </a:lnTo>
                <a:lnTo>
                  <a:pt x="394649" y="402424"/>
                </a:lnTo>
                <a:lnTo>
                  <a:pt x="394652" y="468033"/>
                </a:lnTo>
                <a:lnTo>
                  <a:pt x="398665" y="472046"/>
                </a:lnTo>
                <a:lnTo>
                  <a:pt x="408571" y="472046"/>
                </a:lnTo>
                <a:lnTo>
                  <a:pt x="412584" y="468033"/>
                </a:lnTo>
                <a:lnTo>
                  <a:pt x="412582" y="402424"/>
                </a:lnTo>
                <a:lnTo>
                  <a:pt x="389635" y="346303"/>
                </a:lnTo>
                <a:lnTo>
                  <a:pt x="365086" y="329285"/>
                </a:lnTo>
                <a:lnTo>
                  <a:pt x="343705" y="321005"/>
                </a:lnTo>
                <a:close/>
              </a:path>
              <a:path w="412750" h="612139">
                <a:moveTo>
                  <a:pt x="138487" y="321005"/>
                </a:moveTo>
                <a:lnTo>
                  <a:pt x="118452" y="321005"/>
                </a:lnTo>
                <a:lnTo>
                  <a:pt x="149428" y="383095"/>
                </a:lnTo>
                <a:lnTo>
                  <a:pt x="154927" y="386372"/>
                </a:lnTo>
                <a:lnTo>
                  <a:pt x="166522" y="386372"/>
                </a:lnTo>
                <a:lnTo>
                  <a:pt x="169623" y="383641"/>
                </a:lnTo>
                <a:lnTo>
                  <a:pt x="173621" y="380796"/>
                </a:lnTo>
                <a:lnTo>
                  <a:pt x="264246" y="380796"/>
                </a:lnTo>
                <a:lnTo>
                  <a:pt x="195084" y="380707"/>
                </a:lnTo>
                <a:lnTo>
                  <a:pt x="188239" y="370420"/>
                </a:lnTo>
                <a:lnTo>
                  <a:pt x="192583" y="367334"/>
                </a:lnTo>
                <a:lnTo>
                  <a:pt x="161607" y="367334"/>
                </a:lnTo>
                <a:lnTo>
                  <a:pt x="138487" y="321005"/>
                </a:lnTo>
                <a:close/>
              </a:path>
              <a:path w="412750" h="612139">
                <a:moveTo>
                  <a:pt x="264246" y="380796"/>
                </a:moveTo>
                <a:lnTo>
                  <a:pt x="238899" y="380796"/>
                </a:lnTo>
                <a:lnTo>
                  <a:pt x="242943" y="383679"/>
                </a:lnTo>
                <a:lnTo>
                  <a:pt x="245973" y="386372"/>
                </a:lnTo>
                <a:lnTo>
                  <a:pt x="257619" y="386372"/>
                </a:lnTo>
                <a:lnTo>
                  <a:pt x="263105" y="383082"/>
                </a:lnTo>
                <a:lnTo>
                  <a:pt x="264246" y="380796"/>
                </a:lnTo>
                <a:close/>
              </a:path>
              <a:path w="412750" h="612139">
                <a:moveTo>
                  <a:pt x="237236" y="357619"/>
                </a:moveTo>
                <a:lnTo>
                  <a:pt x="206260" y="357619"/>
                </a:lnTo>
                <a:lnTo>
                  <a:pt x="224281" y="370420"/>
                </a:lnTo>
                <a:lnTo>
                  <a:pt x="217436" y="380707"/>
                </a:lnTo>
                <a:lnTo>
                  <a:pt x="264290" y="380707"/>
                </a:lnTo>
                <a:lnTo>
                  <a:pt x="270960" y="367334"/>
                </a:lnTo>
                <a:lnTo>
                  <a:pt x="250913" y="367334"/>
                </a:lnTo>
                <a:lnTo>
                  <a:pt x="237236" y="357619"/>
                </a:lnTo>
                <a:close/>
              </a:path>
              <a:path w="412750" h="612139">
                <a:moveTo>
                  <a:pt x="183842" y="304647"/>
                </a:moveTo>
                <a:lnTo>
                  <a:pt x="160705" y="304647"/>
                </a:lnTo>
                <a:lnTo>
                  <a:pt x="193268" y="344843"/>
                </a:lnTo>
                <a:lnTo>
                  <a:pt x="161607" y="367334"/>
                </a:lnTo>
                <a:lnTo>
                  <a:pt x="192583" y="367334"/>
                </a:lnTo>
                <a:lnTo>
                  <a:pt x="206260" y="357619"/>
                </a:lnTo>
                <a:lnTo>
                  <a:pt x="237236" y="357619"/>
                </a:lnTo>
                <a:lnTo>
                  <a:pt x="219214" y="344817"/>
                </a:lnTo>
                <a:lnTo>
                  <a:pt x="229341" y="332320"/>
                </a:lnTo>
                <a:lnTo>
                  <a:pt x="206260" y="332320"/>
                </a:lnTo>
                <a:lnTo>
                  <a:pt x="183842" y="304647"/>
                </a:lnTo>
                <a:close/>
              </a:path>
              <a:path w="412750" h="612139">
                <a:moveTo>
                  <a:pt x="301435" y="304634"/>
                </a:moveTo>
                <a:lnTo>
                  <a:pt x="251777" y="304634"/>
                </a:lnTo>
                <a:lnTo>
                  <a:pt x="277279" y="314502"/>
                </a:lnTo>
                <a:lnTo>
                  <a:pt x="250913" y="367334"/>
                </a:lnTo>
                <a:lnTo>
                  <a:pt x="270960" y="367334"/>
                </a:lnTo>
                <a:lnTo>
                  <a:pt x="294068" y="321005"/>
                </a:lnTo>
                <a:lnTo>
                  <a:pt x="343705" y="321005"/>
                </a:lnTo>
                <a:lnTo>
                  <a:pt x="301435" y="304634"/>
                </a:lnTo>
                <a:close/>
              </a:path>
              <a:path w="412750" h="612139">
                <a:moveTo>
                  <a:pt x="257886" y="273316"/>
                </a:moveTo>
                <a:lnTo>
                  <a:pt x="239953" y="273316"/>
                </a:lnTo>
                <a:lnTo>
                  <a:pt x="239953" y="290728"/>
                </a:lnTo>
                <a:lnTo>
                  <a:pt x="206260" y="332320"/>
                </a:lnTo>
                <a:lnTo>
                  <a:pt x="229341" y="332320"/>
                </a:lnTo>
                <a:lnTo>
                  <a:pt x="251777" y="304634"/>
                </a:lnTo>
                <a:lnTo>
                  <a:pt x="301435" y="304634"/>
                </a:lnTo>
                <a:lnTo>
                  <a:pt x="257886" y="287769"/>
                </a:lnTo>
                <a:lnTo>
                  <a:pt x="257886" y="273316"/>
                </a:lnTo>
                <a:close/>
              </a:path>
              <a:path w="412750" h="612139">
                <a:moveTo>
                  <a:pt x="238471" y="273875"/>
                </a:moveTo>
                <a:lnTo>
                  <a:pt x="172504" y="273875"/>
                </a:lnTo>
                <a:lnTo>
                  <a:pt x="180800" y="276733"/>
                </a:lnTo>
                <a:lnTo>
                  <a:pt x="189282" y="278736"/>
                </a:lnTo>
                <a:lnTo>
                  <a:pt x="197851" y="279915"/>
                </a:lnTo>
                <a:lnTo>
                  <a:pt x="206413" y="280301"/>
                </a:lnTo>
                <a:lnTo>
                  <a:pt x="215173" y="279840"/>
                </a:lnTo>
                <a:lnTo>
                  <a:pt x="223750" y="278490"/>
                </a:lnTo>
                <a:lnTo>
                  <a:pt x="232043" y="276299"/>
                </a:lnTo>
                <a:lnTo>
                  <a:pt x="238471" y="273875"/>
                </a:lnTo>
                <a:close/>
              </a:path>
              <a:path w="412750" h="612139">
                <a:moveTo>
                  <a:pt x="274796" y="107175"/>
                </a:moveTo>
                <a:lnTo>
                  <a:pt x="250215" y="107175"/>
                </a:lnTo>
                <a:lnTo>
                  <a:pt x="265379" y="123370"/>
                </a:lnTo>
                <a:lnTo>
                  <a:pt x="269889" y="128235"/>
                </a:lnTo>
                <a:lnTo>
                  <a:pt x="272447" y="131140"/>
                </a:lnTo>
                <a:lnTo>
                  <a:pt x="272503" y="196291"/>
                </a:lnTo>
                <a:lnTo>
                  <a:pt x="267297" y="221971"/>
                </a:lnTo>
                <a:lnTo>
                  <a:pt x="253112" y="242979"/>
                </a:lnTo>
                <a:lnTo>
                  <a:pt x="232100" y="257163"/>
                </a:lnTo>
                <a:lnTo>
                  <a:pt x="206413" y="262369"/>
                </a:lnTo>
                <a:lnTo>
                  <a:pt x="258155" y="262369"/>
                </a:lnTo>
                <a:lnTo>
                  <a:pt x="269621" y="251549"/>
                </a:lnTo>
                <a:lnTo>
                  <a:pt x="279057" y="238421"/>
                </a:lnTo>
                <a:lnTo>
                  <a:pt x="285853" y="223577"/>
                </a:lnTo>
                <a:lnTo>
                  <a:pt x="289674" y="207352"/>
                </a:lnTo>
                <a:lnTo>
                  <a:pt x="298170" y="206756"/>
                </a:lnTo>
                <a:lnTo>
                  <a:pt x="306044" y="203593"/>
                </a:lnTo>
                <a:lnTo>
                  <a:pt x="312483" y="198056"/>
                </a:lnTo>
                <a:lnTo>
                  <a:pt x="318090" y="192062"/>
                </a:lnTo>
                <a:lnTo>
                  <a:pt x="319776" y="189230"/>
                </a:lnTo>
                <a:lnTo>
                  <a:pt x="290436" y="189230"/>
                </a:lnTo>
                <a:lnTo>
                  <a:pt x="290436" y="149212"/>
                </a:lnTo>
                <a:lnTo>
                  <a:pt x="319959" y="149212"/>
                </a:lnTo>
                <a:lnTo>
                  <a:pt x="316458" y="144348"/>
                </a:lnTo>
                <a:lnTo>
                  <a:pt x="316458" y="132702"/>
                </a:lnTo>
                <a:lnTo>
                  <a:pt x="298526" y="132702"/>
                </a:lnTo>
                <a:lnTo>
                  <a:pt x="295909" y="131902"/>
                </a:lnTo>
                <a:lnTo>
                  <a:pt x="293204" y="131381"/>
                </a:lnTo>
                <a:lnTo>
                  <a:pt x="290436" y="131140"/>
                </a:lnTo>
                <a:lnTo>
                  <a:pt x="290005" y="125924"/>
                </a:lnTo>
                <a:lnTo>
                  <a:pt x="286935" y="120600"/>
                </a:lnTo>
                <a:lnTo>
                  <a:pt x="278494" y="111125"/>
                </a:lnTo>
                <a:lnTo>
                  <a:pt x="274796" y="107175"/>
                </a:lnTo>
                <a:close/>
              </a:path>
              <a:path w="412750" h="612139">
                <a:moveTo>
                  <a:pt x="138150" y="149656"/>
                </a:moveTo>
                <a:lnTo>
                  <a:pt x="120218" y="149656"/>
                </a:lnTo>
                <a:lnTo>
                  <a:pt x="120218" y="189230"/>
                </a:lnTo>
                <a:lnTo>
                  <a:pt x="138150" y="189230"/>
                </a:lnTo>
                <a:lnTo>
                  <a:pt x="138150" y="149656"/>
                </a:lnTo>
                <a:close/>
              </a:path>
              <a:path w="412750" h="612139">
                <a:moveTo>
                  <a:pt x="319959" y="149212"/>
                </a:moveTo>
                <a:lnTo>
                  <a:pt x="290436" y="149212"/>
                </a:lnTo>
                <a:lnTo>
                  <a:pt x="297495" y="151662"/>
                </a:lnTo>
                <a:lnTo>
                  <a:pt x="302971" y="156165"/>
                </a:lnTo>
                <a:lnTo>
                  <a:pt x="306513" y="162192"/>
                </a:lnTo>
                <a:lnTo>
                  <a:pt x="307771" y="169214"/>
                </a:lnTo>
                <a:lnTo>
                  <a:pt x="307771" y="175082"/>
                </a:lnTo>
                <a:lnTo>
                  <a:pt x="305231" y="180644"/>
                </a:lnTo>
                <a:lnTo>
                  <a:pt x="297853" y="186982"/>
                </a:lnTo>
                <a:lnTo>
                  <a:pt x="294309" y="188595"/>
                </a:lnTo>
                <a:lnTo>
                  <a:pt x="290436" y="189230"/>
                </a:lnTo>
                <a:lnTo>
                  <a:pt x="319776" y="189230"/>
                </a:lnTo>
                <a:lnTo>
                  <a:pt x="322241" y="185088"/>
                </a:lnTo>
                <a:lnTo>
                  <a:pt x="324818" y="177387"/>
                </a:lnTo>
                <a:lnTo>
                  <a:pt x="325704" y="169214"/>
                </a:lnTo>
                <a:lnTo>
                  <a:pt x="325117" y="162683"/>
                </a:lnTo>
                <a:lnTo>
                  <a:pt x="325034" y="162192"/>
                </a:lnTo>
                <a:lnTo>
                  <a:pt x="323300" y="155890"/>
                </a:lnTo>
                <a:lnTo>
                  <a:pt x="320399" y="149824"/>
                </a:lnTo>
                <a:lnTo>
                  <a:pt x="319959" y="149212"/>
                </a:lnTo>
                <a:close/>
              </a:path>
              <a:path w="412750" h="612139">
                <a:moveTo>
                  <a:pt x="129616" y="118795"/>
                </a:moveTo>
                <a:lnTo>
                  <a:pt x="122593" y="123875"/>
                </a:lnTo>
                <a:lnTo>
                  <a:pt x="120700" y="131381"/>
                </a:lnTo>
                <a:lnTo>
                  <a:pt x="117843" y="131711"/>
                </a:lnTo>
                <a:lnTo>
                  <a:pt x="114566" y="132486"/>
                </a:lnTo>
                <a:lnTo>
                  <a:pt x="112128" y="133311"/>
                </a:lnTo>
                <a:lnTo>
                  <a:pt x="184416" y="133311"/>
                </a:lnTo>
                <a:lnTo>
                  <a:pt x="196407" y="131008"/>
                </a:lnTo>
                <a:lnTo>
                  <a:pt x="224320" y="121072"/>
                </a:lnTo>
                <a:lnTo>
                  <a:pt x="227473" y="119380"/>
                </a:lnTo>
                <a:lnTo>
                  <a:pt x="137325" y="119380"/>
                </a:lnTo>
                <a:lnTo>
                  <a:pt x="129616" y="118795"/>
                </a:lnTo>
                <a:close/>
              </a:path>
              <a:path w="412750" h="612139">
                <a:moveTo>
                  <a:pt x="262150" y="17932"/>
                </a:moveTo>
                <a:lnTo>
                  <a:pt x="205320" y="17932"/>
                </a:lnTo>
                <a:lnTo>
                  <a:pt x="241567" y="25267"/>
                </a:lnTo>
                <a:lnTo>
                  <a:pt x="271197" y="45259"/>
                </a:lnTo>
                <a:lnTo>
                  <a:pt x="291190" y="74885"/>
                </a:lnTo>
                <a:lnTo>
                  <a:pt x="298526" y="111125"/>
                </a:lnTo>
                <a:lnTo>
                  <a:pt x="298526" y="132702"/>
                </a:lnTo>
                <a:lnTo>
                  <a:pt x="316458" y="132702"/>
                </a:lnTo>
                <a:lnTo>
                  <a:pt x="316458" y="111125"/>
                </a:lnTo>
                <a:lnTo>
                  <a:pt x="307705" y="67910"/>
                </a:lnTo>
                <a:lnTo>
                  <a:pt x="283864" y="32583"/>
                </a:lnTo>
                <a:lnTo>
                  <a:pt x="262150" y="17932"/>
                </a:lnTo>
                <a:close/>
              </a:path>
              <a:path w="412750" h="612139">
                <a:moveTo>
                  <a:pt x="248386" y="86956"/>
                </a:moveTo>
                <a:lnTo>
                  <a:pt x="191050" y="113904"/>
                </a:lnTo>
                <a:lnTo>
                  <a:pt x="137325" y="119380"/>
                </a:lnTo>
                <a:lnTo>
                  <a:pt x="227473" y="119380"/>
                </a:lnTo>
                <a:lnTo>
                  <a:pt x="250215" y="107175"/>
                </a:lnTo>
                <a:lnTo>
                  <a:pt x="274796" y="107175"/>
                </a:lnTo>
                <a:lnTo>
                  <a:pt x="256997" y="88138"/>
                </a:lnTo>
                <a:lnTo>
                  <a:pt x="248386" y="86956"/>
                </a:lnTo>
                <a:close/>
              </a:path>
            </a:pathLst>
          </a:custGeom>
          <a:solidFill>
            <a:srgbClr val="008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63773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100" spc="-4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Quién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Representante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 err="1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Gerencia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 err="1">
                <a:solidFill>
                  <a:srgbClr val="FFFFFF"/>
                </a:solidFill>
                <a:latin typeface="Tahoma"/>
                <a:cs typeface="Tahoma"/>
              </a:rPr>
              <a:t>áreas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líderes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30" dirty="0" err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 err="1">
                <a:solidFill>
                  <a:srgbClr val="FFFFFF"/>
                </a:solidFill>
                <a:latin typeface="Tahoma"/>
                <a:cs typeface="Tahoma"/>
              </a:rPr>
              <a:t>organización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412" y="1403038"/>
            <a:ext cx="3685540" cy="146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6740">
              <a:lnSpc>
                <a:spcPts val="2130"/>
              </a:lnSpc>
              <a:spcBef>
                <a:spcPts val="125"/>
              </a:spcBef>
            </a:pPr>
            <a:r>
              <a:rPr lang="es-CO" sz="1800" b="1" spc="75" dirty="0" err="1">
                <a:solidFill>
                  <a:srgbClr val="F07333"/>
                </a:solidFill>
                <a:latin typeface="Trebuchet MS"/>
                <a:cs typeface="Trebuchet MS"/>
              </a:rPr>
              <a:t>Chemmy</a:t>
            </a:r>
            <a:r>
              <a:rPr lang="es-CO" sz="1800" b="1" spc="75" dirty="0">
                <a:solidFill>
                  <a:srgbClr val="F07333"/>
                </a:solidFill>
                <a:latin typeface="Trebuchet MS"/>
                <a:cs typeface="Trebuchet MS"/>
              </a:rPr>
              <a:t> Antonio Cuadrado</a:t>
            </a:r>
            <a:endParaRPr sz="1800" dirty="0">
              <a:latin typeface="Trebuchet MS"/>
              <a:cs typeface="Trebuchet MS"/>
            </a:endParaRPr>
          </a:p>
          <a:p>
            <a:pPr marL="586740">
              <a:lnSpc>
                <a:spcPts val="1530"/>
              </a:lnSpc>
            </a:pPr>
            <a:r>
              <a:rPr lang="es-MX" sz="1300" spc="20" dirty="0">
                <a:solidFill>
                  <a:srgbClr val="F07333"/>
                </a:solidFill>
                <a:latin typeface="Tahoma"/>
                <a:cs typeface="Tahoma"/>
              </a:rPr>
              <a:t>Gerente (a) Talento y Gestión Empresarial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  <a:spcBef>
                <a:spcPts val="1335"/>
              </a:spcBef>
            </a:pPr>
            <a:r>
              <a:rPr sz="1300" spc="-55" dirty="0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sz="1300" dirty="0">
                <a:solidFill>
                  <a:srgbClr val="0B317D"/>
                </a:solidFill>
                <a:latin typeface="Tahoma"/>
                <a:cs typeface="Tahoma"/>
              </a:rPr>
              <a:t>s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-10" dirty="0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lang="es-CO" sz="1300" spc="20" dirty="0">
                <a:solidFill>
                  <a:srgbClr val="0B317D"/>
                </a:solidFill>
                <a:latin typeface="Tahoma"/>
                <a:cs typeface="Tahoma"/>
              </a:rPr>
              <a:t>l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-35" dirty="0">
                <a:solidFill>
                  <a:srgbClr val="0B317D"/>
                </a:solidFill>
                <a:latin typeface="Tahoma"/>
                <a:cs typeface="Tahoma"/>
              </a:rPr>
              <a:t>R</a:t>
            </a:r>
            <a:r>
              <a:rPr lang="es-CO" sz="1300" spc="5" dirty="0">
                <a:solidFill>
                  <a:srgbClr val="0B317D"/>
                </a:solidFill>
                <a:latin typeface="Tahoma"/>
                <a:cs typeface="Tahoma"/>
              </a:rPr>
              <a:t>ep</a:t>
            </a:r>
            <a:r>
              <a:rPr lang="es-CO" sz="1300" spc="-45" dirty="0">
                <a:solidFill>
                  <a:srgbClr val="0B317D"/>
                </a:solidFill>
                <a:latin typeface="Tahoma"/>
                <a:cs typeface="Tahoma"/>
              </a:rPr>
              <a:t>r</a:t>
            </a:r>
            <a:r>
              <a:rPr lang="es-CO" sz="1300" spc="-20" dirty="0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lang="es-CO" sz="1300" spc="-30" dirty="0">
                <a:solidFill>
                  <a:srgbClr val="0B317D"/>
                </a:solidFill>
                <a:latin typeface="Tahoma"/>
                <a:cs typeface="Tahoma"/>
              </a:rPr>
              <a:t>s</a:t>
            </a:r>
            <a:r>
              <a:rPr lang="es-CO" sz="1300" spc="-15" dirty="0">
                <a:solidFill>
                  <a:srgbClr val="0B317D"/>
                </a:solidFill>
                <a:latin typeface="Tahoma"/>
                <a:cs typeface="Tahoma"/>
              </a:rPr>
              <a:t>entan</a:t>
            </a:r>
            <a:r>
              <a:rPr lang="es-CO" sz="1300" spc="-40" dirty="0">
                <a:solidFill>
                  <a:srgbClr val="0B317D"/>
                </a:solidFill>
                <a:latin typeface="Tahoma"/>
                <a:cs typeface="Tahoma"/>
              </a:rPr>
              <a:t>t</a:t>
            </a:r>
            <a:r>
              <a:rPr lang="es-CO" sz="1300" spc="50" dirty="0">
                <a:solidFill>
                  <a:srgbClr val="0B317D"/>
                </a:solidFill>
                <a:latin typeface="Tahoma"/>
                <a:cs typeface="Tahoma"/>
              </a:rPr>
              <a:t>e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10" dirty="0">
                <a:solidFill>
                  <a:srgbClr val="0B317D"/>
                </a:solidFill>
                <a:latin typeface="Tahoma"/>
                <a:cs typeface="Tahoma"/>
              </a:rPr>
              <a:t>po</a:t>
            </a:r>
            <a:r>
              <a:rPr lang="es-CO" sz="1300" spc="40" dirty="0">
                <a:solidFill>
                  <a:srgbClr val="0B317D"/>
                </a:solidFill>
                <a:latin typeface="Tahoma"/>
                <a:cs typeface="Tahoma"/>
              </a:rPr>
              <a:t>r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0B317D"/>
                </a:solidFill>
                <a:latin typeface="Tahoma"/>
                <a:cs typeface="Tahoma"/>
              </a:rPr>
              <a:t>l</a:t>
            </a:r>
            <a:r>
              <a:rPr sz="1300" spc="35" dirty="0">
                <a:solidFill>
                  <a:srgbClr val="0B317D"/>
                </a:solidFill>
                <a:latin typeface="Tahoma"/>
                <a:cs typeface="Tahoma"/>
              </a:rPr>
              <a:t>a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300" spc="-10" dirty="0" err="1">
                <a:solidFill>
                  <a:srgbClr val="0B317D"/>
                </a:solidFill>
                <a:latin typeface="Tahoma"/>
                <a:cs typeface="Tahoma"/>
              </a:rPr>
              <a:t>Ge</a:t>
            </a:r>
            <a:r>
              <a:rPr sz="1300" spc="-60" dirty="0" err="1">
                <a:solidFill>
                  <a:srgbClr val="0B317D"/>
                </a:solidFill>
                <a:latin typeface="Tahoma"/>
                <a:cs typeface="Tahoma"/>
              </a:rPr>
              <a:t>r</a:t>
            </a:r>
            <a:r>
              <a:rPr sz="1300" spc="-15" dirty="0" err="1">
                <a:solidFill>
                  <a:srgbClr val="0B317D"/>
                </a:solidFill>
                <a:latin typeface="Tahoma"/>
                <a:cs typeface="Tahoma"/>
              </a:rPr>
              <a:t>encia</a:t>
            </a:r>
            <a:endParaRPr sz="1300" dirty="0">
              <a:latin typeface="Tahoma"/>
              <a:cs typeface="Tahoma"/>
            </a:endParaRPr>
          </a:p>
          <a:p>
            <a:pPr marL="12700">
              <a:lnSpc>
                <a:spcPts val="1420"/>
              </a:lnSpc>
            </a:pPr>
            <a:r>
              <a:rPr sz="1300" spc="45" dirty="0">
                <a:solidFill>
                  <a:srgbClr val="0B317D"/>
                </a:solidFill>
                <a:latin typeface="Tahoma"/>
                <a:cs typeface="Tahoma"/>
              </a:rPr>
              <a:t>de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-5" dirty="0">
                <a:solidFill>
                  <a:srgbClr val="0B317D"/>
                </a:solidFill>
                <a:latin typeface="Tahoma"/>
                <a:cs typeface="Tahoma"/>
              </a:rPr>
              <a:t>los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-20" dirty="0">
                <a:solidFill>
                  <a:srgbClr val="0B317D"/>
                </a:solidFill>
                <a:latin typeface="Tahoma"/>
                <a:cs typeface="Tahoma"/>
              </a:rPr>
              <a:t>sistemas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0B317D"/>
                </a:solidFill>
                <a:latin typeface="Tahoma"/>
                <a:cs typeface="Tahoma"/>
              </a:rPr>
              <a:t>que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dirty="0">
                <a:solidFill>
                  <a:srgbClr val="0B317D"/>
                </a:solidFill>
                <a:latin typeface="Tahoma"/>
                <a:cs typeface="Tahoma"/>
              </a:rPr>
              <a:t>hacen</a:t>
            </a:r>
            <a:r>
              <a:rPr sz="1300" spc="-120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lang="es-CO" sz="1300" spc="-5" dirty="0">
                <a:solidFill>
                  <a:srgbClr val="0B317D"/>
                </a:solidFill>
                <a:latin typeface="Tahoma"/>
                <a:cs typeface="Tahoma"/>
              </a:rPr>
              <a:t>parte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0B317D"/>
                </a:solidFill>
                <a:latin typeface="Tahoma"/>
                <a:cs typeface="Tahoma"/>
              </a:rPr>
              <a:t>del</a:t>
            </a:r>
            <a:r>
              <a:rPr sz="1300" spc="-125" dirty="0">
                <a:solidFill>
                  <a:srgbClr val="0B317D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0B317D"/>
                </a:solidFill>
                <a:latin typeface="Tahoma"/>
                <a:cs typeface="Tahoma"/>
              </a:rPr>
              <a:t>SIG.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43833" y="6749237"/>
            <a:ext cx="1002030" cy="410209"/>
            <a:chOff x="8143833" y="7047369"/>
            <a:chExt cx="1002030" cy="4102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62140" y="7390793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335" y="2222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39" y="47358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7"/>
                  </a:lnTo>
                  <a:lnTo>
                    <a:pt x="589948" y="61398"/>
                  </a:lnTo>
                  <a:lnTo>
                    <a:pt x="590831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3"/>
                  </a:lnTo>
                  <a:lnTo>
                    <a:pt x="583323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31" y="60337"/>
                  </a:lnTo>
                  <a:lnTo>
                    <a:pt x="594611" y="55799"/>
                  </a:lnTo>
                  <a:lnTo>
                    <a:pt x="596138" y="47536"/>
                  </a:lnTo>
                  <a:lnTo>
                    <a:pt x="596138" y="37211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15" y="62471"/>
                  </a:lnTo>
                  <a:lnTo>
                    <a:pt x="287782" y="62103"/>
                  </a:lnTo>
                  <a:lnTo>
                    <a:pt x="287604" y="61544"/>
                  </a:lnTo>
                  <a:lnTo>
                    <a:pt x="287483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80" y="5346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35" y="58039"/>
                  </a:lnTo>
                  <a:lnTo>
                    <a:pt x="281698" y="59702"/>
                  </a:lnTo>
                  <a:lnTo>
                    <a:pt x="277279" y="61264"/>
                  </a:lnTo>
                  <a:lnTo>
                    <a:pt x="287483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80" y="5346"/>
                  </a:moveTo>
                  <a:lnTo>
                    <a:pt x="276542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0" y="5346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84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26" y="41821"/>
                  </a:lnTo>
                  <a:lnTo>
                    <a:pt x="212153" y="41275"/>
                  </a:lnTo>
                  <a:lnTo>
                    <a:pt x="220722" y="39420"/>
                  </a:lnTo>
                  <a:lnTo>
                    <a:pt x="225317" y="36576"/>
                  </a:lnTo>
                  <a:lnTo>
                    <a:pt x="192811" y="36576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6"/>
                  </a:lnTo>
                  <a:lnTo>
                    <a:pt x="225317" y="36576"/>
                  </a:lnTo>
                  <a:lnTo>
                    <a:pt x="226920" y="35583"/>
                  </a:lnTo>
                  <a:lnTo>
                    <a:pt x="230684" y="29639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1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1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97"/>
                  </a:lnTo>
                  <a:lnTo>
                    <a:pt x="65125" y="56197"/>
                  </a:lnTo>
                  <a:lnTo>
                    <a:pt x="35551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39" y="56197"/>
                  </a:lnTo>
                  <a:lnTo>
                    <a:pt x="70739" y="1384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242341" y="6776209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" y="685800"/>
            <a:ext cx="5637530" cy="697865"/>
          </a:xfrm>
          <a:custGeom>
            <a:avLst/>
            <a:gdLst/>
            <a:ahLst/>
            <a:cxnLst/>
            <a:rect l="l" t="t" r="r" b="b"/>
            <a:pathLst>
              <a:path w="5637530" h="697864">
                <a:moveTo>
                  <a:pt x="5549760" y="0"/>
                </a:moveTo>
                <a:lnTo>
                  <a:pt x="0" y="0"/>
                </a:lnTo>
                <a:lnTo>
                  <a:pt x="0" y="697306"/>
                </a:lnTo>
                <a:lnTo>
                  <a:pt x="5549760" y="697306"/>
                </a:lnTo>
                <a:lnTo>
                  <a:pt x="5583833" y="690426"/>
                </a:lnTo>
                <a:lnTo>
                  <a:pt x="5611655" y="671666"/>
                </a:lnTo>
                <a:lnTo>
                  <a:pt x="5630411" y="643840"/>
                </a:lnTo>
                <a:lnTo>
                  <a:pt x="5637288" y="609765"/>
                </a:lnTo>
                <a:lnTo>
                  <a:pt x="5637288" y="87528"/>
                </a:lnTo>
                <a:lnTo>
                  <a:pt x="5630411" y="53460"/>
                </a:lnTo>
                <a:lnTo>
                  <a:pt x="5611655" y="25638"/>
                </a:lnTo>
                <a:lnTo>
                  <a:pt x="5583833" y="6879"/>
                </a:lnTo>
                <a:lnTo>
                  <a:pt x="5549760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68029" y="3258705"/>
            <a:ext cx="5979795" cy="2654935"/>
          </a:xfrm>
          <a:custGeom>
            <a:avLst/>
            <a:gdLst/>
            <a:ahLst/>
            <a:cxnLst/>
            <a:rect l="l" t="t" r="r" b="b"/>
            <a:pathLst>
              <a:path w="5979795" h="2654935">
                <a:moveTo>
                  <a:pt x="1942109" y="1772005"/>
                </a:moveTo>
                <a:lnTo>
                  <a:pt x="1935238" y="1737931"/>
                </a:lnTo>
                <a:lnTo>
                  <a:pt x="1916468" y="1710118"/>
                </a:lnTo>
                <a:lnTo>
                  <a:pt x="1888642" y="1691360"/>
                </a:lnTo>
                <a:lnTo>
                  <a:pt x="1854568" y="1684477"/>
                </a:lnTo>
                <a:lnTo>
                  <a:pt x="80632" y="1684477"/>
                </a:lnTo>
                <a:lnTo>
                  <a:pt x="49250" y="1690814"/>
                </a:lnTo>
                <a:lnTo>
                  <a:pt x="23622" y="1708099"/>
                </a:lnTo>
                <a:lnTo>
                  <a:pt x="6337" y="1733727"/>
                </a:lnTo>
                <a:lnTo>
                  <a:pt x="0" y="1765109"/>
                </a:lnTo>
                <a:lnTo>
                  <a:pt x="0" y="2574061"/>
                </a:lnTo>
                <a:lnTo>
                  <a:pt x="6337" y="2605455"/>
                </a:lnTo>
                <a:lnTo>
                  <a:pt x="23622" y="2631084"/>
                </a:lnTo>
                <a:lnTo>
                  <a:pt x="49250" y="2648369"/>
                </a:lnTo>
                <a:lnTo>
                  <a:pt x="80632" y="2654706"/>
                </a:lnTo>
                <a:lnTo>
                  <a:pt x="1854568" y="2654706"/>
                </a:lnTo>
                <a:lnTo>
                  <a:pt x="1888642" y="2647835"/>
                </a:lnTo>
                <a:lnTo>
                  <a:pt x="1916468" y="2629065"/>
                </a:lnTo>
                <a:lnTo>
                  <a:pt x="1935238" y="2601239"/>
                </a:lnTo>
                <a:lnTo>
                  <a:pt x="1942109" y="2567165"/>
                </a:lnTo>
                <a:lnTo>
                  <a:pt x="1942109" y="1772005"/>
                </a:lnTo>
                <a:close/>
              </a:path>
              <a:path w="5979795" h="2654935">
                <a:moveTo>
                  <a:pt x="1954809" y="87541"/>
                </a:moveTo>
                <a:lnTo>
                  <a:pt x="1947938" y="53467"/>
                </a:lnTo>
                <a:lnTo>
                  <a:pt x="1929168" y="25641"/>
                </a:lnTo>
                <a:lnTo>
                  <a:pt x="1901342" y="6883"/>
                </a:lnTo>
                <a:lnTo>
                  <a:pt x="1867268" y="0"/>
                </a:lnTo>
                <a:lnTo>
                  <a:pt x="93332" y="0"/>
                </a:lnTo>
                <a:lnTo>
                  <a:pt x="61950" y="6350"/>
                </a:lnTo>
                <a:lnTo>
                  <a:pt x="36322" y="23622"/>
                </a:lnTo>
                <a:lnTo>
                  <a:pt x="19037" y="49263"/>
                </a:lnTo>
                <a:lnTo>
                  <a:pt x="12700" y="80645"/>
                </a:lnTo>
                <a:lnTo>
                  <a:pt x="12700" y="889596"/>
                </a:lnTo>
                <a:lnTo>
                  <a:pt x="19037" y="920991"/>
                </a:lnTo>
                <a:lnTo>
                  <a:pt x="36322" y="946632"/>
                </a:lnTo>
                <a:lnTo>
                  <a:pt x="61950" y="963904"/>
                </a:lnTo>
                <a:lnTo>
                  <a:pt x="93332" y="970241"/>
                </a:lnTo>
                <a:lnTo>
                  <a:pt x="1867268" y="970241"/>
                </a:lnTo>
                <a:lnTo>
                  <a:pt x="1901342" y="963371"/>
                </a:lnTo>
                <a:lnTo>
                  <a:pt x="1929168" y="944613"/>
                </a:lnTo>
                <a:lnTo>
                  <a:pt x="1947938" y="916787"/>
                </a:lnTo>
                <a:lnTo>
                  <a:pt x="1954809" y="882700"/>
                </a:lnTo>
                <a:lnTo>
                  <a:pt x="1954809" y="87541"/>
                </a:lnTo>
                <a:close/>
              </a:path>
              <a:path w="5979795" h="2654935">
                <a:moveTo>
                  <a:pt x="5979249" y="1772005"/>
                </a:moveTo>
                <a:lnTo>
                  <a:pt x="5972378" y="1737931"/>
                </a:lnTo>
                <a:lnTo>
                  <a:pt x="5953620" y="1710118"/>
                </a:lnTo>
                <a:lnTo>
                  <a:pt x="5925794" y="1691360"/>
                </a:lnTo>
                <a:lnTo>
                  <a:pt x="5891720" y="1684477"/>
                </a:lnTo>
                <a:lnTo>
                  <a:pt x="4021455" y="1684477"/>
                </a:lnTo>
                <a:lnTo>
                  <a:pt x="3990073" y="1690814"/>
                </a:lnTo>
                <a:lnTo>
                  <a:pt x="3964432" y="1708099"/>
                </a:lnTo>
                <a:lnTo>
                  <a:pt x="3947147" y="1733727"/>
                </a:lnTo>
                <a:lnTo>
                  <a:pt x="3940810" y="1765109"/>
                </a:lnTo>
                <a:lnTo>
                  <a:pt x="3940810" y="2574061"/>
                </a:lnTo>
                <a:lnTo>
                  <a:pt x="3947147" y="2605455"/>
                </a:lnTo>
                <a:lnTo>
                  <a:pt x="3964432" y="2631084"/>
                </a:lnTo>
                <a:lnTo>
                  <a:pt x="3990073" y="2648369"/>
                </a:lnTo>
                <a:lnTo>
                  <a:pt x="4021455" y="2654706"/>
                </a:lnTo>
                <a:lnTo>
                  <a:pt x="5891720" y="2654706"/>
                </a:lnTo>
                <a:lnTo>
                  <a:pt x="5925794" y="2647835"/>
                </a:lnTo>
                <a:lnTo>
                  <a:pt x="5953620" y="2629065"/>
                </a:lnTo>
                <a:lnTo>
                  <a:pt x="5972378" y="2601239"/>
                </a:lnTo>
                <a:lnTo>
                  <a:pt x="5979249" y="2567165"/>
                </a:lnTo>
                <a:lnTo>
                  <a:pt x="5979249" y="1772005"/>
                </a:lnTo>
                <a:close/>
              </a:path>
              <a:path w="5979795" h="2654935">
                <a:moveTo>
                  <a:pt x="5979249" y="87541"/>
                </a:moveTo>
                <a:lnTo>
                  <a:pt x="5972378" y="53467"/>
                </a:lnTo>
                <a:lnTo>
                  <a:pt x="5953620" y="25641"/>
                </a:lnTo>
                <a:lnTo>
                  <a:pt x="5925794" y="6883"/>
                </a:lnTo>
                <a:lnTo>
                  <a:pt x="5891720" y="0"/>
                </a:lnTo>
                <a:lnTo>
                  <a:pt x="4021455" y="0"/>
                </a:lnTo>
                <a:lnTo>
                  <a:pt x="3990073" y="6350"/>
                </a:lnTo>
                <a:lnTo>
                  <a:pt x="3964432" y="23622"/>
                </a:lnTo>
                <a:lnTo>
                  <a:pt x="3947147" y="49263"/>
                </a:lnTo>
                <a:lnTo>
                  <a:pt x="3940810" y="80645"/>
                </a:lnTo>
                <a:lnTo>
                  <a:pt x="3940810" y="889596"/>
                </a:lnTo>
                <a:lnTo>
                  <a:pt x="3947147" y="920991"/>
                </a:lnTo>
                <a:lnTo>
                  <a:pt x="3964432" y="946632"/>
                </a:lnTo>
                <a:lnTo>
                  <a:pt x="3990073" y="963904"/>
                </a:lnTo>
                <a:lnTo>
                  <a:pt x="4021455" y="970241"/>
                </a:lnTo>
                <a:lnTo>
                  <a:pt x="5891720" y="970241"/>
                </a:lnTo>
                <a:lnTo>
                  <a:pt x="5925794" y="963371"/>
                </a:lnTo>
                <a:lnTo>
                  <a:pt x="5953620" y="944613"/>
                </a:lnTo>
                <a:lnTo>
                  <a:pt x="5972378" y="916787"/>
                </a:lnTo>
                <a:lnTo>
                  <a:pt x="5979249" y="882700"/>
                </a:lnTo>
                <a:lnTo>
                  <a:pt x="5979249" y="87541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8890" y="770683"/>
            <a:ext cx="4992370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600" b="1" spc="30">
                <a:solidFill>
                  <a:srgbClr val="008BFF"/>
                </a:solidFill>
                <a:latin typeface="Trebuchet MS"/>
                <a:cs typeface="Trebuchet MS"/>
              </a:rPr>
              <a:t>¿Quién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">
                <a:solidFill>
                  <a:srgbClr val="008BFF"/>
                </a:solidFill>
                <a:latin typeface="Trebuchet MS"/>
                <a:cs typeface="Trebuchet MS"/>
              </a:rPr>
              <a:t>el</a:t>
            </a:r>
            <a:r>
              <a:rPr sz="1600" b="1" spc="-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Representante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50">
                <a:solidFill>
                  <a:srgbClr val="008BFF"/>
                </a:solidFill>
                <a:latin typeface="Trebuchet MS"/>
                <a:cs typeface="Trebuchet MS"/>
              </a:rPr>
              <a:t>por</a:t>
            </a:r>
            <a:r>
              <a:rPr sz="16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35">
                <a:solidFill>
                  <a:srgbClr val="008BFF"/>
                </a:solidFill>
                <a:latin typeface="Trebuchet MS"/>
                <a:cs typeface="Trebuchet MS"/>
              </a:rPr>
              <a:t>la</a:t>
            </a:r>
            <a:r>
              <a:rPr sz="1600" b="1" spc="-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600" b="1" spc="25">
                <a:solidFill>
                  <a:srgbClr val="008BFF"/>
                </a:solidFill>
                <a:latin typeface="Trebuchet MS"/>
                <a:cs typeface="Trebuchet MS"/>
              </a:rPr>
              <a:t>Gerencia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45"/>
              </a:lnSpc>
            </a:pPr>
            <a:r>
              <a:rPr sz="1600">
                <a:solidFill>
                  <a:srgbClr val="008BFF"/>
                </a:solidFill>
                <a:latin typeface="Tahoma"/>
                <a:cs typeface="Tahoma"/>
              </a:rPr>
              <a:t>y</a:t>
            </a:r>
            <a:r>
              <a:rPr sz="1600" spc="-2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30">
                <a:solidFill>
                  <a:srgbClr val="008BFF"/>
                </a:solidFill>
                <a:latin typeface="Tahoma"/>
                <a:cs typeface="Tahoma"/>
              </a:rPr>
              <a:t>las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30">
                <a:solidFill>
                  <a:srgbClr val="008BFF"/>
                </a:solidFill>
                <a:latin typeface="Tahoma"/>
                <a:cs typeface="Tahoma"/>
              </a:rPr>
              <a:t>áreas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líderes</a:t>
            </a:r>
            <a:r>
              <a:rPr sz="1600" spc="-2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95">
                <a:solidFill>
                  <a:srgbClr val="008BFF"/>
                </a:solidFill>
                <a:latin typeface="Tahoma"/>
                <a:cs typeface="Tahoma"/>
              </a:rPr>
              <a:t>de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los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40">
                <a:solidFill>
                  <a:srgbClr val="008BFF"/>
                </a:solidFill>
                <a:latin typeface="Tahoma"/>
                <a:cs typeface="Tahoma"/>
              </a:rPr>
              <a:t>sistema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60">
                <a:solidFill>
                  <a:srgbClr val="008BFF"/>
                </a:solidFill>
                <a:latin typeface="Tahoma"/>
                <a:cs typeface="Tahoma"/>
              </a:rPr>
              <a:t>en</a:t>
            </a:r>
            <a:r>
              <a:rPr sz="1600" spc="-20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30">
                <a:solidFill>
                  <a:srgbClr val="008BFF"/>
                </a:solidFill>
                <a:latin typeface="Tahoma"/>
                <a:cs typeface="Tahoma"/>
              </a:rPr>
              <a:t>la</a:t>
            </a:r>
            <a:r>
              <a:rPr sz="1600" spc="-15">
                <a:solidFill>
                  <a:srgbClr val="008BFF"/>
                </a:solidFill>
                <a:latin typeface="Tahoma"/>
                <a:cs typeface="Tahoma"/>
              </a:rPr>
              <a:t> </a:t>
            </a:r>
            <a:r>
              <a:rPr sz="1600" spc="50">
                <a:solidFill>
                  <a:srgbClr val="008BFF"/>
                </a:solidFill>
                <a:latin typeface="Tahoma"/>
                <a:cs typeface="Tahoma"/>
              </a:rPr>
              <a:t>organización?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3614" y="2362129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041" y="0"/>
                </a:lnTo>
              </a:path>
            </a:pathLst>
          </a:custGeom>
          <a:ln w="12700">
            <a:solidFill>
              <a:srgbClr val="008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9526" y="3471972"/>
            <a:ext cx="1708785" cy="608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97510" algn="r">
              <a:lnSpc>
                <a:spcPts val="1019"/>
              </a:lnSpc>
              <a:spcBef>
                <a:spcPts val="265"/>
              </a:spcBef>
            </a:pPr>
            <a:r>
              <a:rPr sz="950" b="1" spc="-10" dirty="0">
                <a:solidFill>
                  <a:srgbClr val="008BFF"/>
                </a:solidFill>
                <a:latin typeface="Arial"/>
                <a:cs typeface="Arial"/>
              </a:rPr>
              <a:t>Sistema</a:t>
            </a:r>
            <a:r>
              <a:rPr sz="950" b="1" spc="-5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35" dirty="0">
                <a:solidFill>
                  <a:srgbClr val="008BFF"/>
                </a:solidFill>
                <a:latin typeface="Arial"/>
                <a:cs typeface="Arial"/>
              </a:rPr>
              <a:t>de</a:t>
            </a:r>
            <a:r>
              <a:rPr sz="950" b="1" spc="-4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-15" dirty="0" err="1">
                <a:solidFill>
                  <a:srgbClr val="008BFF"/>
                </a:solidFill>
                <a:latin typeface="Arial"/>
                <a:cs typeface="Arial"/>
              </a:rPr>
              <a:t>Gestión</a:t>
            </a:r>
            <a:r>
              <a:rPr sz="950" b="1" spc="-4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25" dirty="0">
                <a:solidFill>
                  <a:srgbClr val="008BFF"/>
                </a:solidFill>
                <a:latin typeface="Arial"/>
                <a:cs typeface="Arial"/>
              </a:rPr>
              <a:t>de </a:t>
            </a:r>
            <a:r>
              <a:rPr sz="950" b="1" spc="-24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-5" dirty="0">
                <a:solidFill>
                  <a:srgbClr val="008BFF"/>
                </a:solidFill>
                <a:latin typeface="Arial"/>
                <a:cs typeface="Arial"/>
              </a:rPr>
              <a:t>Calidad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40" dirty="0">
                <a:solidFill>
                  <a:srgbClr val="008BFF"/>
                </a:solidFill>
                <a:latin typeface="Arial"/>
                <a:cs typeface="Arial"/>
              </a:rPr>
              <a:t>e</a:t>
            </a:r>
            <a:r>
              <a:rPr sz="950" b="1" spc="-3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-5" dirty="0" err="1">
                <a:solidFill>
                  <a:srgbClr val="008BFF"/>
                </a:solidFill>
                <a:latin typeface="Arial"/>
                <a:cs typeface="Arial"/>
              </a:rPr>
              <a:t>integración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15" dirty="0">
                <a:solidFill>
                  <a:srgbClr val="008BFF"/>
                </a:solidFill>
                <a:latin typeface="Arial"/>
                <a:cs typeface="Arial"/>
              </a:rPr>
              <a:t>del</a:t>
            </a:r>
            <a:r>
              <a:rPr sz="950" b="1" spc="-3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-50" dirty="0">
                <a:solidFill>
                  <a:srgbClr val="008BFF"/>
                </a:solidFill>
                <a:latin typeface="Arial"/>
                <a:cs typeface="Arial"/>
              </a:rPr>
              <a:t>SIG:</a:t>
            </a:r>
            <a:endParaRPr sz="950" dirty="0">
              <a:latin typeface="Arial"/>
              <a:cs typeface="Arial"/>
            </a:endParaRPr>
          </a:p>
          <a:p>
            <a:pPr marL="368300" algn="r">
              <a:lnSpc>
                <a:spcPct val="100000"/>
              </a:lnSpc>
              <a:spcBef>
                <a:spcPts val="155"/>
              </a:spcBef>
            </a:pPr>
            <a:r>
              <a:rPr sz="950" spc="25" dirty="0" err="1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95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60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5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10" dirty="0" err="1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lang="es-MX" sz="950" spc="10" dirty="0">
                <a:solidFill>
                  <a:srgbClr val="818385"/>
                </a:solidFill>
                <a:latin typeface="Tahoma"/>
                <a:cs typeface="Tahoma"/>
              </a:rPr>
              <a:t> e Innovación</a:t>
            </a:r>
            <a:r>
              <a:rPr sz="95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8347" y="5173539"/>
            <a:ext cx="1659889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130"/>
              </a:lnSpc>
              <a:spcBef>
                <a:spcPts val="120"/>
              </a:spcBef>
            </a:pPr>
            <a:r>
              <a:rPr sz="1000" b="1" spc="-70" dirty="0">
                <a:solidFill>
                  <a:srgbClr val="008BFF"/>
                </a:solidFill>
                <a:latin typeface="Arial"/>
                <a:cs typeface="Arial"/>
              </a:rPr>
              <a:t>Si</a:t>
            </a:r>
            <a:r>
              <a:rPr sz="1000" b="1" spc="-85" dirty="0">
                <a:solidFill>
                  <a:srgbClr val="008BFF"/>
                </a:solidFill>
                <a:latin typeface="Arial"/>
                <a:cs typeface="Arial"/>
              </a:rPr>
              <a:t>s</a:t>
            </a:r>
            <a:r>
              <a:rPr sz="1000" b="1" spc="25" dirty="0">
                <a:solidFill>
                  <a:srgbClr val="008BFF"/>
                </a:solidFill>
                <a:latin typeface="Arial"/>
                <a:cs typeface="Arial"/>
              </a:rPr>
              <a:t>t</a:t>
            </a:r>
            <a:r>
              <a:rPr sz="1000" b="1" spc="15" dirty="0">
                <a:solidFill>
                  <a:srgbClr val="008BFF"/>
                </a:solidFill>
                <a:latin typeface="Arial"/>
                <a:cs typeface="Arial"/>
              </a:rPr>
              <a:t>em</a:t>
            </a:r>
            <a:r>
              <a:rPr sz="1000" b="1" spc="30" dirty="0">
                <a:solidFill>
                  <a:srgbClr val="008BFF"/>
                </a:solidFill>
                <a:latin typeface="Arial"/>
                <a:cs typeface="Arial"/>
              </a:rPr>
              <a:t>a</a:t>
            </a:r>
            <a:r>
              <a:rPr sz="1000" b="1" spc="-2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15" dirty="0">
                <a:solidFill>
                  <a:srgbClr val="008BFF"/>
                </a:solidFill>
                <a:latin typeface="Arial"/>
                <a:cs typeface="Arial"/>
              </a:rPr>
              <a:t>d</a:t>
            </a:r>
            <a:r>
              <a:rPr sz="1000" b="1" spc="35" dirty="0">
                <a:solidFill>
                  <a:srgbClr val="008BFF"/>
                </a:solidFill>
                <a:latin typeface="Arial"/>
                <a:cs typeface="Arial"/>
              </a:rPr>
              <a:t>e</a:t>
            </a:r>
            <a:r>
              <a:rPr sz="1000" b="1" spc="-2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60" dirty="0" err="1">
                <a:solidFill>
                  <a:srgbClr val="008BFF"/>
                </a:solidFill>
                <a:latin typeface="Arial"/>
                <a:cs typeface="Arial"/>
              </a:rPr>
              <a:t>Ges</a:t>
            </a:r>
            <a:r>
              <a:rPr sz="1000" b="1" spc="-10" dirty="0" err="1">
                <a:solidFill>
                  <a:srgbClr val="008BFF"/>
                </a:solidFill>
                <a:latin typeface="Arial"/>
                <a:cs typeface="Arial"/>
              </a:rPr>
              <a:t>tíon</a:t>
            </a:r>
            <a:endParaRPr sz="1000" dirty="0">
              <a:latin typeface="Arial"/>
              <a:cs typeface="Arial"/>
            </a:endParaRPr>
          </a:p>
          <a:p>
            <a:pPr marR="5080" algn="r">
              <a:lnSpc>
                <a:spcPts val="1130"/>
              </a:lnSpc>
            </a:pPr>
            <a:r>
              <a:rPr sz="1000" b="1" spc="-5" dirty="0" err="1">
                <a:solidFill>
                  <a:srgbClr val="008BFF"/>
                </a:solidFill>
                <a:latin typeface="Arial"/>
                <a:cs typeface="Arial"/>
              </a:rPr>
              <a:t>ambiental</a:t>
            </a:r>
            <a:r>
              <a:rPr sz="1000" b="1" spc="-5" dirty="0">
                <a:solidFill>
                  <a:srgbClr val="008BFF"/>
                </a:solidFill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165"/>
              </a:spcBef>
            </a:pPr>
            <a:r>
              <a:rPr sz="1000" spc="20" dirty="0" err="1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1000" spc="-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000" spc="55" dirty="0">
                <a:solidFill>
                  <a:srgbClr val="818385"/>
                </a:solidFill>
                <a:latin typeface="Tahoma"/>
                <a:cs typeface="Tahoma"/>
              </a:rPr>
              <a:t>Ambiental, Social</a:t>
            </a:r>
            <a:r>
              <a:rPr lang="es-MX" sz="1000" spc="20" dirty="0">
                <a:solidFill>
                  <a:srgbClr val="818385"/>
                </a:solidFill>
                <a:latin typeface="Tahoma"/>
                <a:cs typeface="Tahoma"/>
              </a:rPr>
              <a:t> y predial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66017" y="5124991"/>
            <a:ext cx="1701800" cy="6019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270"/>
              </a:spcBef>
            </a:pPr>
            <a:r>
              <a:rPr sz="1000" b="1" spc="-80">
                <a:solidFill>
                  <a:srgbClr val="008BFF"/>
                </a:solidFill>
                <a:latin typeface="Arial"/>
                <a:cs typeface="Arial"/>
              </a:rPr>
              <a:t>Si</a:t>
            </a:r>
            <a:r>
              <a:rPr sz="1000" b="1" spc="-100">
                <a:solidFill>
                  <a:srgbClr val="008BFF"/>
                </a:solidFill>
                <a:latin typeface="Arial"/>
                <a:cs typeface="Arial"/>
              </a:rPr>
              <a:t>s</a:t>
            </a:r>
            <a:r>
              <a:rPr sz="1000" b="1" spc="10">
                <a:solidFill>
                  <a:srgbClr val="008BFF"/>
                </a:solidFill>
                <a:latin typeface="Arial"/>
                <a:cs typeface="Arial"/>
              </a:rPr>
              <a:t>t</a:t>
            </a:r>
            <a:r>
              <a:rPr sz="1000" b="1" spc="-5">
                <a:solidFill>
                  <a:srgbClr val="008BFF"/>
                </a:solidFill>
                <a:latin typeface="Arial"/>
                <a:cs typeface="Arial"/>
              </a:rPr>
              <a:t>em</a:t>
            </a:r>
            <a:r>
              <a:rPr sz="1000" b="1" spc="10">
                <a:solidFill>
                  <a:srgbClr val="008BFF"/>
                </a:solidFill>
                <a:latin typeface="Arial"/>
                <a:cs typeface="Arial"/>
              </a:rPr>
              <a:t>a</a:t>
            </a:r>
            <a:r>
              <a:rPr sz="1000" b="1" spc="-3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>
                <a:solidFill>
                  <a:srgbClr val="008BFF"/>
                </a:solidFill>
                <a:latin typeface="Arial"/>
                <a:cs typeface="Arial"/>
              </a:rPr>
              <a:t>d</a:t>
            </a:r>
            <a:r>
              <a:rPr sz="1000" b="1" spc="15">
                <a:solidFill>
                  <a:srgbClr val="008BFF"/>
                </a:solidFill>
                <a:latin typeface="Arial"/>
                <a:cs typeface="Arial"/>
              </a:rPr>
              <a:t>e</a:t>
            </a:r>
            <a:r>
              <a:rPr sz="1000" b="1" spc="-3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75">
                <a:solidFill>
                  <a:srgbClr val="008BFF"/>
                </a:solidFill>
                <a:latin typeface="Arial"/>
                <a:cs typeface="Arial"/>
              </a:rPr>
              <a:t>Ges</a:t>
            </a:r>
            <a:r>
              <a:rPr sz="1000" b="1" spc="-20">
                <a:solidFill>
                  <a:srgbClr val="008BFF"/>
                </a:solidFill>
                <a:latin typeface="Arial"/>
                <a:cs typeface="Arial"/>
              </a:rPr>
              <a:t>tió</a:t>
            </a:r>
            <a:r>
              <a:rPr sz="1000" b="1" spc="5">
                <a:solidFill>
                  <a:srgbClr val="008BFF"/>
                </a:solidFill>
                <a:latin typeface="Arial"/>
                <a:cs typeface="Arial"/>
              </a:rPr>
              <a:t>n</a:t>
            </a:r>
            <a:r>
              <a:rPr sz="1000" b="1" spc="-3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20">
                <a:solidFill>
                  <a:srgbClr val="008BFF"/>
                </a:solidFill>
                <a:latin typeface="Arial"/>
                <a:cs typeface="Arial"/>
              </a:rPr>
              <a:t>en  </a:t>
            </a:r>
            <a:r>
              <a:rPr sz="1000" b="1" spc="-25">
                <a:solidFill>
                  <a:srgbClr val="008BFF"/>
                </a:solidFill>
                <a:latin typeface="Arial"/>
                <a:cs typeface="Arial"/>
              </a:rPr>
              <a:t>Seguridad</a:t>
            </a:r>
            <a:r>
              <a:rPr sz="1000" b="1" spc="-4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10">
                <a:solidFill>
                  <a:srgbClr val="008BFF"/>
                </a:solidFill>
                <a:latin typeface="Arial"/>
                <a:cs typeface="Arial"/>
              </a:rPr>
              <a:t>de</a:t>
            </a:r>
            <a:r>
              <a:rPr sz="1000" b="1" spc="-35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10">
                <a:solidFill>
                  <a:srgbClr val="008BFF"/>
                </a:solidFill>
                <a:latin typeface="Arial"/>
                <a:cs typeface="Arial"/>
              </a:rPr>
              <a:t>la</a:t>
            </a:r>
            <a:r>
              <a:rPr sz="1000" b="1" spc="-35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30">
                <a:solidFill>
                  <a:srgbClr val="008BFF"/>
                </a:solidFill>
                <a:latin typeface="Arial"/>
                <a:cs typeface="Arial"/>
              </a:rPr>
              <a:t>Información:</a:t>
            </a:r>
            <a:endParaRPr sz="1000">
              <a:latin typeface="Arial"/>
              <a:cs typeface="Arial"/>
            </a:endParaRPr>
          </a:p>
          <a:p>
            <a:pPr marL="12700" marR="462280">
              <a:lnSpc>
                <a:spcPts val="1000"/>
              </a:lnSpc>
              <a:spcBef>
                <a:spcPts val="310"/>
              </a:spcBef>
            </a:pPr>
            <a:r>
              <a:rPr sz="950" spc="25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950" spc="-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20">
                <a:solidFill>
                  <a:srgbClr val="818385"/>
                </a:solidFill>
                <a:latin typeface="Tahoma"/>
                <a:cs typeface="Tahoma"/>
              </a:rPr>
              <a:t>Tecnologíca </a:t>
            </a:r>
            <a:r>
              <a:rPr sz="950" spc="-28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6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95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15">
                <a:solidFill>
                  <a:srgbClr val="818385"/>
                </a:solidFill>
                <a:latin typeface="Tahoma"/>
                <a:cs typeface="Tahoma"/>
              </a:rPr>
              <a:t>Información.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6878" y="3495731"/>
            <a:ext cx="2332355" cy="2332355"/>
            <a:chOff x="3846878" y="3793863"/>
            <a:chExt cx="2332355" cy="2332355"/>
          </a:xfrm>
        </p:grpSpPr>
        <p:sp>
          <p:nvSpPr>
            <p:cNvPr id="18" name="object 18"/>
            <p:cNvSpPr/>
            <p:nvPr/>
          </p:nvSpPr>
          <p:spPr>
            <a:xfrm>
              <a:off x="3853228" y="3800213"/>
              <a:ext cx="2319655" cy="2319655"/>
            </a:xfrm>
            <a:custGeom>
              <a:avLst/>
              <a:gdLst/>
              <a:ahLst/>
              <a:cxnLst/>
              <a:rect l="l" t="t" r="r" b="b"/>
              <a:pathLst>
                <a:path w="2319654" h="2319654">
                  <a:moveTo>
                    <a:pt x="2319058" y="1159535"/>
                  </a:moveTo>
                  <a:lnTo>
                    <a:pt x="2318090" y="1207330"/>
                  </a:lnTo>
                  <a:lnTo>
                    <a:pt x="2315214" y="1254634"/>
                  </a:lnTo>
                  <a:lnTo>
                    <a:pt x="2310465" y="1301408"/>
                  </a:lnTo>
                  <a:lnTo>
                    <a:pt x="2303881" y="1347615"/>
                  </a:lnTo>
                  <a:lnTo>
                    <a:pt x="2295500" y="1393219"/>
                  </a:lnTo>
                  <a:lnTo>
                    <a:pt x="2285359" y="1438181"/>
                  </a:lnTo>
                  <a:lnTo>
                    <a:pt x="2273494" y="1482465"/>
                  </a:lnTo>
                  <a:lnTo>
                    <a:pt x="2259944" y="1526033"/>
                  </a:lnTo>
                  <a:lnTo>
                    <a:pt x="2244746" y="1568848"/>
                  </a:lnTo>
                  <a:lnTo>
                    <a:pt x="2227936" y="1610873"/>
                  </a:lnTo>
                  <a:lnTo>
                    <a:pt x="2209553" y="1652070"/>
                  </a:lnTo>
                  <a:lnTo>
                    <a:pt x="2189633" y="1692402"/>
                  </a:lnTo>
                  <a:lnTo>
                    <a:pt x="2168215" y="1731831"/>
                  </a:lnTo>
                  <a:lnTo>
                    <a:pt x="2145334" y="1770321"/>
                  </a:lnTo>
                  <a:lnTo>
                    <a:pt x="2121029" y="1807834"/>
                  </a:lnTo>
                  <a:lnTo>
                    <a:pt x="2095336" y="1844333"/>
                  </a:lnTo>
                  <a:lnTo>
                    <a:pt x="2068294" y="1879781"/>
                  </a:lnTo>
                  <a:lnTo>
                    <a:pt x="2039939" y="1914139"/>
                  </a:lnTo>
                  <a:lnTo>
                    <a:pt x="2010309" y="1947372"/>
                  </a:lnTo>
                  <a:lnTo>
                    <a:pt x="1979441" y="1979441"/>
                  </a:lnTo>
                  <a:lnTo>
                    <a:pt x="1947372" y="2010309"/>
                  </a:lnTo>
                  <a:lnTo>
                    <a:pt x="1914139" y="2039939"/>
                  </a:lnTo>
                  <a:lnTo>
                    <a:pt x="1879781" y="2068294"/>
                  </a:lnTo>
                  <a:lnTo>
                    <a:pt x="1844333" y="2095336"/>
                  </a:lnTo>
                  <a:lnTo>
                    <a:pt x="1807834" y="2121029"/>
                  </a:lnTo>
                  <a:lnTo>
                    <a:pt x="1770321" y="2145334"/>
                  </a:lnTo>
                  <a:lnTo>
                    <a:pt x="1731831" y="2168215"/>
                  </a:lnTo>
                  <a:lnTo>
                    <a:pt x="1692402" y="2189633"/>
                  </a:lnTo>
                  <a:lnTo>
                    <a:pt x="1652070" y="2209553"/>
                  </a:lnTo>
                  <a:lnTo>
                    <a:pt x="1610873" y="2227936"/>
                  </a:lnTo>
                  <a:lnTo>
                    <a:pt x="1568848" y="2244746"/>
                  </a:lnTo>
                  <a:lnTo>
                    <a:pt x="1526033" y="2259944"/>
                  </a:lnTo>
                  <a:lnTo>
                    <a:pt x="1482465" y="2273494"/>
                  </a:lnTo>
                  <a:lnTo>
                    <a:pt x="1438181" y="2285359"/>
                  </a:lnTo>
                  <a:lnTo>
                    <a:pt x="1393219" y="2295500"/>
                  </a:lnTo>
                  <a:lnTo>
                    <a:pt x="1347615" y="2303881"/>
                  </a:lnTo>
                  <a:lnTo>
                    <a:pt x="1301408" y="2310465"/>
                  </a:lnTo>
                  <a:lnTo>
                    <a:pt x="1254634" y="2315214"/>
                  </a:lnTo>
                  <a:lnTo>
                    <a:pt x="1207330" y="2318090"/>
                  </a:lnTo>
                  <a:lnTo>
                    <a:pt x="1159535" y="2319058"/>
                  </a:lnTo>
                  <a:lnTo>
                    <a:pt x="1111739" y="2318090"/>
                  </a:lnTo>
                  <a:lnTo>
                    <a:pt x="1064434" y="2315214"/>
                  </a:lnTo>
                  <a:lnTo>
                    <a:pt x="1017660" y="2310465"/>
                  </a:lnTo>
                  <a:lnTo>
                    <a:pt x="971451" y="2303881"/>
                  </a:lnTo>
                  <a:lnTo>
                    <a:pt x="925847" y="2295500"/>
                  </a:lnTo>
                  <a:lnTo>
                    <a:pt x="880884" y="2285359"/>
                  </a:lnTo>
                  <a:lnTo>
                    <a:pt x="836599" y="2273494"/>
                  </a:lnTo>
                  <a:lnTo>
                    <a:pt x="793031" y="2259944"/>
                  </a:lnTo>
                  <a:lnTo>
                    <a:pt x="750215" y="2244746"/>
                  </a:lnTo>
                  <a:lnTo>
                    <a:pt x="708190" y="2227936"/>
                  </a:lnTo>
                  <a:lnTo>
                    <a:pt x="666992" y="2209553"/>
                  </a:lnTo>
                  <a:lnTo>
                    <a:pt x="626660" y="2189633"/>
                  </a:lnTo>
                  <a:lnTo>
                    <a:pt x="587230" y="2168215"/>
                  </a:lnTo>
                  <a:lnTo>
                    <a:pt x="548739" y="2145334"/>
                  </a:lnTo>
                  <a:lnTo>
                    <a:pt x="511226" y="2121029"/>
                  </a:lnTo>
                  <a:lnTo>
                    <a:pt x="474727" y="2095336"/>
                  </a:lnTo>
                  <a:lnTo>
                    <a:pt x="439279" y="2068294"/>
                  </a:lnTo>
                  <a:lnTo>
                    <a:pt x="404920" y="2039939"/>
                  </a:lnTo>
                  <a:lnTo>
                    <a:pt x="371687" y="2010309"/>
                  </a:lnTo>
                  <a:lnTo>
                    <a:pt x="339618" y="1979441"/>
                  </a:lnTo>
                  <a:lnTo>
                    <a:pt x="308750" y="1947372"/>
                  </a:lnTo>
                  <a:lnTo>
                    <a:pt x="279119" y="1914139"/>
                  </a:lnTo>
                  <a:lnTo>
                    <a:pt x="250764" y="1879781"/>
                  </a:lnTo>
                  <a:lnTo>
                    <a:pt x="223721" y="1844333"/>
                  </a:lnTo>
                  <a:lnTo>
                    <a:pt x="198029" y="1807834"/>
                  </a:lnTo>
                  <a:lnTo>
                    <a:pt x="173724" y="1770321"/>
                  </a:lnTo>
                  <a:lnTo>
                    <a:pt x="150843" y="1731831"/>
                  </a:lnTo>
                  <a:lnTo>
                    <a:pt x="129424" y="1692401"/>
                  </a:lnTo>
                  <a:lnTo>
                    <a:pt x="109504" y="1652070"/>
                  </a:lnTo>
                  <a:lnTo>
                    <a:pt x="91121" y="1610873"/>
                  </a:lnTo>
                  <a:lnTo>
                    <a:pt x="74311" y="1568848"/>
                  </a:lnTo>
                  <a:lnTo>
                    <a:pt x="59113" y="1526033"/>
                  </a:lnTo>
                  <a:lnTo>
                    <a:pt x="45563" y="1482465"/>
                  </a:lnTo>
                  <a:lnTo>
                    <a:pt x="33698" y="1438181"/>
                  </a:lnTo>
                  <a:lnTo>
                    <a:pt x="23557" y="1393219"/>
                  </a:lnTo>
                  <a:lnTo>
                    <a:pt x="15176" y="1347615"/>
                  </a:lnTo>
                  <a:lnTo>
                    <a:pt x="8592" y="1301408"/>
                  </a:lnTo>
                  <a:lnTo>
                    <a:pt x="3843" y="1254634"/>
                  </a:lnTo>
                  <a:lnTo>
                    <a:pt x="967" y="1207330"/>
                  </a:lnTo>
                  <a:lnTo>
                    <a:pt x="0" y="1159535"/>
                  </a:lnTo>
                  <a:lnTo>
                    <a:pt x="967" y="1111740"/>
                  </a:lnTo>
                  <a:lnTo>
                    <a:pt x="3843" y="1064436"/>
                  </a:lnTo>
                  <a:lnTo>
                    <a:pt x="8592" y="1017662"/>
                  </a:lnTo>
                  <a:lnTo>
                    <a:pt x="15176" y="971454"/>
                  </a:lnTo>
                  <a:lnTo>
                    <a:pt x="23557" y="925851"/>
                  </a:lnTo>
                  <a:lnTo>
                    <a:pt x="33698" y="880888"/>
                  </a:lnTo>
                  <a:lnTo>
                    <a:pt x="45563" y="836604"/>
                  </a:lnTo>
                  <a:lnTo>
                    <a:pt x="59113" y="793035"/>
                  </a:lnTo>
                  <a:lnTo>
                    <a:pt x="74311" y="750220"/>
                  </a:lnTo>
                  <a:lnTo>
                    <a:pt x="91121" y="708195"/>
                  </a:lnTo>
                  <a:lnTo>
                    <a:pt x="109504" y="666998"/>
                  </a:lnTo>
                  <a:lnTo>
                    <a:pt x="129424" y="626666"/>
                  </a:lnTo>
                  <a:lnTo>
                    <a:pt x="150843" y="587236"/>
                  </a:lnTo>
                  <a:lnTo>
                    <a:pt x="173724" y="548745"/>
                  </a:lnTo>
                  <a:lnTo>
                    <a:pt x="198029" y="511232"/>
                  </a:lnTo>
                  <a:lnTo>
                    <a:pt x="223721" y="474732"/>
                  </a:lnTo>
                  <a:lnTo>
                    <a:pt x="250764" y="439284"/>
                  </a:lnTo>
                  <a:lnTo>
                    <a:pt x="279119" y="404925"/>
                  </a:lnTo>
                  <a:lnTo>
                    <a:pt x="308750" y="371692"/>
                  </a:lnTo>
                  <a:lnTo>
                    <a:pt x="339618" y="339623"/>
                  </a:lnTo>
                  <a:lnTo>
                    <a:pt x="371687" y="308754"/>
                  </a:lnTo>
                  <a:lnTo>
                    <a:pt x="404920" y="279123"/>
                  </a:lnTo>
                  <a:lnTo>
                    <a:pt x="439279" y="250768"/>
                  </a:lnTo>
                  <a:lnTo>
                    <a:pt x="474727" y="223725"/>
                  </a:lnTo>
                  <a:lnTo>
                    <a:pt x="511226" y="198032"/>
                  </a:lnTo>
                  <a:lnTo>
                    <a:pt x="548739" y="173727"/>
                  </a:lnTo>
                  <a:lnTo>
                    <a:pt x="587230" y="150846"/>
                  </a:lnTo>
                  <a:lnTo>
                    <a:pt x="626660" y="129426"/>
                  </a:lnTo>
                  <a:lnTo>
                    <a:pt x="666992" y="109506"/>
                  </a:lnTo>
                  <a:lnTo>
                    <a:pt x="708190" y="91123"/>
                  </a:lnTo>
                  <a:lnTo>
                    <a:pt x="750215" y="74313"/>
                  </a:lnTo>
                  <a:lnTo>
                    <a:pt x="793031" y="59114"/>
                  </a:lnTo>
                  <a:lnTo>
                    <a:pt x="836599" y="45564"/>
                  </a:lnTo>
                  <a:lnTo>
                    <a:pt x="880884" y="33699"/>
                  </a:lnTo>
                  <a:lnTo>
                    <a:pt x="925847" y="23558"/>
                  </a:lnTo>
                  <a:lnTo>
                    <a:pt x="971451" y="15176"/>
                  </a:lnTo>
                  <a:lnTo>
                    <a:pt x="1017660" y="8592"/>
                  </a:lnTo>
                  <a:lnTo>
                    <a:pt x="1064434" y="3843"/>
                  </a:lnTo>
                  <a:lnTo>
                    <a:pt x="1111739" y="967"/>
                  </a:lnTo>
                  <a:lnTo>
                    <a:pt x="1159535" y="0"/>
                  </a:lnTo>
                  <a:lnTo>
                    <a:pt x="1207330" y="967"/>
                  </a:lnTo>
                  <a:lnTo>
                    <a:pt x="1254634" y="3843"/>
                  </a:lnTo>
                  <a:lnTo>
                    <a:pt x="1301408" y="8592"/>
                  </a:lnTo>
                  <a:lnTo>
                    <a:pt x="1347615" y="15176"/>
                  </a:lnTo>
                  <a:lnTo>
                    <a:pt x="1393219" y="23558"/>
                  </a:lnTo>
                  <a:lnTo>
                    <a:pt x="1438181" y="33699"/>
                  </a:lnTo>
                  <a:lnTo>
                    <a:pt x="1482465" y="45564"/>
                  </a:lnTo>
                  <a:lnTo>
                    <a:pt x="1526033" y="59114"/>
                  </a:lnTo>
                  <a:lnTo>
                    <a:pt x="1568848" y="74313"/>
                  </a:lnTo>
                  <a:lnTo>
                    <a:pt x="1610873" y="91123"/>
                  </a:lnTo>
                  <a:lnTo>
                    <a:pt x="1652070" y="109506"/>
                  </a:lnTo>
                  <a:lnTo>
                    <a:pt x="1692402" y="129426"/>
                  </a:lnTo>
                  <a:lnTo>
                    <a:pt x="1731831" y="150846"/>
                  </a:lnTo>
                  <a:lnTo>
                    <a:pt x="1770321" y="173727"/>
                  </a:lnTo>
                  <a:lnTo>
                    <a:pt x="1807834" y="198032"/>
                  </a:lnTo>
                  <a:lnTo>
                    <a:pt x="1844333" y="223725"/>
                  </a:lnTo>
                  <a:lnTo>
                    <a:pt x="1879781" y="250768"/>
                  </a:lnTo>
                  <a:lnTo>
                    <a:pt x="1914139" y="279123"/>
                  </a:lnTo>
                  <a:lnTo>
                    <a:pt x="1947372" y="308754"/>
                  </a:lnTo>
                  <a:lnTo>
                    <a:pt x="1979441" y="339623"/>
                  </a:lnTo>
                  <a:lnTo>
                    <a:pt x="2010309" y="371692"/>
                  </a:lnTo>
                  <a:lnTo>
                    <a:pt x="2039939" y="404925"/>
                  </a:lnTo>
                  <a:lnTo>
                    <a:pt x="2068294" y="439284"/>
                  </a:lnTo>
                  <a:lnTo>
                    <a:pt x="2095336" y="474732"/>
                  </a:lnTo>
                  <a:lnTo>
                    <a:pt x="2121029" y="511232"/>
                  </a:lnTo>
                  <a:lnTo>
                    <a:pt x="2145334" y="548745"/>
                  </a:lnTo>
                  <a:lnTo>
                    <a:pt x="2168215" y="587236"/>
                  </a:lnTo>
                  <a:lnTo>
                    <a:pt x="2189633" y="626666"/>
                  </a:lnTo>
                  <a:lnTo>
                    <a:pt x="2209553" y="666998"/>
                  </a:lnTo>
                  <a:lnTo>
                    <a:pt x="2227936" y="708195"/>
                  </a:lnTo>
                  <a:lnTo>
                    <a:pt x="2244746" y="750220"/>
                  </a:lnTo>
                  <a:lnTo>
                    <a:pt x="2259944" y="793035"/>
                  </a:lnTo>
                  <a:lnTo>
                    <a:pt x="2273494" y="836604"/>
                  </a:lnTo>
                  <a:lnTo>
                    <a:pt x="2285359" y="880888"/>
                  </a:lnTo>
                  <a:lnTo>
                    <a:pt x="2295500" y="925851"/>
                  </a:lnTo>
                  <a:lnTo>
                    <a:pt x="2303881" y="971454"/>
                  </a:lnTo>
                  <a:lnTo>
                    <a:pt x="2310465" y="1017662"/>
                  </a:lnTo>
                  <a:lnTo>
                    <a:pt x="2315214" y="1064436"/>
                  </a:lnTo>
                  <a:lnTo>
                    <a:pt x="2318090" y="1111740"/>
                  </a:lnTo>
                  <a:lnTo>
                    <a:pt x="2319058" y="1159535"/>
                  </a:lnTo>
                  <a:close/>
                </a:path>
              </a:pathLst>
            </a:custGeom>
            <a:ln w="12700">
              <a:solidFill>
                <a:srgbClr val="F0733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91225" y="3952570"/>
              <a:ext cx="2026920" cy="2026920"/>
            </a:xfrm>
            <a:custGeom>
              <a:avLst/>
              <a:gdLst/>
              <a:ahLst/>
              <a:cxnLst/>
              <a:rect l="l" t="t" r="r" b="b"/>
              <a:pathLst>
                <a:path w="2026920" h="2026920">
                  <a:moveTo>
                    <a:pt x="1013447" y="0"/>
                  </a:moveTo>
                  <a:lnTo>
                    <a:pt x="965739" y="1103"/>
                  </a:lnTo>
                  <a:lnTo>
                    <a:pt x="918599" y="4379"/>
                  </a:lnTo>
                  <a:lnTo>
                    <a:pt x="872075" y="9781"/>
                  </a:lnTo>
                  <a:lnTo>
                    <a:pt x="826217" y="17259"/>
                  </a:lnTo>
                  <a:lnTo>
                    <a:pt x="781072" y="26765"/>
                  </a:lnTo>
                  <a:lnTo>
                    <a:pt x="736689" y="38250"/>
                  </a:lnTo>
                  <a:lnTo>
                    <a:pt x="693118" y="51665"/>
                  </a:lnTo>
                  <a:lnTo>
                    <a:pt x="650406" y="66962"/>
                  </a:lnTo>
                  <a:lnTo>
                    <a:pt x="608603" y="84093"/>
                  </a:lnTo>
                  <a:lnTo>
                    <a:pt x="567757" y="103007"/>
                  </a:lnTo>
                  <a:lnTo>
                    <a:pt x="527917" y="123657"/>
                  </a:lnTo>
                  <a:lnTo>
                    <a:pt x="489131" y="145994"/>
                  </a:lnTo>
                  <a:lnTo>
                    <a:pt x="451448" y="169970"/>
                  </a:lnTo>
                  <a:lnTo>
                    <a:pt x="414917" y="195535"/>
                  </a:lnTo>
                  <a:lnTo>
                    <a:pt x="379586" y="222642"/>
                  </a:lnTo>
                  <a:lnTo>
                    <a:pt x="345504" y="251240"/>
                  </a:lnTo>
                  <a:lnTo>
                    <a:pt x="312720" y="281283"/>
                  </a:lnTo>
                  <a:lnTo>
                    <a:pt x="281283" y="312720"/>
                  </a:lnTo>
                  <a:lnTo>
                    <a:pt x="251240" y="345504"/>
                  </a:lnTo>
                  <a:lnTo>
                    <a:pt x="222642" y="379586"/>
                  </a:lnTo>
                  <a:lnTo>
                    <a:pt x="195535" y="414917"/>
                  </a:lnTo>
                  <a:lnTo>
                    <a:pt x="169970" y="451448"/>
                  </a:lnTo>
                  <a:lnTo>
                    <a:pt x="145994" y="489131"/>
                  </a:lnTo>
                  <a:lnTo>
                    <a:pt x="123657" y="527917"/>
                  </a:lnTo>
                  <a:lnTo>
                    <a:pt x="103007" y="567757"/>
                  </a:lnTo>
                  <a:lnTo>
                    <a:pt x="84093" y="608603"/>
                  </a:lnTo>
                  <a:lnTo>
                    <a:pt x="66962" y="650406"/>
                  </a:lnTo>
                  <a:lnTo>
                    <a:pt x="51665" y="693118"/>
                  </a:lnTo>
                  <a:lnTo>
                    <a:pt x="38250" y="736689"/>
                  </a:lnTo>
                  <a:lnTo>
                    <a:pt x="26765" y="781072"/>
                  </a:lnTo>
                  <a:lnTo>
                    <a:pt x="17259" y="826217"/>
                  </a:lnTo>
                  <a:lnTo>
                    <a:pt x="9781" y="872075"/>
                  </a:lnTo>
                  <a:lnTo>
                    <a:pt x="4379" y="918599"/>
                  </a:lnTo>
                  <a:lnTo>
                    <a:pt x="1103" y="965739"/>
                  </a:lnTo>
                  <a:lnTo>
                    <a:pt x="0" y="1013447"/>
                  </a:lnTo>
                  <a:lnTo>
                    <a:pt x="1103" y="1061154"/>
                  </a:lnTo>
                  <a:lnTo>
                    <a:pt x="4379" y="1108293"/>
                  </a:lnTo>
                  <a:lnTo>
                    <a:pt x="9781" y="1154815"/>
                  </a:lnTo>
                  <a:lnTo>
                    <a:pt x="17259" y="1200673"/>
                  </a:lnTo>
                  <a:lnTo>
                    <a:pt x="26765" y="1245817"/>
                  </a:lnTo>
                  <a:lnTo>
                    <a:pt x="38250" y="1290199"/>
                  </a:lnTo>
                  <a:lnTo>
                    <a:pt x="51665" y="1333769"/>
                  </a:lnTo>
                  <a:lnTo>
                    <a:pt x="66962" y="1376480"/>
                  </a:lnTo>
                  <a:lnTo>
                    <a:pt x="84093" y="1418283"/>
                  </a:lnTo>
                  <a:lnTo>
                    <a:pt x="103007" y="1459128"/>
                  </a:lnTo>
                  <a:lnTo>
                    <a:pt x="123657" y="1498968"/>
                  </a:lnTo>
                  <a:lnTo>
                    <a:pt x="145994" y="1537754"/>
                  </a:lnTo>
                  <a:lnTo>
                    <a:pt x="169970" y="1575436"/>
                  </a:lnTo>
                  <a:lnTo>
                    <a:pt x="195535" y="1611967"/>
                  </a:lnTo>
                  <a:lnTo>
                    <a:pt x="222642" y="1647297"/>
                  </a:lnTo>
                  <a:lnTo>
                    <a:pt x="251240" y="1681379"/>
                  </a:lnTo>
                  <a:lnTo>
                    <a:pt x="281283" y="1714162"/>
                  </a:lnTo>
                  <a:lnTo>
                    <a:pt x="312720" y="1745600"/>
                  </a:lnTo>
                  <a:lnTo>
                    <a:pt x="345504" y="1775642"/>
                  </a:lnTo>
                  <a:lnTo>
                    <a:pt x="379586" y="1804240"/>
                  </a:lnTo>
                  <a:lnTo>
                    <a:pt x="414917" y="1831347"/>
                  </a:lnTo>
                  <a:lnTo>
                    <a:pt x="451448" y="1856912"/>
                  </a:lnTo>
                  <a:lnTo>
                    <a:pt x="489131" y="1880887"/>
                  </a:lnTo>
                  <a:lnTo>
                    <a:pt x="527917" y="1903224"/>
                  </a:lnTo>
                  <a:lnTo>
                    <a:pt x="567757" y="1923874"/>
                  </a:lnTo>
                  <a:lnTo>
                    <a:pt x="608603" y="1942789"/>
                  </a:lnTo>
                  <a:lnTo>
                    <a:pt x="650406" y="1959919"/>
                  </a:lnTo>
                  <a:lnTo>
                    <a:pt x="693118" y="1975216"/>
                  </a:lnTo>
                  <a:lnTo>
                    <a:pt x="736689" y="1988631"/>
                  </a:lnTo>
                  <a:lnTo>
                    <a:pt x="781072" y="2000116"/>
                  </a:lnTo>
                  <a:lnTo>
                    <a:pt x="826217" y="2009622"/>
                  </a:lnTo>
                  <a:lnTo>
                    <a:pt x="872075" y="2017100"/>
                  </a:lnTo>
                  <a:lnTo>
                    <a:pt x="918599" y="2022502"/>
                  </a:lnTo>
                  <a:lnTo>
                    <a:pt x="965739" y="2025778"/>
                  </a:lnTo>
                  <a:lnTo>
                    <a:pt x="1013447" y="2026881"/>
                  </a:lnTo>
                  <a:lnTo>
                    <a:pt x="1061154" y="2025778"/>
                  </a:lnTo>
                  <a:lnTo>
                    <a:pt x="1108293" y="2022502"/>
                  </a:lnTo>
                  <a:lnTo>
                    <a:pt x="1154815" y="2017100"/>
                  </a:lnTo>
                  <a:lnTo>
                    <a:pt x="1200673" y="2009622"/>
                  </a:lnTo>
                  <a:lnTo>
                    <a:pt x="1245817" y="2000116"/>
                  </a:lnTo>
                  <a:lnTo>
                    <a:pt x="1290199" y="1988631"/>
                  </a:lnTo>
                  <a:lnTo>
                    <a:pt x="1333769" y="1975216"/>
                  </a:lnTo>
                  <a:lnTo>
                    <a:pt x="1376480" y="1959919"/>
                  </a:lnTo>
                  <a:lnTo>
                    <a:pt x="1418283" y="1942789"/>
                  </a:lnTo>
                  <a:lnTo>
                    <a:pt x="1459128" y="1923874"/>
                  </a:lnTo>
                  <a:lnTo>
                    <a:pt x="1498968" y="1903224"/>
                  </a:lnTo>
                  <a:lnTo>
                    <a:pt x="1537754" y="1880887"/>
                  </a:lnTo>
                  <a:lnTo>
                    <a:pt x="1575436" y="1856912"/>
                  </a:lnTo>
                  <a:lnTo>
                    <a:pt x="1611967" y="1831347"/>
                  </a:lnTo>
                  <a:lnTo>
                    <a:pt x="1647297" y="1804240"/>
                  </a:lnTo>
                  <a:lnTo>
                    <a:pt x="1681379" y="1775642"/>
                  </a:lnTo>
                  <a:lnTo>
                    <a:pt x="1714162" y="1745600"/>
                  </a:lnTo>
                  <a:lnTo>
                    <a:pt x="1745600" y="1714162"/>
                  </a:lnTo>
                  <a:lnTo>
                    <a:pt x="1775642" y="1681379"/>
                  </a:lnTo>
                  <a:lnTo>
                    <a:pt x="1804240" y="1647297"/>
                  </a:lnTo>
                  <a:lnTo>
                    <a:pt x="1831347" y="1611967"/>
                  </a:lnTo>
                  <a:lnTo>
                    <a:pt x="1856912" y="1575436"/>
                  </a:lnTo>
                  <a:lnTo>
                    <a:pt x="1880887" y="1537754"/>
                  </a:lnTo>
                  <a:lnTo>
                    <a:pt x="1903224" y="1498968"/>
                  </a:lnTo>
                  <a:lnTo>
                    <a:pt x="1923874" y="1459128"/>
                  </a:lnTo>
                  <a:lnTo>
                    <a:pt x="1942789" y="1418283"/>
                  </a:lnTo>
                  <a:lnTo>
                    <a:pt x="1959919" y="1376480"/>
                  </a:lnTo>
                  <a:lnTo>
                    <a:pt x="1975216" y="1333769"/>
                  </a:lnTo>
                  <a:lnTo>
                    <a:pt x="1988631" y="1290199"/>
                  </a:lnTo>
                  <a:lnTo>
                    <a:pt x="2000116" y="1245817"/>
                  </a:lnTo>
                  <a:lnTo>
                    <a:pt x="2009622" y="1200673"/>
                  </a:lnTo>
                  <a:lnTo>
                    <a:pt x="2017100" y="1154815"/>
                  </a:lnTo>
                  <a:lnTo>
                    <a:pt x="2022502" y="1108293"/>
                  </a:lnTo>
                  <a:lnTo>
                    <a:pt x="2025778" y="1061154"/>
                  </a:lnTo>
                  <a:lnTo>
                    <a:pt x="2026881" y="1013447"/>
                  </a:lnTo>
                  <a:lnTo>
                    <a:pt x="2025778" y="965739"/>
                  </a:lnTo>
                  <a:lnTo>
                    <a:pt x="2022502" y="918599"/>
                  </a:lnTo>
                  <a:lnTo>
                    <a:pt x="2017100" y="872075"/>
                  </a:lnTo>
                  <a:lnTo>
                    <a:pt x="2009622" y="826217"/>
                  </a:lnTo>
                  <a:lnTo>
                    <a:pt x="2000116" y="781072"/>
                  </a:lnTo>
                  <a:lnTo>
                    <a:pt x="1988631" y="736689"/>
                  </a:lnTo>
                  <a:lnTo>
                    <a:pt x="1975216" y="693118"/>
                  </a:lnTo>
                  <a:lnTo>
                    <a:pt x="1959919" y="650406"/>
                  </a:lnTo>
                  <a:lnTo>
                    <a:pt x="1942789" y="608603"/>
                  </a:lnTo>
                  <a:lnTo>
                    <a:pt x="1923874" y="567757"/>
                  </a:lnTo>
                  <a:lnTo>
                    <a:pt x="1903224" y="527917"/>
                  </a:lnTo>
                  <a:lnTo>
                    <a:pt x="1880887" y="489131"/>
                  </a:lnTo>
                  <a:lnTo>
                    <a:pt x="1856912" y="451448"/>
                  </a:lnTo>
                  <a:lnTo>
                    <a:pt x="1831347" y="414917"/>
                  </a:lnTo>
                  <a:lnTo>
                    <a:pt x="1804240" y="379586"/>
                  </a:lnTo>
                  <a:lnTo>
                    <a:pt x="1775642" y="345504"/>
                  </a:lnTo>
                  <a:lnTo>
                    <a:pt x="1745600" y="312720"/>
                  </a:lnTo>
                  <a:lnTo>
                    <a:pt x="1714162" y="281283"/>
                  </a:lnTo>
                  <a:lnTo>
                    <a:pt x="1681379" y="251240"/>
                  </a:lnTo>
                  <a:lnTo>
                    <a:pt x="1647297" y="222642"/>
                  </a:lnTo>
                  <a:lnTo>
                    <a:pt x="1611967" y="195535"/>
                  </a:lnTo>
                  <a:lnTo>
                    <a:pt x="1575436" y="169970"/>
                  </a:lnTo>
                  <a:lnTo>
                    <a:pt x="1537754" y="145994"/>
                  </a:lnTo>
                  <a:lnTo>
                    <a:pt x="1498968" y="123657"/>
                  </a:lnTo>
                  <a:lnTo>
                    <a:pt x="1459128" y="103007"/>
                  </a:lnTo>
                  <a:lnTo>
                    <a:pt x="1418283" y="84093"/>
                  </a:lnTo>
                  <a:lnTo>
                    <a:pt x="1376480" y="66962"/>
                  </a:lnTo>
                  <a:lnTo>
                    <a:pt x="1333769" y="51665"/>
                  </a:lnTo>
                  <a:lnTo>
                    <a:pt x="1290199" y="38250"/>
                  </a:lnTo>
                  <a:lnTo>
                    <a:pt x="1245817" y="26765"/>
                  </a:lnTo>
                  <a:lnTo>
                    <a:pt x="1200673" y="17259"/>
                  </a:lnTo>
                  <a:lnTo>
                    <a:pt x="1154815" y="9781"/>
                  </a:lnTo>
                  <a:lnTo>
                    <a:pt x="1108293" y="4379"/>
                  </a:lnTo>
                  <a:lnTo>
                    <a:pt x="1061154" y="1103"/>
                  </a:lnTo>
                  <a:lnTo>
                    <a:pt x="1013447" y="0"/>
                  </a:lnTo>
                  <a:close/>
                </a:path>
              </a:pathLst>
            </a:custGeom>
            <a:solidFill>
              <a:srgbClr val="ED6E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000738" y="6219840"/>
            <a:ext cx="2046605" cy="707390"/>
          </a:xfrm>
          <a:custGeom>
            <a:avLst/>
            <a:gdLst/>
            <a:ahLst/>
            <a:cxnLst/>
            <a:rect l="l" t="t" r="r" b="b"/>
            <a:pathLst>
              <a:path w="2046604" h="707390">
                <a:moveTo>
                  <a:pt x="1970201" y="0"/>
                </a:moveTo>
                <a:lnTo>
                  <a:pt x="76403" y="0"/>
                </a:lnTo>
                <a:lnTo>
                  <a:pt x="46666" y="6005"/>
                </a:lnTo>
                <a:lnTo>
                  <a:pt x="22380" y="22382"/>
                </a:lnTo>
                <a:lnTo>
                  <a:pt x="6005" y="46671"/>
                </a:lnTo>
                <a:lnTo>
                  <a:pt x="0" y="76415"/>
                </a:lnTo>
                <a:lnTo>
                  <a:pt x="0" y="630796"/>
                </a:lnTo>
                <a:lnTo>
                  <a:pt x="6005" y="660538"/>
                </a:lnTo>
                <a:lnTo>
                  <a:pt x="22380" y="684823"/>
                </a:lnTo>
                <a:lnTo>
                  <a:pt x="46666" y="701196"/>
                </a:lnTo>
                <a:lnTo>
                  <a:pt x="76403" y="707199"/>
                </a:lnTo>
                <a:lnTo>
                  <a:pt x="1970201" y="707199"/>
                </a:lnTo>
                <a:lnTo>
                  <a:pt x="1999943" y="701196"/>
                </a:lnTo>
                <a:lnTo>
                  <a:pt x="2024229" y="684823"/>
                </a:lnTo>
                <a:lnTo>
                  <a:pt x="2040601" y="660538"/>
                </a:lnTo>
                <a:lnTo>
                  <a:pt x="2046604" y="630796"/>
                </a:lnTo>
                <a:lnTo>
                  <a:pt x="2046604" y="76415"/>
                </a:lnTo>
                <a:lnTo>
                  <a:pt x="2040601" y="46671"/>
                </a:lnTo>
                <a:lnTo>
                  <a:pt x="2024229" y="22382"/>
                </a:lnTo>
                <a:lnTo>
                  <a:pt x="1999943" y="6005"/>
                </a:lnTo>
                <a:lnTo>
                  <a:pt x="1970201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59738" y="4084921"/>
            <a:ext cx="1706245" cy="10001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7815" marR="289560" indent="-635" algn="ctr">
              <a:lnSpc>
                <a:spcPts val="1360"/>
              </a:lnSpc>
              <a:spcBef>
                <a:spcPts val="430"/>
              </a:spcBef>
            </a:pPr>
            <a:r>
              <a:rPr sz="1400" spc="50">
                <a:solidFill>
                  <a:srgbClr val="FFFFFF"/>
                </a:solidFill>
                <a:latin typeface="Tahoma"/>
                <a:cs typeface="Tahoma"/>
              </a:rPr>
              <a:t>Las </a:t>
            </a:r>
            <a:r>
              <a:rPr sz="1400" spc="35">
                <a:solidFill>
                  <a:srgbClr val="FFFFFF"/>
                </a:solidFill>
                <a:latin typeface="Tahoma"/>
                <a:cs typeface="Tahoma"/>
              </a:rPr>
              <a:t>áreas </a:t>
            </a:r>
            <a:r>
              <a:rPr sz="1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>
                <a:solidFill>
                  <a:srgbClr val="FFFFFF"/>
                </a:solidFill>
                <a:latin typeface="Tahoma"/>
                <a:cs typeface="Tahoma"/>
              </a:rPr>
              <a:t>líderes</a:t>
            </a:r>
            <a:r>
              <a:rPr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9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endParaRPr sz="1400">
              <a:latin typeface="Tahoma"/>
              <a:cs typeface="Tahoma"/>
            </a:endParaRPr>
          </a:p>
          <a:p>
            <a:pPr marL="12700" marR="5080" algn="ctr">
              <a:lnSpc>
                <a:spcPct val="79400"/>
              </a:lnSpc>
              <a:spcBef>
                <a:spcPts val="430"/>
              </a:spcBef>
            </a:pPr>
            <a:r>
              <a:rPr sz="2200" b="1" spc="85">
                <a:solidFill>
                  <a:srgbClr val="FFFFFF"/>
                </a:solidFill>
                <a:latin typeface="Trebuchet MS"/>
                <a:cs typeface="Trebuchet MS"/>
              </a:rPr>
              <a:t>Sistemas de </a:t>
            </a:r>
            <a:r>
              <a:rPr sz="2200" b="1" spc="-6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55">
                <a:solidFill>
                  <a:srgbClr val="FFFFFF"/>
                </a:solidFill>
                <a:latin typeface="Trebuchet MS"/>
                <a:cs typeface="Trebuchet MS"/>
              </a:rPr>
              <a:t>Gestión</a:t>
            </a:r>
            <a:r>
              <a:rPr sz="2200" b="1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b="1" spc="35">
                <a:solidFill>
                  <a:srgbClr val="FFFFFF"/>
                </a:solidFill>
                <a:latin typeface="Trebuchet MS"/>
                <a:cs typeface="Trebuchet MS"/>
              </a:rPr>
              <a:t>son: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13617" y="3364391"/>
            <a:ext cx="1858645" cy="7136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019"/>
              </a:lnSpc>
              <a:spcBef>
                <a:spcPts val="265"/>
              </a:spcBef>
            </a:pPr>
            <a:r>
              <a:rPr sz="950" b="1" spc="-10" dirty="0">
                <a:solidFill>
                  <a:srgbClr val="008BFF"/>
                </a:solidFill>
                <a:latin typeface="Arial"/>
                <a:cs typeface="Arial"/>
              </a:rPr>
              <a:t>Sistema </a:t>
            </a:r>
            <a:r>
              <a:rPr sz="950" b="1" spc="35" dirty="0">
                <a:solidFill>
                  <a:srgbClr val="008BFF"/>
                </a:solidFill>
                <a:latin typeface="Arial"/>
                <a:cs typeface="Arial"/>
              </a:rPr>
              <a:t>de </a:t>
            </a:r>
            <a:r>
              <a:rPr sz="950" b="1" spc="-15" dirty="0" err="1">
                <a:solidFill>
                  <a:srgbClr val="008BFF"/>
                </a:solidFill>
                <a:latin typeface="Arial"/>
                <a:cs typeface="Arial"/>
              </a:rPr>
              <a:t>Gestión</a:t>
            </a:r>
            <a:r>
              <a:rPr sz="950" b="1" spc="-1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10" dirty="0" err="1">
                <a:solidFill>
                  <a:srgbClr val="008BFF"/>
                </a:solidFill>
                <a:latin typeface="Arial"/>
                <a:cs typeface="Arial"/>
              </a:rPr>
              <a:t>en</a:t>
            </a:r>
            <a:r>
              <a:rPr sz="950" b="1" spc="1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1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dirty="0" err="1">
                <a:solidFill>
                  <a:srgbClr val="008BFF"/>
                </a:solidFill>
                <a:latin typeface="Arial"/>
                <a:cs typeface="Arial"/>
              </a:rPr>
              <a:t>Seguridad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08BFF"/>
                </a:solidFill>
                <a:latin typeface="Arial"/>
                <a:cs typeface="Arial"/>
              </a:rPr>
              <a:t>y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-10" dirty="0" err="1">
                <a:solidFill>
                  <a:srgbClr val="008BFF"/>
                </a:solidFill>
                <a:latin typeface="Arial"/>
                <a:cs typeface="Arial"/>
              </a:rPr>
              <a:t>Salud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20" dirty="0" err="1">
                <a:solidFill>
                  <a:srgbClr val="008BFF"/>
                </a:solidFill>
                <a:latin typeface="Arial"/>
                <a:cs typeface="Arial"/>
              </a:rPr>
              <a:t>en</a:t>
            </a:r>
            <a:r>
              <a:rPr sz="950" b="1" spc="-3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spc="10" dirty="0" err="1">
                <a:solidFill>
                  <a:srgbClr val="008BFF"/>
                </a:solidFill>
                <a:latin typeface="Arial"/>
                <a:cs typeface="Arial"/>
              </a:rPr>
              <a:t>el</a:t>
            </a:r>
            <a:r>
              <a:rPr sz="950" b="1" spc="-35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dirty="0" err="1">
                <a:solidFill>
                  <a:srgbClr val="008BFF"/>
                </a:solidFill>
                <a:latin typeface="Arial"/>
                <a:cs typeface="Arial"/>
              </a:rPr>
              <a:t>trabajo</a:t>
            </a:r>
            <a:r>
              <a:rPr lang="es-MX" sz="950" b="1" dirty="0">
                <a:solidFill>
                  <a:srgbClr val="008BFF"/>
                </a:solidFill>
                <a:latin typeface="Arial"/>
                <a:cs typeface="Arial"/>
              </a:rPr>
              <a:t>, incluye el Plan Estratégico de Seguridad Vial - </a:t>
            </a:r>
            <a:r>
              <a:rPr lang="es-MX" sz="950" b="1" dirty="0" err="1">
                <a:solidFill>
                  <a:srgbClr val="008BFF"/>
                </a:solidFill>
                <a:latin typeface="Arial"/>
                <a:cs typeface="Arial"/>
              </a:rPr>
              <a:t>PESV</a:t>
            </a:r>
            <a:r>
              <a:rPr lang="es-MX" sz="950" b="1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08BFF"/>
                </a:solidFill>
                <a:latin typeface="Arial"/>
                <a:cs typeface="Arial"/>
              </a:rPr>
              <a:t>: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ts val="1070"/>
              </a:lnSpc>
              <a:spcBef>
                <a:spcPts val="155"/>
              </a:spcBef>
            </a:pPr>
            <a:r>
              <a:rPr lang="es-MX" sz="950" spc="10" dirty="0">
                <a:solidFill>
                  <a:srgbClr val="818385"/>
                </a:solidFill>
                <a:latin typeface="Tahoma"/>
                <a:cs typeface="Tahoma"/>
              </a:rPr>
              <a:t>Dirección Talento Organizacional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39740" y="6343782"/>
            <a:ext cx="1169035" cy="5963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3655" marR="15875" algn="ctr">
              <a:lnSpc>
                <a:spcPts val="1030"/>
              </a:lnSpc>
              <a:spcBef>
                <a:spcPts val="270"/>
              </a:spcBef>
            </a:pPr>
            <a:r>
              <a:rPr sz="1000" b="1" spc="-80" dirty="0">
                <a:solidFill>
                  <a:srgbClr val="008BFF"/>
                </a:solidFill>
                <a:latin typeface="Arial"/>
                <a:cs typeface="Arial"/>
              </a:rPr>
              <a:t>Si</a:t>
            </a:r>
            <a:r>
              <a:rPr sz="1000" b="1" spc="-100" dirty="0">
                <a:solidFill>
                  <a:srgbClr val="008BFF"/>
                </a:solidFill>
                <a:latin typeface="Arial"/>
                <a:cs typeface="Arial"/>
              </a:rPr>
              <a:t>s</a:t>
            </a:r>
            <a:r>
              <a:rPr sz="1000" b="1" spc="10" dirty="0">
                <a:solidFill>
                  <a:srgbClr val="008BFF"/>
                </a:solidFill>
                <a:latin typeface="Arial"/>
                <a:cs typeface="Arial"/>
              </a:rPr>
              <a:t>t</a:t>
            </a:r>
            <a:r>
              <a:rPr sz="1000" b="1" spc="-5" dirty="0">
                <a:solidFill>
                  <a:srgbClr val="008BFF"/>
                </a:solidFill>
                <a:latin typeface="Arial"/>
                <a:cs typeface="Arial"/>
              </a:rPr>
              <a:t>em</a:t>
            </a:r>
            <a:r>
              <a:rPr sz="1000" b="1" spc="10" dirty="0">
                <a:solidFill>
                  <a:srgbClr val="008BFF"/>
                </a:solidFill>
                <a:latin typeface="Arial"/>
                <a:cs typeface="Arial"/>
              </a:rPr>
              <a:t>a</a:t>
            </a:r>
            <a:r>
              <a:rPr sz="1000" b="1" spc="-3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8BFF"/>
                </a:solidFill>
                <a:latin typeface="Arial"/>
                <a:cs typeface="Arial"/>
              </a:rPr>
              <a:t>d</a:t>
            </a:r>
            <a:r>
              <a:rPr sz="1000" b="1" spc="15" dirty="0">
                <a:solidFill>
                  <a:srgbClr val="008BFF"/>
                </a:solidFill>
                <a:latin typeface="Arial"/>
                <a:cs typeface="Arial"/>
              </a:rPr>
              <a:t>e</a:t>
            </a:r>
            <a:r>
              <a:rPr sz="1000" b="1" spc="-3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75" dirty="0" err="1">
                <a:solidFill>
                  <a:srgbClr val="008BFF"/>
                </a:solidFill>
                <a:latin typeface="Arial"/>
                <a:cs typeface="Arial"/>
              </a:rPr>
              <a:t>Ges</a:t>
            </a:r>
            <a:r>
              <a:rPr sz="1000" b="1" spc="-20" dirty="0" err="1">
                <a:solidFill>
                  <a:srgbClr val="008BFF"/>
                </a:solidFill>
                <a:latin typeface="Arial"/>
                <a:cs typeface="Arial"/>
              </a:rPr>
              <a:t>tión</a:t>
            </a:r>
            <a:r>
              <a:rPr sz="1000" b="1" spc="-20" dirty="0">
                <a:solidFill>
                  <a:srgbClr val="008BFF"/>
                </a:solidFill>
                <a:latin typeface="Arial"/>
                <a:cs typeface="Arial"/>
              </a:rPr>
              <a:t>  </a:t>
            </a:r>
            <a:r>
              <a:rPr sz="1000" b="1" spc="10" dirty="0">
                <a:solidFill>
                  <a:srgbClr val="008BFF"/>
                </a:solidFill>
                <a:latin typeface="Arial"/>
                <a:cs typeface="Arial"/>
              </a:rPr>
              <a:t>de</a:t>
            </a:r>
            <a:r>
              <a:rPr sz="1000" b="1" spc="-40" dirty="0">
                <a:solidFill>
                  <a:srgbClr val="008BFF"/>
                </a:solidFill>
                <a:latin typeface="Arial"/>
                <a:cs typeface="Arial"/>
              </a:rPr>
              <a:t> </a:t>
            </a:r>
            <a:r>
              <a:rPr sz="1000" b="1" spc="-50" dirty="0" err="1">
                <a:solidFill>
                  <a:srgbClr val="008BFF"/>
                </a:solidFill>
                <a:latin typeface="Arial"/>
                <a:cs typeface="Arial"/>
              </a:rPr>
              <a:t>Activos</a:t>
            </a:r>
            <a:r>
              <a:rPr sz="1000" b="1" spc="-50" dirty="0">
                <a:solidFill>
                  <a:srgbClr val="008BFF"/>
                </a:solidFill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950" spc="25" dirty="0" err="1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950" spc="-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950" spc="10" dirty="0" err="1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lang="es-MX" sz="950" spc="10" dirty="0">
                <a:solidFill>
                  <a:srgbClr val="818385"/>
                </a:solidFill>
                <a:latin typeface="Tahoma"/>
                <a:cs typeface="Tahoma"/>
              </a:rPr>
              <a:t> e </a:t>
            </a:r>
            <a:r>
              <a:rPr lang="es-MX" sz="950" spc="10" dirty="0" err="1">
                <a:solidFill>
                  <a:srgbClr val="818385"/>
                </a:solidFill>
                <a:latin typeface="Tahoma"/>
                <a:cs typeface="Tahoma"/>
              </a:rPr>
              <a:t>Inovación</a:t>
            </a:r>
            <a:r>
              <a:rPr sz="950" spc="1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95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25781" y="184555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9335063" y="6770713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dirty="0"/>
              <a:t>2</a:t>
            </a:r>
            <a:r>
              <a:rPr lang="es-MX" dirty="0"/>
              <a:t>9</a:t>
            </a:r>
            <a:endParaRPr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E72D6E7-7A90-0E39-08BD-568A07E79CD1}"/>
              </a:ext>
            </a:extLst>
          </p:cNvPr>
          <p:cNvGrpSpPr/>
          <p:nvPr/>
        </p:nvGrpSpPr>
        <p:grpSpPr>
          <a:xfrm>
            <a:off x="-319412" y="6788241"/>
            <a:ext cx="1207688" cy="810279"/>
            <a:chOff x="8568768" y="599746"/>
            <a:chExt cx="1207688" cy="810279"/>
          </a:xfrm>
        </p:grpSpPr>
        <p:pic>
          <p:nvPicPr>
            <p:cNvPr id="28" name="Imagen 27">
              <a:hlinkClick r:id="rId3" action="ppaction://hlinksldjump"/>
              <a:extLst>
                <a:ext uri="{FF2B5EF4-FFF2-40B4-BE49-F238E27FC236}">
                  <a16:creationId xmlns:a16="http://schemas.microsoft.com/office/drawing/2014/main" id="{F1C66740-1F0A-BC51-269E-3E5DA436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29" name="object 4">
              <a:extLst>
                <a:ext uri="{FF2B5EF4-FFF2-40B4-BE49-F238E27FC236}">
                  <a16:creationId xmlns:a16="http://schemas.microsoft.com/office/drawing/2014/main" id="{61FE597C-5DAC-0357-3B77-9C737C08F061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0" name="Imagen 29" descr="Icono&#10;&#10;Descripción generada automáticamente">
              <a:extLst>
                <a:ext uri="{FF2B5EF4-FFF2-40B4-BE49-F238E27FC236}">
                  <a16:creationId xmlns:a16="http://schemas.microsoft.com/office/drawing/2014/main" id="{E6DFF840-52A4-9C80-A415-F4E16EA77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06" y="2421616"/>
            <a:ext cx="2044064" cy="4705350"/>
          </a:xfrm>
          <a:custGeom>
            <a:avLst/>
            <a:gdLst/>
            <a:ahLst/>
            <a:cxnLst/>
            <a:rect l="l" t="t" r="r" b="b"/>
            <a:pathLst>
              <a:path w="2044064" h="4705350">
                <a:moveTo>
                  <a:pt x="1941918" y="0"/>
                </a:moveTo>
                <a:lnTo>
                  <a:pt x="102158" y="0"/>
                </a:lnTo>
                <a:lnTo>
                  <a:pt x="62391" y="8027"/>
                </a:lnTo>
                <a:lnTo>
                  <a:pt x="29919" y="29919"/>
                </a:lnTo>
                <a:lnTo>
                  <a:pt x="8027" y="62391"/>
                </a:lnTo>
                <a:lnTo>
                  <a:pt x="0" y="102158"/>
                </a:lnTo>
                <a:lnTo>
                  <a:pt x="0" y="4602581"/>
                </a:lnTo>
                <a:lnTo>
                  <a:pt x="8027" y="4642341"/>
                </a:lnTo>
                <a:lnTo>
                  <a:pt x="29919" y="4674809"/>
                </a:lnTo>
                <a:lnTo>
                  <a:pt x="62391" y="4696700"/>
                </a:lnTo>
                <a:lnTo>
                  <a:pt x="102158" y="4704727"/>
                </a:lnTo>
                <a:lnTo>
                  <a:pt x="1941918" y="4704727"/>
                </a:lnTo>
                <a:lnTo>
                  <a:pt x="1981678" y="4696700"/>
                </a:lnTo>
                <a:lnTo>
                  <a:pt x="2014146" y="4674809"/>
                </a:lnTo>
                <a:lnTo>
                  <a:pt x="2036037" y="4642341"/>
                </a:lnTo>
                <a:lnTo>
                  <a:pt x="2044065" y="4602581"/>
                </a:lnTo>
                <a:lnTo>
                  <a:pt x="2044065" y="102158"/>
                </a:lnTo>
                <a:lnTo>
                  <a:pt x="2036037" y="62391"/>
                </a:lnTo>
                <a:lnTo>
                  <a:pt x="2014146" y="29919"/>
                </a:lnTo>
                <a:lnTo>
                  <a:pt x="1981678" y="8027"/>
                </a:lnTo>
                <a:lnTo>
                  <a:pt x="1941918" y="0"/>
                </a:lnTo>
                <a:close/>
              </a:path>
            </a:pathLst>
          </a:custGeom>
          <a:solidFill>
            <a:srgbClr val="55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713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32492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100" spc="-110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1100" spc="-1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 err="1">
                <a:solidFill>
                  <a:srgbClr val="FFFFFF"/>
                </a:solidFill>
                <a:latin typeface="Tahoma"/>
                <a:cs typeface="Tahoma"/>
              </a:rPr>
              <a:t>propósito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auditorías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internas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2140" y="7390793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335" y="2222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39" y="47358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7"/>
                  </a:lnTo>
                  <a:lnTo>
                    <a:pt x="589948" y="61398"/>
                  </a:lnTo>
                  <a:lnTo>
                    <a:pt x="590831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3"/>
                  </a:lnTo>
                  <a:lnTo>
                    <a:pt x="583323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31" y="60337"/>
                  </a:lnTo>
                  <a:lnTo>
                    <a:pt x="594611" y="55799"/>
                  </a:lnTo>
                  <a:lnTo>
                    <a:pt x="596138" y="47536"/>
                  </a:lnTo>
                  <a:lnTo>
                    <a:pt x="596138" y="37211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15" y="62471"/>
                  </a:lnTo>
                  <a:lnTo>
                    <a:pt x="287782" y="62103"/>
                  </a:lnTo>
                  <a:lnTo>
                    <a:pt x="287604" y="61544"/>
                  </a:lnTo>
                  <a:lnTo>
                    <a:pt x="287483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80" y="5346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35" y="58039"/>
                  </a:lnTo>
                  <a:lnTo>
                    <a:pt x="281698" y="59702"/>
                  </a:lnTo>
                  <a:lnTo>
                    <a:pt x="277279" y="61264"/>
                  </a:lnTo>
                  <a:lnTo>
                    <a:pt x="287483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80" y="5346"/>
                  </a:moveTo>
                  <a:lnTo>
                    <a:pt x="276542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0" y="5346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84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26" y="41821"/>
                  </a:lnTo>
                  <a:lnTo>
                    <a:pt x="212153" y="41275"/>
                  </a:lnTo>
                  <a:lnTo>
                    <a:pt x="220722" y="39420"/>
                  </a:lnTo>
                  <a:lnTo>
                    <a:pt x="225317" y="36576"/>
                  </a:lnTo>
                  <a:lnTo>
                    <a:pt x="192811" y="36576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6"/>
                  </a:lnTo>
                  <a:lnTo>
                    <a:pt x="225317" y="36576"/>
                  </a:lnTo>
                  <a:lnTo>
                    <a:pt x="226920" y="35583"/>
                  </a:lnTo>
                  <a:lnTo>
                    <a:pt x="230684" y="29639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1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1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97"/>
                  </a:lnTo>
                  <a:lnTo>
                    <a:pt x="65125" y="56197"/>
                  </a:lnTo>
                  <a:lnTo>
                    <a:pt x="35551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39" y="56197"/>
                  </a:lnTo>
                  <a:lnTo>
                    <a:pt x="70739" y="1384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42341" y="7074341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109" y="2348811"/>
            <a:ext cx="6392545" cy="303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100"/>
              </a:spcBef>
            </a:pP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600" spc="35" dirty="0" err="1">
                <a:solidFill>
                  <a:srgbClr val="818385"/>
                </a:solidFill>
                <a:latin typeface="Tahoma"/>
                <a:cs typeface="Tahoma"/>
              </a:rPr>
              <a:t>propósito</a:t>
            </a:r>
            <a:r>
              <a:rPr sz="160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600" spc="5" dirty="0" err="1">
                <a:solidFill>
                  <a:srgbClr val="818385"/>
                </a:solidFill>
                <a:latin typeface="Tahoma"/>
                <a:cs typeface="Tahoma"/>
              </a:rPr>
              <a:t>realizar</a:t>
            </a:r>
            <a:r>
              <a:rPr sz="16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 err="1">
                <a:solidFill>
                  <a:srgbClr val="818385"/>
                </a:solidFill>
                <a:latin typeface="Tahoma"/>
                <a:cs typeface="Tahoma"/>
              </a:rPr>
              <a:t>auditoría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internas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es </a:t>
            </a:r>
            <a:r>
              <a:rPr sz="1600" spc="5" dirty="0" err="1">
                <a:solidFill>
                  <a:srgbClr val="818385"/>
                </a:solidFill>
                <a:latin typeface="Tahoma"/>
                <a:cs typeface="Tahoma"/>
              </a:rPr>
              <a:t>verificar</a:t>
            </a:r>
            <a:r>
              <a:rPr sz="1600" spc="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818385"/>
                </a:solidFill>
                <a:latin typeface="Tahoma"/>
                <a:cs typeface="Tahoma"/>
              </a:rPr>
              <a:t>que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Sistema </a:t>
            </a:r>
            <a:r>
              <a:rPr sz="1600" spc="-48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5" dirty="0" err="1">
                <a:solidFill>
                  <a:srgbClr val="818385"/>
                </a:solidFill>
                <a:latin typeface="Tahoma"/>
                <a:cs typeface="Tahoma"/>
              </a:rPr>
              <a:t>Integrado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 err="1">
                <a:solidFill>
                  <a:srgbClr val="818385"/>
                </a:solidFill>
                <a:latin typeface="Tahoma"/>
                <a:cs typeface="Tahoma"/>
              </a:rPr>
              <a:t>Gestión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es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5" dirty="0" err="1">
                <a:solidFill>
                  <a:srgbClr val="818385"/>
                </a:solidFill>
                <a:latin typeface="Tahoma"/>
                <a:cs typeface="Tahoma"/>
              </a:rPr>
              <a:t>conforme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1600" spc="-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818385"/>
                </a:solidFill>
                <a:latin typeface="Tahoma"/>
                <a:cs typeface="Tahoma"/>
              </a:rPr>
              <a:t>las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5" dirty="0" err="1">
                <a:solidFill>
                  <a:srgbClr val="818385"/>
                </a:solidFill>
                <a:latin typeface="Tahoma"/>
                <a:cs typeface="Tahoma"/>
              </a:rPr>
              <a:t>disposiciones</a:t>
            </a:r>
            <a:r>
              <a:rPr sz="16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5" dirty="0" err="1">
                <a:solidFill>
                  <a:srgbClr val="818385"/>
                </a:solidFill>
                <a:latin typeface="Tahoma"/>
                <a:cs typeface="Tahoma"/>
              </a:rPr>
              <a:t>planificadas</a:t>
            </a:r>
            <a:r>
              <a:rPr sz="1600" spc="15" dirty="0">
                <a:solidFill>
                  <a:srgbClr val="818385"/>
                </a:solidFill>
                <a:latin typeface="Tahoma"/>
                <a:cs typeface="Tahoma"/>
              </a:rPr>
              <a:t>, </a:t>
            </a:r>
            <a:r>
              <a:rPr sz="1600" spc="-48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818385"/>
                </a:solidFill>
                <a:latin typeface="Tahoma"/>
                <a:cs typeface="Tahoma"/>
              </a:rPr>
              <a:t>que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requisitos</a:t>
            </a:r>
            <a:r>
              <a:rPr sz="1600" spc="3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600" spc="3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 err="1">
                <a:solidFill>
                  <a:srgbClr val="818385"/>
                </a:solidFill>
                <a:latin typeface="Tahoma"/>
                <a:cs typeface="Tahoma"/>
              </a:rPr>
              <a:t>organización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600" spc="3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40" dirty="0" err="1">
                <a:solidFill>
                  <a:srgbClr val="818385"/>
                </a:solidFill>
                <a:latin typeface="Tahoma"/>
                <a:cs typeface="Tahoma"/>
              </a:rPr>
              <a:t>han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50" dirty="0" err="1">
                <a:solidFill>
                  <a:srgbClr val="818385"/>
                </a:solidFill>
                <a:latin typeface="Tahoma"/>
                <a:cs typeface="Tahoma"/>
              </a:rPr>
              <a:t>implementado</a:t>
            </a:r>
            <a:r>
              <a:rPr sz="1600" spc="3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600" spc="3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se </a:t>
            </a:r>
            <a:r>
              <a:rPr sz="1600" spc="-48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5" dirty="0" err="1">
                <a:solidFill>
                  <a:srgbClr val="818385"/>
                </a:solidFill>
                <a:latin typeface="Tahoma"/>
                <a:cs typeface="Tahoma"/>
              </a:rPr>
              <a:t>mantiene</a:t>
            </a: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6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40" dirty="0" err="1">
                <a:solidFill>
                  <a:srgbClr val="818385"/>
                </a:solidFill>
                <a:latin typeface="Tahoma"/>
                <a:cs typeface="Tahoma"/>
              </a:rPr>
              <a:t>manera</a:t>
            </a:r>
            <a:r>
              <a:rPr sz="16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dirty="0" err="1">
                <a:solidFill>
                  <a:srgbClr val="818385"/>
                </a:solidFill>
                <a:latin typeface="Tahoma"/>
                <a:cs typeface="Tahoma"/>
              </a:rPr>
              <a:t>eficaz</a:t>
            </a:r>
            <a:r>
              <a:rPr sz="16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ahoma"/>
              <a:cs typeface="Tahoma"/>
            </a:endParaRPr>
          </a:p>
          <a:p>
            <a:pPr marL="12700" marR="5080" algn="just">
              <a:lnSpc>
                <a:spcPct val="123300"/>
              </a:lnSpc>
            </a:pP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600" spc="30" dirty="0" err="1">
                <a:solidFill>
                  <a:srgbClr val="818385"/>
                </a:solidFill>
                <a:latin typeface="Tahoma"/>
                <a:cs typeface="Tahoma"/>
              </a:rPr>
              <a:t>liderazgo</a:t>
            </a:r>
            <a:r>
              <a:rPr sz="16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600" spc="1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realización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estas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 err="1">
                <a:solidFill>
                  <a:srgbClr val="818385"/>
                </a:solidFill>
                <a:latin typeface="Tahoma"/>
                <a:cs typeface="Tahoma"/>
              </a:rPr>
              <a:t>auditorías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está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cargo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600" spc="1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6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5" dirty="0" err="1">
                <a:solidFill>
                  <a:srgbClr val="818385"/>
                </a:solidFill>
                <a:latin typeface="Tahoma"/>
                <a:cs typeface="Tahoma"/>
              </a:rPr>
              <a:t>Dirección</a:t>
            </a:r>
            <a:r>
              <a:rPr sz="16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600" spc="30" dirty="0" err="1">
                <a:solidFill>
                  <a:srgbClr val="818385"/>
                </a:solidFill>
                <a:latin typeface="Tahoma"/>
                <a:cs typeface="Tahoma"/>
              </a:rPr>
              <a:t>Auditorías</a:t>
            </a:r>
            <a:r>
              <a:rPr sz="16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600" spc="15" dirty="0" err="1">
                <a:solidFill>
                  <a:srgbClr val="818385"/>
                </a:solidFill>
                <a:latin typeface="Tahoma"/>
                <a:cs typeface="Tahoma"/>
              </a:rPr>
              <a:t>su</a:t>
            </a:r>
            <a:r>
              <a:rPr sz="16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0" dirty="0" err="1">
                <a:solidFill>
                  <a:srgbClr val="818385"/>
                </a:solidFill>
                <a:latin typeface="Tahoma"/>
                <a:cs typeface="Tahoma"/>
              </a:rPr>
              <a:t>información</a:t>
            </a:r>
            <a:r>
              <a:rPr sz="16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600" spc="50" dirty="0" err="1">
                <a:solidFill>
                  <a:srgbClr val="818385"/>
                </a:solidFill>
                <a:latin typeface="Tahoma"/>
                <a:cs typeface="Tahoma"/>
              </a:rPr>
              <a:t>puedes</a:t>
            </a:r>
            <a:r>
              <a:rPr sz="1600" spc="5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consultar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40" dirty="0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600" spc="4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818385"/>
                </a:solidFill>
                <a:latin typeface="Tahoma"/>
                <a:cs typeface="Tahoma"/>
              </a:rPr>
              <a:t>Marco</a:t>
            </a:r>
            <a:r>
              <a:rPr sz="16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6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35" dirty="0" err="1">
                <a:solidFill>
                  <a:srgbClr val="818385"/>
                </a:solidFill>
                <a:latin typeface="Tahoma"/>
                <a:cs typeface="Tahoma"/>
              </a:rPr>
              <a:t>Actuación</a:t>
            </a:r>
            <a:r>
              <a:rPr sz="16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600" spc="-30" dirty="0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600" spc="-30" dirty="0">
                <a:solidFill>
                  <a:srgbClr val="818385"/>
                </a:solidFill>
                <a:latin typeface="Tahoma"/>
                <a:cs typeface="Tahoma"/>
              </a:rPr>
              <a:t>:</a:t>
            </a:r>
            <a:endParaRPr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5" dirty="0" err="1">
                <a:solidFill>
                  <a:srgbClr val="818385"/>
                </a:solidFill>
                <a:latin typeface="Arial"/>
                <a:cs typeface="Arial"/>
                <a:hlinkClick r:id="rId3"/>
              </a:rPr>
              <a:t>EnConexión</a:t>
            </a:r>
            <a:r>
              <a:rPr sz="1600" b="1" spc="-15" dirty="0">
                <a:solidFill>
                  <a:srgbClr val="818385"/>
                </a:solidFill>
                <a:latin typeface="Arial"/>
                <a:cs typeface="Arial"/>
                <a:hlinkClick r:id="rId3"/>
              </a:rPr>
              <a:t>/SIG/</a:t>
            </a:r>
            <a:r>
              <a:rPr sz="1600" b="1" spc="-15" dirty="0" err="1">
                <a:solidFill>
                  <a:srgbClr val="818385"/>
                </a:solidFill>
                <a:latin typeface="Arial"/>
                <a:cs typeface="Arial"/>
                <a:hlinkClick r:id="rId3"/>
              </a:rPr>
              <a:t>Auditorias</a:t>
            </a:r>
            <a:r>
              <a:rPr sz="1600" b="1" dirty="0">
                <a:solidFill>
                  <a:srgbClr val="818385"/>
                </a:solidFill>
                <a:latin typeface="Arial"/>
                <a:cs typeface="Arial"/>
                <a:hlinkClick r:id="rId3"/>
              </a:rPr>
              <a:t> </a:t>
            </a:r>
            <a:r>
              <a:rPr sz="1600" b="1" dirty="0" err="1">
                <a:solidFill>
                  <a:srgbClr val="818385"/>
                </a:solidFill>
                <a:latin typeface="Arial"/>
                <a:cs typeface="Arial"/>
                <a:hlinkClick r:id="rId3"/>
              </a:rPr>
              <a:t>Internas</a:t>
            </a:r>
            <a:r>
              <a:rPr sz="1600" b="1" dirty="0">
                <a:solidFill>
                  <a:srgbClr val="818385"/>
                </a:solidFill>
                <a:latin typeface="Arial"/>
                <a:cs typeface="Arial"/>
                <a:hlinkClick r:id="rId3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-3" y="1110938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72"/>
                </a:lnTo>
                <a:lnTo>
                  <a:pt x="5568302" y="501472"/>
                </a:lnTo>
                <a:lnTo>
                  <a:pt x="5602377" y="494592"/>
                </a:lnTo>
                <a:lnTo>
                  <a:pt x="5630203" y="475832"/>
                </a:lnTo>
                <a:lnTo>
                  <a:pt x="5648964" y="448006"/>
                </a:lnTo>
                <a:lnTo>
                  <a:pt x="5655843" y="413931"/>
                </a:lnTo>
                <a:lnTo>
                  <a:pt x="5655843" y="87528"/>
                </a:lnTo>
                <a:lnTo>
                  <a:pt x="5648964" y="53454"/>
                </a:lnTo>
                <a:lnTo>
                  <a:pt x="5630203" y="25633"/>
                </a:lnTo>
                <a:lnTo>
                  <a:pt x="5602377" y="6877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6190" y="1195815"/>
            <a:ext cx="50584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50">
                <a:solidFill>
                  <a:srgbClr val="008BFF"/>
                </a:solidFill>
                <a:latin typeface="Trebuchet MS"/>
                <a:cs typeface="Trebuchet MS"/>
              </a:rPr>
              <a:t>¿Cuál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">
                <a:solidFill>
                  <a:srgbClr val="008BFF"/>
                </a:solidFill>
                <a:latin typeface="Trebuchet MS"/>
                <a:cs typeface="Trebuchet MS"/>
              </a:rPr>
              <a:t>el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0">
                <a:solidFill>
                  <a:srgbClr val="008BFF"/>
                </a:solidFill>
                <a:latin typeface="Trebuchet MS"/>
                <a:cs typeface="Trebuchet MS"/>
              </a:rPr>
              <a:t>propósito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6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5">
                <a:solidFill>
                  <a:srgbClr val="008BFF"/>
                </a:solidFill>
                <a:latin typeface="Trebuchet MS"/>
                <a:cs typeface="Trebuchet MS"/>
              </a:rPr>
              <a:t>las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40">
                <a:solidFill>
                  <a:srgbClr val="008BFF"/>
                </a:solidFill>
                <a:latin typeface="Trebuchet MS"/>
                <a:cs typeface="Trebuchet MS"/>
              </a:rPr>
              <a:t>auditorías</a:t>
            </a:r>
            <a:r>
              <a:rPr sz="1700" b="1" spc="-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45">
                <a:solidFill>
                  <a:srgbClr val="008BFF"/>
                </a:solidFill>
                <a:latin typeface="Trebuchet MS"/>
                <a:cs typeface="Trebuchet MS"/>
              </a:rPr>
              <a:t>internas?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822" y="5398799"/>
            <a:ext cx="2095350" cy="133038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25781" y="184555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68845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30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3AE850B-73D6-B0B3-7BA7-438AB00E9D4D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17" name="Imagen 16">
              <a:hlinkClick r:id="rId5" action="ppaction://hlinksldjump"/>
              <a:extLst>
                <a:ext uri="{FF2B5EF4-FFF2-40B4-BE49-F238E27FC236}">
                  <a16:creationId xmlns:a16="http://schemas.microsoft.com/office/drawing/2014/main" id="{A1F6C427-5114-1AE2-1DB9-05338F8E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A5C2013E-1852-C7A3-BB40-DD55895383AB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19" name="Imagen 18" descr="Icono&#10;&#10;Descripción generada automáticamente">
              <a:extLst>
                <a:ext uri="{FF2B5EF4-FFF2-40B4-BE49-F238E27FC236}">
                  <a16:creationId xmlns:a16="http://schemas.microsoft.com/office/drawing/2014/main" id="{E6BB9B8F-6C46-BBDB-90DB-66275F5FC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06" y="2421616"/>
            <a:ext cx="2044064" cy="4705350"/>
          </a:xfrm>
          <a:custGeom>
            <a:avLst/>
            <a:gdLst/>
            <a:ahLst/>
            <a:cxnLst/>
            <a:rect l="l" t="t" r="r" b="b"/>
            <a:pathLst>
              <a:path w="2044064" h="4705350">
                <a:moveTo>
                  <a:pt x="1941918" y="0"/>
                </a:moveTo>
                <a:lnTo>
                  <a:pt x="102158" y="0"/>
                </a:lnTo>
                <a:lnTo>
                  <a:pt x="62391" y="8027"/>
                </a:lnTo>
                <a:lnTo>
                  <a:pt x="29919" y="29919"/>
                </a:lnTo>
                <a:lnTo>
                  <a:pt x="8027" y="62391"/>
                </a:lnTo>
                <a:lnTo>
                  <a:pt x="0" y="102158"/>
                </a:lnTo>
                <a:lnTo>
                  <a:pt x="0" y="4602581"/>
                </a:lnTo>
                <a:lnTo>
                  <a:pt x="8027" y="4642341"/>
                </a:lnTo>
                <a:lnTo>
                  <a:pt x="29919" y="4674809"/>
                </a:lnTo>
                <a:lnTo>
                  <a:pt x="62391" y="4696700"/>
                </a:lnTo>
                <a:lnTo>
                  <a:pt x="102158" y="4704727"/>
                </a:lnTo>
                <a:lnTo>
                  <a:pt x="1941918" y="4704727"/>
                </a:lnTo>
                <a:lnTo>
                  <a:pt x="1981678" y="4696700"/>
                </a:lnTo>
                <a:lnTo>
                  <a:pt x="2014146" y="4674809"/>
                </a:lnTo>
                <a:lnTo>
                  <a:pt x="2036037" y="4642341"/>
                </a:lnTo>
                <a:lnTo>
                  <a:pt x="2044065" y="4602581"/>
                </a:lnTo>
                <a:lnTo>
                  <a:pt x="2044065" y="102158"/>
                </a:lnTo>
                <a:lnTo>
                  <a:pt x="2036037" y="62391"/>
                </a:lnTo>
                <a:lnTo>
                  <a:pt x="2014146" y="29919"/>
                </a:lnTo>
                <a:lnTo>
                  <a:pt x="1981678" y="8027"/>
                </a:lnTo>
                <a:lnTo>
                  <a:pt x="1941918" y="0"/>
                </a:lnTo>
                <a:close/>
              </a:path>
            </a:pathLst>
          </a:custGeom>
          <a:solidFill>
            <a:srgbClr val="559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8713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30683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lang="es-MX" sz="1100" spc="-5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 err="1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 err="1">
                <a:solidFill>
                  <a:srgbClr val="FFFFFF"/>
                </a:solidFill>
                <a:latin typeface="Tahoma"/>
                <a:cs typeface="Tahoma"/>
              </a:rPr>
              <a:t>propósito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Mejora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Continua?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3833" y="7047369"/>
            <a:ext cx="1002030" cy="410209"/>
            <a:chOff x="8143833" y="7047369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3833" y="7047369"/>
              <a:ext cx="945506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2140" y="7390793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6"/>
                  </a:moveTo>
                  <a:lnTo>
                    <a:pt x="652881" y="1016"/>
                  </a:lnTo>
                  <a:lnTo>
                    <a:pt x="652335" y="2222"/>
                  </a:lnTo>
                  <a:lnTo>
                    <a:pt x="628561" y="64389"/>
                  </a:lnTo>
                  <a:lnTo>
                    <a:pt x="628465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628" y="64389"/>
                  </a:lnTo>
                  <a:lnTo>
                    <a:pt x="641172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6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39" y="47358"/>
                  </a:lnTo>
                  <a:lnTo>
                    <a:pt x="677392" y="64579"/>
                  </a:lnTo>
                  <a:lnTo>
                    <a:pt x="677659" y="65214"/>
                  </a:lnTo>
                  <a:lnTo>
                    <a:pt x="678027" y="65582"/>
                  </a:lnTo>
                  <a:lnTo>
                    <a:pt x="683374" y="65582"/>
                  </a:lnTo>
                  <a:lnTo>
                    <a:pt x="683554" y="65214"/>
                  </a:lnTo>
                  <a:lnTo>
                    <a:pt x="683463" y="64389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15" y="1016"/>
                  </a:moveTo>
                  <a:lnTo>
                    <a:pt x="611238" y="1016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15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15" y="1016"/>
                  </a:lnTo>
                  <a:close/>
                </a:path>
                <a:path w="683895" h="66675">
                  <a:moveTo>
                    <a:pt x="570699" y="1016"/>
                  </a:moveTo>
                  <a:lnTo>
                    <a:pt x="547776" y="1016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0" y="64577"/>
                  </a:lnTo>
                  <a:lnTo>
                    <a:pt x="589948" y="61398"/>
                  </a:lnTo>
                  <a:lnTo>
                    <a:pt x="590831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3"/>
                  </a:lnTo>
                  <a:lnTo>
                    <a:pt x="583323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6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3"/>
                  </a:lnTo>
                  <a:lnTo>
                    <a:pt x="584974" y="60337"/>
                  </a:lnTo>
                  <a:lnTo>
                    <a:pt x="590831" y="60337"/>
                  </a:lnTo>
                  <a:lnTo>
                    <a:pt x="594611" y="55799"/>
                  </a:lnTo>
                  <a:lnTo>
                    <a:pt x="596138" y="47536"/>
                  </a:lnTo>
                  <a:lnTo>
                    <a:pt x="596138" y="37211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23" y="6273"/>
                  </a:lnTo>
                  <a:lnTo>
                    <a:pt x="588213" y="9486"/>
                  </a:lnTo>
                  <a:lnTo>
                    <a:pt x="588213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6"/>
                  </a:moveTo>
                  <a:lnTo>
                    <a:pt x="474611" y="1016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590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6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82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07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82" y="1016"/>
                  </a:moveTo>
                  <a:lnTo>
                    <a:pt x="524725" y="1016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82" y="1016"/>
                  </a:lnTo>
                  <a:close/>
                </a:path>
                <a:path w="683895" h="66675">
                  <a:moveTo>
                    <a:pt x="433158" y="0"/>
                  </a:moveTo>
                  <a:lnTo>
                    <a:pt x="421413" y="2228"/>
                  </a:lnTo>
                  <a:lnTo>
                    <a:pt x="412908" y="8715"/>
                  </a:lnTo>
                  <a:lnTo>
                    <a:pt x="407737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7" y="57829"/>
                  </a:lnTo>
                  <a:lnTo>
                    <a:pt x="421375" y="64293"/>
                  </a:lnTo>
                  <a:lnTo>
                    <a:pt x="433070" y="66509"/>
                  </a:lnTo>
                  <a:lnTo>
                    <a:pt x="444868" y="64293"/>
                  </a:lnTo>
                  <a:lnTo>
                    <a:pt x="448868" y="61264"/>
                  </a:lnTo>
                  <a:lnTo>
                    <a:pt x="433158" y="61264"/>
                  </a:lnTo>
                  <a:lnTo>
                    <a:pt x="423775" y="59400"/>
                  </a:lnTo>
                  <a:lnTo>
                    <a:pt x="417136" y="53959"/>
                  </a:lnTo>
                  <a:lnTo>
                    <a:pt x="413190" y="45169"/>
                  </a:lnTo>
                  <a:lnTo>
                    <a:pt x="411886" y="33261"/>
                  </a:lnTo>
                  <a:lnTo>
                    <a:pt x="413190" y="21339"/>
                  </a:lnTo>
                  <a:lnTo>
                    <a:pt x="417136" y="12547"/>
                  </a:lnTo>
                  <a:lnTo>
                    <a:pt x="423775" y="7108"/>
                  </a:lnTo>
                  <a:lnTo>
                    <a:pt x="433158" y="5245"/>
                  </a:lnTo>
                  <a:lnTo>
                    <a:pt x="448863" y="5245"/>
                  </a:lnTo>
                  <a:lnTo>
                    <a:pt x="444906" y="2228"/>
                  </a:lnTo>
                  <a:lnTo>
                    <a:pt x="433158" y="0"/>
                  </a:lnTo>
                  <a:close/>
                </a:path>
                <a:path w="683895" h="66675">
                  <a:moveTo>
                    <a:pt x="448863" y="5245"/>
                  </a:moveTo>
                  <a:lnTo>
                    <a:pt x="433158" y="5245"/>
                  </a:lnTo>
                  <a:lnTo>
                    <a:pt x="442587" y="7108"/>
                  </a:lnTo>
                  <a:lnTo>
                    <a:pt x="449225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5" y="53959"/>
                  </a:lnTo>
                  <a:lnTo>
                    <a:pt x="442587" y="59400"/>
                  </a:lnTo>
                  <a:lnTo>
                    <a:pt x="433158" y="61264"/>
                  </a:lnTo>
                  <a:lnTo>
                    <a:pt x="448868" y="61264"/>
                  </a:lnTo>
                  <a:lnTo>
                    <a:pt x="453404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5" y="8715"/>
                  </a:lnTo>
                  <a:lnTo>
                    <a:pt x="448863" y="5245"/>
                  </a:lnTo>
                  <a:close/>
                </a:path>
                <a:path w="683895" h="66675">
                  <a:moveTo>
                    <a:pt x="368490" y="1016"/>
                  </a:moveTo>
                  <a:lnTo>
                    <a:pt x="363524" y="1016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05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05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6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3" y="59400"/>
                  </a:lnTo>
                  <a:lnTo>
                    <a:pt x="306027" y="53959"/>
                  </a:lnTo>
                  <a:lnTo>
                    <a:pt x="302078" y="45169"/>
                  </a:lnTo>
                  <a:lnTo>
                    <a:pt x="300774" y="33261"/>
                  </a:lnTo>
                  <a:lnTo>
                    <a:pt x="302078" y="21339"/>
                  </a:lnTo>
                  <a:lnTo>
                    <a:pt x="306027" y="12547"/>
                  </a:lnTo>
                  <a:lnTo>
                    <a:pt x="312673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15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15" y="62471"/>
                  </a:lnTo>
                  <a:lnTo>
                    <a:pt x="287782" y="62103"/>
                  </a:lnTo>
                  <a:lnTo>
                    <a:pt x="287604" y="61544"/>
                  </a:lnTo>
                  <a:lnTo>
                    <a:pt x="287483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80" y="5346"/>
                  </a:lnTo>
                  <a:lnTo>
                    <a:pt x="286867" y="4876"/>
                  </a:lnTo>
                  <a:lnTo>
                    <a:pt x="287147" y="4330"/>
                  </a:lnTo>
                  <a:lnTo>
                    <a:pt x="286778" y="3962"/>
                  </a:lnTo>
                  <a:lnTo>
                    <a:pt x="286042" y="3594"/>
                  </a:lnTo>
                  <a:lnTo>
                    <a:pt x="282905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35" y="58039"/>
                  </a:lnTo>
                  <a:lnTo>
                    <a:pt x="281698" y="59702"/>
                  </a:lnTo>
                  <a:lnTo>
                    <a:pt x="277279" y="61264"/>
                  </a:lnTo>
                  <a:lnTo>
                    <a:pt x="287483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80" y="5346"/>
                  </a:moveTo>
                  <a:lnTo>
                    <a:pt x="276542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83" y="8293"/>
                  </a:lnTo>
                  <a:lnTo>
                    <a:pt x="285762" y="7645"/>
                  </a:lnTo>
                  <a:lnTo>
                    <a:pt x="286680" y="5346"/>
                  </a:lnTo>
                  <a:close/>
                </a:path>
                <a:path w="683895" h="66675">
                  <a:moveTo>
                    <a:pt x="205981" y="1016"/>
                  </a:moveTo>
                  <a:lnTo>
                    <a:pt x="187464" y="1016"/>
                  </a:lnTo>
                  <a:lnTo>
                    <a:pt x="187096" y="1384"/>
                  </a:lnTo>
                  <a:lnTo>
                    <a:pt x="187096" y="65214"/>
                  </a:lnTo>
                  <a:lnTo>
                    <a:pt x="187464" y="65582"/>
                  </a:lnTo>
                  <a:lnTo>
                    <a:pt x="192443" y="65582"/>
                  </a:lnTo>
                  <a:lnTo>
                    <a:pt x="192811" y="65214"/>
                  </a:lnTo>
                  <a:lnTo>
                    <a:pt x="192811" y="41821"/>
                  </a:lnTo>
                  <a:lnTo>
                    <a:pt x="212626" y="41821"/>
                  </a:lnTo>
                  <a:lnTo>
                    <a:pt x="212153" y="41275"/>
                  </a:lnTo>
                  <a:lnTo>
                    <a:pt x="220722" y="39420"/>
                  </a:lnTo>
                  <a:lnTo>
                    <a:pt x="225317" y="36576"/>
                  </a:lnTo>
                  <a:lnTo>
                    <a:pt x="192811" y="36576"/>
                  </a:lnTo>
                  <a:lnTo>
                    <a:pt x="192811" y="6273"/>
                  </a:lnTo>
                  <a:lnTo>
                    <a:pt x="225939" y="6273"/>
                  </a:lnTo>
                  <a:lnTo>
                    <a:pt x="225705" y="5957"/>
                  </a:lnTo>
                  <a:lnTo>
                    <a:pt x="217620" y="2230"/>
                  </a:lnTo>
                  <a:lnTo>
                    <a:pt x="205981" y="1016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39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6"/>
                  </a:lnTo>
                  <a:lnTo>
                    <a:pt x="225317" y="36576"/>
                  </a:lnTo>
                  <a:lnTo>
                    <a:pt x="226920" y="35583"/>
                  </a:lnTo>
                  <a:lnTo>
                    <a:pt x="230684" y="29639"/>
                  </a:lnTo>
                  <a:lnTo>
                    <a:pt x="231952" y="21463"/>
                  </a:lnTo>
                  <a:lnTo>
                    <a:pt x="230421" y="12326"/>
                  </a:lnTo>
                  <a:lnTo>
                    <a:pt x="225939" y="6273"/>
                  </a:lnTo>
                  <a:close/>
                </a:path>
                <a:path w="683895" h="66675">
                  <a:moveTo>
                    <a:pt x="172999" y="1016"/>
                  </a:moveTo>
                  <a:lnTo>
                    <a:pt x="137452" y="1016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77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77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51" y="34645"/>
                  </a:lnTo>
                  <a:lnTo>
                    <a:pt x="172351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6"/>
                  </a:lnTo>
                  <a:close/>
                </a:path>
                <a:path w="683895" h="66675">
                  <a:moveTo>
                    <a:pt x="106756" y="6350"/>
                  </a:moveTo>
                  <a:lnTo>
                    <a:pt x="101053" y="6350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50"/>
                  </a:lnTo>
                  <a:close/>
                </a:path>
                <a:path w="683895" h="66675">
                  <a:moveTo>
                    <a:pt x="125183" y="1016"/>
                  </a:moveTo>
                  <a:lnTo>
                    <a:pt x="82715" y="1016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15" y="6350"/>
                  </a:lnTo>
                  <a:lnTo>
                    <a:pt x="125183" y="6350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83" y="1016"/>
                  </a:lnTo>
                  <a:close/>
                </a:path>
                <a:path w="683895" h="66675">
                  <a:moveTo>
                    <a:pt x="29108" y="1016"/>
                  </a:moveTo>
                  <a:lnTo>
                    <a:pt x="23850" y="1016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4"/>
                  </a:lnTo>
                  <a:lnTo>
                    <a:pt x="35551" y="10414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6"/>
                  </a:lnTo>
                  <a:close/>
                </a:path>
                <a:path w="683895" h="66675">
                  <a:moveTo>
                    <a:pt x="35551" y="10414"/>
                  </a:moveTo>
                  <a:lnTo>
                    <a:pt x="29108" y="10414"/>
                  </a:lnTo>
                  <a:lnTo>
                    <a:pt x="64287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37" y="65316"/>
                  </a:lnTo>
                  <a:lnTo>
                    <a:pt x="70739" y="56197"/>
                  </a:lnTo>
                  <a:lnTo>
                    <a:pt x="65125" y="56197"/>
                  </a:lnTo>
                  <a:lnTo>
                    <a:pt x="35551" y="10414"/>
                  </a:lnTo>
                  <a:close/>
                </a:path>
                <a:path w="683895" h="66675">
                  <a:moveTo>
                    <a:pt x="70370" y="1016"/>
                  </a:moveTo>
                  <a:lnTo>
                    <a:pt x="65493" y="1016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39" y="56197"/>
                  </a:lnTo>
                  <a:lnTo>
                    <a:pt x="70739" y="1384"/>
                  </a:lnTo>
                  <a:lnTo>
                    <a:pt x="70370" y="1016"/>
                  </a:lnTo>
                  <a:close/>
                </a:path>
                <a:path w="683895" h="66675">
                  <a:moveTo>
                    <a:pt x="5245" y="1016"/>
                  </a:moveTo>
                  <a:lnTo>
                    <a:pt x="368" y="1016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6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42341" y="7074341"/>
            <a:ext cx="801370" cy="358775"/>
          </a:xfrm>
          <a:custGeom>
            <a:avLst/>
            <a:gdLst/>
            <a:ahLst/>
            <a:cxnLst/>
            <a:rect l="l" t="t" r="r" b="b"/>
            <a:pathLst>
              <a:path w="801370" h="358775">
                <a:moveTo>
                  <a:pt x="801115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801115" y="358419"/>
                </a:lnTo>
                <a:lnTo>
                  <a:pt x="8011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536222" y="4570166"/>
            <a:ext cx="1198880" cy="966469"/>
            <a:chOff x="7536222" y="4570166"/>
            <a:chExt cx="1198880" cy="966469"/>
          </a:xfrm>
        </p:grpSpPr>
        <p:sp>
          <p:nvSpPr>
            <p:cNvPr id="10" name="object 10"/>
            <p:cNvSpPr/>
            <p:nvPr/>
          </p:nvSpPr>
          <p:spPr>
            <a:xfrm>
              <a:off x="7561622" y="4595566"/>
              <a:ext cx="1148080" cy="822325"/>
            </a:xfrm>
            <a:custGeom>
              <a:avLst/>
              <a:gdLst/>
              <a:ahLst/>
              <a:cxnLst/>
              <a:rect l="l" t="t" r="r" b="b"/>
              <a:pathLst>
                <a:path w="1148079" h="822325">
                  <a:moveTo>
                    <a:pt x="718642" y="822032"/>
                  </a:moveTo>
                  <a:lnTo>
                    <a:pt x="90690" y="822032"/>
                  </a:lnTo>
                  <a:lnTo>
                    <a:pt x="55389" y="814906"/>
                  </a:lnTo>
                  <a:lnTo>
                    <a:pt x="26562" y="795470"/>
                  </a:lnTo>
                  <a:lnTo>
                    <a:pt x="7126" y="766643"/>
                  </a:lnTo>
                  <a:lnTo>
                    <a:pt x="0" y="731342"/>
                  </a:lnTo>
                  <a:lnTo>
                    <a:pt x="0" y="90690"/>
                  </a:lnTo>
                  <a:lnTo>
                    <a:pt x="7126" y="55389"/>
                  </a:lnTo>
                  <a:lnTo>
                    <a:pt x="26562" y="26562"/>
                  </a:lnTo>
                  <a:lnTo>
                    <a:pt x="55389" y="7126"/>
                  </a:lnTo>
                  <a:lnTo>
                    <a:pt x="90690" y="0"/>
                  </a:lnTo>
                  <a:lnTo>
                    <a:pt x="1057173" y="0"/>
                  </a:lnTo>
                  <a:lnTo>
                    <a:pt x="1092480" y="7126"/>
                  </a:lnTo>
                  <a:lnTo>
                    <a:pt x="1121306" y="26562"/>
                  </a:lnTo>
                  <a:lnTo>
                    <a:pt x="1140739" y="55389"/>
                  </a:lnTo>
                  <a:lnTo>
                    <a:pt x="1147864" y="90690"/>
                  </a:lnTo>
                  <a:lnTo>
                    <a:pt x="1147864" y="535343"/>
                  </a:lnTo>
                </a:path>
              </a:pathLst>
            </a:custGeom>
            <a:ln w="50800">
              <a:solidFill>
                <a:srgbClr val="409B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4245" y="5112612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29" h="405129">
                  <a:moveTo>
                    <a:pt x="295427" y="399300"/>
                  </a:moveTo>
                  <a:lnTo>
                    <a:pt x="188328" y="292227"/>
                  </a:lnTo>
                  <a:lnTo>
                    <a:pt x="136423" y="344131"/>
                  </a:lnTo>
                  <a:lnTo>
                    <a:pt x="131940" y="348615"/>
                  </a:lnTo>
                  <a:lnTo>
                    <a:pt x="125437" y="350456"/>
                  </a:lnTo>
                  <a:lnTo>
                    <a:pt x="119227" y="349034"/>
                  </a:lnTo>
                  <a:lnTo>
                    <a:pt x="113029" y="347560"/>
                  </a:lnTo>
                  <a:lnTo>
                    <a:pt x="108051" y="343001"/>
                  </a:lnTo>
                  <a:lnTo>
                    <a:pt x="106044" y="336969"/>
                  </a:lnTo>
                  <a:lnTo>
                    <a:pt x="2209" y="25463"/>
                  </a:lnTo>
                  <a:lnTo>
                    <a:pt x="0" y="18872"/>
                  </a:lnTo>
                  <a:lnTo>
                    <a:pt x="1727" y="11595"/>
                  </a:lnTo>
                  <a:lnTo>
                    <a:pt x="6629" y="6680"/>
                  </a:lnTo>
                  <a:lnTo>
                    <a:pt x="11531" y="1790"/>
                  </a:lnTo>
                  <a:lnTo>
                    <a:pt x="18821" y="0"/>
                  </a:lnTo>
                  <a:lnTo>
                    <a:pt x="25412" y="2260"/>
                  </a:lnTo>
                  <a:lnTo>
                    <a:pt x="336918" y="106095"/>
                  </a:lnTo>
                  <a:lnTo>
                    <a:pt x="342950" y="108102"/>
                  </a:lnTo>
                  <a:lnTo>
                    <a:pt x="347510" y="113080"/>
                  </a:lnTo>
                  <a:lnTo>
                    <a:pt x="348970" y="119291"/>
                  </a:lnTo>
                  <a:lnTo>
                    <a:pt x="350431" y="125463"/>
                  </a:lnTo>
                  <a:lnTo>
                    <a:pt x="348589" y="131978"/>
                  </a:lnTo>
                  <a:lnTo>
                    <a:pt x="344081" y="136474"/>
                  </a:lnTo>
                  <a:lnTo>
                    <a:pt x="292176" y="188391"/>
                  </a:lnTo>
                  <a:lnTo>
                    <a:pt x="399249" y="295478"/>
                  </a:lnTo>
                  <a:lnTo>
                    <a:pt x="403278" y="301552"/>
                  </a:lnTo>
                  <a:lnTo>
                    <a:pt x="404621" y="308457"/>
                  </a:lnTo>
                  <a:lnTo>
                    <a:pt x="403278" y="315362"/>
                  </a:lnTo>
                  <a:lnTo>
                    <a:pt x="399249" y="321437"/>
                  </a:lnTo>
                  <a:lnTo>
                    <a:pt x="321373" y="399300"/>
                  </a:lnTo>
                  <a:lnTo>
                    <a:pt x="315304" y="403329"/>
                  </a:lnTo>
                  <a:lnTo>
                    <a:pt x="308400" y="404672"/>
                  </a:lnTo>
                  <a:lnTo>
                    <a:pt x="301496" y="403329"/>
                  </a:lnTo>
                  <a:lnTo>
                    <a:pt x="295427" y="399300"/>
                  </a:lnTo>
                  <a:close/>
                </a:path>
              </a:pathLst>
            </a:custGeom>
            <a:ln w="38100">
              <a:solidFill>
                <a:srgbClr val="0B31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6848" y="4862231"/>
              <a:ext cx="40640" cy="162560"/>
            </a:xfrm>
            <a:custGeom>
              <a:avLst/>
              <a:gdLst/>
              <a:ahLst/>
              <a:cxnLst/>
              <a:rect l="l" t="t" r="r" b="b"/>
              <a:pathLst>
                <a:path w="40640" h="162560">
                  <a:moveTo>
                    <a:pt x="20256" y="0"/>
                  </a:moveTo>
                  <a:lnTo>
                    <a:pt x="12365" y="1589"/>
                  </a:lnTo>
                  <a:lnTo>
                    <a:pt x="5927" y="5926"/>
                  </a:lnTo>
                  <a:lnTo>
                    <a:pt x="1589" y="12360"/>
                  </a:lnTo>
                  <a:lnTo>
                    <a:pt x="0" y="20243"/>
                  </a:lnTo>
                  <a:lnTo>
                    <a:pt x="0" y="141770"/>
                  </a:lnTo>
                  <a:lnTo>
                    <a:pt x="1589" y="149660"/>
                  </a:lnTo>
                  <a:lnTo>
                    <a:pt x="5927" y="156098"/>
                  </a:lnTo>
                  <a:lnTo>
                    <a:pt x="12365" y="160436"/>
                  </a:lnTo>
                  <a:lnTo>
                    <a:pt x="20256" y="162026"/>
                  </a:lnTo>
                  <a:lnTo>
                    <a:pt x="28141" y="160436"/>
                  </a:lnTo>
                  <a:lnTo>
                    <a:pt x="34580" y="156098"/>
                  </a:lnTo>
                  <a:lnTo>
                    <a:pt x="38921" y="149660"/>
                  </a:lnTo>
                  <a:lnTo>
                    <a:pt x="40513" y="141770"/>
                  </a:lnTo>
                  <a:lnTo>
                    <a:pt x="40513" y="20243"/>
                  </a:lnTo>
                  <a:lnTo>
                    <a:pt x="38921" y="12360"/>
                  </a:lnTo>
                  <a:lnTo>
                    <a:pt x="34580" y="5926"/>
                  </a:lnTo>
                  <a:lnTo>
                    <a:pt x="28141" y="1589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4988" y="4933412"/>
              <a:ext cx="126447" cy="1264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993" y="5191187"/>
              <a:ext cx="126444" cy="126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769" y="4933412"/>
              <a:ext cx="126447" cy="12644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053810" y="5105276"/>
              <a:ext cx="162560" cy="40640"/>
            </a:xfrm>
            <a:custGeom>
              <a:avLst/>
              <a:gdLst/>
              <a:ahLst/>
              <a:cxnLst/>
              <a:rect l="l" t="t" r="r" b="b"/>
              <a:pathLst>
                <a:path w="162559" h="40639">
                  <a:moveTo>
                    <a:pt x="141770" y="0"/>
                  </a:moveTo>
                  <a:lnTo>
                    <a:pt x="20256" y="0"/>
                  </a:lnTo>
                  <a:lnTo>
                    <a:pt x="12365" y="1589"/>
                  </a:lnTo>
                  <a:lnTo>
                    <a:pt x="5927" y="5926"/>
                  </a:lnTo>
                  <a:lnTo>
                    <a:pt x="1589" y="12360"/>
                  </a:lnTo>
                  <a:lnTo>
                    <a:pt x="0" y="20243"/>
                  </a:lnTo>
                  <a:lnTo>
                    <a:pt x="1589" y="28134"/>
                  </a:lnTo>
                  <a:lnTo>
                    <a:pt x="5927" y="34572"/>
                  </a:lnTo>
                  <a:lnTo>
                    <a:pt x="12365" y="38910"/>
                  </a:lnTo>
                  <a:lnTo>
                    <a:pt x="20256" y="40500"/>
                  </a:lnTo>
                  <a:lnTo>
                    <a:pt x="141770" y="40500"/>
                  </a:lnTo>
                  <a:lnTo>
                    <a:pt x="149655" y="38910"/>
                  </a:lnTo>
                  <a:lnTo>
                    <a:pt x="156094" y="34572"/>
                  </a:lnTo>
                  <a:lnTo>
                    <a:pt x="160434" y="28134"/>
                  </a:lnTo>
                  <a:lnTo>
                    <a:pt x="162026" y="20243"/>
                  </a:lnTo>
                  <a:lnTo>
                    <a:pt x="160434" y="12360"/>
                  </a:lnTo>
                  <a:lnTo>
                    <a:pt x="156094" y="5926"/>
                  </a:lnTo>
                  <a:lnTo>
                    <a:pt x="149655" y="1589"/>
                  </a:lnTo>
                  <a:lnTo>
                    <a:pt x="141770" y="0"/>
                  </a:lnTo>
                  <a:close/>
                </a:path>
              </a:pathLst>
            </a:custGeom>
            <a:solidFill>
              <a:srgbClr val="F07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96406" y="2388424"/>
            <a:ext cx="5956300" cy="356251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0"/>
              </a:spcBef>
            </a:pPr>
            <a:r>
              <a:rPr sz="1400" spc="-25">
                <a:solidFill>
                  <a:srgbClr val="818385"/>
                </a:solidFill>
                <a:latin typeface="Tahoma"/>
                <a:cs typeface="Tahoma"/>
              </a:rPr>
              <a:t>El </a:t>
            </a:r>
            <a:r>
              <a:rPr sz="1400" spc="35">
                <a:solidFill>
                  <a:srgbClr val="818385"/>
                </a:solidFill>
                <a:latin typeface="Tahoma"/>
                <a:cs typeface="Tahoma"/>
              </a:rPr>
              <a:t>modelo </a:t>
            </a:r>
            <a:r>
              <a:rPr sz="1400" spc="5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>
                <a:solidFill>
                  <a:srgbClr val="818385"/>
                </a:solidFill>
                <a:latin typeface="Tahoma"/>
                <a:cs typeface="Tahoma"/>
              </a:rPr>
              <a:t>Mejora </a:t>
            </a:r>
            <a:r>
              <a:rPr sz="1400" spc="5">
                <a:solidFill>
                  <a:srgbClr val="818385"/>
                </a:solidFill>
                <a:latin typeface="Tahoma"/>
                <a:cs typeface="Tahoma"/>
              </a:rPr>
              <a:t>Continua </a:t>
            </a:r>
            <a:r>
              <a:rPr sz="1400" spc="35">
                <a:solidFill>
                  <a:srgbClr val="818385"/>
                </a:solidFill>
                <a:latin typeface="Tahoma"/>
                <a:cs typeface="Tahoma"/>
              </a:rPr>
              <a:t>adoptado </a:t>
            </a:r>
            <a:r>
              <a:rPr sz="1400" spc="30">
                <a:solidFill>
                  <a:srgbClr val="818385"/>
                </a:solidFill>
                <a:latin typeface="Tahoma"/>
                <a:cs typeface="Tahoma"/>
              </a:rPr>
              <a:t>por 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ISA </a:t>
            </a:r>
            <a:r>
              <a:rPr sz="1400" spc="-30">
                <a:solidFill>
                  <a:srgbClr val="818385"/>
                </a:solidFill>
                <a:latin typeface="Tahoma"/>
                <a:cs typeface="Tahoma"/>
              </a:rPr>
              <a:t>INTERCOLOMBIA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a </a:t>
            </a:r>
            <a:r>
              <a:rPr sz="1400" spc="-5">
                <a:solidFill>
                  <a:srgbClr val="818385"/>
                </a:solidFill>
                <a:latin typeface="Tahoma"/>
                <a:cs typeface="Tahoma"/>
              </a:rPr>
              <a:t>partir </a:t>
            </a:r>
            <a:r>
              <a:rPr sz="140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Directriz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>
                <a:solidFill>
                  <a:srgbClr val="818385"/>
                </a:solidFill>
                <a:latin typeface="Tahoma"/>
                <a:cs typeface="Tahoma"/>
              </a:rPr>
              <a:t>Corporativa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-100">
                <a:solidFill>
                  <a:srgbClr val="818385"/>
                </a:solidFill>
                <a:latin typeface="Tahoma"/>
                <a:cs typeface="Tahoma"/>
              </a:rPr>
              <a:t>61,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tiene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35">
                <a:solidFill>
                  <a:srgbClr val="818385"/>
                </a:solidFill>
                <a:latin typeface="Tahoma"/>
                <a:cs typeface="Tahoma"/>
              </a:rPr>
              <a:t>como</a:t>
            </a:r>
            <a:r>
              <a:rPr sz="1400" spc="-5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propósito</a:t>
            </a:r>
            <a:r>
              <a:rPr sz="1400" spc="-4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promover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cultura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-4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mejoramiento </a:t>
            </a:r>
            <a:r>
              <a:rPr sz="1400" spc="30">
                <a:solidFill>
                  <a:srgbClr val="818385"/>
                </a:solidFill>
                <a:latin typeface="Tahoma"/>
                <a:cs typeface="Tahoma"/>
              </a:rPr>
              <a:t>para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lograr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un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mejor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aprovechamiento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los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recursos </a:t>
            </a:r>
            <a:r>
              <a:rPr sz="1400" spc="-20">
                <a:solidFill>
                  <a:srgbClr val="818385"/>
                </a:solidFill>
                <a:latin typeface="Tahoma"/>
                <a:cs typeface="Tahoma"/>
              </a:rPr>
              <a:t>y 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apalancar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logro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objetivos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5">
                <a:solidFill>
                  <a:srgbClr val="818385"/>
                </a:solidFill>
                <a:latin typeface="Tahoma"/>
                <a:cs typeface="Tahoma"/>
              </a:rPr>
              <a:t>estratégicos.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ahoma"/>
              <a:cs typeface="Tahoma"/>
            </a:endParaRPr>
          </a:p>
          <a:p>
            <a:pPr marL="12700" marR="277495">
              <a:lnSpc>
                <a:spcPts val="1570"/>
              </a:lnSpc>
              <a:spcBef>
                <a:spcPts val="1450"/>
              </a:spcBef>
            </a:pPr>
            <a:r>
              <a:rPr sz="1400" spc="-80">
                <a:solidFill>
                  <a:srgbClr val="818385"/>
                </a:solidFill>
                <a:latin typeface="Tahoma"/>
                <a:cs typeface="Tahoma"/>
              </a:rPr>
              <a:t>Te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invitamos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navegar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35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30">
                <a:solidFill>
                  <a:srgbClr val="818385"/>
                </a:solidFill>
                <a:latin typeface="Tahoma"/>
                <a:cs typeface="Tahoma"/>
              </a:rPr>
              <a:t>página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Mejora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20">
                <a:solidFill>
                  <a:srgbClr val="818385"/>
                </a:solidFill>
                <a:latin typeface="Tahoma"/>
                <a:cs typeface="Tahoma"/>
              </a:rPr>
              <a:t>Continua</a:t>
            </a:r>
            <a:r>
              <a:rPr sz="14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400" spc="-1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nuestro </a:t>
            </a:r>
            <a:r>
              <a:rPr sz="1400" spc="-42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Marco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Actuación, </a:t>
            </a:r>
            <a:r>
              <a:rPr sz="1400" spc="25">
                <a:solidFill>
                  <a:srgbClr val="818385"/>
                </a:solidFill>
                <a:latin typeface="Tahoma"/>
                <a:cs typeface="Tahoma"/>
              </a:rPr>
              <a:t>ingresando </a:t>
            </a:r>
            <a:r>
              <a:rPr sz="1400" spc="10">
                <a:solidFill>
                  <a:srgbClr val="818385"/>
                </a:solidFill>
                <a:latin typeface="Tahoma"/>
                <a:cs typeface="Tahoma"/>
              </a:rPr>
              <a:t>al </a:t>
            </a:r>
            <a:r>
              <a:rPr sz="1400" spc="15">
                <a:solidFill>
                  <a:srgbClr val="818385"/>
                </a:solidFill>
                <a:latin typeface="Tahoma"/>
                <a:cs typeface="Tahoma"/>
              </a:rPr>
              <a:t>Marco </a:t>
            </a:r>
            <a:r>
              <a:rPr sz="1400" spc="6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400" spc="30">
                <a:solidFill>
                  <a:srgbClr val="818385"/>
                </a:solidFill>
                <a:latin typeface="Tahoma"/>
                <a:cs typeface="Tahoma"/>
              </a:rPr>
              <a:t>Actuación </a:t>
            </a:r>
            <a:r>
              <a:rPr sz="1400" spc="40">
                <a:solidFill>
                  <a:srgbClr val="818385"/>
                </a:solidFill>
                <a:latin typeface="Tahoma"/>
                <a:cs typeface="Tahoma"/>
              </a:rPr>
              <a:t>del </a:t>
            </a:r>
            <a:r>
              <a:rPr sz="1400" spc="-50">
                <a:solidFill>
                  <a:srgbClr val="818385"/>
                </a:solidFill>
                <a:latin typeface="Tahoma"/>
                <a:cs typeface="Tahoma"/>
              </a:rPr>
              <a:t>SIG </a:t>
            </a:r>
            <a:r>
              <a:rPr sz="1400" spc="-25">
                <a:solidFill>
                  <a:srgbClr val="818385"/>
                </a:solidFill>
                <a:latin typeface="Tahoma"/>
                <a:cs typeface="Tahoma"/>
              </a:rPr>
              <a:t>en: </a:t>
            </a:r>
            <a:r>
              <a:rPr sz="14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400" b="1" spc="-5">
                <a:solidFill>
                  <a:srgbClr val="818385"/>
                </a:solidFill>
                <a:latin typeface="Arial"/>
                <a:cs typeface="Arial"/>
              </a:rPr>
              <a:t>EnConexión/SIG/Mejora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20">
                <a:solidFill>
                  <a:srgbClr val="818385"/>
                </a:solidFill>
                <a:latin typeface="Arial"/>
                <a:cs typeface="Arial"/>
              </a:rPr>
              <a:t>Continua,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10">
                <a:solidFill>
                  <a:srgbClr val="818385"/>
                </a:solidFill>
                <a:latin typeface="Arial"/>
                <a:cs typeface="Arial"/>
              </a:rPr>
              <a:t>para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que </a:t>
            </a:r>
            <a:r>
              <a:rPr sz="1400" b="1" spc="-10">
                <a:solidFill>
                  <a:srgbClr val="818385"/>
                </a:solidFill>
                <a:latin typeface="Arial"/>
                <a:cs typeface="Arial"/>
              </a:rPr>
              <a:t>registres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20" err="1">
                <a:solidFill>
                  <a:srgbClr val="818385"/>
                </a:solidFill>
                <a:latin typeface="Arial"/>
                <a:cs typeface="Arial"/>
              </a:rPr>
              <a:t>tus</a:t>
            </a:r>
            <a:r>
              <a:rPr sz="1400" b="1" spc="-2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10" err="1">
                <a:solidFill>
                  <a:srgbClr val="818385"/>
                </a:solidFill>
                <a:latin typeface="Arial"/>
                <a:cs typeface="Arial"/>
              </a:rPr>
              <a:t>mejora</a:t>
            </a:r>
            <a:r>
              <a:rPr lang="es-MX" sz="1400" b="1" spc="10">
                <a:solidFill>
                  <a:srgbClr val="818385"/>
                </a:solidFill>
                <a:latin typeface="Arial"/>
                <a:cs typeface="Arial"/>
              </a:rPr>
              <a:t>s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25">
                <a:solidFill>
                  <a:srgbClr val="818385"/>
                </a:solidFill>
                <a:latin typeface="Arial"/>
                <a:cs typeface="Arial"/>
              </a:rPr>
              <a:t>a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15">
                <a:solidFill>
                  <a:srgbClr val="818385"/>
                </a:solidFill>
                <a:latin typeface="Arial"/>
                <a:cs typeface="Arial"/>
              </a:rPr>
              <a:t>través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del </a:t>
            </a:r>
            <a:r>
              <a:rPr sz="1400" b="1" spc="-5">
                <a:solidFill>
                  <a:srgbClr val="818385"/>
                </a:solidFill>
                <a:latin typeface="Arial"/>
                <a:cs typeface="Arial"/>
              </a:rPr>
              <a:t>siguiente</a:t>
            </a:r>
            <a:r>
              <a:rPr sz="1400" b="1" spc="15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400" b="1" spc="-30">
                <a:solidFill>
                  <a:srgbClr val="818385"/>
                </a:solidFill>
                <a:latin typeface="Arial"/>
                <a:cs typeface="Arial"/>
              </a:rPr>
              <a:t>icono:</a:t>
            </a:r>
            <a:endParaRPr sz="1400">
              <a:latin typeface="Arial"/>
              <a:cs typeface="Arial"/>
            </a:endParaRPr>
          </a:p>
          <a:p>
            <a:pPr marL="12700" marR="1673225">
              <a:lnSpc>
                <a:spcPct val="100000"/>
              </a:lnSpc>
              <a:spcBef>
                <a:spcPts val="1520"/>
              </a:spcBef>
            </a:pPr>
            <a:r>
              <a:rPr sz="1300" spc="30">
                <a:solidFill>
                  <a:srgbClr val="818385"/>
                </a:solidFill>
                <a:latin typeface="Tahoma"/>
                <a:cs typeface="Tahoma"/>
              </a:rPr>
              <a:t>Adicionalmente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se </a:t>
            </a:r>
            <a:r>
              <a:rPr sz="1300" spc="25">
                <a:solidFill>
                  <a:srgbClr val="818385"/>
                </a:solidFill>
                <a:latin typeface="Tahoma"/>
                <a:cs typeface="Tahoma"/>
              </a:rPr>
              <a:t>cuenta </a:t>
            </a:r>
            <a:r>
              <a:rPr sz="1300" spc="30">
                <a:solidFill>
                  <a:srgbClr val="818385"/>
                </a:solidFill>
                <a:latin typeface="Tahoma"/>
                <a:cs typeface="Tahoma"/>
              </a:rPr>
              <a:t>con </a:t>
            </a:r>
            <a:r>
              <a:rPr sz="1300" spc="25">
                <a:solidFill>
                  <a:srgbClr val="818385"/>
                </a:solidFill>
                <a:latin typeface="Tahoma"/>
                <a:cs typeface="Tahoma"/>
              </a:rPr>
              <a:t>un </a:t>
            </a:r>
            <a:r>
              <a:rPr sz="1300" spc="-5">
                <a:solidFill>
                  <a:srgbClr val="818385"/>
                </a:solidFill>
                <a:latin typeface="Tahoma"/>
                <a:cs typeface="Tahoma"/>
              </a:rPr>
              <a:t>Tablero </a:t>
            </a:r>
            <a:r>
              <a:rPr sz="1300" spc="55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Mejora </a:t>
            </a:r>
            <a:r>
              <a:rPr sz="1300" spc="20">
                <a:solidFill>
                  <a:srgbClr val="818385"/>
                </a:solidFill>
                <a:latin typeface="Tahoma"/>
                <a:cs typeface="Tahoma"/>
              </a:rPr>
              <a:t> Continua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55">
                <a:solidFill>
                  <a:srgbClr val="818385"/>
                </a:solidFill>
                <a:latin typeface="Tahoma"/>
                <a:cs typeface="Tahoma"/>
              </a:rPr>
              <a:t>donde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45">
                <a:solidFill>
                  <a:srgbClr val="818385"/>
                </a:solidFill>
                <a:latin typeface="Tahoma"/>
                <a:cs typeface="Tahoma"/>
              </a:rPr>
              <a:t>podrá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5">
                <a:solidFill>
                  <a:srgbClr val="818385"/>
                </a:solidFill>
                <a:latin typeface="Tahoma"/>
                <a:cs typeface="Tahoma"/>
              </a:rPr>
              <a:t>realizar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25">
                <a:solidFill>
                  <a:srgbClr val="818385"/>
                </a:solidFill>
                <a:latin typeface="Tahoma"/>
                <a:cs typeface="Tahoma"/>
              </a:rPr>
              <a:t>seguimiento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25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30">
                <a:solidFill>
                  <a:srgbClr val="818385"/>
                </a:solidFill>
                <a:latin typeface="Tahoma"/>
                <a:cs typeface="Tahoma"/>
              </a:rPr>
              <a:t>todas </a:t>
            </a:r>
            <a:r>
              <a:rPr sz="1300" spc="-39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20">
                <a:solidFill>
                  <a:srgbClr val="818385"/>
                </a:solidFill>
                <a:latin typeface="Tahoma"/>
                <a:cs typeface="Tahoma"/>
              </a:rPr>
              <a:t>situaciones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registradas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35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35">
                <a:solidFill>
                  <a:srgbClr val="818385"/>
                </a:solidFill>
                <a:latin typeface="Tahoma"/>
                <a:cs typeface="Tahoma"/>
              </a:rPr>
              <a:t>cada</a:t>
            </a:r>
            <a:r>
              <a:rPr sz="1300" spc="-2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35">
                <a:solidFill>
                  <a:srgbClr val="818385"/>
                </a:solidFill>
                <a:latin typeface="Tahoma"/>
                <a:cs typeface="Tahoma"/>
              </a:rPr>
              <a:t>uno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55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5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300" spc="-15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300" spc="10">
                <a:solidFill>
                  <a:srgbClr val="818385"/>
                </a:solidFill>
                <a:latin typeface="Tahoma"/>
                <a:cs typeface="Tahoma"/>
              </a:rPr>
              <a:t>procesos.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ahoma"/>
              <a:cs typeface="Tahoma"/>
            </a:endParaRPr>
          </a:p>
          <a:p>
            <a:pPr marL="4580890" marR="72390" indent="133985">
              <a:lnSpc>
                <a:spcPts val="1110"/>
              </a:lnSpc>
              <a:spcBef>
                <a:spcPts val="5"/>
              </a:spcBef>
            </a:pPr>
            <a:r>
              <a:rPr sz="1000" b="1" spc="-30">
                <a:solidFill>
                  <a:srgbClr val="0B317D"/>
                </a:solidFill>
                <a:latin typeface="Arial"/>
                <a:cs typeface="Arial"/>
                <a:hlinkClick r:id="rId6"/>
              </a:rPr>
              <a:t>Gestiona </a:t>
            </a:r>
            <a:r>
              <a:rPr sz="1000" b="1" spc="-10">
                <a:solidFill>
                  <a:srgbClr val="0B317D"/>
                </a:solidFill>
                <a:latin typeface="Arial"/>
                <a:cs typeface="Arial"/>
                <a:hlinkClick r:id="rId6"/>
              </a:rPr>
              <a:t>aquí </a:t>
            </a:r>
            <a:r>
              <a:rPr sz="1000" b="1" spc="-35">
                <a:solidFill>
                  <a:srgbClr val="0B317D"/>
                </a:solidFill>
                <a:latin typeface="Arial"/>
                <a:cs typeface="Arial"/>
                <a:hlinkClick r:id="rId6"/>
              </a:rPr>
              <a:t>tus </a:t>
            </a:r>
            <a:r>
              <a:rPr sz="1000" b="1" spc="-30">
                <a:solidFill>
                  <a:srgbClr val="0B317D"/>
                </a:solidFill>
                <a:latin typeface="Arial"/>
                <a:cs typeface="Arial"/>
                <a:hlinkClick r:id="rId6"/>
              </a:rPr>
              <a:t> </a:t>
            </a:r>
            <a:r>
              <a:rPr sz="1000" b="1" spc="-35">
                <a:solidFill>
                  <a:srgbClr val="0B317D"/>
                </a:solidFill>
                <a:latin typeface="Arial"/>
                <a:cs typeface="Arial"/>
                <a:hlinkClick r:id="rId6"/>
              </a:rPr>
              <a:t>Situaciones </a:t>
            </a:r>
            <a:r>
              <a:rPr sz="1000" b="1" spc="10">
                <a:solidFill>
                  <a:srgbClr val="0B317D"/>
                </a:solidFill>
                <a:latin typeface="Arial"/>
                <a:cs typeface="Arial"/>
                <a:hlinkClick r:id="rId6"/>
              </a:rPr>
              <a:t>de</a:t>
            </a:r>
            <a:r>
              <a:rPr sz="1000" b="1" spc="-30">
                <a:solidFill>
                  <a:srgbClr val="0B317D"/>
                </a:solidFill>
                <a:latin typeface="Arial"/>
                <a:cs typeface="Arial"/>
                <a:hlinkClick r:id="rId6"/>
              </a:rPr>
              <a:t> </a:t>
            </a:r>
            <a:r>
              <a:rPr sz="1000" b="1" spc="-15">
                <a:solidFill>
                  <a:srgbClr val="0B317D"/>
                </a:solidFill>
                <a:latin typeface="Arial"/>
                <a:cs typeface="Arial"/>
                <a:hlinkClick r:id="rId6"/>
              </a:rPr>
              <a:t>Mejora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-3" y="1161738"/>
            <a:ext cx="5655945" cy="501650"/>
          </a:xfrm>
          <a:custGeom>
            <a:avLst/>
            <a:gdLst/>
            <a:ahLst/>
            <a:cxnLst/>
            <a:rect l="l" t="t" r="r" b="b"/>
            <a:pathLst>
              <a:path w="5655945" h="501650">
                <a:moveTo>
                  <a:pt x="5568302" y="0"/>
                </a:moveTo>
                <a:lnTo>
                  <a:pt x="0" y="0"/>
                </a:lnTo>
                <a:lnTo>
                  <a:pt x="0" y="501472"/>
                </a:lnTo>
                <a:lnTo>
                  <a:pt x="5568302" y="501472"/>
                </a:lnTo>
                <a:lnTo>
                  <a:pt x="5602377" y="494592"/>
                </a:lnTo>
                <a:lnTo>
                  <a:pt x="5630203" y="475832"/>
                </a:lnTo>
                <a:lnTo>
                  <a:pt x="5648964" y="448006"/>
                </a:lnTo>
                <a:lnTo>
                  <a:pt x="5655843" y="413931"/>
                </a:lnTo>
                <a:lnTo>
                  <a:pt x="5655843" y="87528"/>
                </a:lnTo>
                <a:lnTo>
                  <a:pt x="5648964" y="53454"/>
                </a:lnTo>
                <a:lnTo>
                  <a:pt x="5630203" y="25633"/>
                </a:lnTo>
                <a:lnTo>
                  <a:pt x="5602377" y="6877"/>
                </a:lnTo>
                <a:lnTo>
                  <a:pt x="5568302" y="0"/>
                </a:lnTo>
                <a:close/>
              </a:path>
            </a:pathLst>
          </a:custGeom>
          <a:solidFill>
            <a:srgbClr val="D7D7D7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2165" y="1246615"/>
            <a:ext cx="46799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50">
                <a:solidFill>
                  <a:srgbClr val="008BFF"/>
                </a:solidFill>
                <a:latin typeface="Trebuchet MS"/>
                <a:cs typeface="Trebuchet MS"/>
              </a:rPr>
              <a:t>¿Cuál</a:t>
            </a:r>
            <a:r>
              <a:rPr sz="17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r>
              <a:rPr sz="17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">
                <a:solidFill>
                  <a:srgbClr val="008BFF"/>
                </a:solidFill>
                <a:latin typeface="Trebuchet MS"/>
                <a:cs typeface="Trebuchet MS"/>
              </a:rPr>
              <a:t>el</a:t>
            </a:r>
            <a:r>
              <a:rPr sz="1700" b="1" spc="-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0">
                <a:solidFill>
                  <a:srgbClr val="008BFF"/>
                </a:solidFill>
                <a:latin typeface="Trebuchet MS"/>
                <a:cs typeface="Trebuchet MS"/>
              </a:rPr>
              <a:t>propósito</a:t>
            </a:r>
            <a:r>
              <a:rPr sz="17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6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sz="17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35">
                <a:solidFill>
                  <a:srgbClr val="008BFF"/>
                </a:solidFill>
                <a:latin typeface="Trebuchet MS"/>
                <a:cs typeface="Trebuchet MS"/>
              </a:rPr>
              <a:t>la</a:t>
            </a:r>
            <a:r>
              <a:rPr sz="1700" b="1" spc="-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25">
                <a:solidFill>
                  <a:srgbClr val="008BFF"/>
                </a:solidFill>
                <a:latin typeface="Trebuchet MS"/>
                <a:cs typeface="Trebuchet MS"/>
              </a:rPr>
              <a:t>Mejora</a:t>
            </a:r>
            <a:r>
              <a:rPr sz="1700" b="1" spc="-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sz="1700" b="1" spc="50">
                <a:solidFill>
                  <a:srgbClr val="008BFF"/>
                </a:solidFill>
                <a:latin typeface="Trebuchet MS"/>
                <a:cs typeface="Trebuchet MS"/>
              </a:rPr>
              <a:t>Continua?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25781" y="184555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769" y="5843926"/>
            <a:ext cx="2077327" cy="866743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9335063" y="7079119"/>
            <a:ext cx="455929" cy="35650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00"/>
              </a:spcBef>
            </a:pPr>
            <a:r>
              <a:rPr lang="es-MX" dirty="0"/>
              <a:t>31</a:t>
            </a:r>
            <a:endParaRPr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2919F8A-05BC-E043-8ED7-AC1C09F041CE}"/>
              </a:ext>
            </a:extLst>
          </p:cNvPr>
          <p:cNvGrpSpPr/>
          <p:nvPr/>
        </p:nvGrpSpPr>
        <p:grpSpPr>
          <a:xfrm>
            <a:off x="-445688" y="6629400"/>
            <a:ext cx="1207688" cy="810279"/>
            <a:chOff x="8568768" y="599746"/>
            <a:chExt cx="1207688" cy="810279"/>
          </a:xfrm>
        </p:grpSpPr>
        <p:pic>
          <p:nvPicPr>
            <p:cNvPr id="25" name="Imagen 24">
              <a:hlinkClick r:id="rId8" action="ppaction://hlinksldjump"/>
              <a:extLst>
                <a:ext uri="{FF2B5EF4-FFF2-40B4-BE49-F238E27FC236}">
                  <a16:creationId xmlns:a16="http://schemas.microsoft.com/office/drawing/2014/main" id="{E4B3958F-EABF-962E-B467-90625F03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0F2235FA-32AB-488B-8BEE-C509205B7C8B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27" name="Imagen 26" descr="Icono&#10;&#10;Descripción generada automáticamente">
              <a:extLst>
                <a:ext uri="{FF2B5EF4-FFF2-40B4-BE49-F238E27FC236}">
                  <a16:creationId xmlns:a16="http://schemas.microsoft.com/office/drawing/2014/main" id="{7C194CA6-A0BB-F8EA-6751-68FC3515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>
            <a:extLst>
              <a:ext uri="{FF2B5EF4-FFF2-40B4-BE49-F238E27FC236}">
                <a16:creationId xmlns:a16="http://schemas.microsoft.com/office/drawing/2014/main" id="{A060C13E-5FF5-18E1-A077-D3928514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46" y="1023976"/>
            <a:ext cx="6479041" cy="365202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36239"/>
            <a:ext cx="46405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2.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100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Marco</a:t>
            </a:r>
            <a:r>
              <a:rPr sz="11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4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25" dirty="0" err="1">
                <a:solidFill>
                  <a:srgbClr val="FFFFFF"/>
                </a:solidFill>
                <a:latin typeface="Arial"/>
                <a:cs typeface="Arial"/>
              </a:rPr>
              <a:t>Actuación</a:t>
            </a:r>
            <a:r>
              <a:rPr sz="11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40" dirty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11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SIG</a:t>
            </a:r>
            <a:r>
              <a:rPr sz="11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5" dirty="0" err="1">
                <a:solidFill>
                  <a:srgbClr val="FFFFFF"/>
                </a:solidFill>
                <a:latin typeface="Tahoma"/>
                <a:cs typeface="Tahoma"/>
              </a:rPr>
              <a:t>dónde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consulta?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975" y="4718428"/>
            <a:ext cx="7621582" cy="1329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100"/>
              </a:spcBef>
            </a:pPr>
            <a:r>
              <a:rPr sz="1600" spc="-15" dirty="0">
                <a:latin typeface="Tahoma"/>
                <a:cs typeface="Tahoma"/>
              </a:rPr>
              <a:t>El </a:t>
            </a:r>
            <a:r>
              <a:rPr sz="1600" spc="15" dirty="0">
                <a:latin typeface="Tahoma"/>
                <a:cs typeface="Tahoma"/>
              </a:rPr>
              <a:t>Marco </a:t>
            </a:r>
            <a:r>
              <a:rPr sz="1600" spc="50" dirty="0">
                <a:latin typeface="Tahoma"/>
                <a:cs typeface="Tahoma"/>
              </a:rPr>
              <a:t>de </a:t>
            </a:r>
            <a:r>
              <a:rPr sz="1600" spc="25" dirty="0" err="1">
                <a:latin typeface="Tahoma"/>
                <a:cs typeface="Tahoma"/>
              </a:rPr>
              <a:t>Actuación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5" dirty="0" err="1">
                <a:latin typeface="Tahoma"/>
                <a:cs typeface="Tahoma"/>
              </a:rPr>
              <a:t>ilustra</a:t>
            </a:r>
            <a:r>
              <a:rPr sz="1600" spc="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las </a:t>
            </a:r>
            <a:r>
              <a:rPr sz="1600" spc="15" dirty="0" err="1">
                <a:latin typeface="Tahoma"/>
                <a:cs typeface="Tahoma"/>
              </a:rPr>
              <a:t>interrelaciones</a:t>
            </a:r>
            <a:r>
              <a:rPr sz="1600" spc="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entre las </a:t>
            </a:r>
            <a:r>
              <a:rPr sz="1600" spc="-10" dirty="0" err="1">
                <a:latin typeface="Tahoma"/>
                <a:cs typeface="Tahoma"/>
              </a:rPr>
              <a:t>diferentes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15" dirty="0" err="1">
                <a:latin typeface="Tahoma"/>
                <a:cs typeface="Tahoma"/>
              </a:rPr>
              <a:t>áreas</a:t>
            </a:r>
            <a:r>
              <a:rPr sz="1600" spc="-15" dirty="0">
                <a:latin typeface="Tahoma"/>
                <a:cs typeface="Tahoma"/>
              </a:rPr>
              <a:t> y </a:t>
            </a:r>
            <a:r>
              <a:rPr sz="1600" spc="-20" dirty="0" err="1">
                <a:latin typeface="Tahoma"/>
                <a:cs typeface="Tahoma"/>
              </a:rPr>
              <a:t>procesos</a:t>
            </a:r>
            <a:r>
              <a:rPr sz="1600" spc="-20" dirty="0">
                <a:latin typeface="Tahoma"/>
                <a:cs typeface="Tahoma"/>
              </a:rPr>
              <a:t>, </a:t>
            </a:r>
            <a:r>
              <a:rPr sz="1600" spc="-20" dirty="0" err="1">
                <a:latin typeface="Tahoma"/>
                <a:cs typeface="Tahoma"/>
              </a:rPr>
              <a:t>su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360" dirty="0">
                <a:latin typeface="Tahoma"/>
                <a:cs typeface="Tahoma"/>
              </a:rPr>
              <a:t> </a:t>
            </a:r>
            <a:r>
              <a:rPr sz="1600" spc="-10" dirty="0" err="1">
                <a:latin typeface="Tahoma"/>
                <a:cs typeface="Tahoma"/>
              </a:rPr>
              <a:t>alineación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con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los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5" dirty="0" err="1">
                <a:latin typeface="Tahoma"/>
                <a:cs typeface="Tahoma"/>
              </a:rPr>
              <a:t>Objetivos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5" dirty="0" err="1">
                <a:latin typeface="Tahoma"/>
                <a:cs typeface="Tahoma"/>
              </a:rPr>
              <a:t>Estratégicos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y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5" dirty="0" err="1">
                <a:latin typeface="Tahoma"/>
                <a:cs typeface="Tahoma"/>
              </a:rPr>
              <a:t>metas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del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Plan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0" dirty="0" err="1">
                <a:latin typeface="Tahoma"/>
                <a:cs typeface="Tahoma"/>
              </a:rPr>
              <a:t>Estratégico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de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20" dirty="0" err="1">
                <a:latin typeface="Tahoma"/>
                <a:cs typeface="Tahoma"/>
              </a:rPr>
              <a:t>Gestión</a:t>
            </a:r>
            <a:r>
              <a:rPr lang="es-MX" sz="1600" dirty="0">
                <a:latin typeface="Tahoma"/>
                <a:cs typeface="Tahoma"/>
              </a:rPr>
              <a:t> </a:t>
            </a:r>
            <a:r>
              <a:rPr sz="1600" spc="50" dirty="0">
                <a:latin typeface="Tahoma"/>
                <a:cs typeface="Tahoma"/>
              </a:rPr>
              <a:t>de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 err="1">
                <a:latin typeface="Tahoma"/>
                <a:cs typeface="Tahoma"/>
              </a:rPr>
              <a:t>Activos</a:t>
            </a:r>
            <a:r>
              <a:rPr sz="1600" dirty="0">
                <a:latin typeface="Tahoma"/>
                <a:cs typeface="Tahoma"/>
              </a:rPr>
              <a:t>.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20" dirty="0" err="1">
                <a:latin typeface="Tahoma"/>
                <a:cs typeface="Tahoma"/>
              </a:rPr>
              <a:t>Comprende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15" dirty="0">
                <a:latin typeface="Tahoma"/>
                <a:cs typeface="Tahoma"/>
              </a:rPr>
              <a:t>un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total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45" dirty="0">
                <a:latin typeface="Tahoma"/>
                <a:cs typeface="Tahoma"/>
              </a:rPr>
              <a:t>de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5" dirty="0">
                <a:latin typeface="Tahoma"/>
                <a:cs typeface="Tahoma"/>
              </a:rPr>
              <a:t>7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15" dirty="0" err="1">
                <a:latin typeface="Tahoma"/>
                <a:cs typeface="Tahoma"/>
              </a:rPr>
              <a:t>grupos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que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 err="1">
                <a:latin typeface="Tahoma"/>
                <a:cs typeface="Tahoma"/>
              </a:rPr>
              <a:t>representa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la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 err="1">
                <a:latin typeface="Tahoma"/>
                <a:cs typeface="Tahoma"/>
              </a:rPr>
              <a:t>gestión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5" dirty="0" err="1">
                <a:latin typeface="Tahoma"/>
                <a:cs typeface="Tahoma"/>
              </a:rPr>
              <a:t>realizada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10" dirty="0" err="1">
                <a:latin typeface="Tahoma"/>
                <a:cs typeface="Tahoma"/>
              </a:rPr>
              <a:t>por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la </a:t>
            </a:r>
            <a:r>
              <a:rPr sz="1600" spc="-360" dirty="0">
                <a:latin typeface="Tahoma"/>
                <a:cs typeface="Tahoma"/>
              </a:rPr>
              <a:t> </a:t>
            </a:r>
            <a:r>
              <a:rPr sz="1600" spc="-10" dirty="0" err="1">
                <a:latin typeface="Tahoma"/>
                <a:cs typeface="Tahoma"/>
              </a:rPr>
              <a:t>organización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35" dirty="0">
                <a:latin typeface="Tahoma"/>
                <a:cs typeface="Tahoma"/>
              </a:rPr>
              <a:t>de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spc="-5" dirty="0" err="1">
                <a:latin typeface="Tahoma"/>
                <a:cs typeface="Tahoma"/>
              </a:rPr>
              <a:t>acuerdo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20" dirty="0">
                <a:latin typeface="Tahoma"/>
                <a:cs typeface="Tahoma"/>
              </a:rPr>
              <a:t>a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los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20" dirty="0" err="1">
                <a:latin typeface="Tahoma"/>
                <a:cs typeface="Tahoma"/>
              </a:rPr>
              <a:t>alcances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10" dirty="0" err="1">
                <a:latin typeface="Tahoma"/>
                <a:cs typeface="Tahoma"/>
              </a:rPr>
              <a:t>definidos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10" dirty="0" err="1">
                <a:latin typeface="Tahoma"/>
                <a:cs typeface="Tahoma"/>
              </a:rPr>
              <a:t>en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spc="-15" dirty="0">
                <a:latin typeface="Tahoma"/>
                <a:cs typeface="Tahoma"/>
              </a:rPr>
              <a:t>los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25" dirty="0" err="1">
                <a:latin typeface="Tahoma"/>
                <a:cs typeface="Tahoma"/>
              </a:rPr>
              <a:t>Sistemas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30" dirty="0">
                <a:latin typeface="Tahoma"/>
                <a:cs typeface="Tahoma"/>
              </a:rPr>
              <a:t>de</a:t>
            </a:r>
            <a:r>
              <a:rPr sz="1600" spc="-95" dirty="0">
                <a:latin typeface="Tahoma"/>
                <a:cs typeface="Tahoma"/>
              </a:rPr>
              <a:t> </a:t>
            </a:r>
            <a:r>
              <a:rPr sz="1600" spc="-40" dirty="0" err="1">
                <a:latin typeface="Tahoma"/>
                <a:cs typeface="Tahoma"/>
              </a:rPr>
              <a:t>Gestión</a:t>
            </a:r>
            <a:r>
              <a:rPr sz="1600" spc="-4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693"/>
              <a:ext cx="945500" cy="30099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22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288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89"/>
                  </a:lnTo>
                  <a:lnTo>
                    <a:pt x="590288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9" y="41821"/>
                  </a:lnTo>
                  <a:lnTo>
                    <a:pt x="212166" y="41274"/>
                  </a:lnTo>
                  <a:lnTo>
                    <a:pt x="220735" y="39420"/>
                  </a:lnTo>
                  <a:lnTo>
                    <a:pt x="225330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39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39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30" y="36575"/>
                  </a:lnTo>
                  <a:lnTo>
                    <a:pt x="226933" y="35583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04511" y="7096465"/>
            <a:ext cx="1917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6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082E714-F0A7-B92E-A31F-679B7B745779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48" name="Imagen 47">
              <a:hlinkClick r:id="rId4" action="ppaction://hlinksldjump"/>
              <a:extLst>
                <a:ext uri="{FF2B5EF4-FFF2-40B4-BE49-F238E27FC236}">
                  <a16:creationId xmlns:a16="http://schemas.microsoft.com/office/drawing/2014/main" id="{DFFAF89B-BDEA-B405-533F-52EF7402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49" name="object 4">
              <a:extLst>
                <a:ext uri="{FF2B5EF4-FFF2-40B4-BE49-F238E27FC236}">
                  <a16:creationId xmlns:a16="http://schemas.microsoft.com/office/drawing/2014/main" id="{E9A80218-B029-39EA-5D30-F5085B2BF77D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50" name="Imagen 49" descr="Icono&#10;&#10;Descripción generada automáticamente">
              <a:extLst>
                <a:ext uri="{FF2B5EF4-FFF2-40B4-BE49-F238E27FC236}">
                  <a16:creationId xmlns:a16="http://schemas.microsoft.com/office/drawing/2014/main" id="{621B1694-87F7-DA63-D115-B96B804A2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22" y="0"/>
                </a:moveTo>
                <a:lnTo>
                  <a:pt x="0" y="0"/>
                </a:lnTo>
                <a:lnTo>
                  <a:pt x="0" y="414464"/>
                </a:lnTo>
                <a:lnTo>
                  <a:pt x="6230522" y="414464"/>
                </a:lnTo>
                <a:lnTo>
                  <a:pt x="6268698" y="406756"/>
                </a:lnTo>
                <a:lnTo>
                  <a:pt x="6299875" y="385735"/>
                </a:lnTo>
                <a:lnTo>
                  <a:pt x="6320895" y="354558"/>
                </a:lnTo>
                <a:lnTo>
                  <a:pt x="6328604" y="316382"/>
                </a:lnTo>
                <a:lnTo>
                  <a:pt x="6328604" y="98082"/>
                </a:lnTo>
                <a:lnTo>
                  <a:pt x="6320895" y="59905"/>
                </a:lnTo>
                <a:lnTo>
                  <a:pt x="6299875" y="28728"/>
                </a:lnTo>
                <a:lnTo>
                  <a:pt x="6268698" y="7708"/>
                </a:lnTo>
                <a:lnTo>
                  <a:pt x="6230522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1822" y="323539"/>
            <a:ext cx="3188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3.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sz="1200" spc="5" dirty="0" err="1">
                <a:solidFill>
                  <a:srgbClr val="FFFFFF"/>
                </a:solidFill>
                <a:latin typeface="Tahoma"/>
                <a:cs typeface="Tahoma"/>
              </a:rPr>
              <a:t>Cuál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Arial"/>
                <a:cs typeface="Arial"/>
              </a:rPr>
              <a:t>contexto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 err="1">
                <a:solidFill>
                  <a:srgbClr val="FFFFFF"/>
                </a:solidFill>
                <a:latin typeface="Arial"/>
                <a:cs typeface="Arial"/>
              </a:rPr>
              <a:t>organizacional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3377" y="1898460"/>
            <a:ext cx="6392545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700" spc="-40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700" spc="-10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15" dirty="0" err="1">
                <a:solidFill>
                  <a:srgbClr val="818385"/>
                </a:solidFill>
                <a:latin typeface="Tahoma"/>
                <a:cs typeface="Tahoma"/>
              </a:rPr>
              <a:t>INTERCOLOMBIA</a:t>
            </a:r>
            <a:r>
              <a:rPr sz="1700" spc="-10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a</a:t>
            </a:r>
            <a:r>
              <a:rPr sz="1700" spc="-10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través</a:t>
            </a:r>
            <a:r>
              <a:rPr sz="1700" spc="-10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700" spc="-10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5" dirty="0" err="1">
                <a:solidFill>
                  <a:srgbClr val="818385"/>
                </a:solidFill>
                <a:latin typeface="Tahoma"/>
                <a:cs typeface="Tahoma"/>
              </a:rPr>
              <a:t>proceso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lang="es-MX" sz="1700" b="1" spc="-5" dirty="0" err="1">
                <a:solidFill>
                  <a:srgbClr val="818385"/>
                </a:solidFill>
                <a:latin typeface="Arial"/>
                <a:cs typeface="Arial"/>
              </a:rPr>
              <a:t>Planer</a:t>
            </a:r>
            <a:r>
              <a:rPr lang="es-MX" sz="1700" b="1" spc="-5" dirty="0">
                <a:solidFill>
                  <a:srgbClr val="818385"/>
                </a:solidFill>
                <a:latin typeface="Arial"/>
                <a:cs typeface="Arial"/>
              </a:rPr>
              <a:t> y Evaluar el Negocio</a:t>
            </a:r>
            <a:r>
              <a:rPr sz="1700" b="1" spc="-25" dirty="0">
                <a:solidFill>
                  <a:srgbClr val="818385"/>
                </a:solidFill>
                <a:latin typeface="Arial"/>
                <a:cs typeface="Arial"/>
              </a:rPr>
              <a:t>,</a:t>
            </a:r>
            <a:r>
              <a:rPr sz="1700" b="1" spc="-55" dirty="0">
                <a:solidFill>
                  <a:srgbClr val="818385"/>
                </a:solidFill>
                <a:latin typeface="Arial"/>
                <a:cs typeface="Arial"/>
              </a:rPr>
              <a:t>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realiza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700" spc="-1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0" dirty="0" err="1">
                <a:solidFill>
                  <a:srgbClr val="818385"/>
                </a:solidFill>
                <a:latin typeface="Tahoma"/>
                <a:cs typeface="Tahoma"/>
              </a:rPr>
              <a:t>Decodificación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sz="1700" spc="-1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700" spc="-114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Marco </a:t>
            </a:r>
            <a:r>
              <a:rPr sz="1700" spc="-5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Referencia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Corporativo</a:t>
            </a:r>
            <a:r>
              <a:rPr sz="1700" spc="1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 la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700" spc="45" dirty="0" err="1">
                <a:solidFill>
                  <a:srgbClr val="818385"/>
                </a:solidFill>
                <a:latin typeface="Tahoma"/>
                <a:cs typeface="Tahoma"/>
              </a:rPr>
              <a:t>Negocio</a:t>
            </a:r>
            <a:r>
              <a:rPr sz="1700" spc="4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60" dirty="0" err="1">
                <a:solidFill>
                  <a:srgbClr val="818385"/>
                </a:solidFill>
                <a:latin typeface="Tahoma"/>
                <a:cs typeface="Tahoma"/>
              </a:rPr>
              <a:t>TE</a:t>
            </a:r>
            <a:r>
              <a:rPr sz="1700" spc="-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7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la 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0" dirty="0" err="1">
                <a:solidFill>
                  <a:srgbClr val="818385"/>
                </a:solidFill>
                <a:latin typeface="Tahoma"/>
                <a:cs typeface="Tahoma"/>
              </a:rPr>
              <a:t>Estrategia</a:t>
            </a:r>
            <a:r>
              <a:rPr sz="17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5" dirty="0" err="1">
                <a:solidFill>
                  <a:srgbClr val="818385"/>
                </a:solidFill>
                <a:latin typeface="Tahoma"/>
                <a:cs typeface="Tahoma"/>
              </a:rPr>
              <a:t>Corporativa</a:t>
            </a:r>
            <a:r>
              <a:rPr sz="1700" spc="5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r>
              <a:rPr sz="17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Con</a:t>
            </a:r>
            <a:r>
              <a:rPr sz="17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lo</a:t>
            </a:r>
            <a:r>
              <a:rPr sz="17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10" dirty="0">
                <a:solidFill>
                  <a:srgbClr val="818385"/>
                </a:solidFill>
                <a:latin typeface="Tahoma"/>
                <a:cs typeface="Tahoma"/>
              </a:rPr>
              <a:t>anterior,</a:t>
            </a:r>
            <a:r>
              <a:rPr sz="17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700" spc="3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7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Análisis</a:t>
            </a:r>
            <a:r>
              <a:rPr sz="17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700" spc="-7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dirty="0" err="1">
                <a:solidFill>
                  <a:srgbClr val="818385"/>
                </a:solidFill>
                <a:latin typeface="Tahoma"/>
                <a:cs typeface="Tahoma"/>
              </a:rPr>
              <a:t>Entorno</a:t>
            </a:r>
            <a:r>
              <a:rPr sz="1700" dirty="0">
                <a:solidFill>
                  <a:srgbClr val="818385"/>
                </a:solidFill>
                <a:latin typeface="Tahoma"/>
                <a:cs typeface="Tahoma"/>
              </a:rPr>
              <a:t>,</a:t>
            </a:r>
            <a:r>
              <a:rPr sz="1700" spc="-7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el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5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Análisis</a:t>
            </a:r>
            <a:r>
              <a:rPr sz="1700" spc="2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700" spc="30" dirty="0" err="1">
                <a:solidFill>
                  <a:srgbClr val="818385"/>
                </a:solidFill>
                <a:latin typeface="Tahoma"/>
                <a:cs typeface="Tahoma"/>
              </a:rPr>
              <a:t>Riesgos</a:t>
            </a:r>
            <a:r>
              <a:rPr sz="170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700" spc="-40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700" spc="-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15" dirty="0" err="1">
                <a:solidFill>
                  <a:srgbClr val="818385"/>
                </a:solidFill>
                <a:latin typeface="Tahoma"/>
                <a:cs typeface="Tahoma"/>
              </a:rPr>
              <a:t>INTERCOLOMBIA</a:t>
            </a:r>
            <a:r>
              <a:rPr sz="1700" spc="-1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25" dirty="0">
                <a:solidFill>
                  <a:srgbClr val="818385"/>
                </a:solidFill>
                <a:latin typeface="Tahoma"/>
                <a:cs typeface="Tahoma"/>
              </a:rPr>
              <a:t>y</a:t>
            </a:r>
            <a:r>
              <a:rPr sz="17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5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Matriz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 </a:t>
            </a:r>
            <a:r>
              <a:rPr sz="1700" spc="8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5" dirty="0" err="1">
                <a:solidFill>
                  <a:srgbClr val="818385"/>
                </a:solidFill>
                <a:latin typeface="Tahoma"/>
                <a:cs typeface="Tahoma"/>
              </a:rPr>
              <a:t>Ma</a:t>
            </a:r>
            <a:r>
              <a:rPr sz="1700" dirty="0" err="1">
                <a:solidFill>
                  <a:srgbClr val="818385"/>
                </a:solidFill>
                <a:latin typeface="Tahoma"/>
                <a:cs typeface="Tahoma"/>
              </a:rPr>
              <a:t>t</a:t>
            </a:r>
            <a:r>
              <a:rPr sz="1700" spc="35" dirty="0" err="1">
                <a:solidFill>
                  <a:srgbClr val="818385"/>
                </a:solidFill>
                <a:latin typeface="Tahoma"/>
                <a:cs typeface="Tahoma"/>
              </a:rPr>
              <a:t>erialidad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los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40" dirty="0" err="1">
                <a:solidFill>
                  <a:srgbClr val="818385"/>
                </a:solidFill>
                <a:latin typeface="Tahoma"/>
                <a:cs typeface="Tahoma"/>
              </a:rPr>
              <a:t>Grupos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818385"/>
                </a:solidFill>
                <a:latin typeface="Tahoma"/>
                <a:cs typeface="Tahoma"/>
              </a:rPr>
              <a:t>de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50" dirty="0" err="1">
                <a:solidFill>
                  <a:srgbClr val="818385"/>
                </a:solidFill>
                <a:latin typeface="Tahoma"/>
                <a:cs typeface="Tahoma"/>
              </a:rPr>
              <a:t>Int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e</a:t>
            </a:r>
            <a:r>
              <a:rPr sz="1700" spc="-25" dirty="0" err="1">
                <a:solidFill>
                  <a:srgbClr val="818385"/>
                </a:solidFill>
                <a:latin typeface="Tahoma"/>
                <a:cs typeface="Tahoma"/>
              </a:rPr>
              <a:t>r</a:t>
            </a:r>
            <a:r>
              <a:rPr sz="1700" spc="30" dirty="0" err="1">
                <a:solidFill>
                  <a:srgbClr val="818385"/>
                </a:solidFill>
                <a:latin typeface="Tahoma"/>
                <a:cs typeface="Tahoma"/>
              </a:rPr>
              <a:t>és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40" dirty="0">
                <a:solidFill>
                  <a:srgbClr val="818385"/>
                </a:solidFill>
                <a:latin typeface="Tahoma"/>
                <a:cs typeface="Tahoma"/>
              </a:rPr>
              <a:t>ISA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45" dirty="0" err="1">
                <a:solidFill>
                  <a:srgbClr val="818385"/>
                </a:solidFill>
                <a:latin typeface="Tahoma"/>
                <a:cs typeface="Tahoma"/>
              </a:rPr>
              <a:t>INTE</a:t>
            </a:r>
            <a:r>
              <a:rPr sz="1700" spc="-65" dirty="0" err="1">
                <a:solidFill>
                  <a:srgbClr val="818385"/>
                </a:solidFill>
                <a:latin typeface="Tahoma"/>
                <a:cs typeface="Tahoma"/>
              </a:rPr>
              <a:t>R</a:t>
            </a:r>
            <a:r>
              <a:rPr sz="1700" spc="-55" dirty="0" err="1">
                <a:solidFill>
                  <a:srgbClr val="818385"/>
                </a:solidFill>
                <a:latin typeface="Tahoma"/>
                <a:cs typeface="Tahoma"/>
              </a:rPr>
              <a:t>C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O</a:t>
            </a:r>
            <a:r>
              <a:rPr sz="1700" spc="-35" dirty="0" err="1">
                <a:solidFill>
                  <a:srgbClr val="818385"/>
                </a:solidFill>
                <a:latin typeface="Tahoma"/>
                <a:cs typeface="Tahoma"/>
              </a:rPr>
              <a:t>L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OMBIA</a:t>
            </a:r>
            <a:r>
              <a:rPr sz="1700" spc="-9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5" dirty="0">
                <a:solidFill>
                  <a:srgbClr val="818385"/>
                </a:solidFill>
                <a:latin typeface="Tahoma"/>
                <a:cs typeface="Tahoma"/>
              </a:rPr>
              <a:t>define 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su</a:t>
            </a:r>
            <a:r>
              <a:rPr sz="17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Direccionamiento</a:t>
            </a:r>
            <a:r>
              <a:rPr sz="1700" spc="-1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dirty="0" err="1">
                <a:solidFill>
                  <a:srgbClr val="818385"/>
                </a:solidFill>
                <a:latin typeface="Tahoma"/>
                <a:cs typeface="Tahoma"/>
              </a:rPr>
              <a:t>Estratégico</a:t>
            </a:r>
            <a:r>
              <a:rPr sz="1700" dirty="0">
                <a:solidFill>
                  <a:srgbClr val="818385"/>
                </a:solidFill>
                <a:latin typeface="Tahoma"/>
                <a:cs typeface="Tahoma"/>
              </a:rPr>
              <a:t>.</a:t>
            </a:r>
            <a:endParaRPr sz="1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 dirty="0">
              <a:latin typeface="Tahoma"/>
              <a:cs typeface="Tahoma"/>
            </a:endParaRPr>
          </a:p>
          <a:p>
            <a:pPr marL="12700" marR="76835" algn="just">
              <a:lnSpc>
                <a:spcPct val="116100"/>
              </a:lnSpc>
            </a:pPr>
            <a:r>
              <a:rPr sz="1700" spc="40" dirty="0">
                <a:solidFill>
                  <a:srgbClr val="818385"/>
                </a:solidFill>
                <a:latin typeface="Tahoma"/>
                <a:cs typeface="Tahoma"/>
              </a:rPr>
              <a:t>La</a:t>
            </a:r>
            <a:r>
              <a:rPr sz="1700" spc="4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30" dirty="0" err="1">
                <a:solidFill>
                  <a:srgbClr val="818385"/>
                </a:solidFill>
                <a:latin typeface="Tahoma"/>
                <a:cs typeface="Tahoma"/>
              </a:rPr>
              <a:t>información</a:t>
            </a:r>
            <a:r>
              <a:rPr sz="1700" spc="3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50" dirty="0">
                <a:solidFill>
                  <a:srgbClr val="818385"/>
                </a:solidFill>
                <a:latin typeface="Tahoma"/>
                <a:cs typeface="Tahoma"/>
              </a:rPr>
              <a:t>del</a:t>
            </a:r>
            <a:r>
              <a:rPr sz="1700" spc="5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5" dirty="0" err="1">
                <a:solidFill>
                  <a:srgbClr val="818385"/>
                </a:solidFill>
                <a:latin typeface="Tahoma"/>
                <a:cs typeface="Tahoma"/>
              </a:rPr>
              <a:t>Direccionamiento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15" dirty="0" err="1">
                <a:solidFill>
                  <a:srgbClr val="818385"/>
                </a:solidFill>
                <a:latin typeface="Tahoma"/>
                <a:cs typeface="Tahoma"/>
              </a:rPr>
              <a:t>Estratégico</a:t>
            </a:r>
            <a:r>
              <a:rPr sz="1700" spc="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5" dirty="0">
                <a:solidFill>
                  <a:srgbClr val="818385"/>
                </a:solidFill>
                <a:latin typeface="Tahoma"/>
                <a:cs typeface="Tahoma"/>
              </a:rPr>
              <a:t>se</a:t>
            </a:r>
            <a:r>
              <a:rPr sz="1700" spc="3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60" dirty="0" err="1">
                <a:solidFill>
                  <a:srgbClr val="818385"/>
                </a:solidFill>
                <a:latin typeface="Tahoma"/>
                <a:cs typeface="Tahoma"/>
              </a:rPr>
              <a:t>puede</a:t>
            </a:r>
            <a:r>
              <a:rPr sz="1700" spc="6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20" dirty="0" err="1">
                <a:solidFill>
                  <a:srgbClr val="818385"/>
                </a:solidFill>
                <a:latin typeface="Tahoma"/>
                <a:cs typeface="Tahoma"/>
              </a:rPr>
              <a:t>consultar</a:t>
            </a:r>
            <a:r>
              <a:rPr sz="1700" spc="-20" dirty="0">
                <a:solidFill>
                  <a:srgbClr val="818385"/>
                </a:solidFill>
                <a:latin typeface="Tahoma"/>
                <a:cs typeface="Tahoma"/>
              </a:rPr>
              <a:t> </a:t>
            </a:r>
            <a:r>
              <a:rPr sz="1700" spc="-30" dirty="0" err="1">
                <a:solidFill>
                  <a:srgbClr val="818385"/>
                </a:solidFill>
                <a:latin typeface="Tahoma"/>
                <a:cs typeface="Tahoma"/>
              </a:rPr>
              <a:t>en</a:t>
            </a:r>
            <a:r>
              <a:rPr sz="1700" spc="-30" dirty="0">
                <a:solidFill>
                  <a:srgbClr val="818385"/>
                </a:solidFill>
                <a:latin typeface="Tahoma"/>
                <a:cs typeface="Tahoma"/>
              </a:rPr>
              <a:t>:</a:t>
            </a:r>
            <a:endParaRPr sz="17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700" b="1" spc="-60" dirty="0" err="1">
                <a:solidFill>
                  <a:srgbClr val="818385"/>
                </a:solidFill>
                <a:latin typeface="Arial"/>
                <a:cs typeface="Arial"/>
                <a:hlinkClick r:id="rId2"/>
              </a:rPr>
              <a:t>EnConexión</a:t>
            </a:r>
            <a:r>
              <a:rPr sz="1700" b="1" spc="-60" dirty="0">
                <a:solidFill>
                  <a:srgbClr val="818385"/>
                </a:solidFill>
                <a:latin typeface="Arial"/>
                <a:cs typeface="Arial"/>
                <a:hlinkClick r:id="rId2"/>
              </a:rPr>
              <a:t>/Nuestra</a:t>
            </a:r>
            <a:r>
              <a:rPr sz="1700" b="1" spc="-65" dirty="0">
                <a:solidFill>
                  <a:srgbClr val="818385"/>
                </a:solidFill>
                <a:latin typeface="Arial"/>
                <a:cs typeface="Arial"/>
                <a:hlinkClick r:id="rId2"/>
              </a:rPr>
              <a:t> </a:t>
            </a:r>
            <a:r>
              <a:rPr sz="1700" b="1" spc="-45" dirty="0" err="1">
                <a:solidFill>
                  <a:srgbClr val="818385"/>
                </a:solidFill>
                <a:latin typeface="Arial"/>
                <a:cs typeface="Arial"/>
                <a:hlinkClick r:id="rId2"/>
              </a:rPr>
              <a:t>Organización</a:t>
            </a:r>
            <a:r>
              <a:rPr sz="1700" b="1" spc="-45" dirty="0">
                <a:solidFill>
                  <a:srgbClr val="818385"/>
                </a:solidFill>
                <a:latin typeface="Arial"/>
                <a:cs typeface="Arial"/>
                <a:hlinkClick r:id="rId2"/>
              </a:rPr>
              <a:t>/</a:t>
            </a:r>
            <a:r>
              <a:rPr sz="1700" b="1" spc="-45" dirty="0" err="1">
                <a:solidFill>
                  <a:srgbClr val="818385"/>
                </a:solidFill>
                <a:latin typeface="Arial"/>
                <a:cs typeface="Arial"/>
                <a:hlinkClick r:id="rId2"/>
              </a:rPr>
              <a:t>Direccionamiento</a:t>
            </a:r>
            <a:r>
              <a:rPr sz="1700" b="1" spc="-65" dirty="0">
                <a:solidFill>
                  <a:srgbClr val="818385"/>
                </a:solidFill>
                <a:latin typeface="Arial"/>
                <a:cs typeface="Arial"/>
                <a:hlinkClick r:id="rId2"/>
              </a:rPr>
              <a:t> </a:t>
            </a:r>
            <a:r>
              <a:rPr sz="1700" b="1" spc="-80" dirty="0" err="1">
                <a:solidFill>
                  <a:srgbClr val="818385"/>
                </a:solidFill>
                <a:latin typeface="Arial"/>
                <a:cs typeface="Arial"/>
                <a:hlinkClick r:id="rId2"/>
              </a:rPr>
              <a:t>Estratégico</a:t>
            </a:r>
            <a:r>
              <a:rPr sz="1700" b="1" spc="-80" dirty="0">
                <a:solidFill>
                  <a:srgbClr val="818385"/>
                </a:solidFill>
                <a:latin typeface="Arial"/>
                <a:cs typeface="Arial"/>
              </a:rPr>
              <a:t>.</a:t>
            </a:r>
            <a:endParaRPr sz="17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287" y="7072693"/>
              <a:ext cx="945500" cy="3009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83578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55" y="1015"/>
                  </a:moveTo>
                  <a:lnTo>
                    <a:pt x="652894" y="1015"/>
                  </a:lnTo>
                  <a:lnTo>
                    <a:pt x="652348" y="2222"/>
                  </a:lnTo>
                  <a:lnTo>
                    <a:pt x="628561" y="64388"/>
                  </a:lnTo>
                  <a:lnTo>
                    <a:pt x="628474" y="65214"/>
                  </a:lnTo>
                  <a:lnTo>
                    <a:pt x="628662" y="65582"/>
                  </a:lnTo>
                  <a:lnTo>
                    <a:pt x="634085" y="65582"/>
                  </a:lnTo>
                  <a:lnTo>
                    <a:pt x="634367" y="65036"/>
                  </a:lnTo>
                  <a:lnTo>
                    <a:pt x="634641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50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55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405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6" y="65582"/>
                  </a:lnTo>
                  <a:lnTo>
                    <a:pt x="683653" y="65036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107" y="7086"/>
                  </a:lnTo>
                  <a:lnTo>
                    <a:pt x="669010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51" y="1015"/>
                  </a:lnTo>
                  <a:lnTo>
                    <a:pt x="610882" y="1384"/>
                  </a:lnTo>
                  <a:lnTo>
                    <a:pt x="610882" y="65214"/>
                  </a:lnTo>
                  <a:lnTo>
                    <a:pt x="611251" y="65582"/>
                  </a:lnTo>
                  <a:lnTo>
                    <a:pt x="616127" y="65582"/>
                  </a:lnTo>
                  <a:lnTo>
                    <a:pt x="616597" y="65214"/>
                  </a:lnTo>
                  <a:lnTo>
                    <a:pt x="616597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712" y="1015"/>
                  </a:moveTo>
                  <a:lnTo>
                    <a:pt x="547789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89" y="65582"/>
                  </a:lnTo>
                  <a:lnTo>
                    <a:pt x="570712" y="65582"/>
                  </a:lnTo>
                  <a:lnTo>
                    <a:pt x="582030" y="64577"/>
                  </a:lnTo>
                  <a:lnTo>
                    <a:pt x="589954" y="61398"/>
                  </a:lnTo>
                  <a:lnTo>
                    <a:pt x="590837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50" y="34645"/>
                  </a:lnTo>
                  <a:lnTo>
                    <a:pt x="590435" y="32892"/>
                  </a:lnTo>
                  <a:lnTo>
                    <a:pt x="583336" y="31699"/>
                  </a:lnTo>
                  <a:lnTo>
                    <a:pt x="588962" y="30594"/>
                  </a:lnTo>
                  <a:lnTo>
                    <a:pt x="590288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20" y="6273"/>
                  </a:lnTo>
                  <a:lnTo>
                    <a:pt x="588290" y="5024"/>
                  </a:lnTo>
                  <a:lnTo>
                    <a:pt x="581093" y="2009"/>
                  </a:lnTo>
                  <a:lnTo>
                    <a:pt x="570712" y="1015"/>
                  </a:lnTo>
                  <a:close/>
                </a:path>
                <a:path w="683895" h="66675">
                  <a:moveTo>
                    <a:pt x="592750" y="34645"/>
                  </a:moveTo>
                  <a:lnTo>
                    <a:pt x="585825" y="34645"/>
                  </a:lnTo>
                  <a:lnTo>
                    <a:pt x="590524" y="38417"/>
                  </a:lnTo>
                  <a:lnTo>
                    <a:pt x="590524" y="57022"/>
                  </a:lnTo>
                  <a:lnTo>
                    <a:pt x="584987" y="60337"/>
                  </a:lnTo>
                  <a:lnTo>
                    <a:pt x="590837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50" y="34645"/>
                  </a:lnTo>
                  <a:close/>
                </a:path>
                <a:path w="683895" h="66675">
                  <a:moveTo>
                    <a:pt x="589320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806" y="29489"/>
                  </a:lnTo>
                  <a:lnTo>
                    <a:pt x="590288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81" y="10108"/>
                  </a:lnTo>
                  <a:lnTo>
                    <a:pt x="589320" y="6273"/>
                  </a:lnTo>
                  <a:close/>
                </a:path>
                <a:path w="683895" h="66675">
                  <a:moveTo>
                    <a:pt x="479793" y="1015"/>
                  </a:moveTo>
                  <a:lnTo>
                    <a:pt x="474624" y="1015"/>
                  </a:lnTo>
                  <a:lnTo>
                    <a:pt x="474268" y="1384"/>
                  </a:lnTo>
                  <a:lnTo>
                    <a:pt x="474268" y="65214"/>
                  </a:lnTo>
                  <a:lnTo>
                    <a:pt x="474624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84" y="10960"/>
                  </a:lnTo>
                  <a:lnTo>
                    <a:pt x="480529" y="1752"/>
                  </a:lnTo>
                  <a:lnTo>
                    <a:pt x="480250" y="1193"/>
                  </a:lnTo>
                  <a:lnTo>
                    <a:pt x="479793" y="1015"/>
                  </a:lnTo>
                  <a:close/>
                </a:path>
                <a:path w="683895" h="66675">
                  <a:moveTo>
                    <a:pt x="530174" y="10960"/>
                  </a:moveTo>
                  <a:lnTo>
                    <a:pt x="524560" y="10960"/>
                  </a:lnTo>
                  <a:lnTo>
                    <a:pt x="524560" y="65214"/>
                  </a:lnTo>
                  <a:lnTo>
                    <a:pt x="524929" y="65582"/>
                  </a:lnTo>
                  <a:lnTo>
                    <a:pt x="529894" y="65582"/>
                  </a:lnTo>
                  <a:lnTo>
                    <a:pt x="530174" y="65214"/>
                  </a:lnTo>
                  <a:lnTo>
                    <a:pt x="530174" y="10960"/>
                  </a:lnTo>
                  <a:close/>
                </a:path>
                <a:path w="683895" h="66675">
                  <a:moveTo>
                    <a:pt x="486084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65" y="46151"/>
                  </a:lnTo>
                  <a:lnTo>
                    <a:pt x="501624" y="46418"/>
                  </a:lnTo>
                  <a:lnTo>
                    <a:pt x="502919" y="46418"/>
                  </a:lnTo>
                  <a:lnTo>
                    <a:pt x="503453" y="46151"/>
                  </a:lnTo>
                  <a:lnTo>
                    <a:pt x="503834" y="45605"/>
                  </a:lnTo>
                  <a:lnTo>
                    <a:pt x="508522" y="37769"/>
                  </a:lnTo>
                  <a:lnTo>
                    <a:pt x="502259" y="37769"/>
                  </a:lnTo>
                  <a:lnTo>
                    <a:pt x="486084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81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22" y="37769"/>
                  </a:lnTo>
                  <a:lnTo>
                    <a:pt x="524560" y="10960"/>
                  </a:lnTo>
                  <a:lnTo>
                    <a:pt x="530174" y="10960"/>
                  </a:lnTo>
                  <a:lnTo>
                    <a:pt x="530174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24" y="2228"/>
                  </a:lnTo>
                  <a:lnTo>
                    <a:pt x="412915" y="8715"/>
                  </a:lnTo>
                  <a:lnTo>
                    <a:pt x="407739" y="19159"/>
                  </a:lnTo>
                  <a:lnTo>
                    <a:pt x="405993" y="33261"/>
                  </a:lnTo>
                  <a:lnTo>
                    <a:pt x="407738" y="47393"/>
                  </a:lnTo>
                  <a:lnTo>
                    <a:pt x="412903" y="57829"/>
                  </a:lnTo>
                  <a:lnTo>
                    <a:pt x="421386" y="64293"/>
                  </a:lnTo>
                  <a:lnTo>
                    <a:pt x="433082" y="66509"/>
                  </a:lnTo>
                  <a:lnTo>
                    <a:pt x="444881" y="64293"/>
                  </a:lnTo>
                  <a:lnTo>
                    <a:pt x="448880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75" y="5245"/>
                  </a:lnTo>
                  <a:lnTo>
                    <a:pt x="444919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75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80" y="61264"/>
                  </a:lnTo>
                  <a:lnTo>
                    <a:pt x="453416" y="57829"/>
                  </a:lnTo>
                  <a:lnTo>
                    <a:pt x="458601" y="47393"/>
                  </a:lnTo>
                  <a:lnTo>
                    <a:pt x="460349" y="33261"/>
                  </a:lnTo>
                  <a:lnTo>
                    <a:pt x="458603" y="19159"/>
                  </a:lnTo>
                  <a:lnTo>
                    <a:pt x="453428" y="8715"/>
                  </a:lnTo>
                  <a:lnTo>
                    <a:pt x="448875" y="5245"/>
                  </a:lnTo>
                  <a:close/>
                </a:path>
                <a:path w="683895" h="66675">
                  <a:moveTo>
                    <a:pt x="368503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86" y="65214"/>
                  </a:lnTo>
                  <a:lnTo>
                    <a:pt x="399186" y="60617"/>
                  </a:lnTo>
                  <a:lnTo>
                    <a:pt x="398818" y="60261"/>
                  </a:lnTo>
                  <a:lnTo>
                    <a:pt x="368871" y="60261"/>
                  </a:lnTo>
                  <a:lnTo>
                    <a:pt x="368871" y="1384"/>
                  </a:lnTo>
                  <a:lnTo>
                    <a:pt x="368503" y="1015"/>
                  </a:lnTo>
                  <a:close/>
                </a:path>
                <a:path w="683895" h="66675">
                  <a:moveTo>
                    <a:pt x="322071" y="0"/>
                  </a:moveTo>
                  <a:lnTo>
                    <a:pt x="310324" y="2228"/>
                  </a:lnTo>
                  <a:lnTo>
                    <a:pt x="301815" y="8715"/>
                  </a:lnTo>
                  <a:lnTo>
                    <a:pt x="296640" y="19159"/>
                  </a:lnTo>
                  <a:lnTo>
                    <a:pt x="294894" y="33261"/>
                  </a:lnTo>
                  <a:lnTo>
                    <a:pt x="296638" y="47393"/>
                  </a:lnTo>
                  <a:lnTo>
                    <a:pt x="301802" y="57829"/>
                  </a:lnTo>
                  <a:lnTo>
                    <a:pt x="310281" y="64293"/>
                  </a:lnTo>
                  <a:lnTo>
                    <a:pt x="321970" y="66509"/>
                  </a:lnTo>
                  <a:lnTo>
                    <a:pt x="333774" y="64293"/>
                  </a:lnTo>
                  <a:lnTo>
                    <a:pt x="337773" y="61264"/>
                  </a:lnTo>
                  <a:lnTo>
                    <a:pt x="322071" y="61264"/>
                  </a:lnTo>
                  <a:lnTo>
                    <a:pt x="312681" y="59400"/>
                  </a:lnTo>
                  <a:lnTo>
                    <a:pt x="306038" y="53959"/>
                  </a:lnTo>
                  <a:lnTo>
                    <a:pt x="302090" y="45169"/>
                  </a:lnTo>
                  <a:lnTo>
                    <a:pt x="300786" y="33261"/>
                  </a:lnTo>
                  <a:lnTo>
                    <a:pt x="302090" y="21339"/>
                  </a:lnTo>
                  <a:lnTo>
                    <a:pt x="306038" y="12547"/>
                  </a:lnTo>
                  <a:lnTo>
                    <a:pt x="312681" y="7108"/>
                  </a:lnTo>
                  <a:lnTo>
                    <a:pt x="322071" y="5245"/>
                  </a:lnTo>
                  <a:lnTo>
                    <a:pt x="337772" y="5245"/>
                  </a:lnTo>
                  <a:lnTo>
                    <a:pt x="333817" y="2228"/>
                  </a:lnTo>
                  <a:lnTo>
                    <a:pt x="322071" y="0"/>
                  </a:lnTo>
                  <a:close/>
                </a:path>
                <a:path w="683895" h="66675">
                  <a:moveTo>
                    <a:pt x="337772" y="5245"/>
                  </a:moveTo>
                  <a:lnTo>
                    <a:pt x="322071" y="5245"/>
                  </a:lnTo>
                  <a:lnTo>
                    <a:pt x="331500" y="7108"/>
                  </a:lnTo>
                  <a:lnTo>
                    <a:pt x="338139" y="12547"/>
                  </a:lnTo>
                  <a:lnTo>
                    <a:pt x="342065" y="21339"/>
                  </a:lnTo>
                  <a:lnTo>
                    <a:pt x="343357" y="33261"/>
                  </a:lnTo>
                  <a:lnTo>
                    <a:pt x="342065" y="45169"/>
                  </a:lnTo>
                  <a:lnTo>
                    <a:pt x="338139" y="53959"/>
                  </a:lnTo>
                  <a:lnTo>
                    <a:pt x="331500" y="59400"/>
                  </a:lnTo>
                  <a:lnTo>
                    <a:pt x="322071" y="61264"/>
                  </a:lnTo>
                  <a:lnTo>
                    <a:pt x="337773" y="61264"/>
                  </a:lnTo>
                  <a:lnTo>
                    <a:pt x="342309" y="57829"/>
                  </a:lnTo>
                  <a:lnTo>
                    <a:pt x="347491" y="47393"/>
                  </a:lnTo>
                  <a:lnTo>
                    <a:pt x="349237" y="33261"/>
                  </a:lnTo>
                  <a:lnTo>
                    <a:pt x="347493" y="19159"/>
                  </a:lnTo>
                  <a:lnTo>
                    <a:pt x="342322" y="8715"/>
                  </a:lnTo>
                  <a:lnTo>
                    <a:pt x="337772" y="5245"/>
                  </a:lnTo>
                  <a:close/>
                </a:path>
                <a:path w="683895" h="66675">
                  <a:moveTo>
                    <a:pt x="277291" y="0"/>
                  </a:moveTo>
                  <a:lnTo>
                    <a:pt x="270484" y="0"/>
                  </a:lnTo>
                  <a:lnTo>
                    <a:pt x="258474" y="2228"/>
                  </a:lnTo>
                  <a:lnTo>
                    <a:pt x="249659" y="8715"/>
                  </a:lnTo>
                  <a:lnTo>
                    <a:pt x="244231" y="19159"/>
                  </a:lnTo>
                  <a:lnTo>
                    <a:pt x="242379" y="33261"/>
                  </a:lnTo>
                  <a:lnTo>
                    <a:pt x="244250" y="47393"/>
                  </a:lnTo>
                  <a:lnTo>
                    <a:pt x="249750" y="57829"/>
                  </a:lnTo>
                  <a:lnTo>
                    <a:pt x="258704" y="64293"/>
                  </a:lnTo>
                  <a:lnTo>
                    <a:pt x="270941" y="66509"/>
                  </a:lnTo>
                  <a:lnTo>
                    <a:pt x="278028" y="66509"/>
                  </a:lnTo>
                  <a:lnTo>
                    <a:pt x="283552" y="64668"/>
                  </a:lnTo>
                  <a:lnTo>
                    <a:pt x="286791" y="62839"/>
                  </a:lnTo>
                  <a:lnTo>
                    <a:pt x="287527" y="62471"/>
                  </a:lnTo>
                  <a:lnTo>
                    <a:pt x="287794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89" y="61264"/>
                  </a:lnTo>
                  <a:lnTo>
                    <a:pt x="261336" y="59427"/>
                  </a:lnTo>
                  <a:lnTo>
                    <a:pt x="254060" y="54030"/>
                  </a:lnTo>
                  <a:lnTo>
                    <a:pt x="249722" y="45250"/>
                  </a:lnTo>
                  <a:lnTo>
                    <a:pt x="248284" y="33261"/>
                  </a:lnTo>
                  <a:lnTo>
                    <a:pt x="249731" y="21280"/>
                  </a:lnTo>
                  <a:lnTo>
                    <a:pt x="254052" y="12531"/>
                  </a:lnTo>
                  <a:lnTo>
                    <a:pt x="261224" y="7168"/>
                  </a:lnTo>
                  <a:lnTo>
                    <a:pt x="271221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91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91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91" y="61264"/>
                  </a:lnTo>
                  <a:lnTo>
                    <a:pt x="287495" y="61264"/>
                  </a:lnTo>
                  <a:lnTo>
                    <a:pt x="286130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76" y="6642"/>
                  </a:lnTo>
                  <a:lnTo>
                    <a:pt x="284213" y="8293"/>
                  </a:lnTo>
                  <a:lnTo>
                    <a:pt x="285127" y="8750"/>
                  </a:lnTo>
                  <a:lnTo>
                    <a:pt x="285495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94" y="1015"/>
                  </a:moveTo>
                  <a:lnTo>
                    <a:pt x="187477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77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39" y="41821"/>
                  </a:lnTo>
                  <a:lnTo>
                    <a:pt x="212166" y="41274"/>
                  </a:lnTo>
                  <a:lnTo>
                    <a:pt x="220735" y="39420"/>
                  </a:lnTo>
                  <a:lnTo>
                    <a:pt x="225330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52" y="6273"/>
                  </a:lnTo>
                  <a:lnTo>
                    <a:pt x="225718" y="5957"/>
                  </a:lnTo>
                  <a:lnTo>
                    <a:pt x="217633" y="2230"/>
                  </a:lnTo>
                  <a:lnTo>
                    <a:pt x="205994" y="1015"/>
                  </a:lnTo>
                  <a:close/>
                </a:path>
                <a:path w="683895" h="66675">
                  <a:moveTo>
                    <a:pt x="212639" y="41821"/>
                  </a:moveTo>
                  <a:lnTo>
                    <a:pt x="205803" y="41821"/>
                  </a:lnTo>
                  <a:lnTo>
                    <a:pt x="225983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35" y="64668"/>
                  </a:lnTo>
                  <a:lnTo>
                    <a:pt x="212639" y="41821"/>
                  </a:lnTo>
                  <a:close/>
                </a:path>
                <a:path w="683895" h="66675">
                  <a:moveTo>
                    <a:pt x="225952" y="6273"/>
                  </a:moveTo>
                  <a:lnTo>
                    <a:pt x="220268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37" y="36575"/>
                  </a:lnTo>
                  <a:lnTo>
                    <a:pt x="225330" y="36575"/>
                  </a:lnTo>
                  <a:lnTo>
                    <a:pt x="226933" y="35583"/>
                  </a:lnTo>
                  <a:lnTo>
                    <a:pt x="230697" y="29639"/>
                  </a:lnTo>
                  <a:lnTo>
                    <a:pt x="231965" y="21462"/>
                  </a:lnTo>
                  <a:lnTo>
                    <a:pt x="230434" y="12326"/>
                  </a:lnTo>
                  <a:lnTo>
                    <a:pt x="225952" y="6273"/>
                  </a:lnTo>
                  <a:close/>
                </a:path>
                <a:path w="683895" h="66675">
                  <a:moveTo>
                    <a:pt x="173012" y="1015"/>
                  </a:moveTo>
                  <a:lnTo>
                    <a:pt x="137452" y="1015"/>
                  </a:lnTo>
                  <a:lnTo>
                    <a:pt x="137083" y="1384"/>
                  </a:lnTo>
                  <a:lnTo>
                    <a:pt x="137083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59" y="65214"/>
                  </a:lnTo>
                  <a:lnTo>
                    <a:pt x="173659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96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96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3012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3012" y="1015"/>
                  </a:lnTo>
                  <a:close/>
                </a:path>
                <a:path w="683895" h="66675">
                  <a:moveTo>
                    <a:pt x="106768" y="6349"/>
                  </a:moveTo>
                  <a:lnTo>
                    <a:pt x="101066" y="6349"/>
                  </a:lnTo>
                  <a:lnTo>
                    <a:pt x="101066" y="65214"/>
                  </a:lnTo>
                  <a:lnTo>
                    <a:pt x="101511" y="65582"/>
                  </a:lnTo>
                  <a:lnTo>
                    <a:pt x="106400" y="65582"/>
                  </a:lnTo>
                  <a:lnTo>
                    <a:pt x="106768" y="65214"/>
                  </a:lnTo>
                  <a:lnTo>
                    <a:pt x="106768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64" y="5905"/>
                  </a:lnTo>
                  <a:lnTo>
                    <a:pt x="125564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21" y="1015"/>
                  </a:moveTo>
                  <a:lnTo>
                    <a:pt x="23863" y="1015"/>
                  </a:lnTo>
                  <a:lnTo>
                    <a:pt x="23679" y="1193"/>
                  </a:lnTo>
                  <a:lnTo>
                    <a:pt x="23587" y="65316"/>
                  </a:lnTo>
                  <a:lnTo>
                    <a:pt x="23863" y="65582"/>
                  </a:lnTo>
                  <a:lnTo>
                    <a:pt x="28740" y="65582"/>
                  </a:lnTo>
                  <a:lnTo>
                    <a:pt x="29015" y="65316"/>
                  </a:lnTo>
                  <a:lnTo>
                    <a:pt x="29121" y="10413"/>
                  </a:lnTo>
                  <a:lnTo>
                    <a:pt x="35564" y="10413"/>
                  </a:lnTo>
                  <a:lnTo>
                    <a:pt x="30035" y="1854"/>
                  </a:lnTo>
                  <a:lnTo>
                    <a:pt x="29565" y="1193"/>
                  </a:lnTo>
                  <a:lnTo>
                    <a:pt x="29121" y="1015"/>
                  </a:lnTo>
                  <a:close/>
                </a:path>
                <a:path w="683895" h="66675">
                  <a:moveTo>
                    <a:pt x="35564" y="10413"/>
                  </a:moveTo>
                  <a:lnTo>
                    <a:pt x="29121" y="10413"/>
                  </a:lnTo>
                  <a:lnTo>
                    <a:pt x="64300" y="64668"/>
                  </a:lnTo>
                  <a:lnTo>
                    <a:pt x="64769" y="65316"/>
                  </a:lnTo>
                  <a:lnTo>
                    <a:pt x="65138" y="65582"/>
                  </a:lnTo>
                  <a:lnTo>
                    <a:pt x="70383" y="65582"/>
                  </a:lnTo>
                  <a:lnTo>
                    <a:pt x="70650" y="65316"/>
                  </a:lnTo>
                  <a:lnTo>
                    <a:pt x="70751" y="56197"/>
                  </a:lnTo>
                  <a:lnTo>
                    <a:pt x="65138" y="56197"/>
                  </a:lnTo>
                  <a:lnTo>
                    <a:pt x="35564" y="10413"/>
                  </a:lnTo>
                  <a:close/>
                </a:path>
                <a:path w="683895" h="66675">
                  <a:moveTo>
                    <a:pt x="70383" y="1015"/>
                  </a:moveTo>
                  <a:lnTo>
                    <a:pt x="65506" y="1015"/>
                  </a:lnTo>
                  <a:lnTo>
                    <a:pt x="65138" y="1384"/>
                  </a:lnTo>
                  <a:lnTo>
                    <a:pt x="65138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83" y="1015"/>
                  </a:lnTo>
                  <a:close/>
                </a:path>
                <a:path w="683895" h="66675">
                  <a:moveTo>
                    <a:pt x="5257" y="1015"/>
                  </a:moveTo>
                  <a:lnTo>
                    <a:pt x="380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80" y="65582"/>
                  </a:lnTo>
                  <a:lnTo>
                    <a:pt x="5257" y="65582"/>
                  </a:lnTo>
                  <a:lnTo>
                    <a:pt x="5702" y="65214"/>
                  </a:lnTo>
                  <a:lnTo>
                    <a:pt x="5702" y="1384"/>
                  </a:lnTo>
                  <a:lnTo>
                    <a:pt x="5257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07" y="2549"/>
                </a:lnTo>
                <a:lnTo>
                  <a:pt x="9498" y="9502"/>
                </a:lnTo>
                <a:lnTo>
                  <a:pt x="2548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8" y="338611"/>
                </a:lnTo>
                <a:lnTo>
                  <a:pt x="9498" y="348921"/>
                </a:lnTo>
                <a:lnTo>
                  <a:pt x="19807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57797" y="7083896"/>
            <a:ext cx="264160" cy="4013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2150" b="1" spc="10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E3EE05F-508B-AE86-8CFC-DF3C2CBDC003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13" name="Imagen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39B6A233-DE6E-FF0B-8737-BFA6088D1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3A206CF9-0E7D-17AB-59C2-2DC92F04D63A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15" name="Imagen 14" descr="Icono&#10;&#10;Descripción generada automáticamente">
              <a:extLst>
                <a:ext uri="{FF2B5EF4-FFF2-40B4-BE49-F238E27FC236}">
                  <a16:creationId xmlns:a16="http://schemas.microsoft.com/office/drawing/2014/main" id="{B45487ED-9F80-21D0-16BE-7F629CFF0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488613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4.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lang="es-MX" sz="1200" spc="5" dirty="0">
                <a:solidFill>
                  <a:srgbClr val="FFFFFF"/>
                </a:solidFill>
                <a:latin typeface="Tahoma"/>
                <a:cs typeface="Tahoma"/>
              </a:rPr>
              <a:t>Cuál es la Declaratoria de 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 err="1">
                <a:solidFill>
                  <a:srgbClr val="FFFFFF"/>
                </a:solidFill>
                <a:latin typeface="Tahoma"/>
                <a:cs typeface="Tahoma"/>
              </a:rPr>
              <a:t>Integrado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57797" y="7083896"/>
            <a:ext cx="264160" cy="4013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2150" b="1" spc="10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1" name="Elipse 20">
            <a:hlinkClick r:id="rId3"/>
            <a:extLst>
              <a:ext uri="{FF2B5EF4-FFF2-40B4-BE49-F238E27FC236}">
                <a16:creationId xmlns:a16="http://schemas.microsoft.com/office/drawing/2014/main" id="{5B37A8C9-4B8F-2EFB-5B3C-966767D46035}"/>
              </a:ext>
            </a:extLst>
          </p:cNvPr>
          <p:cNvSpPr/>
          <p:nvPr/>
        </p:nvSpPr>
        <p:spPr>
          <a:xfrm>
            <a:off x="4441104" y="2981518"/>
            <a:ext cx="846856" cy="798485"/>
          </a:xfrm>
          <a:prstGeom prst="ellipse">
            <a:avLst/>
          </a:prstGeom>
          <a:solidFill>
            <a:srgbClr val="FC4F00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áfico 21" descr="Ribbon contorno">
            <a:hlinkClick r:id="rId4"/>
            <a:extLst>
              <a:ext uri="{FF2B5EF4-FFF2-40B4-BE49-F238E27FC236}">
                <a16:creationId xmlns:a16="http://schemas.microsoft.com/office/drawing/2014/main" id="{88684EE2-E065-7389-237B-04B0D879B6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9244" y="3028657"/>
            <a:ext cx="690576" cy="690576"/>
          </a:xfrm>
          <a:prstGeom prst="rect">
            <a:avLst/>
          </a:prstGeom>
          <a:effectLst/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ED3D799-8874-3550-FCC8-E932D32639D0}"/>
              </a:ext>
            </a:extLst>
          </p:cNvPr>
          <p:cNvSpPr txBox="1"/>
          <p:nvPr/>
        </p:nvSpPr>
        <p:spPr>
          <a:xfrm>
            <a:off x="4158378" y="3894780"/>
            <a:ext cx="1463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002F8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Consulte aquí la Declaratoria</a:t>
            </a:r>
            <a:endParaRPr lang="es-CO" sz="1200" b="1" dirty="0">
              <a:solidFill>
                <a:srgbClr val="002F8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0DC092-7545-4D16-F429-0D77D5BD6C87}"/>
              </a:ext>
            </a:extLst>
          </p:cNvPr>
          <p:cNvSpPr txBox="1"/>
          <p:nvPr/>
        </p:nvSpPr>
        <p:spPr>
          <a:xfrm>
            <a:off x="1212534" y="1181865"/>
            <a:ext cx="73039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7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s-MX" sz="1700" i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Declaratoria del SIG </a:t>
            </a:r>
            <a:r>
              <a:rPr lang="es-MX" sz="17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ISA INTERCOLOMBIA ha sido definida de acuerdo al contexto de la organización y como punto de referencia para el establecimiento de los objetivos de cada uno de los sistemas de gestión. </a:t>
            </a:r>
          </a:p>
          <a:p>
            <a:pPr algn="just"/>
            <a:r>
              <a:rPr lang="es-MX" sz="17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su definición se tuvieron en cuenta los compromisos declarados en las </a:t>
            </a:r>
            <a:r>
              <a:rPr lang="es-MX" sz="17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Políticas de ISA </a:t>
            </a:r>
            <a:r>
              <a:rPr lang="es-MX" sz="17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sus filiales.</a:t>
            </a:r>
            <a:endParaRPr lang="es-CO" sz="17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s-CO" sz="170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57A4EC1-4EDF-B090-9E87-644329C45872}"/>
              </a:ext>
            </a:extLst>
          </p:cNvPr>
          <p:cNvSpPr txBox="1"/>
          <p:nvPr/>
        </p:nvSpPr>
        <p:spPr>
          <a:xfrm>
            <a:off x="1959795" y="4367598"/>
            <a:ext cx="404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>
                <a:solidFill>
                  <a:srgbClr val="002F8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Otras declaratorias</a:t>
            </a:r>
            <a:endParaRPr lang="es-CO" sz="1600" b="1">
              <a:solidFill>
                <a:srgbClr val="002F8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4B51AB8-646B-6917-9A49-E1B6CC135CC8}"/>
              </a:ext>
            </a:extLst>
          </p:cNvPr>
          <p:cNvSpPr/>
          <p:nvPr/>
        </p:nvSpPr>
        <p:spPr>
          <a:xfrm>
            <a:off x="2653338" y="4714837"/>
            <a:ext cx="797168" cy="797168"/>
          </a:xfrm>
          <a:prstGeom prst="ellipse">
            <a:avLst/>
          </a:prstGeom>
          <a:solidFill>
            <a:srgbClr val="003087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áfico 26" descr="Electric Tower contorno">
            <a:hlinkClick r:id="rId8"/>
            <a:extLst>
              <a:ext uri="{FF2B5EF4-FFF2-40B4-BE49-F238E27FC236}">
                <a16:creationId xmlns:a16="http://schemas.microsoft.com/office/drawing/2014/main" id="{ABA9E8CA-8180-5C61-9699-96A216DD6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8632" y="4829622"/>
            <a:ext cx="506580" cy="5065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E7DD12DB-25E1-C66F-CC86-2EFF4F5ED04C}"/>
              </a:ext>
            </a:extLst>
          </p:cNvPr>
          <p:cNvSpPr txBox="1"/>
          <p:nvPr/>
        </p:nvSpPr>
        <p:spPr>
          <a:xfrm>
            <a:off x="2050960" y="5604697"/>
            <a:ext cx="200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b="1">
                <a:solidFill>
                  <a:srgbClr val="ED4E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Seguridad Operacional</a:t>
            </a:r>
            <a:endParaRPr lang="es-CO" sz="1200" b="1">
              <a:solidFill>
                <a:srgbClr val="ED4E3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Imagen 28">
            <a:hlinkClick r:id="rId11"/>
            <a:extLst>
              <a:ext uri="{FF2B5EF4-FFF2-40B4-BE49-F238E27FC236}">
                <a16:creationId xmlns:a16="http://schemas.microsoft.com/office/drawing/2014/main" id="{A22A2F21-0E3C-8728-6100-F97155E464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3994" y="4736930"/>
            <a:ext cx="1786405" cy="69126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C6CDAA1-7BE6-D559-EAE3-E4795F07E482}"/>
              </a:ext>
            </a:extLst>
          </p:cNvPr>
          <p:cNvSpPr txBox="1"/>
          <p:nvPr/>
        </p:nvSpPr>
        <p:spPr>
          <a:xfrm>
            <a:off x="5287960" y="5565851"/>
            <a:ext cx="2001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rgbClr val="ED4E3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Compromisos con la vida</a:t>
            </a:r>
            <a:endParaRPr lang="es-CO" sz="1200" b="1" dirty="0">
              <a:solidFill>
                <a:srgbClr val="ED4E3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92B2495-10D6-EF2F-DDD4-C1A48948EB89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32" name="Imagen 31">
              <a:hlinkClick r:id="rId13" action="ppaction://hlinksldjump"/>
              <a:extLst>
                <a:ext uri="{FF2B5EF4-FFF2-40B4-BE49-F238E27FC236}">
                  <a16:creationId xmlns:a16="http://schemas.microsoft.com/office/drawing/2014/main" id="{D09BE9CA-3E76-67FB-D7C0-56D3E71FE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33F632B4-820D-E7D9-C565-EE8D09562140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4" name="Imagen 33" descr="Icono&#10;&#10;Descripción generada automáticamente">
              <a:extLst>
                <a:ext uri="{FF2B5EF4-FFF2-40B4-BE49-F238E27FC236}">
                  <a16:creationId xmlns:a16="http://schemas.microsoft.com/office/drawing/2014/main" id="{CC6D6AE6-434E-A50D-7D2F-94DA7FDF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5321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5.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lang="es-CO" sz="1200" spc="5" dirty="0" err="1">
                <a:solidFill>
                  <a:srgbClr val="FFFFFF"/>
                </a:solidFill>
                <a:latin typeface="Tahoma"/>
                <a:cs typeface="Tahoma"/>
              </a:rPr>
              <a:t>Cuáles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5" dirty="0" err="1">
                <a:solidFill>
                  <a:srgbClr val="FFFFFF"/>
                </a:solidFill>
                <a:latin typeface="Tahoma"/>
                <a:cs typeface="Tahoma"/>
              </a:rPr>
              <a:t>objetivos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0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0" dirty="0" err="1">
                <a:solidFill>
                  <a:srgbClr val="FFFFFF"/>
                </a:solidFill>
                <a:latin typeface="Tahoma"/>
                <a:cs typeface="Tahoma"/>
              </a:rPr>
              <a:t>Integrado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89758" y="7096465"/>
            <a:ext cx="206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5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519D1DC-50BE-BD2A-6C78-61A3170E198A}"/>
              </a:ext>
            </a:extLst>
          </p:cNvPr>
          <p:cNvSpPr txBox="1"/>
          <p:nvPr/>
        </p:nvSpPr>
        <p:spPr>
          <a:xfrm>
            <a:off x="1250714" y="1838299"/>
            <a:ext cx="7466423" cy="830997"/>
          </a:xfrm>
          <a:prstGeom prst="rect">
            <a:avLst/>
          </a:prstGeom>
          <a:noFill/>
          <a:ln>
            <a:solidFill>
              <a:srgbClr val="ED7D3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Gestionar el cumplimiento de la regulación aplicable a la disponibilidad de los activos</a:t>
            </a: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B7AED5-2C0D-3E8C-B7E3-E466081A4A21}"/>
              </a:ext>
            </a:extLst>
          </p:cNvPr>
          <p:cNvSpPr txBox="1"/>
          <p:nvPr/>
        </p:nvSpPr>
        <p:spPr>
          <a:xfrm>
            <a:off x="540804" y="1112652"/>
            <a:ext cx="578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sng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Sistema de Gestión de Calidad</a:t>
            </a:r>
            <a:endParaRPr kumimoji="0" lang="es-CO" sz="2000" b="1" i="0" u="sng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AA4165B-C58F-749A-E3E4-6C71253BBDCC}"/>
              </a:ext>
            </a:extLst>
          </p:cNvPr>
          <p:cNvSpPr/>
          <p:nvPr/>
        </p:nvSpPr>
        <p:spPr>
          <a:xfrm>
            <a:off x="514821" y="1606811"/>
            <a:ext cx="797168" cy="797168"/>
          </a:xfrm>
          <a:prstGeom prst="ellipse">
            <a:avLst/>
          </a:prstGeom>
          <a:solidFill>
            <a:srgbClr val="FC4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áfico 25" descr="Ribbon contorno">
            <a:extLst>
              <a:ext uri="{FF2B5EF4-FFF2-40B4-BE49-F238E27FC236}">
                <a16:creationId xmlns:a16="http://schemas.microsoft.com/office/drawing/2014/main" id="{6829E967-C278-8658-671B-F2BB9E3F3D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111" y="1774711"/>
            <a:ext cx="506580" cy="5065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0DB94EAB-4F8C-E88A-8ACA-34DD2EF74D86}"/>
              </a:ext>
            </a:extLst>
          </p:cNvPr>
          <p:cNvSpPr txBox="1"/>
          <p:nvPr/>
        </p:nvSpPr>
        <p:spPr>
          <a:xfrm>
            <a:off x="605460" y="3367420"/>
            <a:ext cx="658137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s-MX" sz="2000" b="1" i="0" u="sng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Sistema de </a:t>
            </a:r>
            <a:r>
              <a:rPr lang="es-MX" sz="2000" b="1" u="sng" kern="0" dirty="0">
                <a:solidFill>
                  <a:srgbClr val="ED7D31"/>
                </a:solidFill>
              </a:rPr>
              <a:t>Gestión de Seguridad</a:t>
            </a:r>
            <a:r>
              <a:rPr kumimoji="0" lang="es-MX" sz="2000" b="1" i="0" u="sng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 y Salud en el trabajo</a:t>
            </a:r>
            <a:endParaRPr kumimoji="0" lang="es-CO" sz="2000" b="1" i="0" u="sng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942A2A1-125F-FD37-AA3E-F30001975897}"/>
              </a:ext>
            </a:extLst>
          </p:cNvPr>
          <p:cNvSpPr/>
          <p:nvPr/>
        </p:nvSpPr>
        <p:spPr>
          <a:xfrm>
            <a:off x="588075" y="3896185"/>
            <a:ext cx="797168" cy="797168"/>
          </a:xfrm>
          <a:prstGeom prst="ellipse">
            <a:avLst/>
          </a:prstGeom>
          <a:solidFill>
            <a:srgbClr val="0030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áfico 29" descr="Heart with pulse contorno">
            <a:extLst>
              <a:ext uri="{FF2B5EF4-FFF2-40B4-BE49-F238E27FC236}">
                <a16:creationId xmlns:a16="http://schemas.microsoft.com/office/drawing/2014/main" id="{66B1AFE0-7010-B60C-4BD3-ACFC632BF7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69" y="4079156"/>
            <a:ext cx="467264" cy="467264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6D99BA47-2284-F681-BE43-C953A4DCC585}"/>
              </a:ext>
            </a:extLst>
          </p:cNvPr>
          <p:cNvGrpSpPr/>
          <p:nvPr/>
        </p:nvGrpSpPr>
        <p:grpSpPr>
          <a:xfrm>
            <a:off x="-381954" y="6721958"/>
            <a:ext cx="1207688" cy="810279"/>
            <a:chOff x="8568768" y="599746"/>
            <a:chExt cx="1207688" cy="810279"/>
          </a:xfrm>
        </p:grpSpPr>
        <p:pic>
          <p:nvPicPr>
            <p:cNvPr id="34" name="Imagen 33">
              <a:hlinkClick r:id="rId7" action="ppaction://hlinksldjump"/>
              <a:extLst>
                <a:ext uri="{FF2B5EF4-FFF2-40B4-BE49-F238E27FC236}">
                  <a16:creationId xmlns:a16="http://schemas.microsoft.com/office/drawing/2014/main" id="{D04ABFB0-B56D-CFBC-4205-86D31E6F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992" y="599746"/>
              <a:ext cx="609600" cy="533400"/>
            </a:xfrm>
            <a:prstGeom prst="rect">
              <a:avLst/>
            </a:prstGeom>
          </p:spPr>
        </p:pic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8EA0D908-5335-721E-7255-9F686F598E7A}"/>
                </a:ext>
              </a:extLst>
            </p:cNvPr>
            <p:cNvSpPr txBox="1"/>
            <p:nvPr/>
          </p:nvSpPr>
          <p:spPr>
            <a:xfrm>
              <a:off x="8568768" y="1155346"/>
              <a:ext cx="1084037" cy="141704"/>
            </a:xfrm>
            <a:prstGeom prst="rect">
              <a:avLst/>
            </a:prstGeom>
          </p:spPr>
          <p:txBody>
            <a:bodyPr vert="horz" wrap="square" lIns="0" tIns="26034" rIns="0" bIns="0" rtlCol="0">
              <a:spAutoFit/>
            </a:bodyPr>
            <a:lstStyle/>
            <a:p>
              <a:pPr marL="12700" marR="5080" indent="714375">
                <a:lnSpc>
                  <a:spcPts val="910"/>
                </a:lnSpc>
                <a:spcBef>
                  <a:spcPts val="204"/>
                </a:spcBef>
              </a:pPr>
              <a:r>
                <a:rPr lang="es-MX" sz="800" b="1" spc="-5">
                  <a:solidFill>
                    <a:srgbClr val="2D3E79"/>
                  </a:solidFill>
                  <a:latin typeface="Trebuchet MS"/>
                  <a:cs typeface="Trebuchet MS"/>
                </a:rPr>
                <a:t>INICIO</a:t>
              </a:r>
              <a:endParaRPr sz="800">
                <a:latin typeface="Trebuchet MS"/>
                <a:cs typeface="Trebuchet MS"/>
              </a:endParaRPr>
            </a:p>
          </p:txBody>
        </p:sp>
        <p:pic>
          <p:nvPicPr>
            <p:cNvPr id="36" name="Imagen 35" descr="Icono&#10;&#10;Descripción generada automáticamente">
              <a:extLst>
                <a:ext uri="{FF2B5EF4-FFF2-40B4-BE49-F238E27FC236}">
                  <a16:creationId xmlns:a16="http://schemas.microsoft.com/office/drawing/2014/main" id="{51C83C63-9676-2DE5-2F8D-0B24F1A8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 rot="20391732">
              <a:off x="9592443" y="1166703"/>
              <a:ext cx="184013" cy="243322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8A8546B-FE22-731D-4305-17A4C0CF1A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3072" y="5175111"/>
            <a:ext cx="2486899" cy="962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467182-1AED-EF94-BA70-95E800CFDF35}"/>
              </a:ext>
            </a:extLst>
          </p:cNvPr>
          <p:cNvSpPr txBox="1"/>
          <p:nvPr/>
        </p:nvSpPr>
        <p:spPr>
          <a:xfrm>
            <a:off x="1373952" y="4108578"/>
            <a:ext cx="7466423" cy="58477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Consolidar un nivel de madurez vanguardista en cultura SST para contribuir con el nivel de accidentalidad </a:t>
            </a:r>
            <a:r>
              <a:rPr lang="es-MX" sz="1600" dirty="0" err="1">
                <a:solidFill>
                  <a:srgbClr val="002060"/>
                </a:solidFill>
              </a:rPr>
              <a:t>TRIF</a:t>
            </a:r>
            <a:r>
              <a:rPr lang="es-MX" sz="1600" dirty="0">
                <a:solidFill>
                  <a:srgbClr val="002060"/>
                </a:solidFill>
              </a:rPr>
              <a:t> </a:t>
            </a:r>
            <a:r>
              <a:rPr lang="es-CO" sz="1600" dirty="0">
                <a:solidFill>
                  <a:srgbClr val="002060"/>
                </a:solidFill>
              </a:rPr>
              <a:t>3,02 </a:t>
            </a:r>
            <a:r>
              <a:rPr lang="es-MX" sz="1600" dirty="0">
                <a:solidFill>
                  <a:srgbClr val="002060"/>
                </a:solidFill>
              </a:rPr>
              <a:t>al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53219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5.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lang="es-CO" sz="1200" spc="5" dirty="0" err="1">
                <a:solidFill>
                  <a:srgbClr val="FFFFFF"/>
                </a:solidFill>
                <a:latin typeface="Tahoma"/>
                <a:cs typeface="Tahoma"/>
              </a:rPr>
              <a:t>Cuáles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5" dirty="0" err="1">
                <a:solidFill>
                  <a:srgbClr val="FFFFFF"/>
                </a:solidFill>
                <a:latin typeface="Tahoma"/>
                <a:cs typeface="Tahoma"/>
              </a:rPr>
              <a:t>objetivos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0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10" dirty="0" err="1">
                <a:solidFill>
                  <a:srgbClr val="FFFFFF"/>
                </a:solidFill>
                <a:latin typeface="Tahoma"/>
                <a:cs typeface="Tahoma"/>
              </a:rPr>
              <a:t>Integrado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2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89758" y="7096465"/>
            <a:ext cx="206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150" b="1" spc="5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737AFA-7BF8-586A-DAE2-8DD36602C364}"/>
              </a:ext>
            </a:extLst>
          </p:cNvPr>
          <p:cNvSpPr txBox="1"/>
          <p:nvPr/>
        </p:nvSpPr>
        <p:spPr>
          <a:xfrm>
            <a:off x="807050" y="2239855"/>
            <a:ext cx="3989116" cy="3293209"/>
          </a:xfrm>
          <a:prstGeom prst="rect">
            <a:avLst/>
          </a:prstGeom>
          <a:noFill/>
          <a:ln>
            <a:solidFill>
              <a:srgbClr val="ED7D3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Contribuir a la mitigación y adaptación al cambio climático buscando aportar a la meta del sector eléctrico de reducción de emisiones y gestionar los riesgos climáticos asociados al negocio. 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Gestión integral  la biodiversidad en el ciclo de vida que permitan atender responsablemente los impactos ocasionados por nuestras operaciones y fortalecer estrategias de conservación a nivel regional y nacional.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D4378E-F438-9973-14A0-517EB0E8008F}"/>
              </a:ext>
            </a:extLst>
          </p:cNvPr>
          <p:cNvSpPr txBox="1"/>
          <p:nvPr/>
        </p:nvSpPr>
        <p:spPr>
          <a:xfrm>
            <a:off x="688981" y="932082"/>
            <a:ext cx="510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sng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Sistema de Gestión Ambiental</a:t>
            </a:r>
            <a:endParaRPr kumimoji="0" lang="es-CO" sz="2000" b="1" i="0" u="sng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C98B41-3E58-213B-1417-BCBD2684C5B8}"/>
              </a:ext>
            </a:extLst>
          </p:cNvPr>
          <p:cNvSpPr/>
          <p:nvPr/>
        </p:nvSpPr>
        <p:spPr>
          <a:xfrm>
            <a:off x="401822" y="2574344"/>
            <a:ext cx="703120" cy="761726"/>
          </a:xfrm>
          <a:prstGeom prst="ellipse">
            <a:avLst/>
          </a:prstGeom>
          <a:solidFill>
            <a:srgbClr val="FC4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áfico 7" descr="Compost contorno">
            <a:extLst>
              <a:ext uri="{FF2B5EF4-FFF2-40B4-BE49-F238E27FC236}">
                <a16:creationId xmlns:a16="http://schemas.microsoft.com/office/drawing/2014/main" id="{A132509C-FB27-3654-04D7-592F5AAB6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747" y="2706718"/>
            <a:ext cx="484057" cy="4840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A111E1-02E9-4C26-2068-96C7376AF04F}"/>
              </a:ext>
            </a:extLst>
          </p:cNvPr>
          <p:cNvSpPr txBox="1"/>
          <p:nvPr/>
        </p:nvSpPr>
        <p:spPr>
          <a:xfrm>
            <a:off x="5178364" y="2225244"/>
            <a:ext cx="4211394" cy="3293209"/>
          </a:xfrm>
          <a:prstGeom prst="rect">
            <a:avLst/>
          </a:prstGeom>
          <a:noFill/>
          <a:ln>
            <a:solidFill>
              <a:srgbClr val="ED7D3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Contribuir al desarrollo del territorio y las comunidades donde tenemos presencia por medio de una gestión social integral y oportuna durante todo el ciclo de vida de nuestros activos.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Tx/>
              <a:buNone/>
              <a:tabLst/>
              <a:defRPr/>
            </a:pPr>
            <a:endParaRPr kumimoji="0" lang="es-CO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Fortalecer el análisis y el cumplimiento normativo.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lang="es-MX" sz="1600" kern="0" dirty="0">
              <a:solidFill>
                <a:srgbClr val="002060"/>
              </a:solidFill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endParaRPr lang="es-MX" sz="1600" kern="0" dirty="0">
              <a:solidFill>
                <a:srgbClr val="002060"/>
              </a:solidFill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R="0" lvl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tabLst/>
              <a:defRPr/>
            </a:pPr>
            <a:endParaRPr kumimoji="0" lang="es-MX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905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8715"/>
            <a:ext cx="6329045" cy="414655"/>
          </a:xfrm>
          <a:custGeom>
            <a:avLst/>
            <a:gdLst/>
            <a:ahLst/>
            <a:cxnLst/>
            <a:rect l="l" t="t" r="r" b="b"/>
            <a:pathLst>
              <a:path w="6329045" h="414655">
                <a:moveTo>
                  <a:pt x="6230515" y="0"/>
                </a:moveTo>
                <a:lnTo>
                  <a:pt x="0" y="0"/>
                </a:lnTo>
                <a:lnTo>
                  <a:pt x="0" y="414464"/>
                </a:lnTo>
                <a:lnTo>
                  <a:pt x="6230515" y="414464"/>
                </a:lnTo>
                <a:lnTo>
                  <a:pt x="6268699" y="406756"/>
                </a:lnTo>
                <a:lnTo>
                  <a:pt x="6299880" y="385735"/>
                </a:lnTo>
                <a:lnTo>
                  <a:pt x="6320902" y="354558"/>
                </a:lnTo>
                <a:lnTo>
                  <a:pt x="6328610" y="316382"/>
                </a:lnTo>
                <a:lnTo>
                  <a:pt x="6328610" y="98082"/>
                </a:lnTo>
                <a:lnTo>
                  <a:pt x="6320902" y="59905"/>
                </a:lnTo>
                <a:lnTo>
                  <a:pt x="6299880" y="28728"/>
                </a:lnTo>
                <a:lnTo>
                  <a:pt x="6268699" y="7708"/>
                </a:lnTo>
                <a:lnTo>
                  <a:pt x="6230515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822" y="336239"/>
            <a:ext cx="53219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FFFFFF"/>
                </a:solidFill>
                <a:latin typeface="Tahoma"/>
                <a:cs typeface="Tahoma"/>
              </a:rPr>
              <a:t>5.</a:t>
            </a: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>
                <a:solidFill>
                  <a:srgbClr val="FFFFFF"/>
                </a:solidFill>
                <a:latin typeface="Tahoma"/>
                <a:cs typeface="Tahoma"/>
              </a:rPr>
              <a:t>¿</a:t>
            </a:r>
            <a:r>
              <a:rPr lang="es-CO" sz="1100" spc="5" dirty="0" err="1">
                <a:solidFill>
                  <a:srgbClr val="FFFFFF"/>
                </a:solidFill>
                <a:latin typeface="Tahoma"/>
                <a:cs typeface="Tahoma"/>
              </a:rPr>
              <a:t>Cuáles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son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100" spc="15" dirty="0" err="1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100" spc="15" dirty="0" err="1">
                <a:solidFill>
                  <a:srgbClr val="FFFFFF"/>
                </a:solidFill>
                <a:latin typeface="Tahoma"/>
                <a:cs typeface="Tahoma"/>
              </a:rPr>
              <a:t>objetivos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100" spc="10" dirty="0" err="1">
                <a:solidFill>
                  <a:srgbClr val="FFFFFF"/>
                </a:solidFill>
                <a:latin typeface="Tahoma"/>
                <a:cs typeface="Tahoma"/>
              </a:rPr>
              <a:t>nuestro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100" spc="10" dirty="0" err="1">
                <a:solidFill>
                  <a:srgbClr val="FFFFFF"/>
                </a:solidFill>
                <a:latin typeface="Tahoma"/>
                <a:cs typeface="Tahoma"/>
              </a:rPr>
              <a:t>Integrado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CO" sz="1100" spc="20" dirty="0" err="1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sz="1100" spc="20">
                <a:solidFill>
                  <a:srgbClr val="FFFFFF"/>
                </a:solidFill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65287" y="7072693"/>
            <a:ext cx="1002030" cy="410209"/>
            <a:chOff x="8165287" y="7072693"/>
            <a:chExt cx="1002030" cy="41020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287" y="7072693"/>
              <a:ext cx="945495" cy="3009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83585" y="7416115"/>
              <a:ext cx="683895" cy="66675"/>
            </a:xfrm>
            <a:custGeom>
              <a:avLst/>
              <a:gdLst/>
              <a:ahLst/>
              <a:cxnLst/>
              <a:rect l="l" t="t" r="r" b="b"/>
              <a:pathLst>
                <a:path w="683895" h="66675">
                  <a:moveTo>
                    <a:pt x="659142" y="1015"/>
                  </a:moveTo>
                  <a:lnTo>
                    <a:pt x="652881" y="1015"/>
                  </a:lnTo>
                  <a:lnTo>
                    <a:pt x="652335" y="2222"/>
                  </a:lnTo>
                  <a:lnTo>
                    <a:pt x="628561" y="64388"/>
                  </a:lnTo>
                  <a:lnTo>
                    <a:pt x="628461" y="65214"/>
                  </a:lnTo>
                  <a:lnTo>
                    <a:pt x="628650" y="65582"/>
                  </a:lnTo>
                  <a:lnTo>
                    <a:pt x="634085" y="65582"/>
                  </a:lnTo>
                  <a:lnTo>
                    <a:pt x="634628" y="64388"/>
                  </a:lnTo>
                  <a:lnTo>
                    <a:pt x="641184" y="47358"/>
                  </a:lnTo>
                  <a:lnTo>
                    <a:pt x="676929" y="47358"/>
                  </a:lnTo>
                  <a:lnTo>
                    <a:pt x="674912" y="42100"/>
                  </a:lnTo>
                  <a:lnTo>
                    <a:pt x="642937" y="42100"/>
                  </a:lnTo>
                  <a:lnTo>
                    <a:pt x="655929" y="7086"/>
                  </a:lnTo>
                  <a:lnTo>
                    <a:pt x="661478" y="7086"/>
                  </a:lnTo>
                  <a:lnTo>
                    <a:pt x="659612" y="2222"/>
                  </a:lnTo>
                  <a:lnTo>
                    <a:pt x="659333" y="1384"/>
                  </a:lnTo>
                  <a:lnTo>
                    <a:pt x="659142" y="1015"/>
                  </a:lnTo>
                  <a:close/>
                </a:path>
                <a:path w="683895" h="66675">
                  <a:moveTo>
                    <a:pt x="676929" y="47358"/>
                  </a:moveTo>
                  <a:lnTo>
                    <a:pt x="670852" y="47358"/>
                  </a:lnTo>
                  <a:lnTo>
                    <a:pt x="677392" y="64579"/>
                  </a:lnTo>
                  <a:lnTo>
                    <a:pt x="677672" y="65214"/>
                  </a:lnTo>
                  <a:lnTo>
                    <a:pt x="678040" y="65582"/>
                  </a:lnTo>
                  <a:lnTo>
                    <a:pt x="683387" y="65582"/>
                  </a:lnTo>
                  <a:lnTo>
                    <a:pt x="683558" y="65214"/>
                  </a:lnTo>
                  <a:lnTo>
                    <a:pt x="683463" y="64388"/>
                  </a:lnTo>
                  <a:lnTo>
                    <a:pt x="676929" y="47358"/>
                  </a:lnTo>
                  <a:close/>
                </a:path>
                <a:path w="683895" h="66675">
                  <a:moveTo>
                    <a:pt x="661478" y="7086"/>
                  </a:moveTo>
                  <a:lnTo>
                    <a:pt x="656094" y="7086"/>
                  </a:lnTo>
                  <a:lnTo>
                    <a:pt x="668997" y="42100"/>
                  </a:lnTo>
                  <a:lnTo>
                    <a:pt x="674912" y="42100"/>
                  </a:lnTo>
                  <a:lnTo>
                    <a:pt x="661478" y="7086"/>
                  </a:lnTo>
                  <a:close/>
                </a:path>
                <a:path w="683895" h="66675">
                  <a:moveTo>
                    <a:pt x="616127" y="1015"/>
                  </a:moveTo>
                  <a:lnTo>
                    <a:pt x="611238" y="1015"/>
                  </a:lnTo>
                  <a:lnTo>
                    <a:pt x="610870" y="1384"/>
                  </a:lnTo>
                  <a:lnTo>
                    <a:pt x="610870" y="65214"/>
                  </a:lnTo>
                  <a:lnTo>
                    <a:pt x="611238" y="65582"/>
                  </a:lnTo>
                  <a:lnTo>
                    <a:pt x="616127" y="65582"/>
                  </a:lnTo>
                  <a:lnTo>
                    <a:pt x="616585" y="65214"/>
                  </a:lnTo>
                  <a:lnTo>
                    <a:pt x="616585" y="1384"/>
                  </a:lnTo>
                  <a:lnTo>
                    <a:pt x="616127" y="1015"/>
                  </a:lnTo>
                  <a:close/>
                </a:path>
                <a:path w="683895" h="66675">
                  <a:moveTo>
                    <a:pt x="570699" y="1015"/>
                  </a:moveTo>
                  <a:lnTo>
                    <a:pt x="547776" y="1015"/>
                  </a:lnTo>
                  <a:lnTo>
                    <a:pt x="547408" y="1384"/>
                  </a:lnTo>
                  <a:lnTo>
                    <a:pt x="547408" y="65214"/>
                  </a:lnTo>
                  <a:lnTo>
                    <a:pt x="547776" y="65582"/>
                  </a:lnTo>
                  <a:lnTo>
                    <a:pt x="570699" y="65582"/>
                  </a:lnTo>
                  <a:lnTo>
                    <a:pt x="582025" y="64577"/>
                  </a:lnTo>
                  <a:lnTo>
                    <a:pt x="589953" y="61398"/>
                  </a:lnTo>
                  <a:lnTo>
                    <a:pt x="590835" y="60337"/>
                  </a:lnTo>
                  <a:lnTo>
                    <a:pt x="553110" y="60337"/>
                  </a:lnTo>
                  <a:lnTo>
                    <a:pt x="553110" y="34645"/>
                  </a:lnTo>
                  <a:lnTo>
                    <a:pt x="592742" y="34645"/>
                  </a:lnTo>
                  <a:lnTo>
                    <a:pt x="590423" y="32892"/>
                  </a:lnTo>
                  <a:lnTo>
                    <a:pt x="583336" y="31699"/>
                  </a:lnTo>
                  <a:lnTo>
                    <a:pt x="588949" y="30594"/>
                  </a:lnTo>
                  <a:lnTo>
                    <a:pt x="590279" y="29489"/>
                  </a:lnTo>
                  <a:lnTo>
                    <a:pt x="553110" y="29489"/>
                  </a:lnTo>
                  <a:lnTo>
                    <a:pt x="553110" y="6273"/>
                  </a:lnTo>
                  <a:lnTo>
                    <a:pt x="589315" y="6273"/>
                  </a:lnTo>
                  <a:lnTo>
                    <a:pt x="588284" y="5024"/>
                  </a:lnTo>
                  <a:lnTo>
                    <a:pt x="581082" y="2009"/>
                  </a:lnTo>
                  <a:lnTo>
                    <a:pt x="570699" y="1015"/>
                  </a:lnTo>
                  <a:close/>
                </a:path>
                <a:path w="683895" h="66675">
                  <a:moveTo>
                    <a:pt x="592742" y="34645"/>
                  </a:moveTo>
                  <a:lnTo>
                    <a:pt x="585812" y="34645"/>
                  </a:lnTo>
                  <a:lnTo>
                    <a:pt x="590511" y="38417"/>
                  </a:lnTo>
                  <a:lnTo>
                    <a:pt x="590511" y="57022"/>
                  </a:lnTo>
                  <a:lnTo>
                    <a:pt x="584987" y="60337"/>
                  </a:lnTo>
                  <a:lnTo>
                    <a:pt x="590835" y="60337"/>
                  </a:lnTo>
                  <a:lnTo>
                    <a:pt x="594613" y="55799"/>
                  </a:lnTo>
                  <a:lnTo>
                    <a:pt x="596138" y="47536"/>
                  </a:lnTo>
                  <a:lnTo>
                    <a:pt x="596138" y="37210"/>
                  </a:lnTo>
                  <a:lnTo>
                    <a:pt x="592742" y="34645"/>
                  </a:lnTo>
                  <a:close/>
                </a:path>
                <a:path w="683895" h="66675">
                  <a:moveTo>
                    <a:pt x="589315" y="6273"/>
                  </a:moveTo>
                  <a:lnTo>
                    <a:pt x="583336" y="6273"/>
                  </a:lnTo>
                  <a:lnTo>
                    <a:pt x="588225" y="9486"/>
                  </a:lnTo>
                  <a:lnTo>
                    <a:pt x="588225" y="25971"/>
                  </a:lnTo>
                  <a:lnTo>
                    <a:pt x="583793" y="29489"/>
                  </a:lnTo>
                  <a:lnTo>
                    <a:pt x="590279" y="29489"/>
                  </a:lnTo>
                  <a:lnTo>
                    <a:pt x="593839" y="26530"/>
                  </a:lnTo>
                  <a:lnTo>
                    <a:pt x="593839" y="17310"/>
                  </a:lnTo>
                  <a:lnTo>
                    <a:pt x="592479" y="10108"/>
                  </a:lnTo>
                  <a:lnTo>
                    <a:pt x="589315" y="6273"/>
                  </a:lnTo>
                  <a:close/>
                </a:path>
                <a:path w="683895" h="66675">
                  <a:moveTo>
                    <a:pt x="479780" y="1015"/>
                  </a:moveTo>
                  <a:lnTo>
                    <a:pt x="474611" y="1015"/>
                  </a:lnTo>
                  <a:lnTo>
                    <a:pt x="474256" y="1384"/>
                  </a:lnTo>
                  <a:lnTo>
                    <a:pt x="474256" y="65214"/>
                  </a:lnTo>
                  <a:lnTo>
                    <a:pt x="474611" y="65582"/>
                  </a:lnTo>
                  <a:lnTo>
                    <a:pt x="479602" y="65582"/>
                  </a:lnTo>
                  <a:lnTo>
                    <a:pt x="479971" y="65214"/>
                  </a:lnTo>
                  <a:lnTo>
                    <a:pt x="479971" y="10960"/>
                  </a:lnTo>
                  <a:lnTo>
                    <a:pt x="486075" y="10960"/>
                  </a:lnTo>
                  <a:lnTo>
                    <a:pt x="480517" y="1752"/>
                  </a:lnTo>
                  <a:lnTo>
                    <a:pt x="480237" y="1193"/>
                  </a:lnTo>
                  <a:lnTo>
                    <a:pt x="479780" y="1015"/>
                  </a:lnTo>
                  <a:close/>
                </a:path>
                <a:path w="683895" h="66675">
                  <a:moveTo>
                    <a:pt x="530161" y="10960"/>
                  </a:moveTo>
                  <a:lnTo>
                    <a:pt x="524548" y="10960"/>
                  </a:lnTo>
                  <a:lnTo>
                    <a:pt x="524548" y="65214"/>
                  </a:lnTo>
                  <a:lnTo>
                    <a:pt x="524916" y="65582"/>
                  </a:lnTo>
                  <a:lnTo>
                    <a:pt x="529894" y="65582"/>
                  </a:lnTo>
                  <a:lnTo>
                    <a:pt x="530161" y="65214"/>
                  </a:lnTo>
                  <a:lnTo>
                    <a:pt x="530161" y="10960"/>
                  </a:lnTo>
                  <a:close/>
                </a:path>
                <a:path w="683895" h="66675">
                  <a:moveTo>
                    <a:pt x="486075" y="10960"/>
                  </a:moveTo>
                  <a:lnTo>
                    <a:pt x="479971" y="10960"/>
                  </a:lnTo>
                  <a:lnTo>
                    <a:pt x="500697" y="45605"/>
                  </a:lnTo>
                  <a:lnTo>
                    <a:pt x="501053" y="46151"/>
                  </a:lnTo>
                  <a:lnTo>
                    <a:pt x="501611" y="46418"/>
                  </a:lnTo>
                  <a:lnTo>
                    <a:pt x="502920" y="46418"/>
                  </a:lnTo>
                  <a:lnTo>
                    <a:pt x="503453" y="46151"/>
                  </a:lnTo>
                  <a:lnTo>
                    <a:pt x="503821" y="45605"/>
                  </a:lnTo>
                  <a:lnTo>
                    <a:pt x="508509" y="37769"/>
                  </a:lnTo>
                  <a:lnTo>
                    <a:pt x="502259" y="37769"/>
                  </a:lnTo>
                  <a:lnTo>
                    <a:pt x="486075" y="10960"/>
                  </a:lnTo>
                  <a:close/>
                </a:path>
                <a:path w="683895" h="66675">
                  <a:moveTo>
                    <a:pt x="529894" y="1015"/>
                  </a:moveTo>
                  <a:lnTo>
                    <a:pt x="524738" y="1015"/>
                  </a:lnTo>
                  <a:lnTo>
                    <a:pt x="524268" y="1193"/>
                  </a:lnTo>
                  <a:lnTo>
                    <a:pt x="524002" y="1752"/>
                  </a:lnTo>
                  <a:lnTo>
                    <a:pt x="502259" y="37769"/>
                  </a:lnTo>
                  <a:lnTo>
                    <a:pt x="508509" y="37769"/>
                  </a:lnTo>
                  <a:lnTo>
                    <a:pt x="524548" y="10960"/>
                  </a:lnTo>
                  <a:lnTo>
                    <a:pt x="530161" y="10960"/>
                  </a:lnTo>
                  <a:lnTo>
                    <a:pt x="530161" y="1384"/>
                  </a:lnTo>
                  <a:lnTo>
                    <a:pt x="529894" y="1015"/>
                  </a:lnTo>
                  <a:close/>
                </a:path>
                <a:path w="683895" h="66675">
                  <a:moveTo>
                    <a:pt x="433171" y="0"/>
                  </a:moveTo>
                  <a:lnTo>
                    <a:pt x="421418" y="2228"/>
                  </a:lnTo>
                  <a:lnTo>
                    <a:pt x="412910" y="8715"/>
                  </a:lnTo>
                  <a:lnTo>
                    <a:pt x="407738" y="19159"/>
                  </a:lnTo>
                  <a:lnTo>
                    <a:pt x="405993" y="33261"/>
                  </a:lnTo>
                  <a:lnTo>
                    <a:pt x="407736" y="47393"/>
                  </a:lnTo>
                  <a:lnTo>
                    <a:pt x="412899" y="57829"/>
                  </a:lnTo>
                  <a:lnTo>
                    <a:pt x="421381" y="64293"/>
                  </a:lnTo>
                  <a:lnTo>
                    <a:pt x="433082" y="66509"/>
                  </a:lnTo>
                  <a:lnTo>
                    <a:pt x="444874" y="64293"/>
                  </a:lnTo>
                  <a:lnTo>
                    <a:pt x="448871" y="61264"/>
                  </a:lnTo>
                  <a:lnTo>
                    <a:pt x="433171" y="61264"/>
                  </a:lnTo>
                  <a:lnTo>
                    <a:pt x="423782" y="59400"/>
                  </a:lnTo>
                  <a:lnTo>
                    <a:pt x="417144" y="53959"/>
                  </a:lnTo>
                  <a:lnTo>
                    <a:pt x="413201" y="45169"/>
                  </a:lnTo>
                  <a:lnTo>
                    <a:pt x="411899" y="33261"/>
                  </a:lnTo>
                  <a:lnTo>
                    <a:pt x="413201" y="21339"/>
                  </a:lnTo>
                  <a:lnTo>
                    <a:pt x="417144" y="12547"/>
                  </a:lnTo>
                  <a:lnTo>
                    <a:pt x="423782" y="7108"/>
                  </a:lnTo>
                  <a:lnTo>
                    <a:pt x="433171" y="5245"/>
                  </a:lnTo>
                  <a:lnTo>
                    <a:pt x="448866" y="5245"/>
                  </a:lnTo>
                  <a:lnTo>
                    <a:pt x="444911" y="2228"/>
                  </a:lnTo>
                  <a:lnTo>
                    <a:pt x="433171" y="0"/>
                  </a:lnTo>
                  <a:close/>
                </a:path>
                <a:path w="683895" h="66675">
                  <a:moveTo>
                    <a:pt x="448866" y="5245"/>
                  </a:moveTo>
                  <a:lnTo>
                    <a:pt x="433171" y="5245"/>
                  </a:lnTo>
                  <a:lnTo>
                    <a:pt x="442592" y="7108"/>
                  </a:lnTo>
                  <a:lnTo>
                    <a:pt x="449227" y="12547"/>
                  </a:lnTo>
                  <a:lnTo>
                    <a:pt x="453152" y="21339"/>
                  </a:lnTo>
                  <a:lnTo>
                    <a:pt x="454444" y="33261"/>
                  </a:lnTo>
                  <a:lnTo>
                    <a:pt x="453152" y="45169"/>
                  </a:lnTo>
                  <a:lnTo>
                    <a:pt x="449227" y="53959"/>
                  </a:lnTo>
                  <a:lnTo>
                    <a:pt x="442592" y="59400"/>
                  </a:lnTo>
                  <a:lnTo>
                    <a:pt x="433171" y="61264"/>
                  </a:lnTo>
                  <a:lnTo>
                    <a:pt x="448871" y="61264"/>
                  </a:lnTo>
                  <a:lnTo>
                    <a:pt x="453405" y="57829"/>
                  </a:lnTo>
                  <a:lnTo>
                    <a:pt x="458589" y="47393"/>
                  </a:lnTo>
                  <a:lnTo>
                    <a:pt x="460336" y="33261"/>
                  </a:lnTo>
                  <a:lnTo>
                    <a:pt x="458590" y="19159"/>
                  </a:lnTo>
                  <a:lnTo>
                    <a:pt x="453416" y="8715"/>
                  </a:lnTo>
                  <a:lnTo>
                    <a:pt x="448866" y="5245"/>
                  </a:lnTo>
                  <a:close/>
                </a:path>
                <a:path w="683895" h="66675">
                  <a:moveTo>
                    <a:pt x="368490" y="1015"/>
                  </a:moveTo>
                  <a:lnTo>
                    <a:pt x="363524" y="1015"/>
                  </a:lnTo>
                  <a:lnTo>
                    <a:pt x="363156" y="1384"/>
                  </a:lnTo>
                  <a:lnTo>
                    <a:pt x="363156" y="65214"/>
                  </a:lnTo>
                  <a:lnTo>
                    <a:pt x="363524" y="65582"/>
                  </a:lnTo>
                  <a:lnTo>
                    <a:pt x="398818" y="65582"/>
                  </a:lnTo>
                  <a:lnTo>
                    <a:pt x="399173" y="65214"/>
                  </a:lnTo>
                  <a:lnTo>
                    <a:pt x="399173" y="60617"/>
                  </a:lnTo>
                  <a:lnTo>
                    <a:pt x="398818" y="60261"/>
                  </a:lnTo>
                  <a:lnTo>
                    <a:pt x="368858" y="60261"/>
                  </a:lnTo>
                  <a:lnTo>
                    <a:pt x="368858" y="1384"/>
                  </a:lnTo>
                  <a:lnTo>
                    <a:pt x="368490" y="1015"/>
                  </a:lnTo>
                  <a:close/>
                </a:path>
                <a:path w="683895" h="66675">
                  <a:moveTo>
                    <a:pt x="322072" y="0"/>
                  </a:moveTo>
                  <a:lnTo>
                    <a:pt x="310317" y="2228"/>
                  </a:lnTo>
                  <a:lnTo>
                    <a:pt x="301804" y="8715"/>
                  </a:lnTo>
                  <a:lnTo>
                    <a:pt x="296627" y="19159"/>
                  </a:lnTo>
                  <a:lnTo>
                    <a:pt x="294881" y="33261"/>
                  </a:lnTo>
                  <a:lnTo>
                    <a:pt x="296626" y="47393"/>
                  </a:lnTo>
                  <a:lnTo>
                    <a:pt x="301791" y="57829"/>
                  </a:lnTo>
                  <a:lnTo>
                    <a:pt x="310274" y="64293"/>
                  </a:lnTo>
                  <a:lnTo>
                    <a:pt x="321970" y="66509"/>
                  </a:lnTo>
                  <a:lnTo>
                    <a:pt x="333769" y="64293"/>
                  </a:lnTo>
                  <a:lnTo>
                    <a:pt x="337768" y="61264"/>
                  </a:lnTo>
                  <a:lnTo>
                    <a:pt x="322072" y="61264"/>
                  </a:lnTo>
                  <a:lnTo>
                    <a:pt x="312679" y="59400"/>
                  </a:lnTo>
                  <a:lnTo>
                    <a:pt x="306031" y="53959"/>
                  </a:lnTo>
                  <a:lnTo>
                    <a:pt x="302080" y="45169"/>
                  </a:lnTo>
                  <a:lnTo>
                    <a:pt x="300774" y="33261"/>
                  </a:lnTo>
                  <a:lnTo>
                    <a:pt x="302080" y="21339"/>
                  </a:lnTo>
                  <a:lnTo>
                    <a:pt x="306031" y="12547"/>
                  </a:lnTo>
                  <a:lnTo>
                    <a:pt x="312679" y="7108"/>
                  </a:lnTo>
                  <a:lnTo>
                    <a:pt x="322072" y="5245"/>
                  </a:lnTo>
                  <a:lnTo>
                    <a:pt x="337767" y="5245"/>
                  </a:lnTo>
                  <a:lnTo>
                    <a:pt x="333812" y="2228"/>
                  </a:lnTo>
                  <a:lnTo>
                    <a:pt x="322072" y="0"/>
                  </a:lnTo>
                  <a:close/>
                </a:path>
                <a:path w="683895" h="66675">
                  <a:moveTo>
                    <a:pt x="337767" y="5245"/>
                  </a:moveTo>
                  <a:lnTo>
                    <a:pt x="322072" y="5245"/>
                  </a:lnTo>
                  <a:lnTo>
                    <a:pt x="331493" y="7108"/>
                  </a:lnTo>
                  <a:lnTo>
                    <a:pt x="338127" y="12547"/>
                  </a:lnTo>
                  <a:lnTo>
                    <a:pt x="342053" y="21339"/>
                  </a:lnTo>
                  <a:lnTo>
                    <a:pt x="343344" y="33261"/>
                  </a:lnTo>
                  <a:lnTo>
                    <a:pt x="342053" y="45169"/>
                  </a:lnTo>
                  <a:lnTo>
                    <a:pt x="338127" y="53959"/>
                  </a:lnTo>
                  <a:lnTo>
                    <a:pt x="331493" y="59400"/>
                  </a:lnTo>
                  <a:lnTo>
                    <a:pt x="322072" y="61264"/>
                  </a:lnTo>
                  <a:lnTo>
                    <a:pt x="337768" y="61264"/>
                  </a:lnTo>
                  <a:lnTo>
                    <a:pt x="342304" y="57829"/>
                  </a:lnTo>
                  <a:lnTo>
                    <a:pt x="347489" y="47393"/>
                  </a:lnTo>
                  <a:lnTo>
                    <a:pt x="349237" y="33261"/>
                  </a:lnTo>
                  <a:lnTo>
                    <a:pt x="347491" y="19159"/>
                  </a:lnTo>
                  <a:lnTo>
                    <a:pt x="342317" y="8715"/>
                  </a:lnTo>
                  <a:lnTo>
                    <a:pt x="337767" y="5245"/>
                  </a:lnTo>
                  <a:close/>
                </a:path>
                <a:path w="683895" h="66675">
                  <a:moveTo>
                    <a:pt x="277279" y="0"/>
                  </a:moveTo>
                  <a:lnTo>
                    <a:pt x="270471" y="0"/>
                  </a:lnTo>
                  <a:lnTo>
                    <a:pt x="258461" y="2228"/>
                  </a:lnTo>
                  <a:lnTo>
                    <a:pt x="249647" y="8715"/>
                  </a:lnTo>
                  <a:lnTo>
                    <a:pt x="244218" y="19159"/>
                  </a:lnTo>
                  <a:lnTo>
                    <a:pt x="242366" y="33261"/>
                  </a:lnTo>
                  <a:lnTo>
                    <a:pt x="244238" y="47393"/>
                  </a:lnTo>
                  <a:lnTo>
                    <a:pt x="249737" y="57829"/>
                  </a:lnTo>
                  <a:lnTo>
                    <a:pt x="258692" y="64293"/>
                  </a:lnTo>
                  <a:lnTo>
                    <a:pt x="270929" y="66509"/>
                  </a:lnTo>
                  <a:lnTo>
                    <a:pt x="278028" y="66509"/>
                  </a:lnTo>
                  <a:lnTo>
                    <a:pt x="283540" y="64668"/>
                  </a:lnTo>
                  <a:lnTo>
                    <a:pt x="286778" y="62839"/>
                  </a:lnTo>
                  <a:lnTo>
                    <a:pt x="287528" y="62471"/>
                  </a:lnTo>
                  <a:lnTo>
                    <a:pt x="287782" y="62102"/>
                  </a:lnTo>
                  <a:lnTo>
                    <a:pt x="287616" y="61544"/>
                  </a:lnTo>
                  <a:lnTo>
                    <a:pt x="287495" y="61264"/>
                  </a:lnTo>
                  <a:lnTo>
                    <a:pt x="271576" y="61264"/>
                  </a:lnTo>
                  <a:lnTo>
                    <a:pt x="261329" y="59427"/>
                  </a:lnTo>
                  <a:lnTo>
                    <a:pt x="254052" y="54030"/>
                  </a:lnTo>
                  <a:lnTo>
                    <a:pt x="249711" y="45250"/>
                  </a:lnTo>
                  <a:lnTo>
                    <a:pt x="248272" y="33261"/>
                  </a:lnTo>
                  <a:lnTo>
                    <a:pt x="249718" y="21280"/>
                  </a:lnTo>
                  <a:lnTo>
                    <a:pt x="254039" y="12531"/>
                  </a:lnTo>
                  <a:lnTo>
                    <a:pt x="261211" y="7168"/>
                  </a:lnTo>
                  <a:lnTo>
                    <a:pt x="271208" y="5346"/>
                  </a:lnTo>
                  <a:lnTo>
                    <a:pt x="286678" y="5346"/>
                  </a:lnTo>
                  <a:lnTo>
                    <a:pt x="286867" y="4876"/>
                  </a:lnTo>
                  <a:lnTo>
                    <a:pt x="287159" y="4330"/>
                  </a:lnTo>
                  <a:lnTo>
                    <a:pt x="286778" y="3962"/>
                  </a:lnTo>
                  <a:lnTo>
                    <a:pt x="286054" y="3594"/>
                  </a:lnTo>
                  <a:lnTo>
                    <a:pt x="282917" y="1752"/>
                  </a:lnTo>
                  <a:lnTo>
                    <a:pt x="277279" y="0"/>
                  </a:lnTo>
                  <a:close/>
                </a:path>
                <a:path w="683895" h="66675">
                  <a:moveTo>
                    <a:pt x="285762" y="57581"/>
                  </a:moveTo>
                  <a:lnTo>
                    <a:pt x="284848" y="58038"/>
                  </a:lnTo>
                  <a:lnTo>
                    <a:pt x="281711" y="59702"/>
                  </a:lnTo>
                  <a:lnTo>
                    <a:pt x="277279" y="61264"/>
                  </a:lnTo>
                  <a:lnTo>
                    <a:pt x="287495" y="61264"/>
                  </a:lnTo>
                  <a:lnTo>
                    <a:pt x="286131" y="58127"/>
                  </a:lnTo>
                  <a:lnTo>
                    <a:pt x="285762" y="57581"/>
                  </a:lnTo>
                  <a:close/>
                </a:path>
                <a:path w="683895" h="66675">
                  <a:moveTo>
                    <a:pt x="286678" y="5346"/>
                  </a:moveTo>
                  <a:lnTo>
                    <a:pt x="276555" y="5346"/>
                  </a:lnTo>
                  <a:lnTo>
                    <a:pt x="281063" y="6642"/>
                  </a:lnTo>
                  <a:lnTo>
                    <a:pt x="284200" y="8293"/>
                  </a:lnTo>
                  <a:lnTo>
                    <a:pt x="285115" y="8750"/>
                  </a:lnTo>
                  <a:lnTo>
                    <a:pt x="285496" y="8293"/>
                  </a:lnTo>
                  <a:lnTo>
                    <a:pt x="286678" y="5346"/>
                  </a:lnTo>
                  <a:close/>
                </a:path>
                <a:path w="683895" h="66675">
                  <a:moveTo>
                    <a:pt x="205981" y="1015"/>
                  </a:moveTo>
                  <a:lnTo>
                    <a:pt x="187464" y="1015"/>
                  </a:lnTo>
                  <a:lnTo>
                    <a:pt x="187109" y="1384"/>
                  </a:lnTo>
                  <a:lnTo>
                    <a:pt x="187109" y="65214"/>
                  </a:lnTo>
                  <a:lnTo>
                    <a:pt x="187464" y="65582"/>
                  </a:lnTo>
                  <a:lnTo>
                    <a:pt x="192455" y="65582"/>
                  </a:lnTo>
                  <a:lnTo>
                    <a:pt x="192824" y="65214"/>
                  </a:lnTo>
                  <a:lnTo>
                    <a:pt x="192824" y="41821"/>
                  </a:lnTo>
                  <a:lnTo>
                    <a:pt x="212626" y="41821"/>
                  </a:lnTo>
                  <a:lnTo>
                    <a:pt x="212153" y="41274"/>
                  </a:lnTo>
                  <a:lnTo>
                    <a:pt x="220730" y="39420"/>
                  </a:lnTo>
                  <a:lnTo>
                    <a:pt x="225327" y="36575"/>
                  </a:lnTo>
                  <a:lnTo>
                    <a:pt x="192824" y="36575"/>
                  </a:lnTo>
                  <a:lnTo>
                    <a:pt x="192824" y="6273"/>
                  </a:lnTo>
                  <a:lnTo>
                    <a:pt x="225946" y="6273"/>
                  </a:lnTo>
                  <a:lnTo>
                    <a:pt x="225712" y="5957"/>
                  </a:lnTo>
                  <a:lnTo>
                    <a:pt x="217622" y="2230"/>
                  </a:lnTo>
                  <a:lnTo>
                    <a:pt x="205981" y="1015"/>
                  </a:lnTo>
                  <a:close/>
                </a:path>
                <a:path w="683895" h="66675">
                  <a:moveTo>
                    <a:pt x="212626" y="41821"/>
                  </a:moveTo>
                  <a:lnTo>
                    <a:pt x="205803" y="41821"/>
                  </a:lnTo>
                  <a:lnTo>
                    <a:pt x="225971" y="65214"/>
                  </a:lnTo>
                  <a:lnTo>
                    <a:pt x="226352" y="65582"/>
                  </a:lnTo>
                  <a:lnTo>
                    <a:pt x="232232" y="65582"/>
                  </a:lnTo>
                  <a:lnTo>
                    <a:pt x="232422" y="64668"/>
                  </a:lnTo>
                  <a:lnTo>
                    <a:pt x="212626" y="41821"/>
                  </a:lnTo>
                  <a:close/>
                </a:path>
                <a:path w="683895" h="66675">
                  <a:moveTo>
                    <a:pt x="225946" y="6273"/>
                  </a:moveTo>
                  <a:lnTo>
                    <a:pt x="220256" y="6273"/>
                  </a:lnTo>
                  <a:lnTo>
                    <a:pt x="226072" y="10591"/>
                  </a:lnTo>
                  <a:lnTo>
                    <a:pt x="226072" y="31965"/>
                  </a:lnTo>
                  <a:lnTo>
                    <a:pt x="220624" y="36575"/>
                  </a:lnTo>
                  <a:lnTo>
                    <a:pt x="225327" y="36575"/>
                  </a:lnTo>
                  <a:lnTo>
                    <a:pt x="226931" y="35583"/>
                  </a:lnTo>
                  <a:lnTo>
                    <a:pt x="230696" y="29639"/>
                  </a:lnTo>
                  <a:lnTo>
                    <a:pt x="231965" y="21462"/>
                  </a:lnTo>
                  <a:lnTo>
                    <a:pt x="230432" y="12326"/>
                  </a:lnTo>
                  <a:lnTo>
                    <a:pt x="225946" y="6273"/>
                  </a:lnTo>
                  <a:close/>
                </a:path>
                <a:path w="683895" h="66675">
                  <a:moveTo>
                    <a:pt x="172999" y="1015"/>
                  </a:moveTo>
                  <a:lnTo>
                    <a:pt x="137452" y="1015"/>
                  </a:lnTo>
                  <a:lnTo>
                    <a:pt x="137071" y="1384"/>
                  </a:lnTo>
                  <a:lnTo>
                    <a:pt x="137071" y="65214"/>
                  </a:lnTo>
                  <a:lnTo>
                    <a:pt x="137452" y="65582"/>
                  </a:lnTo>
                  <a:lnTo>
                    <a:pt x="173189" y="65582"/>
                  </a:lnTo>
                  <a:lnTo>
                    <a:pt x="173647" y="65214"/>
                  </a:lnTo>
                  <a:lnTo>
                    <a:pt x="173647" y="60617"/>
                  </a:lnTo>
                  <a:lnTo>
                    <a:pt x="173189" y="60337"/>
                  </a:lnTo>
                  <a:lnTo>
                    <a:pt x="142786" y="60337"/>
                  </a:lnTo>
                  <a:lnTo>
                    <a:pt x="142786" y="35102"/>
                  </a:lnTo>
                  <a:lnTo>
                    <a:pt x="171983" y="35102"/>
                  </a:lnTo>
                  <a:lnTo>
                    <a:pt x="172364" y="34645"/>
                  </a:lnTo>
                  <a:lnTo>
                    <a:pt x="172364" y="30403"/>
                  </a:lnTo>
                  <a:lnTo>
                    <a:pt x="171983" y="29933"/>
                  </a:lnTo>
                  <a:lnTo>
                    <a:pt x="142786" y="29933"/>
                  </a:lnTo>
                  <a:lnTo>
                    <a:pt x="142786" y="6273"/>
                  </a:lnTo>
                  <a:lnTo>
                    <a:pt x="172999" y="6273"/>
                  </a:lnTo>
                  <a:lnTo>
                    <a:pt x="173380" y="5905"/>
                  </a:lnTo>
                  <a:lnTo>
                    <a:pt x="173380" y="1384"/>
                  </a:lnTo>
                  <a:lnTo>
                    <a:pt x="172999" y="1015"/>
                  </a:lnTo>
                  <a:close/>
                </a:path>
                <a:path w="683895" h="66675">
                  <a:moveTo>
                    <a:pt x="106756" y="6349"/>
                  </a:moveTo>
                  <a:lnTo>
                    <a:pt x="101053" y="6349"/>
                  </a:lnTo>
                  <a:lnTo>
                    <a:pt x="101053" y="65214"/>
                  </a:lnTo>
                  <a:lnTo>
                    <a:pt x="101498" y="65582"/>
                  </a:lnTo>
                  <a:lnTo>
                    <a:pt x="106387" y="65582"/>
                  </a:lnTo>
                  <a:lnTo>
                    <a:pt x="106756" y="65214"/>
                  </a:lnTo>
                  <a:lnTo>
                    <a:pt x="106756" y="6349"/>
                  </a:lnTo>
                  <a:close/>
                </a:path>
                <a:path w="683895" h="66675">
                  <a:moveTo>
                    <a:pt x="125196" y="1015"/>
                  </a:moveTo>
                  <a:lnTo>
                    <a:pt x="82727" y="1015"/>
                  </a:lnTo>
                  <a:lnTo>
                    <a:pt x="82257" y="1384"/>
                  </a:lnTo>
                  <a:lnTo>
                    <a:pt x="82257" y="5905"/>
                  </a:lnTo>
                  <a:lnTo>
                    <a:pt x="82727" y="6349"/>
                  </a:lnTo>
                  <a:lnTo>
                    <a:pt x="125196" y="6349"/>
                  </a:lnTo>
                  <a:lnTo>
                    <a:pt x="125552" y="5905"/>
                  </a:lnTo>
                  <a:lnTo>
                    <a:pt x="125552" y="1384"/>
                  </a:lnTo>
                  <a:lnTo>
                    <a:pt x="125196" y="1015"/>
                  </a:lnTo>
                  <a:close/>
                </a:path>
                <a:path w="683895" h="66675">
                  <a:moveTo>
                    <a:pt x="29108" y="1015"/>
                  </a:moveTo>
                  <a:lnTo>
                    <a:pt x="23850" y="1015"/>
                  </a:lnTo>
                  <a:lnTo>
                    <a:pt x="23672" y="1193"/>
                  </a:lnTo>
                  <a:lnTo>
                    <a:pt x="23583" y="65316"/>
                  </a:lnTo>
                  <a:lnTo>
                    <a:pt x="23850" y="65582"/>
                  </a:lnTo>
                  <a:lnTo>
                    <a:pt x="28740" y="65582"/>
                  </a:lnTo>
                  <a:lnTo>
                    <a:pt x="29006" y="65316"/>
                  </a:lnTo>
                  <a:lnTo>
                    <a:pt x="29108" y="10413"/>
                  </a:lnTo>
                  <a:lnTo>
                    <a:pt x="35551" y="10413"/>
                  </a:lnTo>
                  <a:lnTo>
                    <a:pt x="30022" y="1854"/>
                  </a:lnTo>
                  <a:lnTo>
                    <a:pt x="29565" y="1193"/>
                  </a:lnTo>
                  <a:lnTo>
                    <a:pt x="29108" y="1015"/>
                  </a:lnTo>
                  <a:close/>
                </a:path>
                <a:path w="683895" h="66675">
                  <a:moveTo>
                    <a:pt x="35551" y="10413"/>
                  </a:moveTo>
                  <a:lnTo>
                    <a:pt x="29108" y="10413"/>
                  </a:lnTo>
                  <a:lnTo>
                    <a:pt x="64300" y="64668"/>
                  </a:lnTo>
                  <a:lnTo>
                    <a:pt x="64757" y="65316"/>
                  </a:lnTo>
                  <a:lnTo>
                    <a:pt x="65125" y="65582"/>
                  </a:lnTo>
                  <a:lnTo>
                    <a:pt x="70370" y="65582"/>
                  </a:lnTo>
                  <a:lnTo>
                    <a:pt x="70646" y="65316"/>
                  </a:lnTo>
                  <a:lnTo>
                    <a:pt x="70751" y="56197"/>
                  </a:lnTo>
                  <a:lnTo>
                    <a:pt x="65125" y="56197"/>
                  </a:lnTo>
                  <a:lnTo>
                    <a:pt x="35551" y="10413"/>
                  </a:lnTo>
                  <a:close/>
                </a:path>
                <a:path w="683895" h="66675">
                  <a:moveTo>
                    <a:pt x="70370" y="1015"/>
                  </a:moveTo>
                  <a:lnTo>
                    <a:pt x="65493" y="1015"/>
                  </a:lnTo>
                  <a:lnTo>
                    <a:pt x="65125" y="1384"/>
                  </a:lnTo>
                  <a:lnTo>
                    <a:pt x="65125" y="56197"/>
                  </a:lnTo>
                  <a:lnTo>
                    <a:pt x="70751" y="56197"/>
                  </a:lnTo>
                  <a:lnTo>
                    <a:pt x="70751" y="1384"/>
                  </a:lnTo>
                  <a:lnTo>
                    <a:pt x="70370" y="1015"/>
                  </a:lnTo>
                  <a:close/>
                </a:path>
                <a:path w="683895" h="66675">
                  <a:moveTo>
                    <a:pt x="5245" y="1015"/>
                  </a:moveTo>
                  <a:lnTo>
                    <a:pt x="368" y="1015"/>
                  </a:lnTo>
                  <a:lnTo>
                    <a:pt x="0" y="1384"/>
                  </a:lnTo>
                  <a:lnTo>
                    <a:pt x="0" y="65214"/>
                  </a:lnTo>
                  <a:lnTo>
                    <a:pt x="368" y="65582"/>
                  </a:lnTo>
                  <a:lnTo>
                    <a:pt x="5245" y="65582"/>
                  </a:lnTo>
                  <a:lnTo>
                    <a:pt x="5689" y="65214"/>
                  </a:lnTo>
                  <a:lnTo>
                    <a:pt x="5689" y="1384"/>
                  </a:lnTo>
                  <a:lnTo>
                    <a:pt x="5245" y="1015"/>
                  </a:lnTo>
                  <a:close/>
                </a:path>
              </a:pathLst>
            </a:custGeom>
            <a:solidFill>
              <a:srgbClr val="1D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263790" y="7099663"/>
            <a:ext cx="795020" cy="358775"/>
          </a:xfrm>
          <a:custGeom>
            <a:avLst/>
            <a:gdLst/>
            <a:ahLst/>
            <a:cxnLst/>
            <a:rect l="l" t="t" r="r" b="b"/>
            <a:pathLst>
              <a:path w="795020" h="358775">
                <a:moveTo>
                  <a:pt x="794609" y="0"/>
                </a:moveTo>
                <a:lnTo>
                  <a:pt x="32435" y="0"/>
                </a:lnTo>
                <a:lnTo>
                  <a:pt x="19813" y="2549"/>
                </a:lnTo>
                <a:lnTo>
                  <a:pt x="9502" y="9502"/>
                </a:lnTo>
                <a:lnTo>
                  <a:pt x="2549" y="19813"/>
                </a:lnTo>
                <a:lnTo>
                  <a:pt x="0" y="32435"/>
                </a:lnTo>
                <a:lnTo>
                  <a:pt x="0" y="325983"/>
                </a:lnTo>
                <a:lnTo>
                  <a:pt x="2549" y="338611"/>
                </a:lnTo>
                <a:lnTo>
                  <a:pt x="9502" y="348921"/>
                </a:lnTo>
                <a:lnTo>
                  <a:pt x="19813" y="355871"/>
                </a:lnTo>
                <a:lnTo>
                  <a:pt x="32435" y="358419"/>
                </a:lnTo>
                <a:lnTo>
                  <a:pt x="794609" y="358419"/>
                </a:lnTo>
                <a:lnTo>
                  <a:pt x="794609" y="0"/>
                </a:lnTo>
                <a:close/>
              </a:path>
            </a:pathLst>
          </a:custGeom>
          <a:solidFill>
            <a:srgbClr val="1D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89758" y="7096465"/>
            <a:ext cx="206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150" b="1" spc="5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21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64716" y="182562"/>
            <a:ext cx="967740" cy="38354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4375" algn="r">
              <a:lnSpc>
                <a:spcPts val="910"/>
              </a:lnSpc>
              <a:spcBef>
                <a:spcPts val="204"/>
              </a:spcBef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GUÍA  </a:t>
            </a:r>
            <a:r>
              <a:rPr sz="800" b="1" spc="-10">
                <a:solidFill>
                  <a:srgbClr val="2D3E79"/>
                </a:solidFill>
                <a:latin typeface="Trebuchet MS"/>
                <a:cs typeface="Trebuchet MS"/>
              </a:rPr>
              <a:t>SISTE</a:t>
            </a:r>
            <a:r>
              <a:rPr sz="800" b="1" spc="-25">
                <a:solidFill>
                  <a:srgbClr val="2D3E79"/>
                </a:solidFill>
                <a:latin typeface="Trebuchet MS"/>
                <a:cs typeface="Trebuchet MS"/>
              </a:rPr>
              <a:t>M</a:t>
            </a:r>
            <a:r>
              <a:rPr sz="800" b="1" spc="5">
                <a:solidFill>
                  <a:srgbClr val="2D3E79"/>
                </a:solidFill>
                <a:latin typeface="Trebuchet MS"/>
                <a:cs typeface="Trebuchet MS"/>
              </a:rPr>
              <a:t>A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30">
                <a:solidFill>
                  <a:srgbClr val="2D3E79"/>
                </a:solidFill>
                <a:latin typeface="Trebuchet MS"/>
                <a:cs typeface="Trebuchet MS"/>
              </a:rPr>
              <a:t>INTEGR</a:t>
            </a:r>
            <a:r>
              <a:rPr sz="800" b="1" spc="20">
                <a:solidFill>
                  <a:srgbClr val="2D3E79"/>
                </a:solidFill>
                <a:latin typeface="Trebuchet MS"/>
                <a:cs typeface="Trebuchet MS"/>
              </a:rPr>
              <a:t>ADO</a:t>
            </a:r>
            <a:endParaRPr sz="800">
              <a:latin typeface="Trebuchet MS"/>
              <a:cs typeface="Trebuchet MS"/>
            </a:endParaRPr>
          </a:p>
          <a:p>
            <a:pPr marR="5080" algn="r">
              <a:lnSpc>
                <a:spcPts val="880"/>
              </a:lnSpc>
            </a:pPr>
            <a:r>
              <a:rPr sz="800" b="1" spc="-5">
                <a:solidFill>
                  <a:srgbClr val="2D3E79"/>
                </a:solidFill>
                <a:latin typeface="Trebuchet MS"/>
                <a:cs typeface="Trebuchet MS"/>
              </a:rPr>
              <a:t>DE</a:t>
            </a:r>
            <a:r>
              <a:rPr sz="800" b="1" spc="-65">
                <a:solidFill>
                  <a:srgbClr val="2D3E79"/>
                </a:solidFill>
                <a:latin typeface="Trebuchet MS"/>
                <a:cs typeface="Trebuchet MS"/>
              </a:rPr>
              <a:t> </a:t>
            </a:r>
            <a:r>
              <a:rPr sz="800" b="1" spc="-15">
                <a:solidFill>
                  <a:srgbClr val="2D3E79"/>
                </a:solidFill>
                <a:latin typeface="Trebuchet MS"/>
                <a:cs typeface="Trebuchet MS"/>
              </a:rPr>
              <a:t>GESTIÓN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25781" y="184556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9056"/>
                </a:lnTo>
              </a:path>
            </a:pathLst>
          </a:custGeom>
          <a:ln w="12700">
            <a:solidFill>
              <a:srgbClr val="FF5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FB0E0BF-A8D0-E88F-6EE3-CED95F7B4DBB}"/>
              </a:ext>
            </a:extLst>
          </p:cNvPr>
          <p:cNvSpPr txBox="1"/>
          <p:nvPr/>
        </p:nvSpPr>
        <p:spPr>
          <a:xfrm>
            <a:off x="269413" y="1135811"/>
            <a:ext cx="578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sng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Sistema de Gestión de Seguridad de la información</a:t>
            </a:r>
            <a:endParaRPr kumimoji="0" lang="es-CO" sz="2000" b="1" i="0" u="sng" strike="noStrike" kern="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B818C38-D1FA-083D-FC37-5266CCEDA4D8}"/>
              </a:ext>
            </a:extLst>
          </p:cNvPr>
          <p:cNvSpPr/>
          <p:nvPr/>
        </p:nvSpPr>
        <p:spPr>
          <a:xfrm>
            <a:off x="311690" y="2073959"/>
            <a:ext cx="797168" cy="797168"/>
          </a:xfrm>
          <a:prstGeom prst="ellipse">
            <a:avLst/>
          </a:prstGeom>
          <a:solidFill>
            <a:srgbClr val="FC4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áfico 30" descr="Internet Of Things contorno">
            <a:extLst>
              <a:ext uri="{FF2B5EF4-FFF2-40B4-BE49-F238E27FC236}">
                <a16:creationId xmlns:a16="http://schemas.microsoft.com/office/drawing/2014/main" id="{C85C9ABB-3B55-BDBA-695F-3E30C5F4EB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422" y="2190833"/>
            <a:ext cx="506580" cy="5065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631DDB3-F995-96DF-D2A4-A6574ED9EB51}"/>
              </a:ext>
            </a:extLst>
          </p:cNvPr>
          <p:cNvSpPr txBox="1"/>
          <p:nvPr/>
        </p:nvSpPr>
        <p:spPr>
          <a:xfrm>
            <a:off x="1108858" y="1917112"/>
            <a:ext cx="7214066" cy="378565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Cumplir con los principios de Confidencialidad, disponibilidad e integridad de la Seguridad de la información para proteger los activos de información</a:t>
            </a: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endParaRPr lang="es-MX" sz="1600" dirty="0">
              <a:solidFill>
                <a:srgbClr val="002060"/>
              </a:solidFill>
            </a:endParaRP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Controlar el riesgo en los activos de la información  de la entidad para apalancar el cumplimiento de los objetivos de los procesos alcance </a:t>
            </a:r>
          </a:p>
          <a:p>
            <a:pPr algn="just">
              <a:buClr>
                <a:schemeClr val="accent2"/>
              </a:buClr>
            </a:pPr>
            <a:endParaRPr lang="es-MX" sz="1600" dirty="0">
              <a:solidFill>
                <a:srgbClr val="002060"/>
              </a:solidFill>
            </a:endParaRP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Realizar gestión de los incidentes de información para asegurar la continuidad frente a las amenazas.</a:t>
            </a:r>
          </a:p>
          <a:p>
            <a:pPr algn="just">
              <a:buClr>
                <a:schemeClr val="accent2"/>
              </a:buClr>
            </a:pPr>
            <a:endParaRPr lang="es-MX" sz="1600" dirty="0">
              <a:solidFill>
                <a:srgbClr val="002060"/>
              </a:solidFill>
            </a:endParaRP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Establecer las estrategias para el fortalecimiento de la cultura en materia de seguridad de la información.</a:t>
            </a:r>
          </a:p>
          <a:p>
            <a:pPr algn="just">
              <a:buClr>
                <a:schemeClr val="accent2"/>
              </a:buClr>
            </a:pPr>
            <a:endParaRPr lang="es-MX" sz="1600" dirty="0">
              <a:solidFill>
                <a:srgbClr val="002060"/>
              </a:solidFill>
            </a:endParaRPr>
          </a:p>
          <a:p>
            <a:pPr marL="285750" indent="-285750" algn="just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002060"/>
                </a:solidFill>
              </a:rPr>
              <a:t>Establecer guías, procedimientos e instructivos que permitan apalancar el cumplimiento de los requisitos legales</a:t>
            </a:r>
          </a:p>
          <a:p>
            <a:pPr algn="just">
              <a:buClr>
                <a:schemeClr val="accent2"/>
              </a:buClr>
            </a:pPr>
            <a:endParaRPr lang="es-MX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2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69fcdb-963a-443e-8315-196d98e56a5f">
      <Terms xmlns="http://schemas.microsoft.com/office/infopath/2007/PartnerControls"/>
    </lcf76f155ced4ddcb4097134ff3c332f>
    <TaxCatchAll xmlns="f60caea5-1b1b-4a29-be52-ccd697c38f7d" xsi:nil="true"/>
    <Estado xmlns="c369fcdb-963a-443e-8315-196d98e56a5f">Vigente</Estado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0E8A4902955A46A652F4A9957272B8" ma:contentTypeVersion="21" ma:contentTypeDescription="Crear nuevo documento." ma:contentTypeScope="" ma:versionID="38261545b4633326946f6f9cd0388ad8">
  <xsd:schema xmlns:xsd="http://www.w3.org/2001/XMLSchema" xmlns:xs="http://www.w3.org/2001/XMLSchema" xmlns:p="http://schemas.microsoft.com/office/2006/metadata/properties" xmlns:ns2="c369fcdb-963a-443e-8315-196d98e56a5f" xmlns:ns3="f60caea5-1b1b-4a29-be52-ccd697c38f7d" targetNamespace="http://schemas.microsoft.com/office/2006/metadata/properties" ma:root="true" ma:fieldsID="a96f6ad7428b7d3582435a4af5936f2a" ns2:_="" ns3:_="">
    <xsd:import namespace="c369fcdb-963a-443e-8315-196d98e56a5f"/>
    <xsd:import namespace="f60caea5-1b1b-4a29-be52-ccd697c38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Estad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9fcdb-963a-443e-8315-196d98e56a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4ade5ec-1dc6-4b12-84e9-18d8060fcf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stado" ma:index="23" ma:displayName="Estado" ma:description="Vigencia del Documento" ma:format="Dropdown" ma:internalName="Estado">
      <xsd:simpleType>
        <xsd:restriction base="dms:Choice">
          <xsd:enumeration value="Vigente"/>
          <xsd:enumeration value="Obsoleto"/>
          <xsd:enumeration value="Borrado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caea5-1b1b-4a29-be52-ccd697c38f7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4ff6f8-5d8b-4052-b4b9-7669c5cd20ef}" ma:internalName="TaxCatchAll" ma:showField="CatchAllData" ma:web="f60caea5-1b1b-4a29-be52-ccd697c38f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7D2EF8-B8BF-4AEF-932C-274017710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6B2A18-CB83-4A17-9725-F8C9808829F4}">
  <ds:schemaRefs>
    <ds:schemaRef ds:uri="http://purl.org/dc/elements/1.1/"/>
    <ds:schemaRef ds:uri="http://purl.org/dc/dcmitype/"/>
    <ds:schemaRef ds:uri="f60caea5-1b1b-4a29-be52-ccd697c38f7d"/>
    <ds:schemaRef ds:uri="http://schemas.microsoft.com/office/infopath/2007/PartnerControls"/>
    <ds:schemaRef ds:uri="c369fcdb-963a-443e-8315-196d98e56a5f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3D00A0-8789-4BC4-9B09-81A11B474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9fcdb-963a-443e-8315-196d98e56a5f"/>
    <ds:schemaRef ds:uri="f60caea5-1b1b-4a29-be52-ccd697c38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980e410-0b5c-48bc-bd1a-8b91cabc84bc}" enabled="0" method="" siteId="{c980e410-0b5c-48bc-bd1a-8b91cabc84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11809</TotalTime>
  <Words>5117</Words>
  <Application>Microsoft Office PowerPoint</Application>
  <PresentationFormat>Personalizado</PresentationFormat>
  <Paragraphs>591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Office Theme</vt:lpstr>
      <vt:lpstr>GUÍA SISTEMA INTEGRADO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GUÍA SIG</dc:title>
  <dc:creator>ROSA ANDREA VANEGAS QUINTERO</dc:creator>
  <cp:lastModifiedBy>ROSA ANDREA VANEGAS QUINTERO</cp:lastModifiedBy>
  <cp:revision>12</cp:revision>
  <dcterms:created xsi:type="dcterms:W3CDTF">2023-09-18T22:31:45Z</dcterms:created>
  <dcterms:modified xsi:type="dcterms:W3CDTF">2025-08-10T01:16:45Z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Creator">
    <vt:lpwstr>Adobe Illustrator 24.3 (Macintosh)</vt:lpwstr>
  </property>
  <property fmtid="{D5CDD505-2E9C-101B-9397-08002B2CF9AE}" pid="4" name="LastSaved">
    <vt:filetime>2023-09-18T00:00:00Z</vt:filetime>
  </property>
  <property fmtid="{D5CDD505-2E9C-101B-9397-08002B2CF9AE}" pid="5" name="ContentTypeId">
    <vt:lpwstr>0x010100F50E8A4902955A46A652F4A9957272B8</vt:lpwstr>
  </property>
  <property fmtid="{D5CDD505-2E9C-101B-9397-08002B2CF9AE}" pid="6" name="MediaServiceImageTags">
    <vt:lpwstr/>
  </property>
</Properties>
</file>