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4F25F-48C1-40DF-A990-12D130B51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AD895C-0DB8-4F5B-864A-E55557040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644001-E14F-4E39-8FF3-E6C0B93B7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946A-F5E3-4485-AB06-E1703F84F744}" type="datetimeFigureOut">
              <a:rPr lang="es-CO" smtClean="0"/>
              <a:t>23/02/2025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E37AAE-E5E9-4E97-A1D8-279FC234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B88CE9-F1DC-4047-B766-79F31D3C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C76E-FAB2-481D-AAAB-E8D843207C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557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FE9C3-6775-45B4-AD6B-F4B730FC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7D0BB7-E796-439C-8DD0-0A8B39F02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764F13-C847-4EDE-A442-C62574B5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946A-F5E3-4485-AB06-E1703F84F744}" type="datetimeFigureOut">
              <a:rPr lang="es-CO" smtClean="0"/>
              <a:t>23/02/2025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01B82B-9FF3-4797-A1BB-B4094168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D5CCE0-2448-4790-82A5-2643F2808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C76E-FAB2-481D-AAAB-E8D843207C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099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C53AB2-30FA-4001-B554-DBAC6D902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AA7289-EDB3-4FCF-B7CE-1CE00C993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15FB10-8936-4DE5-BDD0-7A523975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946A-F5E3-4485-AB06-E1703F84F744}" type="datetimeFigureOut">
              <a:rPr lang="es-CO" smtClean="0"/>
              <a:t>23/02/2025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54204D-F072-4DB4-B490-7A5C538F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0FD49A-5AB5-4310-91FB-C961F796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C76E-FAB2-481D-AAAB-E8D843207C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864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6EAB5-D036-4980-A487-7DEEFE6B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BAAC52-E026-4CD5-B2F8-6EA80C31D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CED1A8-BFFB-4494-8A08-17359D49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946A-F5E3-4485-AB06-E1703F84F744}" type="datetimeFigureOut">
              <a:rPr lang="es-CO" smtClean="0"/>
              <a:t>23/02/2025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002B63-1F37-440F-B2EB-B27C8441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2D7B1B-EB36-450A-8ADD-1720EBDF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C76E-FAB2-481D-AAAB-E8D843207C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856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E808A-43C2-40CA-B454-A9B827109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813B2C-5C94-47CB-A1FC-C965BEE7B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1E918A-6D2B-4E20-BE6F-3111C0EF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946A-F5E3-4485-AB06-E1703F84F744}" type="datetimeFigureOut">
              <a:rPr lang="es-CO" smtClean="0"/>
              <a:t>23/02/2025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130A1D-B414-4D2B-9017-7D227958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22511B-B456-4C59-94ED-C28B54F1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C76E-FAB2-481D-AAAB-E8D843207C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98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49649-B127-48E2-9ADE-9D30879F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D93DBB-A874-4881-AC05-5E47594070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FCF5BF-6556-4913-A8E9-E33A3C31C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C17535-EC79-4A53-94B2-3E334A719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946A-F5E3-4485-AB06-E1703F84F744}" type="datetimeFigureOut">
              <a:rPr lang="es-CO" smtClean="0"/>
              <a:t>23/02/2025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C461EC-8EF8-48D1-9CC6-EB374BCE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19D8CA-0C65-49C9-AD1B-6D947E76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C76E-FAB2-481D-AAAB-E8D843207C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228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83DAD-09C2-47A0-B06A-BDF120A6F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990B65-DCC0-43A0-8D00-96A1299E6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62D9DD-20FF-4712-A359-35F9AF54F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C57DB1-9F07-4869-B072-E82EE3594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DF8C67-4FDE-4602-956C-553D57D5B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2997C17-7407-4B26-B0C3-763E787F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946A-F5E3-4485-AB06-E1703F84F744}" type="datetimeFigureOut">
              <a:rPr lang="es-CO" smtClean="0"/>
              <a:t>23/02/2025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31018F-9EFC-4123-8A29-3D5D65A6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8DFE797-2081-4B6B-9786-8044C0B4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C76E-FAB2-481D-AAAB-E8D843207C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765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08850-93D3-4074-942D-C82FAADB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4E3A09E-616E-471A-80BD-57EF0ADB6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946A-F5E3-4485-AB06-E1703F84F744}" type="datetimeFigureOut">
              <a:rPr lang="es-CO" smtClean="0"/>
              <a:t>23/02/2025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C5B763B-590B-4825-A209-F0917870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2F2E86-4DA0-4085-91AB-220235D5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C76E-FAB2-481D-AAAB-E8D843207C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532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47966B-5F14-41B7-9A06-D239903F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946A-F5E3-4485-AB06-E1703F84F744}" type="datetimeFigureOut">
              <a:rPr lang="es-CO" smtClean="0"/>
              <a:t>23/02/2025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3F26EB-0309-4C17-AD88-9652A895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1ED227-DA75-422D-B54B-B4BCE96D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C76E-FAB2-481D-AAAB-E8D843207C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699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5F88A-02A4-4D6A-8456-F622DC88C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53F21E-06ED-4062-BB71-72A9E1FDE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FB1AE6-CAB1-4424-9314-36DBF9960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494573-9D31-4E96-B604-84A4EA22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946A-F5E3-4485-AB06-E1703F84F744}" type="datetimeFigureOut">
              <a:rPr lang="es-CO" smtClean="0"/>
              <a:t>23/02/2025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A5D1D3-9509-4ACC-B80C-5E52AF490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01EA57-35BB-4192-ADF2-BB25C9C06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C76E-FAB2-481D-AAAB-E8D843207C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934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B5048-C5AC-41EA-8D0C-25CBC65F6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600051A-1253-41AD-B92B-111B833A3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A8817D-95ED-43A4-B9FE-8F12D8BF9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0EA76C-B17F-47B6-AAF0-C54456A1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946A-F5E3-4485-AB06-E1703F84F744}" type="datetimeFigureOut">
              <a:rPr lang="es-CO" smtClean="0"/>
              <a:t>23/02/2025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785B9A-1376-4D30-BDD8-44B716DE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BC5129-58FB-4703-991D-46EB965B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C76E-FAB2-481D-AAAB-E8D843207C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332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2DB1999-4ED6-4CD3-AC3F-0F1BAD7AD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E273C1-5D2D-4A0F-A8B8-768FE46E5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6CA5E8-745D-489E-A91D-DD7E81C6D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A946A-F5E3-4485-AB06-E1703F84F744}" type="datetimeFigureOut">
              <a:rPr lang="es-CO" smtClean="0"/>
              <a:t>23/02/2025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5F0D8A-ED5E-47D5-A4F7-FA7C44743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DF5320-03D0-4301-B97F-4E7F9966C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8C76E-FAB2-481D-AAAB-E8D843207C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259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283896A-4C1D-4E97-BA41-A3D398F16260}"/>
              </a:ext>
            </a:extLst>
          </p:cNvPr>
          <p:cNvSpPr/>
          <p:nvPr/>
        </p:nvSpPr>
        <p:spPr>
          <a:xfrm>
            <a:off x="4359564" y="1514764"/>
            <a:ext cx="3075709" cy="30295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Verificar si la divisa está en el diccionario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Obtener el valor de la divisa en pesos colombianos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Realizar la conversión </a:t>
            </a:r>
          </a:p>
          <a:p>
            <a:pPr algn="ctr"/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47DD92A-2EFD-4375-AEE0-FE1D64E8173D}"/>
              </a:ext>
            </a:extLst>
          </p:cNvPr>
          <p:cNvSpPr txBox="1"/>
          <p:nvPr/>
        </p:nvSpPr>
        <p:spPr>
          <a:xfrm>
            <a:off x="969818" y="929989"/>
            <a:ext cx="2530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Entradas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57D08D9-C411-4DCF-9EDF-6297823E98AB}"/>
              </a:ext>
            </a:extLst>
          </p:cNvPr>
          <p:cNvSpPr txBox="1"/>
          <p:nvPr/>
        </p:nvSpPr>
        <p:spPr>
          <a:xfrm>
            <a:off x="8696038" y="929988"/>
            <a:ext cx="2530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Salidas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592D8A-B15F-45ED-9BF5-368581C2E5E4}"/>
              </a:ext>
            </a:extLst>
          </p:cNvPr>
          <p:cNvSpPr txBox="1"/>
          <p:nvPr/>
        </p:nvSpPr>
        <p:spPr>
          <a:xfrm>
            <a:off x="858982" y="1967808"/>
            <a:ext cx="25307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CO" dirty="0"/>
              <a:t>Nombre de la divisa (</a:t>
            </a:r>
            <a:r>
              <a:rPr lang="es-CO" dirty="0" err="1"/>
              <a:t>String</a:t>
            </a:r>
            <a:r>
              <a:rPr lang="es-CO" dirty="0"/>
              <a:t>)</a:t>
            </a:r>
          </a:p>
          <a:p>
            <a:pPr marL="285750" indent="-285750">
              <a:buFontTx/>
              <a:buChar char="-"/>
            </a:pPr>
            <a:endParaRPr lang="es-CO" dirty="0"/>
          </a:p>
          <a:p>
            <a:pPr marL="285750" indent="-285750">
              <a:buFontTx/>
              <a:buChar char="-"/>
            </a:pPr>
            <a:r>
              <a:rPr lang="es-CO" dirty="0"/>
              <a:t>Cantidad a convertir (</a:t>
            </a:r>
            <a:r>
              <a:rPr lang="es-CO" dirty="0" err="1"/>
              <a:t>float</a:t>
            </a:r>
            <a:r>
              <a:rPr lang="es-CO" dirty="0"/>
              <a:t>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2F6C51-1A99-4E34-A9F0-901C79B9D5F7}"/>
              </a:ext>
            </a:extLst>
          </p:cNvPr>
          <p:cNvSpPr txBox="1"/>
          <p:nvPr/>
        </p:nvSpPr>
        <p:spPr>
          <a:xfrm>
            <a:off x="8294255" y="1967808"/>
            <a:ext cx="2189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CO" dirty="0"/>
              <a:t>Valor en pesos colombianos </a:t>
            </a:r>
          </a:p>
          <a:p>
            <a:pPr marL="285750" indent="-285750">
              <a:buFontTx/>
              <a:buChar char="-"/>
            </a:pPr>
            <a:endParaRPr lang="es-CO" dirty="0"/>
          </a:p>
          <a:p>
            <a:pPr marL="285750" indent="-285750">
              <a:buFontTx/>
              <a:buChar char="-"/>
            </a:pPr>
            <a:r>
              <a:rPr lang="es-CO" dirty="0"/>
              <a:t>Mensaje de error si la divisa no está en el diccionario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A932FDC-3C64-4D6E-BACD-225C8CF6C8A0}"/>
              </a:ext>
            </a:extLst>
          </p:cNvPr>
          <p:cNvSpPr txBox="1"/>
          <p:nvPr/>
        </p:nvSpPr>
        <p:spPr>
          <a:xfrm>
            <a:off x="4359564" y="618836"/>
            <a:ext cx="214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EJERCICIO 1</a:t>
            </a:r>
          </a:p>
        </p:txBody>
      </p:sp>
    </p:spTree>
    <p:extLst>
      <p:ext uri="{BB962C8B-B14F-4D97-AF65-F5344CB8AC3E}">
        <p14:creationId xmlns:p14="http://schemas.microsoft.com/office/powerpoint/2010/main" val="135542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283896A-4C1D-4E97-BA41-A3D398F16260}"/>
              </a:ext>
            </a:extLst>
          </p:cNvPr>
          <p:cNvSpPr/>
          <p:nvPr/>
        </p:nvSpPr>
        <p:spPr>
          <a:xfrm>
            <a:off x="4359564" y="1514764"/>
            <a:ext cx="3075709" cy="30295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Almacenar los datos en un diccionario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Formatear el mensaje de salida </a:t>
            </a:r>
          </a:p>
          <a:p>
            <a:pPr algn="ctr"/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47DD92A-2EFD-4375-AEE0-FE1D64E8173D}"/>
              </a:ext>
            </a:extLst>
          </p:cNvPr>
          <p:cNvSpPr txBox="1"/>
          <p:nvPr/>
        </p:nvSpPr>
        <p:spPr>
          <a:xfrm>
            <a:off x="969818" y="929989"/>
            <a:ext cx="2530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Entradas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57D08D9-C411-4DCF-9EDF-6297823E98AB}"/>
              </a:ext>
            </a:extLst>
          </p:cNvPr>
          <p:cNvSpPr txBox="1"/>
          <p:nvPr/>
        </p:nvSpPr>
        <p:spPr>
          <a:xfrm>
            <a:off x="8696038" y="929988"/>
            <a:ext cx="2530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Salidas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592D8A-B15F-45ED-9BF5-368581C2E5E4}"/>
              </a:ext>
            </a:extLst>
          </p:cNvPr>
          <p:cNvSpPr txBox="1"/>
          <p:nvPr/>
        </p:nvSpPr>
        <p:spPr>
          <a:xfrm>
            <a:off x="886691" y="2429362"/>
            <a:ext cx="2530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CO" dirty="0"/>
              <a:t>Nombre (</a:t>
            </a:r>
            <a:r>
              <a:rPr lang="es-CO" dirty="0" err="1"/>
              <a:t>String</a:t>
            </a:r>
            <a:r>
              <a:rPr lang="es-CO" dirty="0"/>
              <a:t>)</a:t>
            </a:r>
          </a:p>
          <a:p>
            <a:pPr marL="285750" indent="-285750">
              <a:buFontTx/>
              <a:buChar char="-"/>
            </a:pPr>
            <a:r>
              <a:rPr lang="es-CO" dirty="0"/>
              <a:t>Edad (</a:t>
            </a:r>
            <a:r>
              <a:rPr lang="es-CO" dirty="0" err="1"/>
              <a:t>Int</a:t>
            </a:r>
            <a:r>
              <a:rPr lang="es-CO" dirty="0"/>
              <a:t>)</a:t>
            </a:r>
          </a:p>
          <a:p>
            <a:pPr marL="285750" indent="-285750">
              <a:buFontTx/>
              <a:buChar char="-"/>
            </a:pPr>
            <a:r>
              <a:rPr lang="es-CO" dirty="0" err="1"/>
              <a:t>Direccion</a:t>
            </a:r>
            <a:r>
              <a:rPr lang="es-CO" dirty="0"/>
              <a:t> (</a:t>
            </a:r>
            <a:r>
              <a:rPr lang="es-CO" dirty="0" err="1"/>
              <a:t>String</a:t>
            </a:r>
            <a:r>
              <a:rPr lang="es-CO" dirty="0"/>
              <a:t>)</a:t>
            </a:r>
          </a:p>
          <a:p>
            <a:pPr marL="285750" indent="-285750">
              <a:buFontTx/>
              <a:buChar char="-"/>
            </a:pPr>
            <a:r>
              <a:rPr lang="es-CO" dirty="0" err="1"/>
              <a:t>Telefono</a:t>
            </a:r>
            <a:r>
              <a:rPr lang="es-CO" dirty="0"/>
              <a:t> (</a:t>
            </a:r>
            <a:r>
              <a:rPr lang="es-CO" dirty="0" err="1"/>
              <a:t>String</a:t>
            </a:r>
            <a:r>
              <a:rPr lang="es-CO" dirty="0"/>
              <a:t>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2F6C51-1A99-4E34-A9F0-901C79B9D5F7}"/>
              </a:ext>
            </a:extLst>
          </p:cNvPr>
          <p:cNvSpPr txBox="1"/>
          <p:nvPr/>
        </p:nvSpPr>
        <p:spPr>
          <a:xfrm>
            <a:off x="8377382" y="2706360"/>
            <a:ext cx="218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CO" dirty="0"/>
              <a:t>Mensaje con los datos ingresados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A932FDC-3C64-4D6E-BACD-225C8CF6C8A0}"/>
              </a:ext>
            </a:extLst>
          </p:cNvPr>
          <p:cNvSpPr txBox="1"/>
          <p:nvPr/>
        </p:nvSpPr>
        <p:spPr>
          <a:xfrm>
            <a:off x="4359564" y="618836"/>
            <a:ext cx="214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EJERCICIO 2</a:t>
            </a:r>
          </a:p>
        </p:txBody>
      </p:sp>
    </p:spTree>
    <p:extLst>
      <p:ext uri="{BB962C8B-B14F-4D97-AF65-F5344CB8AC3E}">
        <p14:creationId xmlns:p14="http://schemas.microsoft.com/office/powerpoint/2010/main" val="234927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283896A-4C1D-4E97-BA41-A3D398F16260}"/>
              </a:ext>
            </a:extLst>
          </p:cNvPr>
          <p:cNvSpPr/>
          <p:nvPr/>
        </p:nvSpPr>
        <p:spPr>
          <a:xfrm>
            <a:off x="4359564" y="1514764"/>
            <a:ext cx="3075709" cy="3214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Crear un diccionario con las asignaturas y sus créditos.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Recorrer el diccionario para mostrar los créditos de cada asignatura.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Calcular la suma total de créditos.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Mostrar el total 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créditos. </a:t>
            </a:r>
          </a:p>
          <a:p>
            <a:pPr algn="ctr"/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47DD92A-2EFD-4375-AEE0-FE1D64E8173D}"/>
              </a:ext>
            </a:extLst>
          </p:cNvPr>
          <p:cNvSpPr txBox="1"/>
          <p:nvPr/>
        </p:nvSpPr>
        <p:spPr>
          <a:xfrm>
            <a:off x="969818" y="929989"/>
            <a:ext cx="2530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Entradas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57D08D9-C411-4DCF-9EDF-6297823E98AB}"/>
              </a:ext>
            </a:extLst>
          </p:cNvPr>
          <p:cNvSpPr txBox="1"/>
          <p:nvPr/>
        </p:nvSpPr>
        <p:spPr>
          <a:xfrm>
            <a:off x="8696038" y="929988"/>
            <a:ext cx="2530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Salidas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592D8A-B15F-45ED-9BF5-368581C2E5E4}"/>
              </a:ext>
            </a:extLst>
          </p:cNvPr>
          <p:cNvSpPr txBox="1"/>
          <p:nvPr/>
        </p:nvSpPr>
        <p:spPr>
          <a:xfrm>
            <a:off x="886691" y="2429362"/>
            <a:ext cx="253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CO" dirty="0"/>
              <a:t>Asignatura (</a:t>
            </a:r>
            <a:r>
              <a:rPr lang="es-CO" dirty="0" err="1"/>
              <a:t>String</a:t>
            </a:r>
            <a:r>
              <a:rPr lang="es-CO" dirty="0"/>
              <a:t>)</a:t>
            </a:r>
          </a:p>
          <a:p>
            <a:pPr marL="285750" indent="-285750">
              <a:buFontTx/>
              <a:buChar char="-"/>
            </a:pPr>
            <a:r>
              <a:rPr lang="es-CO" dirty="0" err="1"/>
              <a:t>Creditos</a:t>
            </a:r>
            <a:r>
              <a:rPr lang="es-CO" dirty="0"/>
              <a:t> (</a:t>
            </a:r>
            <a:r>
              <a:rPr lang="es-CO" dirty="0" err="1"/>
              <a:t>int</a:t>
            </a:r>
            <a:r>
              <a:rPr lang="es-CO" dirty="0"/>
              <a:t>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F2F6C51-1A99-4E34-A9F0-901C79B9D5F7}"/>
              </a:ext>
            </a:extLst>
          </p:cNvPr>
          <p:cNvSpPr txBox="1"/>
          <p:nvPr/>
        </p:nvSpPr>
        <p:spPr>
          <a:xfrm>
            <a:off x="8377382" y="2198530"/>
            <a:ext cx="2189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CO" dirty="0"/>
              <a:t>Mensaje con los créditos de cada asignatura</a:t>
            </a:r>
          </a:p>
          <a:p>
            <a:pPr marL="285750" indent="-285750">
              <a:buFontTx/>
              <a:buChar char="-"/>
            </a:pPr>
            <a:endParaRPr lang="es-CO" dirty="0"/>
          </a:p>
          <a:p>
            <a:pPr marL="285750" indent="-285750">
              <a:buFontTx/>
              <a:buChar char="-"/>
            </a:pPr>
            <a:r>
              <a:rPr lang="es-CO" dirty="0"/>
              <a:t>Mensaje con el total de </a:t>
            </a:r>
            <a:r>
              <a:rPr lang="es-CO" dirty="0" err="1"/>
              <a:t>creditos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A932FDC-3C64-4D6E-BACD-225C8CF6C8A0}"/>
              </a:ext>
            </a:extLst>
          </p:cNvPr>
          <p:cNvSpPr txBox="1"/>
          <p:nvPr/>
        </p:nvSpPr>
        <p:spPr>
          <a:xfrm>
            <a:off x="4359564" y="618836"/>
            <a:ext cx="214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EJERCICIO 5</a:t>
            </a:r>
          </a:p>
        </p:txBody>
      </p:sp>
    </p:spTree>
    <p:extLst>
      <p:ext uri="{BB962C8B-B14F-4D97-AF65-F5344CB8AC3E}">
        <p14:creationId xmlns:p14="http://schemas.microsoft.com/office/powerpoint/2010/main" val="9500801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151</Words>
  <Application>Microsoft Office PowerPoint</Application>
  <PresentationFormat>Panorámica</PresentationFormat>
  <Paragraphs>37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2</cp:revision>
  <dcterms:created xsi:type="dcterms:W3CDTF">2025-02-23T18:06:44Z</dcterms:created>
  <dcterms:modified xsi:type="dcterms:W3CDTF">2025-02-23T18:46:40Z</dcterms:modified>
</cp:coreProperties>
</file>