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  <p:sldId id="268" r:id="rId10"/>
    <p:sldId id="264" r:id="rId11"/>
    <p:sldId id="267" r:id="rId12"/>
    <p:sldId id="265" r:id="rId13"/>
    <p:sldId id="266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9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SPRING BOOT + MONGODB 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ESTUDIANTE: NICOLAS VILLÓN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8503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607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Creación de paquetes.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66850"/>
            <a:ext cx="9601200" cy="3581400"/>
          </a:xfrm>
        </p:spPr>
        <p:txBody>
          <a:bodyPr/>
          <a:lstStyle/>
          <a:p>
            <a:r>
              <a:rPr lang="es-EC" dirty="0" smtClean="0"/>
              <a:t>Tomar en cuenta que el proyecto deberá tener un paquete principal y luego de este se desprenden los demás.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21480"/>
          <a:stretch/>
        </p:blipFill>
        <p:spPr>
          <a:xfrm>
            <a:off x="1090645" y="2251171"/>
            <a:ext cx="3231974" cy="35781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33" y="2274761"/>
            <a:ext cx="3220687" cy="35545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220" y="2274761"/>
            <a:ext cx="3467489" cy="355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Creación de un programa principal.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78" y="1867208"/>
            <a:ext cx="6774873" cy="37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8473" y="210787"/>
            <a:ext cx="9601200" cy="1485900"/>
          </a:xfrm>
        </p:spPr>
        <p:txBody>
          <a:bodyPr>
            <a:noAutofit/>
          </a:bodyPr>
          <a:lstStyle/>
          <a:p>
            <a:pPr algn="just"/>
            <a:r>
              <a:rPr lang="es-EC" sz="3600" dirty="0" smtClean="0"/>
              <a:t>Creación de una clase </a:t>
            </a:r>
            <a:r>
              <a:rPr lang="es-EC" sz="3600" dirty="0"/>
              <a:t>de modelo de usuario con los campos necesarios para las operaciones de usuario con </a:t>
            </a:r>
            <a:r>
              <a:rPr lang="es-EC" sz="3600" dirty="0" err="1"/>
              <a:t>setters</a:t>
            </a:r>
            <a:r>
              <a:rPr lang="es-EC" sz="3600" dirty="0"/>
              <a:t> y </a:t>
            </a:r>
            <a:r>
              <a:rPr lang="es-EC" sz="3600" dirty="0" err="1"/>
              <a:t>getters</a:t>
            </a:r>
            <a:r>
              <a:rPr lang="es-EC" sz="3600" dirty="0"/>
              <a:t>.</a:t>
            </a:r>
            <a:endParaRPr lang="es-EC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351" y="1930048"/>
            <a:ext cx="4459115" cy="43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Creación de un </a:t>
            </a:r>
            <a:r>
              <a:rPr lang="es-EC" dirty="0" err="1"/>
              <a:t>UserRepository</a:t>
            </a:r>
            <a:r>
              <a:rPr lang="es-EC" dirty="0"/>
              <a:t> Interface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081954"/>
            <a:ext cx="10012017" cy="30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6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5652" y="317665"/>
            <a:ext cx="10949049" cy="1485900"/>
          </a:xfrm>
        </p:spPr>
        <p:txBody>
          <a:bodyPr>
            <a:normAutofit/>
          </a:bodyPr>
          <a:lstStyle/>
          <a:p>
            <a:pPr algn="just"/>
            <a:r>
              <a:rPr lang="es-EC" dirty="0" smtClean="0"/>
              <a:t>C</a:t>
            </a:r>
            <a:r>
              <a:rPr lang="es-EC" sz="4000" dirty="0" smtClean="0"/>
              <a:t>reación del controlador con métodos para comunicarse con el </a:t>
            </a:r>
            <a:r>
              <a:rPr lang="es-EC" sz="4000" dirty="0" err="1" smtClean="0"/>
              <a:t>MongoDB</a:t>
            </a:r>
            <a:endParaRPr lang="es-EC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20" y="1494518"/>
            <a:ext cx="8881690" cy="52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8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00717"/>
            <a:ext cx="9601200" cy="1485900"/>
          </a:xfrm>
        </p:spPr>
        <p:txBody>
          <a:bodyPr/>
          <a:lstStyle/>
          <a:p>
            <a:r>
              <a:rPr lang="es-EC" dirty="0" smtClean="0"/>
              <a:t>Ejecutar como un Java </a:t>
            </a:r>
            <a:r>
              <a:rPr lang="es-EC" dirty="0" err="1" smtClean="0"/>
              <a:t>application</a:t>
            </a:r>
            <a:r>
              <a:rPr lang="es-EC" dirty="0" smtClean="0"/>
              <a:t> la clase Start.java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478" y="1644113"/>
            <a:ext cx="7439025" cy="2228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11446"/>
            <a:ext cx="10171216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Comandos básicos del </a:t>
            </a:r>
            <a:r>
              <a:rPr lang="es-EC" dirty="0" err="1" smtClean="0"/>
              <a:t>MongoDB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Creación o ingreso a una base: </a:t>
            </a:r>
            <a:r>
              <a:rPr lang="es-EC" b="1" dirty="0"/>
              <a:t>use </a:t>
            </a:r>
            <a:r>
              <a:rPr lang="es-EC" b="1" dirty="0" err="1"/>
              <a:t>abc</a:t>
            </a:r>
            <a:endParaRPr lang="es-EC" b="1" dirty="0"/>
          </a:p>
          <a:p>
            <a:r>
              <a:rPr lang="es-EC" dirty="0"/>
              <a:t>L</a:t>
            </a:r>
            <a:r>
              <a:rPr lang="es-EC" dirty="0" smtClean="0"/>
              <a:t>istar </a:t>
            </a:r>
            <a:r>
              <a:rPr lang="es-EC" dirty="0"/>
              <a:t>la </a:t>
            </a:r>
            <a:r>
              <a:rPr lang="es-EC" dirty="0" err="1" smtClean="0"/>
              <a:t>bd</a:t>
            </a:r>
            <a:r>
              <a:rPr lang="es-EC" dirty="0" smtClean="0"/>
              <a:t>: </a:t>
            </a:r>
            <a:r>
              <a:rPr lang="es-EC" b="1" dirty="0" smtClean="0"/>
              <a:t>show </a:t>
            </a:r>
            <a:r>
              <a:rPr lang="es-EC" b="1" dirty="0" err="1" smtClean="0"/>
              <a:t>dbs</a:t>
            </a:r>
            <a:endParaRPr lang="es-EC" b="1" dirty="0" smtClean="0"/>
          </a:p>
          <a:p>
            <a:r>
              <a:rPr lang="es-EC" dirty="0"/>
              <a:t> Listar las </a:t>
            </a:r>
            <a:r>
              <a:rPr lang="es-EC" dirty="0" smtClean="0"/>
              <a:t>colecciones: </a:t>
            </a:r>
            <a:r>
              <a:rPr lang="es-EC" b="1" dirty="0" smtClean="0"/>
              <a:t>show </a:t>
            </a:r>
            <a:r>
              <a:rPr lang="es-EC" b="1" dirty="0" err="1"/>
              <a:t>collections</a:t>
            </a:r>
            <a:endParaRPr lang="es-EC" b="1" dirty="0"/>
          </a:p>
          <a:p>
            <a:r>
              <a:rPr lang="es-EC" dirty="0" smtClean="0"/>
              <a:t>Consultas: </a:t>
            </a:r>
            <a:r>
              <a:rPr lang="es-EC" b="1" dirty="0" err="1" smtClean="0"/>
              <a:t>db.user.find</a:t>
            </a:r>
            <a:r>
              <a:rPr lang="es-EC" b="1" dirty="0" smtClean="0"/>
              <a:t>() o </a:t>
            </a:r>
            <a:r>
              <a:rPr lang="es-EC" b="1" dirty="0" err="1"/>
              <a:t>db.user.find</a:t>
            </a:r>
            <a:r>
              <a:rPr lang="es-EC" b="1" dirty="0" smtClean="0"/>
              <a:t>().</a:t>
            </a:r>
            <a:r>
              <a:rPr lang="es-EC" b="1" dirty="0" err="1" smtClean="0"/>
              <a:t>pretty</a:t>
            </a:r>
            <a:r>
              <a:rPr lang="es-EC" b="1" dirty="0" smtClean="0"/>
              <a:t>() </a:t>
            </a:r>
            <a:r>
              <a:rPr lang="es-EC" dirty="0" smtClean="0"/>
              <a:t>para más detalles.</a:t>
            </a:r>
            <a:endParaRPr lang="es-EC" b="1" dirty="0"/>
          </a:p>
          <a:p>
            <a:pPr marL="0" indent="0">
              <a:buNone/>
            </a:pPr>
            <a:r>
              <a:rPr lang="es-EC" dirty="0" smtClean="0"/>
              <a:t>Tener a consideración que para abrir el </a:t>
            </a:r>
            <a:r>
              <a:rPr lang="es-EC" dirty="0" err="1" smtClean="0"/>
              <a:t>MongoDB</a:t>
            </a:r>
            <a:r>
              <a:rPr lang="es-EC" dirty="0" smtClean="0"/>
              <a:t> (consola), se debe arrancar el servidor y luego el cliente.</a:t>
            </a:r>
          </a:p>
          <a:p>
            <a:pPr marL="0" indent="0">
              <a:buNone/>
            </a:pPr>
            <a:r>
              <a:rPr lang="es-EC" dirty="0" smtClean="0"/>
              <a:t> 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8" y="4865357"/>
            <a:ext cx="10450598" cy="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5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Probando el proyecto previamente levantado (</a:t>
            </a:r>
            <a:r>
              <a:rPr lang="es-EC" dirty="0" err="1" smtClean="0"/>
              <a:t>Postman</a:t>
            </a:r>
            <a:r>
              <a:rPr lang="es-EC" dirty="0" smtClean="0"/>
              <a:t>).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690" y="2000992"/>
            <a:ext cx="9023847" cy="39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Comprobación que no exista la base.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399" y="2648198"/>
            <a:ext cx="6409164" cy="23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Ambiente de trabajo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Hardware: laptop Gateway 15’ p (Intel Pentium </a:t>
            </a:r>
            <a:r>
              <a:rPr lang="es-EC" dirty="0" err="1" smtClean="0"/>
              <a:t>cpu</a:t>
            </a:r>
            <a:r>
              <a:rPr lang="es-EC" dirty="0" smtClean="0"/>
              <a:t> p6200 @ 2,13Ghz)</a:t>
            </a:r>
          </a:p>
          <a:p>
            <a:r>
              <a:rPr lang="es-EC" dirty="0" smtClean="0"/>
              <a:t>Sistema operativo: Windows 7 64 bits.</a:t>
            </a:r>
          </a:p>
          <a:p>
            <a:r>
              <a:rPr lang="es-EC" dirty="0" smtClean="0"/>
              <a:t>Entorno de desarrollo: Eclipse </a:t>
            </a:r>
            <a:r>
              <a:rPr lang="es-EC" dirty="0" err="1" smtClean="0"/>
              <a:t>Mars</a:t>
            </a:r>
            <a:endParaRPr lang="es-EC" dirty="0" smtClean="0"/>
          </a:p>
          <a:p>
            <a:r>
              <a:rPr lang="es-EC" dirty="0" smtClean="0"/>
              <a:t>Spring </a:t>
            </a:r>
            <a:r>
              <a:rPr lang="es-EC" dirty="0" err="1" smtClean="0"/>
              <a:t>Boot</a:t>
            </a:r>
            <a:r>
              <a:rPr lang="es-EC" dirty="0" smtClean="0"/>
              <a:t> 2.0 (Apache </a:t>
            </a:r>
            <a:r>
              <a:rPr lang="es-EC" dirty="0" err="1" smtClean="0"/>
              <a:t>Tomcat</a:t>
            </a:r>
            <a:r>
              <a:rPr lang="es-EC" dirty="0" smtClean="0"/>
              <a:t> embebido)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022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725" y="0"/>
            <a:ext cx="9601200" cy="1485900"/>
          </a:xfrm>
        </p:spPr>
        <p:txBody>
          <a:bodyPr/>
          <a:lstStyle/>
          <a:p>
            <a:pPr algn="ctr"/>
            <a:r>
              <a:rPr lang="es-EC" dirty="0" smtClean="0"/>
              <a:t>Inserción (</a:t>
            </a:r>
            <a:r>
              <a:rPr lang="es-EC" dirty="0" err="1" smtClean="0"/>
              <a:t>Postman</a:t>
            </a:r>
            <a:r>
              <a:rPr lang="es-EC" dirty="0" smtClean="0"/>
              <a:t>)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60" y="1042060"/>
            <a:ext cx="7211479" cy="3581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60" y="4751120"/>
            <a:ext cx="10915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7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es-EC" dirty="0" smtClean="0"/>
              <a:t>Consulta (</a:t>
            </a:r>
            <a:r>
              <a:rPr lang="es-EC" dirty="0" err="1" smtClean="0"/>
              <a:t>Postman</a:t>
            </a:r>
            <a:r>
              <a:rPr lang="es-EC" dirty="0" smtClean="0"/>
              <a:t>)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249" y="2008415"/>
            <a:ext cx="766390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92034"/>
            <a:ext cx="9601200" cy="1485900"/>
          </a:xfrm>
        </p:spPr>
        <p:txBody>
          <a:bodyPr/>
          <a:lstStyle/>
          <a:p>
            <a:pPr algn="ctr"/>
            <a:r>
              <a:rPr lang="es-EC" dirty="0" smtClean="0"/>
              <a:t>Actualización (</a:t>
            </a:r>
            <a:r>
              <a:rPr lang="es-EC" dirty="0" err="1" smtClean="0"/>
              <a:t>Postman</a:t>
            </a:r>
            <a:r>
              <a:rPr lang="es-EC" dirty="0" smtClean="0"/>
              <a:t>)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459" y="1110343"/>
            <a:ext cx="7035888" cy="36635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71" y="4382490"/>
            <a:ext cx="4724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0348" y="0"/>
            <a:ext cx="9601200" cy="1485900"/>
          </a:xfrm>
        </p:spPr>
        <p:txBody>
          <a:bodyPr/>
          <a:lstStyle/>
          <a:p>
            <a:pPr algn="ctr"/>
            <a:r>
              <a:rPr lang="es-EC" dirty="0" smtClean="0"/>
              <a:t>Borrar (</a:t>
            </a:r>
            <a:r>
              <a:rPr lang="es-EC" dirty="0" err="1" smtClean="0"/>
              <a:t>Postman</a:t>
            </a:r>
            <a:r>
              <a:rPr lang="es-EC" dirty="0" smtClean="0"/>
              <a:t>)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312" y="846858"/>
            <a:ext cx="7764715" cy="3581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08" y="4670710"/>
            <a:ext cx="6230773" cy="7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80946"/>
            <a:ext cx="9601200" cy="1485900"/>
          </a:xfrm>
        </p:spPr>
        <p:txBody>
          <a:bodyPr/>
          <a:lstStyle/>
          <a:p>
            <a:r>
              <a:rPr lang="es-EC" dirty="0" smtClean="0"/>
              <a:t>Construcción de un servicio </a:t>
            </a:r>
            <a:r>
              <a:rPr lang="es-EC" dirty="0" err="1" smtClean="0"/>
              <a:t>Rest</a:t>
            </a:r>
            <a:endParaRPr lang="es-EC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371600" y="1098467"/>
            <a:ext cx="9601200" cy="3581400"/>
          </a:xfrm>
        </p:spPr>
        <p:txBody>
          <a:bodyPr/>
          <a:lstStyle/>
          <a:p>
            <a:r>
              <a:rPr lang="es-EC" dirty="0" smtClean="0"/>
              <a:t>Permite inicializar archivo de configuración.</a:t>
            </a:r>
            <a:endParaRPr lang="es-EC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75" y="1666846"/>
            <a:ext cx="9031184" cy="46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2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Uso del proyecto generado desde </a:t>
            </a:r>
            <a:r>
              <a:rPr lang="es-EC" dirty="0"/>
              <a:t>la página https://start.spring.io/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 smtClean="0"/>
              <a:t>Tomar en cuenta el tipo de proyecto generado.</a:t>
            </a:r>
          </a:p>
          <a:p>
            <a:pPr marL="0" indent="0">
              <a:buNone/>
            </a:pPr>
            <a:r>
              <a:rPr lang="es-EC" dirty="0" smtClean="0"/>
              <a:t>Importar el proyecto.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0492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Ide</a:t>
            </a:r>
            <a:r>
              <a:rPr lang="es-EC" dirty="0" smtClean="0"/>
              <a:t> de desarrollo (Eclipse)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72" y="2171700"/>
            <a:ext cx="10546767" cy="39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800" dirty="0" smtClean="0"/>
              <a:t>SPRING-DATA-MONGODB</a:t>
            </a:r>
            <a:endParaRPr lang="es-EC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681" y="1428750"/>
            <a:ext cx="6828800" cy="47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800" dirty="0" smtClean="0"/>
              <a:t>SPRING-BOOT</a:t>
            </a:r>
            <a:endParaRPr lang="es-EC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051" y="1698172"/>
            <a:ext cx="7913879" cy="43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6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s-EC" dirty="0" smtClean="0"/>
              <a:t>Desarrollo del proyecto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395351"/>
            <a:ext cx="9601200" cy="3581400"/>
          </a:xfrm>
        </p:spPr>
        <p:txBody>
          <a:bodyPr/>
          <a:lstStyle/>
          <a:p>
            <a:r>
              <a:rPr lang="es-EC" dirty="0" smtClean="0"/>
              <a:t>Modificando el archivo </a:t>
            </a:r>
            <a:r>
              <a:rPr lang="es-EC" dirty="0" err="1" smtClean="0"/>
              <a:t>build.gradle</a:t>
            </a:r>
            <a:r>
              <a:rPr lang="es-EC" dirty="0" smtClean="0"/>
              <a:t> para agregar las dependencias Spring </a:t>
            </a:r>
            <a:r>
              <a:rPr lang="es-EC" dirty="0" err="1" smtClean="0"/>
              <a:t>Boot</a:t>
            </a:r>
            <a:r>
              <a:rPr lang="es-EC" dirty="0" smtClean="0"/>
              <a:t> y Spring Data </a:t>
            </a:r>
            <a:r>
              <a:rPr lang="es-EC" dirty="0" err="1" smtClean="0"/>
              <a:t>MongoDB</a:t>
            </a:r>
            <a:r>
              <a:rPr lang="es-EC" dirty="0" smtClean="0"/>
              <a:t>.</a:t>
            </a:r>
          </a:p>
          <a:p>
            <a:endParaRPr lang="es-EC" dirty="0"/>
          </a:p>
          <a:p>
            <a:endParaRPr lang="es-EC" dirty="0" smtClean="0"/>
          </a:p>
          <a:p>
            <a:endParaRPr lang="es-EC" dirty="0" smtClean="0"/>
          </a:p>
          <a:p>
            <a:endParaRPr lang="es-EC" dirty="0"/>
          </a:p>
          <a:p>
            <a:r>
              <a:rPr lang="es-EC" dirty="0" smtClean="0"/>
              <a:t>Tener a consideración que se deben descargar las versiones estables recientes para no tener ningún inconveniente de compatibilidad entre las dependencias.</a:t>
            </a:r>
          </a:p>
          <a:p>
            <a:endParaRPr lang="es-EC" dirty="0" smtClean="0"/>
          </a:p>
          <a:p>
            <a:pPr marL="0" indent="0">
              <a:buNone/>
            </a:pPr>
            <a:endParaRPr lang="es-EC" dirty="0" smtClean="0"/>
          </a:p>
          <a:p>
            <a:endParaRPr lang="es-EC" dirty="0" smtClean="0"/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pPr marL="0" indent="0">
              <a:buNone/>
            </a:pPr>
            <a:endParaRPr lang="es-EC" dirty="0" smtClean="0"/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77" y="2175286"/>
            <a:ext cx="9389423" cy="43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1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Configurando </a:t>
            </a:r>
            <a:r>
              <a:rPr lang="es-EC" dirty="0" err="1" smtClean="0"/>
              <a:t>MongoDB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Se </a:t>
            </a:r>
            <a:r>
              <a:rPr lang="es-EC" dirty="0"/>
              <a:t>crea un nuevo </a:t>
            </a:r>
            <a:r>
              <a:rPr lang="es-EC" dirty="0" err="1"/>
              <a:t>Source</a:t>
            </a:r>
            <a:r>
              <a:rPr lang="es-EC" dirty="0"/>
              <a:t> folder con la siguiente </a:t>
            </a:r>
            <a:r>
              <a:rPr lang="es-EC" dirty="0" err="1"/>
              <a:t>escructura</a:t>
            </a:r>
            <a:r>
              <a:rPr lang="es-EC" dirty="0"/>
              <a:t> </a:t>
            </a:r>
            <a:r>
              <a:rPr lang="es-EC" dirty="0" err="1"/>
              <a:t>src</a:t>
            </a:r>
            <a:r>
              <a:rPr lang="es-EC" dirty="0"/>
              <a:t>/</a:t>
            </a:r>
            <a:r>
              <a:rPr lang="es-EC" dirty="0" err="1"/>
              <a:t>main</a:t>
            </a:r>
            <a:r>
              <a:rPr lang="es-EC" dirty="0"/>
              <a:t>/</a:t>
            </a:r>
            <a:r>
              <a:rPr lang="es-EC" dirty="0" err="1"/>
              <a:t>resource</a:t>
            </a:r>
            <a:r>
              <a:rPr lang="es-EC" dirty="0"/>
              <a:t> y luego </a:t>
            </a:r>
            <a:r>
              <a:rPr lang="es-EC" dirty="0" smtClean="0"/>
              <a:t>se crea un </a:t>
            </a:r>
            <a:r>
              <a:rPr lang="es-EC" dirty="0"/>
              <a:t>nuevo File con el nombre </a:t>
            </a:r>
            <a:r>
              <a:rPr lang="es-EC" dirty="0" err="1" smtClean="0"/>
              <a:t>application.properties</a:t>
            </a:r>
            <a:r>
              <a:rPr lang="es-EC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2" y="3235532"/>
            <a:ext cx="5320701" cy="27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464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65</TotalTime>
  <Words>323</Words>
  <Application>Microsoft Office PowerPoint</Application>
  <PresentationFormat>Panorámica</PresentationFormat>
  <Paragraphs>51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Franklin Gothic Book</vt:lpstr>
      <vt:lpstr>Crop</vt:lpstr>
      <vt:lpstr>SPRING BOOT + MONGODB </vt:lpstr>
      <vt:lpstr>Ambiente de trabajo</vt:lpstr>
      <vt:lpstr>Construcción de un servicio Rest</vt:lpstr>
      <vt:lpstr>Uso del proyecto generado desde la página https://start.spring.io/</vt:lpstr>
      <vt:lpstr>Ide de desarrollo (Eclipse)</vt:lpstr>
      <vt:lpstr>SPRING-DATA-MONGODB</vt:lpstr>
      <vt:lpstr>SPRING-BOOT</vt:lpstr>
      <vt:lpstr>Desarrollo del proyecto</vt:lpstr>
      <vt:lpstr>Configurando MongoDB</vt:lpstr>
      <vt:lpstr>Presentación de PowerPoint</vt:lpstr>
      <vt:lpstr>Creación de paquetes.</vt:lpstr>
      <vt:lpstr>Creación de un programa principal.</vt:lpstr>
      <vt:lpstr>Creación de una clase de modelo de usuario con los campos necesarios para las operaciones de usuario con setters y getters.</vt:lpstr>
      <vt:lpstr>Creación de un UserRepository Interface</vt:lpstr>
      <vt:lpstr>Creación del controlador con métodos para comunicarse con el MongoDB</vt:lpstr>
      <vt:lpstr>Ejecutar como un Java application la clase Start.java</vt:lpstr>
      <vt:lpstr>Comandos básicos del MongoDB</vt:lpstr>
      <vt:lpstr>Probando el proyecto previamente levantado (Postman).</vt:lpstr>
      <vt:lpstr>Comprobación que no exista la base.</vt:lpstr>
      <vt:lpstr>Inserción (Postman)</vt:lpstr>
      <vt:lpstr>Consulta (Postman)</vt:lpstr>
      <vt:lpstr>Actualización (Postman)</vt:lpstr>
      <vt:lpstr>Borrar (Postman)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+ MONGODB</dc:title>
  <dc:creator>Usuario</dc:creator>
  <cp:lastModifiedBy>Usuario</cp:lastModifiedBy>
  <cp:revision>8</cp:revision>
  <dcterms:created xsi:type="dcterms:W3CDTF">2018-03-16T21:34:16Z</dcterms:created>
  <dcterms:modified xsi:type="dcterms:W3CDTF">2018-03-16T22:39:38Z</dcterms:modified>
</cp:coreProperties>
</file>