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Elaboración de Diagramas en Microsoft Visio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Módulo 2: Diagramas Organizacionales, Redes y Efectos Visuales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Aplicación de Temas y Estilos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Visio ofrece temas y estilos predefinidos que puedes aplicar a todo el diagrama. </a:t>
            </a:r>
          </a:p>
          <a:p>
            <a:r>
              <a:t>Esto incluye combinaciones de colores, estilos de línea y tipos de fuente.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Personalización de Formatos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Se pueden personalizar colores, grosores de línea y estilos de fuente para </a:t>
            </a:r>
          </a:p>
          <a:p>
            <a:r>
              <a:t>adaptar el diagrama a la identidad visual de la organización.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Aplicación de Efectos 3D y Sombra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Visio permite aplicar efectos de 3D y sombra a las formas para agregar profundidad </a:t>
            </a:r>
          </a:p>
          <a:p>
            <a:r>
              <a:t>y resaltar jerarquías importantes.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Ejemplo: Diagrama de 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continuación, un ejemplo de diagrama de red que representa una pequeña infraestructura de TI.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Ejemplo: Diagrama con Efectos Visuales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diagrama utiliza colores y efectos visuales para mejorar la claridad y estética.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Ejercicio Práctico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Crea un diagrama organizacional y un diagrama de red utilizando plantillas de Visio. </a:t>
            </a:r>
          </a:p>
          <a:p>
            <a:r>
              <a:t>Aplica estilos y efectos visuales para destacar elementos clave.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al Módulo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 este módulo, exploraremos la creación de diagramas avanzados en Microsoft Visio, </a:t>
            </a:r>
          </a:p>
          <a:p>
            <a:r>
              <a:t>incluyendo diagramas organizacionales, de redes y sistemas, y cómo aplicar formatos </a:t>
            </a:r>
          </a:p>
          <a:p>
            <a:r>
              <a:t>y efectos visuales para mejorar la claridad y estética de los diagramas.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 Diagrama Organizacional?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 diagrama organizacional representa la estructura jerárquica de una organización, </a:t>
            </a:r>
          </a:p>
          <a:p>
            <a:r>
              <a:t>mostrando la relación entre empleados, departamentos y sus responsabilidades.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utilizar Diagramas Organizacionales?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Visualiza la estructura jerárquica de una empresa o equipo.</a:t>
            </a:r>
          </a:p>
          <a:p>
            <a:r>
              <a:t>- Facilita la comunicación mostrando roles y responsabilidades.</a:t>
            </a:r>
          </a:p>
          <a:p>
            <a:r>
              <a:t>- Ayuda en la planificación y reorganización de recursos humanos.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Plantillas en Visio para Diagramas Organizacionales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Visio ofrece plantillas prediseñadas que permiten agregar y personalizar formas de </a:t>
            </a:r>
          </a:p>
          <a:p>
            <a:r>
              <a:t>manera rápida. Además, puedes vincular datos externos, como hojas de Excel, para </a:t>
            </a:r>
          </a:p>
          <a:p>
            <a:r>
              <a:t>actualizar automáticamente el diagrama.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son los Diagramas de Redes y Sistemas?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Los diagramas de redes y sistemas permiten visualizar la infraestructura de TI, </a:t>
            </a:r>
          </a:p>
          <a:p>
            <a:r>
              <a:t>mostrando cómo los dispositivos y servidores están conectados.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utilizar Diagramas de Redes?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Mapear la infraestructura de TI.</a:t>
            </a:r>
          </a:p>
          <a:p>
            <a:r>
              <a:t>- Visualizar conexiones entre routers, switches, servidores y usuarios.</a:t>
            </a:r>
          </a:p>
          <a:p>
            <a:r>
              <a:t>- Facilitar la planificación y solución de problemas.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Plantillas en Visio para Diagramas de Redes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Visio ofrece plantillas especializadas que incluyen formas para routers, switches, </a:t>
            </a:r>
          </a:p>
          <a:p>
            <a:r>
              <a:t>servidores y otros dispositivos de red.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Efectos Visuales en Visio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Los efectos visuales ayudan a resaltar elementos clave en un diagrama. Se pueden </a:t>
            </a:r>
          </a:p>
          <a:p>
            <a:r>
              <a:t>aplicar colores, sombras, líneas gruesas y efectos de 3D para mejorar la claridad </a:t>
            </a:r>
          </a:p>
          <a:p>
            <a:r>
              <a:t>y estética.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