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B5F46-A879-4B1C-BA86-5F0454C1277B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6403681-8783-4CFF-B1C5-FE780993F015}">
      <dgm:prSet phldrT="[Texto]"/>
      <dgm:spPr/>
      <dgm:t>
        <a:bodyPr/>
        <a:lstStyle/>
        <a:p>
          <a:r>
            <a:rPr lang="es-MX" dirty="0"/>
            <a:t>Datos</a:t>
          </a:r>
        </a:p>
      </dgm:t>
    </dgm:pt>
    <dgm:pt modelId="{771FF8DF-C0FA-4505-A767-95C83257B4BF}" type="parTrans" cxnId="{E74FCEB6-1148-4CDF-B2DE-D87F8312A637}">
      <dgm:prSet/>
      <dgm:spPr/>
      <dgm:t>
        <a:bodyPr/>
        <a:lstStyle/>
        <a:p>
          <a:endParaRPr lang="es-MX"/>
        </a:p>
      </dgm:t>
    </dgm:pt>
    <dgm:pt modelId="{1B3E9892-47E9-408E-8FA0-5A5B8E5306C2}" type="sibTrans" cxnId="{E74FCEB6-1148-4CDF-B2DE-D87F8312A637}">
      <dgm:prSet/>
      <dgm:spPr/>
      <dgm:t>
        <a:bodyPr/>
        <a:lstStyle/>
        <a:p>
          <a:endParaRPr lang="es-MX"/>
        </a:p>
      </dgm:t>
    </dgm:pt>
    <dgm:pt modelId="{1F28FBBC-C69E-4D49-8C28-B46F9FAC2E1F}">
      <dgm:prSet phldrT="[Texto]"/>
      <dgm:spPr/>
      <dgm:t>
        <a:bodyPr/>
        <a:lstStyle/>
        <a:p>
          <a:r>
            <a:rPr lang="es-MX" dirty="0"/>
            <a:t>Estáticos</a:t>
          </a:r>
        </a:p>
      </dgm:t>
    </dgm:pt>
    <dgm:pt modelId="{ABF4A4EF-D8D3-4AD0-920A-19E7B7AA2DB3}" type="parTrans" cxnId="{DF6FEAD8-842E-41E7-B46D-DF29E9B09989}">
      <dgm:prSet/>
      <dgm:spPr/>
      <dgm:t>
        <a:bodyPr/>
        <a:lstStyle/>
        <a:p>
          <a:endParaRPr lang="es-MX"/>
        </a:p>
      </dgm:t>
    </dgm:pt>
    <dgm:pt modelId="{E4F2B520-A8E6-4FE4-9FA5-84D2497357A7}" type="sibTrans" cxnId="{DF6FEAD8-842E-41E7-B46D-DF29E9B09989}">
      <dgm:prSet/>
      <dgm:spPr/>
      <dgm:t>
        <a:bodyPr/>
        <a:lstStyle/>
        <a:p>
          <a:endParaRPr lang="es-MX"/>
        </a:p>
      </dgm:t>
    </dgm:pt>
    <dgm:pt modelId="{01E91605-700E-4B9C-A74F-4357D251E080}">
      <dgm:prSet phldrT="[Texto]"/>
      <dgm:spPr/>
      <dgm:t>
        <a:bodyPr/>
        <a:lstStyle/>
        <a:p>
          <a:r>
            <a:rPr lang="es-MX" dirty="0"/>
            <a:t>Dinámicos</a:t>
          </a:r>
        </a:p>
      </dgm:t>
    </dgm:pt>
    <dgm:pt modelId="{C121E197-6FC0-4A2F-87A9-07EB64FC7A2A}" type="parTrans" cxnId="{C16525A2-3AA2-4B7A-A632-1A8FA337B75A}">
      <dgm:prSet/>
      <dgm:spPr/>
      <dgm:t>
        <a:bodyPr/>
        <a:lstStyle/>
        <a:p>
          <a:endParaRPr lang="es-MX"/>
        </a:p>
      </dgm:t>
    </dgm:pt>
    <dgm:pt modelId="{F32216D1-F0DD-49A0-9647-74398DF6BB11}" type="sibTrans" cxnId="{C16525A2-3AA2-4B7A-A632-1A8FA337B75A}">
      <dgm:prSet/>
      <dgm:spPr/>
      <dgm:t>
        <a:bodyPr/>
        <a:lstStyle/>
        <a:p>
          <a:endParaRPr lang="es-MX"/>
        </a:p>
      </dgm:t>
    </dgm:pt>
    <dgm:pt modelId="{A8E090C4-C2AC-4A7B-9403-9FBAB21D9EAA}" type="pres">
      <dgm:prSet presAssocID="{9EAB5F46-A879-4B1C-BA86-5F0454C1277B}" presName="compositeShape" presStyleCnt="0">
        <dgm:presLayoutVars>
          <dgm:chMax val="7"/>
          <dgm:dir/>
          <dgm:resizeHandles val="exact"/>
        </dgm:presLayoutVars>
      </dgm:prSet>
      <dgm:spPr/>
    </dgm:pt>
    <dgm:pt modelId="{79E3D933-90F6-4557-9A2F-A5B7E2046028}" type="pres">
      <dgm:prSet presAssocID="{F6403681-8783-4CFF-B1C5-FE780993F015}" presName="circ1" presStyleLbl="vennNode1" presStyleIdx="0" presStyleCnt="3"/>
      <dgm:spPr/>
    </dgm:pt>
    <dgm:pt modelId="{B91E51A5-6D00-4AE7-B040-63641F75BE51}" type="pres">
      <dgm:prSet presAssocID="{F6403681-8783-4CFF-B1C5-FE780993F01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FF8652-F430-4339-B659-BCECF8057EF7}" type="pres">
      <dgm:prSet presAssocID="{1F28FBBC-C69E-4D49-8C28-B46F9FAC2E1F}" presName="circ2" presStyleLbl="vennNode1" presStyleIdx="1" presStyleCnt="3"/>
      <dgm:spPr/>
    </dgm:pt>
    <dgm:pt modelId="{E28FDD61-B946-49F0-87E2-8DC7A98F4421}" type="pres">
      <dgm:prSet presAssocID="{1F28FBBC-C69E-4D49-8C28-B46F9FAC2E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0C3A11-629D-4FB5-BC7B-18FF36777F03}" type="pres">
      <dgm:prSet presAssocID="{01E91605-700E-4B9C-A74F-4357D251E080}" presName="circ3" presStyleLbl="vennNode1" presStyleIdx="2" presStyleCnt="3"/>
      <dgm:spPr/>
    </dgm:pt>
    <dgm:pt modelId="{7100F3D6-3A55-4A7A-9A59-07769E0D3B15}" type="pres">
      <dgm:prSet presAssocID="{01E91605-700E-4B9C-A74F-4357D251E08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C6F922C-6107-4002-A667-88945393F8A7}" type="presOf" srcId="{01E91605-700E-4B9C-A74F-4357D251E080}" destId="{AD0C3A11-629D-4FB5-BC7B-18FF36777F03}" srcOrd="0" destOrd="0" presId="urn:microsoft.com/office/officeart/2005/8/layout/venn1"/>
    <dgm:cxn modelId="{A728C140-2135-4336-AC1F-EFC8750261EA}" type="presOf" srcId="{F6403681-8783-4CFF-B1C5-FE780993F015}" destId="{79E3D933-90F6-4557-9A2F-A5B7E2046028}" srcOrd="0" destOrd="0" presId="urn:microsoft.com/office/officeart/2005/8/layout/venn1"/>
    <dgm:cxn modelId="{9236D35A-E2F6-467C-A08D-B5DB901BFE5F}" type="presOf" srcId="{1F28FBBC-C69E-4D49-8C28-B46F9FAC2E1F}" destId="{ACFF8652-F430-4339-B659-BCECF8057EF7}" srcOrd="0" destOrd="0" presId="urn:microsoft.com/office/officeart/2005/8/layout/venn1"/>
    <dgm:cxn modelId="{08374B7F-4AE3-41BC-BFD5-E9B42F230F99}" type="presOf" srcId="{1F28FBBC-C69E-4D49-8C28-B46F9FAC2E1F}" destId="{E28FDD61-B946-49F0-87E2-8DC7A98F4421}" srcOrd="1" destOrd="0" presId="urn:microsoft.com/office/officeart/2005/8/layout/venn1"/>
    <dgm:cxn modelId="{C16525A2-3AA2-4B7A-A632-1A8FA337B75A}" srcId="{9EAB5F46-A879-4B1C-BA86-5F0454C1277B}" destId="{01E91605-700E-4B9C-A74F-4357D251E080}" srcOrd="2" destOrd="0" parTransId="{C121E197-6FC0-4A2F-87A9-07EB64FC7A2A}" sibTransId="{F32216D1-F0DD-49A0-9647-74398DF6BB11}"/>
    <dgm:cxn modelId="{01778FAA-12ED-4EE1-981F-35F51364E8E5}" type="presOf" srcId="{F6403681-8783-4CFF-B1C5-FE780993F015}" destId="{B91E51A5-6D00-4AE7-B040-63641F75BE51}" srcOrd="1" destOrd="0" presId="urn:microsoft.com/office/officeart/2005/8/layout/venn1"/>
    <dgm:cxn modelId="{203064B5-A477-4538-A70C-49E15468000C}" type="presOf" srcId="{9EAB5F46-A879-4B1C-BA86-5F0454C1277B}" destId="{A8E090C4-C2AC-4A7B-9403-9FBAB21D9EAA}" srcOrd="0" destOrd="0" presId="urn:microsoft.com/office/officeart/2005/8/layout/venn1"/>
    <dgm:cxn modelId="{E74FCEB6-1148-4CDF-B2DE-D87F8312A637}" srcId="{9EAB5F46-A879-4B1C-BA86-5F0454C1277B}" destId="{F6403681-8783-4CFF-B1C5-FE780993F015}" srcOrd="0" destOrd="0" parTransId="{771FF8DF-C0FA-4505-A767-95C83257B4BF}" sibTransId="{1B3E9892-47E9-408E-8FA0-5A5B8E5306C2}"/>
    <dgm:cxn modelId="{C86A3EBA-C3AB-4930-9D8C-82964CB8631E}" type="presOf" srcId="{01E91605-700E-4B9C-A74F-4357D251E080}" destId="{7100F3D6-3A55-4A7A-9A59-07769E0D3B15}" srcOrd="1" destOrd="0" presId="urn:microsoft.com/office/officeart/2005/8/layout/venn1"/>
    <dgm:cxn modelId="{DF6FEAD8-842E-41E7-B46D-DF29E9B09989}" srcId="{9EAB5F46-A879-4B1C-BA86-5F0454C1277B}" destId="{1F28FBBC-C69E-4D49-8C28-B46F9FAC2E1F}" srcOrd="1" destOrd="0" parTransId="{ABF4A4EF-D8D3-4AD0-920A-19E7B7AA2DB3}" sibTransId="{E4F2B520-A8E6-4FE4-9FA5-84D2497357A7}"/>
    <dgm:cxn modelId="{F3E504B6-B967-4DD9-B55E-E9645210737E}" type="presParOf" srcId="{A8E090C4-C2AC-4A7B-9403-9FBAB21D9EAA}" destId="{79E3D933-90F6-4557-9A2F-A5B7E2046028}" srcOrd="0" destOrd="0" presId="urn:microsoft.com/office/officeart/2005/8/layout/venn1"/>
    <dgm:cxn modelId="{FC0C669A-1238-43FB-904A-FB08A0EB1383}" type="presParOf" srcId="{A8E090C4-C2AC-4A7B-9403-9FBAB21D9EAA}" destId="{B91E51A5-6D00-4AE7-B040-63641F75BE51}" srcOrd="1" destOrd="0" presId="urn:microsoft.com/office/officeart/2005/8/layout/venn1"/>
    <dgm:cxn modelId="{1F517D8E-92C0-424A-8FCC-72776D97D9CA}" type="presParOf" srcId="{A8E090C4-C2AC-4A7B-9403-9FBAB21D9EAA}" destId="{ACFF8652-F430-4339-B659-BCECF8057EF7}" srcOrd="2" destOrd="0" presId="urn:microsoft.com/office/officeart/2005/8/layout/venn1"/>
    <dgm:cxn modelId="{26B985E2-D510-40CE-A26C-534789360BBD}" type="presParOf" srcId="{A8E090C4-C2AC-4A7B-9403-9FBAB21D9EAA}" destId="{E28FDD61-B946-49F0-87E2-8DC7A98F4421}" srcOrd="3" destOrd="0" presId="urn:microsoft.com/office/officeart/2005/8/layout/venn1"/>
    <dgm:cxn modelId="{70B41C31-27D1-43CA-B96D-82C76390B14C}" type="presParOf" srcId="{A8E090C4-C2AC-4A7B-9403-9FBAB21D9EAA}" destId="{AD0C3A11-629D-4FB5-BC7B-18FF36777F03}" srcOrd="4" destOrd="0" presId="urn:microsoft.com/office/officeart/2005/8/layout/venn1"/>
    <dgm:cxn modelId="{B5EAE26F-D83F-41A6-B840-F52078138072}" type="presParOf" srcId="{A8E090C4-C2AC-4A7B-9403-9FBAB21D9EAA}" destId="{7100F3D6-3A55-4A7A-9A59-07769E0D3B1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44C181-C730-4784-90FD-CADC8DE569A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629416A8-279D-4694-A13A-32072D54AF69}">
      <dgm:prSet/>
      <dgm:spPr/>
      <dgm:t>
        <a:bodyPr/>
        <a:lstStyle/>
        <a:p>
          <a:r>
            <a:rPr lang="es-MX"/>
            <a:t>Mantener datos vivos </a:t>
          </a:r>
        </a:p>
      </dgm:t>
    </dgm:pt>
    <dgm:pt modelId="{487A1A6F-23E7-4051-910C-191FD958B531}" type="parTrans" cxnId="{0C646E29-25D9-4273-995D-6FB6AD4AF7B7}">
      <dgm:prSet/>
      <dgm:spPr/>
      <dgm:t>
        <a:bodyPr/>
        <a:lstStyle/>
        <a:p>
          <a:endParaRPr lang="es-MX"/>
        </a:p>
      </dgm:t>
    </dgm:pt>
    <dgm:pt modelId="{3954C1D2-CF20-4E7A-A1AD-2142A6CD1866}" type="sibTrans" cxnId="{0C646E29-25D9-4273-995D-6FB6AD4AF7B7}">
      <dgm:prSet/>
      <dgm:spPr/>
      <dgm:t>
        <a:bodyPr/>
        <a:lstStyle/>
        <a:p>
          <a:endParaRPr lang="es-MX"/>
        </a:p>
      </dgm:t>
    </dgm:pt>
    <dgm:pt modelId="{1C4C0570-28F1-4EFA-AE69-3D928E8B9122}">
      <dgm:prSet/>
      <dgm:spPr/>
      <dgm:t>
        <a:bodyPr/>
        <a:lstStyle/>
        <a:p>
          <a:r>
            <a:rPr lang="es-MX"/>
            <a:t>Diagramas  de base de datos</a:t>
          </a:r>
        </a:p>
      </dgm:t>
    </dgm:pt>
    <dgm:pt modelId="{2C90D8C1-B886-4A99-B83E-BFD7D86A02D4}" type="parTrans" cxnId="{38524B42-D8F4-484A-8A46-EA5A4738CB57}">
      <dgm:prSet/>
      <dgm:spPr/>
      <dgm:t>
        <a:bodyPr/>
        <a:lstStyle/>
        <a:p>
          <a:endParaRPr lang="es-MX"/>
        </a:p>
      </dgm:t>
    </dgm:pt>
    <dgm:pt modelId="{F8B26F02-D4B9-4C10-86F0-1A6EE4CA4AE7}" type="sibTrans" cxnId="{38524B42-D8F4-484A-8A46-EA5A4738CB57}">
      <dgm:prSet/>
      <dgm:spPr/>
      <dgm:t>
        <a:bodyPr/>
        <a:lstStyle/>
        <a:p>
          <a:endParaRPr lang="es-MX"/>
        </a:p>
      </dgm:t>
    </dgm:pt>
    <dgm:pt modelId="{5BA19676-1A77-4396-9186-2B7482CB9074}">
      <dgm:prSet/>
      <dgm:spPr/>
      <dgm:t>
        <a:bodyPr/>
        <a:lstStyle/>
        <a:p>
          <a:r>
            <a:rPr lang="es-MX"/>
            <a:t>Diagrama de servidores</a:t>
          </a:r>
        </a:p>
      </dgm:t>
    </dgm:pt>
    <dgm:pt modelId="{D774C340-04B2-4181-8C3B-B4BF9477C284}" type="parTrans" cxnId="{40120C69-F1A9-4762-8618-58F7B6A53450}">
      <dgm:prSet/>
      <dgm:spPr/>
      <dgm:t>
        <a:bodyPr/>
        <a:lstStyle/>
        <a:p>
          <a:endParaRPr lang="es-MX"/>
        </a:p>
      </dgm:t>
    </dgm:pt>
    <dgm:pt modelId="{772F1E38-E81B-4366-A797-56C3829F31CE}" type="sibTrans" cxnId="{40120C69-F1A9-4762-8618-58F7B6A53450}">
      <dgm:prSet/>
      <dgm:spPr/>
      <dgm:t>
        <a:bodyPr/>
        <a:lstStyle/>
        <a:p>
          <a:endParaRPr lang="es-MX"/>
        </a:p>
      </dgm:t>
    </dgm:pt>
    <dgm:pt modelId="{7CF410CA-BC7D-4E5A-B3FC-523D01099001}">
      <dgm:prSet/>
      <dgm:spPr/>
      <dgm:t>
        <a:bodyPr/>
        <a:lstStyle/>
        <a:p>
          <a:r>
            <a:rPr lang="es-MX"/>
            <a:t>Diagrama de aplicativos</a:t>
          </a:r>
        </a:p>
      </dgm:t>
    </dgm:pt>
    <dgm:pt modelId="{C8198980-BE99-489D-B869-6962546F205F}" type="parTrans" cxnId="{65AC9CA0-89C6-4474-ABCA-D2695603CE67}">
      <dgm:prSet/>
      <dgm:spPr/>
      <dgm:t>
        <a:bodyPr/>
        <a:lstStyle/>
        <a:p>
          <a:endParaRPr lang="es-MX"/>
        </a:p>
      </dgm:t>
    </dgm:pt>
    <dgm:pt modelId="{95292370-F9F0-4FFE-A514-832F3E3E34DF}" type="sibTrans" cxnId="{65AC9CA0-89C6-4474-ABCA-D2695603CE67}">
      <dgm:prSet/>
      <dgm:spPr/>
      <dgm:t>
        <a:bodyPr/>
        <a:lstStyle/>
        <a:p>
          <a:endParaRPr lang="es-MX"/>
        </a:p>
      </dgm:t>
    </dgm:pt>
    <dgm:pt modelId="{ADA78F63-CA49-4459-A65C-21CBC95BBEE3}">
      <dgm:prSet/>
      <dgm:spPr/>
      <dgm:t>
        <a:bodyPr/>
        <a:lstStyle/>
        <a:p>
          <a:r>
            <a:rPr lang="es-MX"/>
            <a:t>Bath</a:t>
          </a:r>
        </a:p>
      </dgm:t>
    </dgm:pt>
    <dgm:pt modelId="{8F16A027-B6EC-446F-AA63-B13FF64FAA21}" type="parTrans" cxnId="{8DFFF13B-D150-4003-8E62-C8D8F64A762E}">
      <dgm:prSet/>
      <dgm:spPr/>
      <dgm:t>
        <a:bodyPr/>
        <a:lstStyle/>
        <a:p>
          <a:endParaRPr lang="es-MX"/>
        </a:p>
      </dgm:t>
    </dgm:pt>
    <dgm:pt modelId="{C55A34FE-53E0-4801-9EEE-63E7A7E7E67E}" type="sibTrans" cxnId="{8DFFF13B-D150-4003-8E62-C8D8F64A762E}">
      <dgm:prSet/>
      <dgm:spPr/>
      <dgm:t>
        <a:bodyPr/>
        <a:lstStyle/>
        <a:p>
          <a:endParaRPr lang="es-MX"/>
        </a:p>
      </dgm:t>
    </dgm:pt>
    <dgm:pt modelId="{455942D0-51F5-4C54-A9C3-B927FD810660}" type="pres">
      <dgm:prSet presAssocID="{6B44C181-C730-4784-90FD-CADC8DE569A2}" presName="cycle" presStyleCnt="0">
        <dgm:presLayoutVars>
          <dgm:dir/>
          <dgm:resizeHandles val="exact"/>
        </dgm:presLayoutVars>
      </dgm:prSet>
      <dgm:spPr/>
    </dgm:pt>
    <dgm:pt modelId="{7BC645F5-0F49-4986-AD6A-E489DA08585C}" type="pres">
      <dgm:prSet presAssocID="{629416A8-279D-4694-A13A-32072D54AF69}" presName="node" presStyleLbl="node1" presStyleIdx="0" presStyleCnt="5">
        <dgm:presLayoutVars>
          <dgm:bulletEnabled val="1"/>
        </dgm:presLayoutVars>
      </dgm:prSet>
      <dgm:spPr/>
    </dgm:pt>
    <dgm:pt modelId="{A1DAF000-C847-4DF2-A691-8FC46F3B6839}" type="pres">
      <dgm:prSet presAssocID="{629416A8-279D-4694-A13A-32072D54AF69}" presName="spNode" presStyleCnt="0"/>
      <dgm:spPr/>
    </dgm:pt>
    <dgm:pt modelId="{55313048-7E42-4FCB-8117-FA252BD87AC2}" type="pres">
      <dgm:prSet presAssocID="{3954C1D2-CF20-4E7A-A1AD-2142A6CD1866}" presName="sibTrans" presStyleLbl="sibTrans1D1" presStyleIdx="0" presStyleCnt="5"/>
      <dgm:spPr/>
    </dgm:pt>
    <dgm:pt modelId="{7E83A2C1-A5C7-47DC-AC79-95DF9D0EA445}" type="pres">
      <dgm:prSet presAssocID="{1C4C0570-28F1-4EFA-AE69-3D928E8B9122}" presName="node" presStyleLbl="node1" presStyleIdx="1" presStyleCnt="5">
        <dgm:presLayoutVars>
          <dgm:bulletEnabled val="1"/>
        </dgm:presLayoutVars>
      </dgm:prSet>
      <dgm:spPr/>
    </dgm:pt>
    <dgm:pt modelId="{D547E001-6231-4AE3-BFCB-C1F988B4AB85}" type="pres">
      <dgm:prSet presAssocID="{1C4C0570-28F1-4EFA-AE69-3D928E8B9122}" presName="spNode" presStyleCnt="0"/>
      <dgm:spPr/>
    </dgm:pt>
    <dgm:pt modelId="{C209ABAC-409F-46C0-945F-785261710240}" type="pres">
      <dgm:prSet presAssocID="{F8B26F02-D4B9-4C10-86F0-1A6EE4CA4AE7}" presName="sibTrans" presStyleLbl="sibTrans1D1" presStyleIdx="1" presStyleCnt="5"/>
      <dgm:spPr/>
    </dgm:pt>
    <dgm:pt modelId="{CA16F613-579D-4281-8ADA-516F523AC972}" type="pres">
      <dgm:prSet presAssocID="{5BA19676-1A77-4396-9186-2B7482CB9074}" presName="node" presStyleLbl="node1" presStyleIdx="2" presStyleCnt="5">
        <dgm:presLayoutVars>
          <dgm:bulletEnabled val="1"/>
        </dgm:presLayoutVars>
      </dgm:prSet>
      <dgm:spPr/>
    </dgm:pt>
    <dgm:pt modelId="{82E3EF82-8EB2-49A7-B5B3-4C2768458D71}" type="pres">
      <dgm:prSet presAssocID="{5BA19676-1A77-4396-9186-2B7482CB9074}" presName="spNode" presStyleCnt="0"/>
      <dgm:spPr/>
    </dgm:pt>
    <dgm:pt modelId="{3B6ACEAC-5BC5-4F0A-BA9C-6D95585CA6DF}" type="pres">
      <dgm:prSet presAssocID="{772F1E38-E81B-4366-A797-56C3829F31CE}" presName="sibTrans" presStyleLbl="sibTrans1D1" presStyleIdx="2" presStyleCnt="5"/>
      <dgm:spPr/>
    </dgm:pt>
    <dgm:pt modelId="{AEC53E22-5D24-413C-98F0-B01D198D18AC}" type="pres">
      <dgm:prSet presAssocID="{7CF410CA-BC7D-4E5A-B3FC-523D01099001}" presName="node" presStyleLbl="node1" presStyleIdx="3" presStyleCnt="5">
        <dgm:presLayoutVars>
          <dgm:bulletEnabled val="1"/>
        </dgm:presLayoutVars>
      </dgm:prSet>
      <dgm:spPr/>
    </dgm:pt>
    <dgm:pt modelId="{71B2B906-33B4-425D-B194-2D58FD54DD8D}" type="pres">
      <dgm:prSet presAssocID="{7CF410CA-BC7D-4E5A-B3FC-523D01099001}" presName="spNode" presStyleCnt="0"/>
      <dgm:spPr/>
    </dgm:pt>
    <dgm:pt modelId="{7CCF2E96-57CB-457A-80F7-2F7DE2047067}" type="pres">
      <dgm:prSet presAssocID="{95292370-F9F0-4FFE-A514-832F3E3E34DF}" presName="sibTrans" presStyleLbl="sibTrans1D1" presStyleIdx="3" presStyleCnt="5"/>
      <dgm:spPr/>
    </dgm:pt>
    <dgm:pt modelId="{9B8FAE9A-C4ED-4052-8D82-1816834DC847}" type="pres">
      <dgm:prSet presAssocID="{ADA78F63-CA49-4459-A65C-21CBC95BBEE3}" presName="node" presStyleLbl="node1" presStyleIdx="4" presStyleCnt="5">
        <dgm:presLayoutVars>
          <dgm:bulletEnabled val="1"/>
        </dgm:presLayoutVars>
      </dgm:prSet>
      <dgm:spPr/>
    </dgm:pt>
    <dgm:pt modelId="{8644E67B-8C7A-46C3-A8F3-1B31490C417F}" type="pres">
      <dgm:prSet presAssocID="{ADA78F63-CA49-4459-A65C-21CBC95BBEE3}" presName="spNode" presStyleCnt="0"/>
      <dgm:spPr/>
    </dgm:pt>
    <dgm:pt modelId="{25CE5717-C2BC-4DB7-8B0B-00AF2E81D071}" type="pres">
      <dgm:prSet presAssocID="{C55A34FE-53E0-4801-9EEE-63E7A7E7E67E}" presName="sibTrans" presStyleLbl="sibTrans1D1" presStyleIdx="4" presStyleCnt="5"/>
      <dgm:spPr/>
    </dgm:pt>
  </dgm:ptLst>
  <dgm:cxnLst>
    <dgm:cxn modelId="{2C861303-E892-4B69-A2FF-DEF9E3D9DB88}" type="presOf" srcId="{5BA19676-1A77-4396-9186-2B7482CB9074}" destId="{CA16F613-579D-4281-8ADA-516F523AC972}" srcOrd="0" destOrd="0" presId="urn:microsoft.com/office/officeart/2005/8/layout/cycle6"/>
    <dgm:cxn modelId="{6D41D620-9AEE-4926-8EBF-2526E1360C49}" type="presOf" srcId="{95292370-F9F0-4FFE-A514-832F3E3E34DF}" destId="{7CCF2E96-57CB-457A-80F7-2F7DE2047067}" srcOrd="0" destOrd="0" presId="urn:microsoft.com/office/officeart/2005/8/layout/cycle6"/>
    <dgm:cxn modelId="{0C646E29-25D9-4273-995D-6FB6AD4AF7B7}" srcId="{6B44C181-C730-4784-90FD-CADC8DE569A2}" destId="{629416A8-279D-4694-A13A-32072D54AF69}" srcOrd="0" destOrd="0" parTransId="{487A1A6F-23E7-4051-910C-191FD958B531}" sibTransId="{3954C1D2-CF20-4E7A-A1AD-2142A6CD1866}"/>
    <dgm:cxn modelId="{12E1893B-D346-4C90-BED1-265FD116AFF3}" type="presOf" srcId="{772F1E38-E81B-4366-A797-56C3829F31CE}" destId="{3B6ACEAC-5BC5-4F0A-BA9C-6D95585CA6DF}" srcOrd="0" destOrd="0" presId="urn:microsoft.com/office/officeart/2005/8/layout/cycle6"/>
    <dgm:cxn modelId="{8DFFF13B-D150-4003-8E62-C8D8F64A762E}" srcId="{6B44C181-C730-4784-90FD-CADC8DE569A2}" destId="{ADA78F63-CA49-4459-A65C-21CBC95BBEE3}" srcOrd="4" destOrd="0" parTransId="{8F16A027-B6EC-446F-AA63-B13FF64FAA21}" sibTransId="{C55A34FE-53E0-4801-9EEE-63E7A7E7E67E}"/>
    <dgm:cxn modelId="{CAE5043E-3B7A-42C4-B4AE-A80A2869B160}" type="presOf" srcId="{7CF410CA-BC7D-4E5A-B3FC-523D01099001}" destId="{AEC53E22-5D24-413C-98F0-B01D198D18AC}" srcOrd="0" destOrd="0" presId="urn:microsoft.com/office/officeart/2005/8/layout/cycle6"/>
    <dgm:cxn modelId="{38524B42-D8F4-484A-8A46-EA5A4738CB57}" srcId="{6B44C181-C730-4784-90FD-CADC8DE569A2}" destId="{1C4C0570-28F1-4EFA-AE69-3D928E8B9122}" srcOrd="1" destOrd="0" parTransId="{2C90D8C1-B886-4A99-B83E-BFD7D86A02D4}" sibTransId="{F8B26F02-D4B9-4C10-86F0-1A6EE4CA4AE7}"/>
    <dgm:cxn modelId="{B95AC244-9E5C-4360-BFB5-FF18B0EE12F0}" type="presOf" srcId="{629416A8-279D-4694-A13A-32072D54AF69}" destId="{7BC645F5-0F49-4986-AD6A-E489DA08585C}" srcOrd="0" destOrd="0" presId="urn:microsoft.com/office/officeart/2005/8/layout/cycle6"/>
    <dgm:cxn modelId="{40120C69-F1A9-4762-8618-58F7B6A53450}" srcId="{6B44C181-C730-4784-90FD-CADC8DE569A2}" destId="{5BA19676-1A77-4396-9186-2B7482CB9074}" srcOrd="2" destOrd="0" parTransId="{D774C340-04B2-4181-8C3B-B4BF9477C284}" sibTransId="{772F1E38-E81B-4366-A797-56C3829F31CE}"/>
    <dgm:cxn modelId="{4BEAF859-00AB-4A94-8403-3D854C73752D}" type="presOf" srcId="{C55A34FE-53E0-4801-9EEE-63E7A7E7E67E}" destId="{25CE5717-C2BC-4DB7-8B0B-00AF2E81D071}" srcOrd="0" destOrd="0" presId="urn:microsoft.com/office/officeart/2005/8/layout/cycle6"/>
    <dgm:cxn modelId="{C3870D9C-218D-433C-89FA-6AEAF95425F9}" type="presOf" srcId="{1C4C0570-28F1-4EFA-AE69-3D928E8B9122}" destId="{7E83A2C1-A5C7-47DC-AC79-95DF9D0EA445}" srcOrd="0" destOrd="0" presId="urn:microsoft.com/office/officeart/2005/8/layout/cycle6"/>
    <dgm:cxn modelId="{65AC9CA0-89C6-4474-ABCA-D2695603CE67}" srcId="{6B44C181-C730-4784-90FD-CADC8DE569A2}" destId="{7CF410CA-BC7D-4E5A-B3FC-523D01099001}" srcOrd="3" destOrd="0" parTransId="{C8198980-BE99-489D-B869-6962546F205F}" sibTransId="{95292370-F9F0-4FFE-A514-832F3E3E34DF}"/>
    <dgm:cxn modelId="{49D04EA7-724A-4415-9EBC-BBCDB2937490}" type="presOf" srcId="{6B44C181-C730-4784-90FD-CADC8DE569A2}" destId="{455942D0-51F5-4C54-A9C3-B927FD810660}" srcOrd="0" destOrd="0" presId="urn:microsoft.com/office/officeart/2005/8/layout/cycle6"/>
    <dgm:cxn modelId="{52EAACAB-EB62-4068-8A83-D12E8307D32B}" type="presOf" srcId="{3954C1D2-CF20-4E7A-A1AD-2142A6CD1866}" destId="{55313048-7E42-4FCB-8117-FA252BD87AC2}" srcOrd="0" destOrd="0" presId="urn:microsoft.com/office/officeart/2005/8/layout/cycle6"/>
    <dgm:cxn modelId="{71FA6DDC-5294-45BF-A56F-A98897532F4E}" type="presOf" srcId="{F8B26F02-D4B9-4C10-86F0-1A6EE4CA4AE7}" destId="{C209ABAC-409F-46C0-945F-785261710240}" srcOrd="0" destOrd="0" presId="urn:microsoft.com/office/officeart/2005/8/layout/cycle6"/>
    <dgm:cxn modelId="{DC5881FB-34E1-4CBB-B5D4-BA2416C32133}" type="presOf" srcId="{ADA78F63-CA49-4459-A65C-21CBC95BBEE3}" destId="{9B8FAE9A-C4ED-4052-8D82-1816834DC847}" srcOrd="0" destOrd="0" presId="urn:microsoft.com/office/officeart/2005/8/layout/cycle6"/>
    <dgm:cxn modelId="{3F573F69-E876-4497-82F8-845D2809595C}" type="presParOf" srcId="{455942D0-51F5-4C54-A9C3-B927FD810660}" destId="{7BC645F5-0F49-4986-AD6A-E489DA08585C}" srcOrd="0" destOrd="0" presId="urn:microsoft.com/office/officeart/2005/8/layout/cycle6"/>
    <dgm:cxn modelId="{E2D570CC-0366-4401-8E3D-97B76FA0F13E}" type="presParOf" srcId="{455942D0-51F5-4C54-A9C3-B927FD810660}" destId="{A1DAF000-C847-4DF2-A691-8FC46F3B6839}" srcOrd="1" destOrd="0" presId="urn:microsoft.com/office/officeart/2005/8/layout/cycle6"/>
    <dgm:cxn modelId="{219CE0E8-E74F-4B6A-A66C-BE2F37EA1041}" type="presParOf" srcId="{455942D0-51F5-4C54-A9C3-B927FD810660}" destId="{55313048-7E42-4FCB-8117-FA252BD87AC2}" srcOrd="2" destOrd="0" presId="urn:microsoft.com/office/officeart/2005/8/layout/cycle6"/>
    <dgm:cxn modelId="{7F675986-8EFF-45B0-8F2A-5366FDAC3E48}" type="presParOf" srcId="{455942D0-51F5-4C54-A9C3-B927FD810660}" destId="{7E83A2C1-A5C7-47DC-AC79-95DF9D0EA445}" srcOrd="3" destOrd="0" presId="urn:microsoft.com/office/officeart/2005/8/layout/cycle6"/>
    <dgm:cxn modelId="{4E7AB901-9C61-4856-B71F-DD85ED3B08EB}" type="presParOf" srcId="{455942D0-51F5-4C54-A9C3-B927FD810660}" destId="{D547E001-6231-4AE3-BFCB-C1F988B4AB85}" srcOrd="4" destOrd="0" presId="urn:microsoft.com/office/officeart/2005/8/layout/cycle6"/>
    <dgm:cxn modelId="{EEE87633-E060-4CE2-B892-52B4255CD303}" type="presParOf" srcId="{455942D0-51F5-4C54-A9C3-B927FD810660}" destId="{C209ABAC-409F-46C0-945F-785261710240}" srcOrd="5" destOrd="0" presId="urn:microsoft.com/office/officeart/2005/8/layout/cycle6"/>
    <dgm:cxn modelId="{8424CE22-EF1A-415C-8006-6C74419795CF}" type="presParOf" srcId="{455942D0-51F5-4C54-A9C3-B927FD810660}" destId="{CA16F613-579D-4281-8ADA-516F523AC972}" srcOrd="6" destOrd="0" presId="urn:microsoft.com/office/officeart/2005/8/layout/cycle6"/>
    <dgm:cxn modelId="{EFCC8D84-BDF4-4AD6-8B4B-32DB5021B5EC}" type="presParOf" srcId="{455942D0-51F5-4C54-A9C3-B927FD810660}" destId="{82E3EF82-8EB2-49A7-B5B3-4C2768458D71}" srcOrd="7" destOrd="0" presId="urn:microsoft.com/office/officeart/2005/8/layout/cycle6"/>
    <dgm:cxn modelId="{7AC5BED1-B882-4E77-A0F3-60A7FF579654}" type="presParOf" srcId="{455942D0-51F5-4C54-A9C3-B927FD810660}" destId="{3B6ACEAC-5BC5-4F0A-BA9C-6D95585CA6DF}" srcOrd="8" destOrd="0" presId="urn:microsoft.com/office/officeart/2005/8/layout/cycle6"/>
    <dgm:cxn modelId="{DB6F7AFF-1A2E-4B05-BFBF-667501592BAE}" type="presParOf" srcId="{455942D0-51F5-4C54-A9C3-B927FD810660}" destId="{AEC53E22-5D24-413C-98F0-B01D198D18AC}" srcOrd="9" destOrd="0" presId="urn:microsoft.com/office/officeart/2005/8/layout/cycle6"/>
    <dgm:cxn modelId="{0581D5DE-925E-43DC-82F9-C5D200D6E360}" type="presParOf" srcId="{455942D0-51F5-4C54-A9C3-B927FD810660}" destId="{71B2B906-33B4-425D-B194-2D58FD54DD8D}" srcOrd="10" destOrd="0" presId="urn:microsoft.com/office/officeart/2005/8/layout/cycle6"/>
    <dgm:cxn modelId="{14D594A2-191B-48E7-A877-F09EF75EABA3}" type="presParOf" srcId="{455942D0-51F5-4C54-A9C3-B927FD810660}" destId="{7CCF2E96-57CB-457A-80F7-2F7DE2047067}" srcOrd="11" destOrd="0" presId="urn:microsoft.com/office/officeart/2005/8/layout/cycle6"/>
    <dgm:cxn modelId="{878D5C72-2BF3-4C7A-88B7-B2A5070F93FC}" type="presParOf" srcId="{455942D0-51F5-4C54-A9C3-B927FD810660}" destId="{9B8FAE9A-C4ED-4052-8D82-1816834DC847}" srcOrd="12" destOrd="0" presId="urn:microsoft.com/office/officeart/2005/8/layout/cycle6"/>
    <dgm:cxn modelId="{09BCE247-9198-4F87-9C8C-464B4E5640E9}" type="presParOf" srcId="{455942D0-51F5-4C54-A9C3-B927FD810660}" destId="{8644E67B-8C7A-46C3-A8F3-1B31490C417F}" srcOrd="13" destOrd="0" presId="urn:microsoft.com/office/officeart/2005/8/layout/cycle6"/>
    <dgm:cxn modelId="{F6FCFD4D-0374-404F-886E-A470C805DF01}" type="presParOf" srcId="{455942D0-51F5-4C54-A9C3-B927FD810660}" destId="{25CE5717-C2BC-4DB7-8B0B-00AF2E81D07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7DA9B-C6CD-473A-B04F-677B85390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C858C02-40CE-42EF-AA02-BBE7618D1676}">
      <dgm:prSet phldrT="[Texto]"/>
      <dgm:spPr/>
      <dgm:t>
        <a:bodyPr/>
        <a:lstStyle/>
        <a:p>
          <a:pPr>
            <a:buNone/>
          </a:pPr>
          <a:r>
            <a:rPr lang="es-MX" dirty="0"/>
            <a:t>Genera el líder</a:t>
          </a:r>
        </a:p>
      </dgm:t>
    </dgm:pt>
    <dgm:pt modelId="{449BD2C9-344F-43CE-8674-2B022339C9EA}" type="parTrans" cxnId="{764C74F2-A6E1-4EFC-8D6E-A314DB17559C}">
      <dgm:prSet/>
      <dgm:spPr/>
      <dgm:t>
        <a:bodyPr/>
        <a:lstStyle/>
        <a:p>
          <a:endParaRPr lang="es-MX"/>
        </a:p>
      </dgm:t>
    </dgm:pt>
    <dgm:pt modelId="{FBC687C9-514F-432C-9A4D-C7AADEC31D8F}" type="sibTrans" cxnId="{764C74F2-A6E1-4EFC-8D6E-A314DB17559C}">
      <dgm:prSet/>
      <dgm:spPr/>
      <dgm:t>
        <a:bodyPr/>
        <a:lstStyle/>
        <a:p>
          <a:endParaRPr lang="es-MX"/>
        </a:p>
      </dgm:t>
    </dgm:pt>
    <dgm:pt modelId="{7677ABD6-0C9E-4C0E-A137-2F10BD119E57}">
      <dgm:prSet/>
      <dgm:spPr/>
      <dgm:t>
        <a:bodyPr/>
        <a:lstStyle/>
        <a:p>
          <a:r>
            <a:rPr lang="es-MX" dirty="0"/>
            <a:t>Mas recomendable uso de herramientas</a:t>
          </a:r>
        </a:p>
      </dgm:t>
    </dgm:pt>
    <dgm:pt modelId="{5F34201C-D6F7-4CAF-9D6C-DF39436F18D2}" type="parTrans" cxnId="{8112D5CC-7D10-4F53-BCB9-8DAE48B96774}">
      <dgm:prSet/>
      <dgm:spPr/>
      <dgm:t>
        <a:bodyPr/>
        <a:lstStyle/>
        <a:p>
          <a:endParaRPr lang="es-MX"/>
        </a:p>
      </dgm:t>
    </dgm:pt>
    <dgm:pt modelId="{65F9CCB5-0333-4C2B-BAD6-590B253F095E}" type="sibTrans" cxnId="{8112D5CC-7D10-4F53-BCB9-8DAE48B96774}">
      <dgm:prSet/>
      <dgm:spPr/>
      <dgm:t>
        <a:bodyPr/>
        <a:lstStyle/>
        <a:p>
          <a:endParaRPr lang="es-MX"/>
        </a:p>
      </dgm:t>
    </dgm:pt>
    <dgm:pt modelId="{AD03CC3C-B6EB-4613-B980-EDAE7E9AD2EC}">
      <dgm:prSet/>
      <dgm:spPr/>
      <dgm:t>
        <a:bodyPr/>
        <a:lstStyle/>
        <a:p>
          <a:r>
            <a:rPr lang="es-MX" dirty="0"/>
            <a:t>Detalla la secuencia de los ciclos y casos </a:t>
          </a:r>
        </a:p>
      </dgm:t>
    </dgm:pt>
    <dgm:pt modelId="{C20962C5-E6C4-480D-90C5-D04B27342DD8}" type="parTrans" cxnId="{679142C0-3EDA-423F-936B-7A9FBA95F359}">
      <dgm:prSet/>
      <dgm:spPr/>
      <dgm:t>
        <a:bodyPr/>
        <a:lstStyle/>
        <a:p>
          <a:endParaRPr lang="es-MX"/>
        </a:p>
      </dgm:t>
    </dgm:pt>
    <dgm:pt modelId="{ADF4A1A2-B8A3-4A7D-BE9F-1D0B325BD4F6}" type="sibTrans" cxnId="{679142C0-3EDA-423F-936B-7A9FBA95F359}">
      <dgm:prSet/>
      <dgm:spPr/>
      <dgm:t>
        <a:bodyPr/>
        <a:lstStyle/>
        <a:p>
          <a:endParaRPr lang="es-MX"/>
        </a:p>
      </dgm:t>
    </dgm:pt>
    <dgm:pt modelId="{4153B0AC-9E8D-4406-95FB-771335B51761}">
      <dgm:prSet/>
      <dgm:spPr/>
      <dgm:t>
        <a:bodyPr/>
        <a:lstStyle/>
        <a:p>
          <a:r>
            <a:rPr lang="es-MX" dirty="0"/>
            <a:t>Responsables repositorios </a:t>
          </a:r>
        </a:p>
      </dgm:t>
    </dgm:pt>
    <dgm:pt modelId="{2D8D8B24-2193-4794-A718-64122FA707C3}" type="parTrans" cxnId="{DB01ADB0-10BA-4E71-9D11-25EF994440E4}">
      <dgm:prSet/>
      <dgm:spPr/>
      <dgm:t>
        <a:bodyPr/>
        <a:lstStyle/>
        <a:p>
          <a:endParaRPr lang="es-MX"/>
        </a:p>
      </dgm:t>
    </dgm:pt>
    <dgm:pt modelId="{69E4FF01-609E-4514-8681-71EC5514797C}" type="sibTrans" cxnId="{DB01ADB0-10BA-4E71-9D11-25EF994440E4}">
      <dgm:prSet/>
      <dgm:spPr/>
      <dgm:t>
        <a:bodyPr/>
        <a:lstStyle/>
        <a:p>
          <a:endParaRPr lang="es-MX"/>
        </a:p>
      </dgm:t>
    </dgm:pt>
    <dgm:pt modelId="{75F0EE35-C492-45E6-92F5-5F3D0F7C1BA1}" type="pres">
      <dgm:prSet presAssocID="{1AD7DA9B-C6CD-473A-B04F-677B85390C9C}" presName="linear" presStyleCnt="0">
        <dgm:presLayoutVars>
          <dgm:animLvl val="lvl"/>
          <dgm:resizeHandles val="exact"/>
        </dgm:presLayoutVars>
      </dgm:prSet>
      <dgm:spPr/>
    </dgm:pt>
    <dgm:pt modelId="{55F5F0E3-9FAF-43EE-B75B-2C8994FF2633}" type="pres">
      <dgm:prSet presAssocID="{4C858C02-40CE-42EF-AA02-BBE7618D16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4C5880-CCD6-4069-AE4E-B83A8AD609CF}" type="pres">
      <dgm:prSet presAssocID="{FBC687C9-514F-432C-9A4D-C7AADEC31D8F}" presName="spacer" presStyleCnt="0"/>
      <dgm:spPr/>
    </dgm:pt>
    <dgm:pt modelId="{DACBA671-F80A-41E8-B683-1788DC501B5F}" type="pres">
      <dgm:prSet presAssocID="{7677ABD6-0C9E-4C0E-A137-2F10BD119E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983814-B6FB-4D3F-B9DD-F2D45A4F81B2}" type="pres">
      <dgm:prSet presAssocID="{65F9CCB5-0333-4C2B-BAD6-590B253F095E}" presName="spacer" presStyleCnt="0"/>
      <dgm:spPr/>
    </dgm:pt>
    <dgm:pt modelId="{6CC0041E-13B1-4CF6-9237-40F42AE8B889}" type="pres">
      <dgm:prSet presAssocID="{AD03CC3C-B6EB-4613-B980-EDAE7E9AD2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3E9D95-44F8-4652-A64B-1A75A528398F}" type="pres">
      <dgm:prSet presAssocID="{ADF4A1A2-B8A3-4A7D-BE9F-1D0B325BD4F6}" presName="spacer" presStyleCnt="0"/>
      <dgm:spPr/>
    </dgm:pt>
    <dgm:pt modelId="{389F31F7-1CB8-4902-9902-99AD1C43F315}" type="pres">
      <dgm:prSet presAssocID="{4153B0AC-9E8D-4406-95FB-771335B517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0C480D-35B0-4718-8221-BCC89EA35A66}" type="presOf" srcId="{4153B0AC-9E8D-4406-95FB-771335B51761}" destId="{389F31F7-1CB8-4902-9902-99AD1C43F315}" srcOrd="0" destOrd="0" presId="urn:microsoft.com/office/officeart/2005/8/layout/vList2"/>
    <dgm:cxn modelId="{25DE7434-89D9-43A1-9C52-195A4AF4395A}" type="presOf" srcId="{1AD7DA9B-C6CD-473A-B04F-677B85390C9C}" destId="{75F0EE35-C492-45E6-92F5-5F3D0F7C1BA1}" srcOrd="0" destOrd="0" presId="urn:microsoft.com/office/officeart/2005/8/layout/vList2"/>
    <dgm:cxn modelId="{52FF7C40-0256-47EE-9F2D-8FCD7C5666F1}" type="presOf" srcId="{7677ABD6-0C9E-4C0E-A137-2F10BD119E57}" destId="{DACBA671-F80A-41E8-B683-1788DC501B5F}" srcOrd="0" destOrd="0" presId="urn:microsoft.com/office/officeart/2005/8/layout/vList2"/>
    <dgm:cxn modelId="{8726219A-9AA2-4F21-B867-C887B26C53C9}" type="presOf" srcId="{AD03CC3C-B6EB-4613-B980-EDAE7E9AD2EC}" destId="{6CC0041E-13B1-4CF6-9237-40F42AE8B889}" srcOrd="0" destOrd="0" presId="urn:microsoft.com/office/officeart/2005/8/layout/vList2"/>
    <dgm:cxn modelId="{DB01ADB0-10BA-4E71-9D11-25EF994440E4}" srcId="{1AD7DA9B-C6CD-473A-B04F-677B85390C9C}" destId="{4153B0AC-9E8D-4406-95FB-771335B51761}" srcOrd="3" destOrd="0" parTransId="{2D8D8B24-2193-4794-A718-64122FA707C3}" sibTransId="{69E4FF01-609E-4514-8681-71EC5514797C}"/>
    <dgm:cxn modelId="{C19BC4B4-A0F7-4FD4-9CC9-9C04D503F528}" type="presOf" srcId="{4C858C02-40CE-42EF-AA02-BBE7618D1676}" destId="{55F5F0E3-9FAF-43EE-B75B-2C8994FF2633}" srcOrd="0" destOrd="0" presId="urn:microsoft.com/office/officeart/2005/8/layout/vList2"/>
    <dgm:cxn modelId="{679142C0-3EDA-423F-936B-7A9FBA95F359}" srcId="{1AD7DA9B-C6CD-473A-B04F-677B85390C9C}" destId="{AD03CC3C-B6EB-4613-B980-EDAE7E9AD2EC}" srcOrd="2" destOrd="0" parTransId="{C20962C5-E6C4-480D-90C5-D04B27342DD8}" sibTransId="{ADF4A1A2-B8A3-4A7D-BE9F-1D0B325BD4F6}"/>
    <dgm:cxn modelId="{8112D5CC-7D10-4F53-BCB9-8DAE48B96774}" srcId="{1AD7DA9B-C6CD-473A-B04F-677B85390C9C}" destId="{7677ABD6-0C9E-4C0E-A137-2F10BD119E57}" srcOrd="1" destOrd="0" parTransId="{5F34201C-D6F7-4CAF-9D6C-DF39436F18D2}" sibTransId="{65F9CCB5-0333-4C2B-BAD6-590B253F095E}"/>
    <dgm:cxn modelId="{764C74F2-A6E1-4EFC-8D6E-A314DB17559C}" srcId="{1AD7DA9B-C6CD-473A-B04F-677B85390C9C}" destId="{4C858C02-40CE-42EF-AA02-BBE7618D1676}" srcOrd="0" destOrd="0" parTransId="{449BD2C9-344F-43CE-8674-2B022339C9EA}" sibTransId="{FBC687C9-514F-432C-9A4D-C7AADEC31D8F}"/>
    <dgm:cxn modelId="{77C23619-162C-435F-B29A-5321966EA7F0}" type="presParOf" srcId="{75F0EE35-C492-45E6-92F5-5F3D0F7C1BA1}" destId="{55F5F0E3-9FAF-43EE-B75B-2C8994FF2633}" srcOrd="0" destOrd="0" presId="urn:microsoft.com/office/officeart/2005/8/layout/vList2"/>
    <dgm:cxn modelId="{428AD606-C84D-4894-8F26-8795937213DF}" type="presParOf" srcId="{75F0EE35-C492-45E6-92F5-5F3D0F7C1BA1}" destId="{0B4C5880-CCD6-4069-AE4E-B83A8AD609CF}" srcOrd="1" destOrd="0" presId="urn:microsoft.com/office/officeart/2005/8/layout/vList2"/>
    <dgm:cxn modelId="{19E2049E-8F20-46F1-929E-13282BD7AD42}" type="presParOf" srcId="{75F0EE35-C492-45E6-92F5-5F3D0F7C1BA1}" destId="{DACBA671-F80A-41E8-B683-1788DC501B5F}" srcOrd="2" destOrd="0" presId="urn:microsoft.com/office/officeart/2005/8/layout/vList2"/>
    <dgm:cxn modelId="{F4C3B770-575B-4633-B62C-9D81431CD53E}" type="presParOf" srcId="{75F0EE35-C492-45E6-92F5-5F3D0F7C1BA1}" destId="{8F983814-B6FB-4D3F-B9DD-F2D45A4F81B2}" srcOrd="3" destOrd="0" presId="urn:microsoft.com/office/officeart/2005/8/layout/vList2"/>
    <dgm:cxn modelId="{292EC8CA-D9F1-4CD0-88DF-B5410B858669}" type="presParOf" srcId="{75F0EE35-C492-45E6-92F5-5F3D0F7C1BA1}" destId="{6CC0041E-13B1-4CF6-9237-40F42AE8B889}" srcOrd="4" destOrd="0" presId="urn:microsoft.com/office/officeart/2005/8/layout/vList2"/>
    <dgm:cxn modelId="{0D28AFDD-9E33-43EF-A9FE-26C59B1641DC}" type="presParOf" srcId="{75F0EE35-C492-45E6-92F5-5F3D0F7C1BA1}" destId="{9E3E9D95-44F8-4652-A64B-1A75A528398F}" srcOrd="5" destOrd="0" presId="urn:microsoft.com/office/officeart/2005/8/layout/vList2"/>
    <dgm:cxn modelId="{746E8847-1AB4-498B-84FB-534C647EA6A4}" type="presParOf" srcId="{75F0EE35-C492-45E6-92F5-5F3D0F7C1BA1}" destId="{389F31F7-1CB8-4902-9902-99AD1C43F3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A25C5-37A8-4778-8574-3C9D40D5FD97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B621182-5DB8-4B5D-B113-9641A6506D8F}">
      <dgm:prSet custT="1"/>
      <dgm:spPr/>
      <dgm:t>
        <a:bodyPr/>
        <a:lstStyle/>
        <a:p>
          <a:r>
            <a:rPr lang="es-MX" sz="1600" dirty="0"/>
            <a:t>Ejecutor de pruebas</a:t>
          </a:r>
        </a:p>
      </dgm:t>
    </dgm:pt>
    <dgm:pt modelId="{9262D83A-DAD2-46F4-A49F-8C8480E807CD}" type="parTrans" cxnId="{26B123F5-D5A0-4887-B3D5-C856ABB09758}">
      <dgm:prSet/>
      <dgm:spPr/>
      <dgm:t>
        <a:bodyPr/>
        <a:lstStyle/>
        <a:p>
          <a:endParaRPr lang="es-MX"/>
        </a:p>
      </dgm:t>
    </dgm:pt>
    <dgm:pt modelId="{E3A176F2-5B74-4B8F-B2B1-2D311ED08C33}" type="sibTrans" cxnId="{26B123F5-D5A0-4887-B3D5-C856ABB09758}">
      <dgm:prSet/>
      <dgm:spPr/>
      <dgm:t>
        <a:bodyPr/>
        <a:lstStyle/>
        <a:p>
          <a:endParaRPr lang="es-MX"/>
        </a:p>
      </dgm:t>
    </dgm:pt>
    <dgm:pt modelId="{4259D4AA-1712-4E81-AA62-CE9D7EB25ECB}">
      <dgm:prSet custT="1"/>
      <dgm:spPr/>
      <dgm:t>
        <a:bodyPr/>
        <a:lstStyle/>
        <a:p>
          <a:r>
            <a:rPr lang="es-MX" sz="1200" dirty="0"/>
            <a:t>Ejecuta las pruebas , scripts, documentos</a:t>
          </a:r>
        </a:p>
      </dgm:t>
    </dgm:pt>
    <dgm:pt modelId="{5FA319CC-E8D4-44F0-B2D7-AFD1659719AF}" type="parTrans" cxnId="{A83F4095-5F19-4550-A77C-CAAA143436FF}">
      <dgm:prSet/>
      <dgm:spPr/>
      <dgm:t>
        <a:bodyPr/>
        <a:lstStyle/>
        <a:p>
          <a:endParaRPr lang="es-MX"/>
        </a:p>
      </dgm:t>
    </dgm:pt>
    <dgm:pt modelId="{DE588930-AC35-4365-B5DB-285FC4B23BFD}" type="sibTrans" cxnId="{A83F4095-5F19-4550-A77C-CAAA143436FF}">
      <dgm:prSet/>
      <dgm:spPr/>
      <dgm:t>
        <a:bodyPr/>
        <a:lstStyle/>
        <a:p>
          <a:endParaRPr lang="es-MX"/>
        </a:p>
      </dgm:t>
    </dgm:pt>
    <dgm:pt modelId="{E2B6B03F-1B0D-4F44-88A1-5641D141687D}">
      <dgm:prSet custT="1"/>
      <dgm:spPr/>
      <dgm:t>
        <a:bodyPr/>
        <a:lstStyle/>
        <a:p>
          <a:r>
            <a:rPr lang="es-MX" sz="1600" dirty="0"/>
            <a:t>Ingeniero de pruebas</a:t>
          </a:r>
        </a:p>
      </dgm:t>
    </dgm:pt>
    <dgm:pt modelId="{7B15B5FC-A1ED-400E-8123-94D46CE2014B}" type="parTrans" cxnId="{51CF05A1-4117-41C0-B71C-769F5F24D2E1}">
      <dgm:prSet/>
      <dgm:spPr/>
      <dgm:t>
        <a:bodyPr/>
        <a:lstStyle/>
        <a:p>
          <a:endParaRPr lang="es-MX"/>
        </a:p>
      </dgm:t>
    </dgm:pt>
    <dgm:pt modelId="{99D8E518-0CD0-4C32-B653-2D6C3D2D982C}" type="sibTrans" cxnId="{51CF05A1-4117-41C0-B71C-769F5F24D2E1}">
      <dgm:prSet/>
      <dgm:spPr/>
      <dgm:t>
        <a:bodyPr/>
        <a:lstStyle/>
        <a:p>
          <a:endParaRPr lang="es-MX"/>
        </a:p>
      </dgm:t>
    </dgm:pt>
    <dgm:pt modelId="{3A14975B-C9B1-4EC0-83D9-3A8ADE6D8E2A}">
      <dgm:prSet custT="1"/>
      <dgm:spPr/>
      <dgm:t>
        <a:bodyPr/>
        <a:lstStyle/>
        <a:p>
          <a:r>
            <a:rPr lang="es-MX" sz="1200" dirty="0"/>
            <a:t>Es quien conoce el negocio , flujos y causas</a:t>
          </a:r>
        </a:p>
      </dgm:t>
    </dgm:pt>
    <dgm:pt modelId="{8588B661-4796-463D-B1AE-B98B784CA7F0}" type="parTrans" cxnId="{D842E9F4-427C-4237-A4C6-C424F7CF31E4}">
      <dgm:prSet/>
      <dgm:spPr/>
      <dgm:t>
        <a:bodyPr/>
        <a:lstStyle/>
        <a:p>
          <a:endParaRPr lang="es-MX"/>
        </a:p>
      </dgm:t>
    </dgm:pt>
    <dgm:pt modelId="{03E935EF-D824-499C-B522-267DD07B1635}" type="sibTrans" cxnId="{D842E9F4-427C-4237-A4C6-C424F7CF31E4}">
      <dgm:prSet/>
      <dgm:spPr/>
      <dgm:t>
        <a:bodyPr/>
        <a:lstStyle/>
        <a:p>
          <a:endParaRPr lang="es-MX"/>
        </a:p>
      </dgm:t>
    </dgm:pt>
    <dgm:pt modelId="{56FE0EF7-546D-43ED-AE90-31CEB1ED2901}">
      <dgm:prSet custT="1"/>
      <dgm:spPr/>
      <dgm:t>
        <a:bodyPr/>
        <a:lstStyle/>
        <a:p>
          <a:r>
            <a:rPr lang="es-MX" sz="1200" dirty="0"/>
            <a:t>Diseña los procedimientos para la prueba manual</a:t>
          </a:r>
        </a:p>
      </dgm:t>
    </dgm:pt>
    <dgm:pt modelId="{54317652-7A82-4AB5-AD50-D6C6F6E5CEF9}" type="parTrans" cxnId="{2E6DD239-A706-4DCD-8DDA-17948E1BC45D}">
      <dgm:prSet/>
      <dgm:spPr/>
      <dgm:t>
        <a:bodyPr/>
        <a:lstStyle/>
        <a:p>
          <a:endParaRPr lang="es-MX"/>
        </a:p>
      </dgm:t>
    </dgm:pt>
    <dgm:pt modelId="{17BE968A-E9CE-44A9-9896-3DC8D4023F47}" type="sibTrans" cxnId="{2E6DD239-A706-4DCD-8DDA-17948E1BC45D}">
      <dgm:prSet/>
      <dgm:spPr/>
      <dgm:t>
        <a:bodyPr/>
        <a:lstStyle/>
        <a:p>
          <a:endParaRPr lang="es-MX"/>
        </a:p>
      </dgm:t>
    </dgm:pt>
    <dgm:pt modelId="{78ED30C4-CE9F-421A-86F1-99FD2C9974CA}">
      <dgm:prSet custT="1"/>
      <dgm:spPr/>
      <dgm:t>
        <a:bodyPr/>
        <a:lstStyle/>
        <a:p>
          <a:r>
            <a:rPr lang="es-MX" sz="1400" dirty="0"/>
            <a:t>Líder de pruebas</a:t>
          </a:r>
        </a:p>
      </dgm:t>
    </dgm:pt>
    <dgm:pt modelId="{CE735AD4-5C44-47EA-B8C8-D31389C0500F}" type="parTrans" cxnId="{DF7BEC88-7BB0-47C7-BDBE-D4A8B385C470}">
      <dgm:prSet/>
      <dgm:spPr/>
      <dgm:t>
        <a:bodyPr/>
        <a:lstStyle/>
        <a:p>
          <a:endParaRPr lang="es-MX"/>
        </a:p>
      </dgm:t>
    </dgm:pt>
    <dgm:pt modelId="{31C690E2-46CD-49D7-A787-4F338D4BA9A5}" type="sibTrans" cxnId="{DF7BEC88-7BB0-47C7-BDBE-D4A8B385C470}">
      <dgm:prSet/>
      <dgm:spPr/>
      <dgm:t>
        <a:bodyPr/>
        <a:lstStyle/>
        <a:p>
          <a:endParaRPr lang="es-MX"/>
        </a:p>
      </dgm:t>
    </dgm:pt>
    <dgm:pt modelId="{D4AA1A3D-FA6D-4F1E-9C73-4FA8E385A1C6}">
      <dgm:prSet custT="1"/>
      <dgm:spPr/>
      <dgm:t>
        <a:bodyPr/>
        <a:lstStyle/>
        <a:p>
          <a:r>
            <a:rPr lang="es-MX" sz="1100" dirty="0"/>
            <a:t>Conoce negocio (proceso análisis)</a:t>
          </a:r>
        </a:p>
      </dgm:t>
    </dgm:pt>
    <dgm:pt modelId="{9482A1DA-6536-40E1-84DF-00D46C9A76C8}" type="parTrans" cxnId="{CAC5A6F5-EE1F-455E-9BA0-1388FCA73DC2}">
      <dgm:prSet/>
      <dgm:spPr/>
      <dgm:t>
        <a:bodyPr/>
        <a:lstStyle/>
        <a:p>
          <a:endParaRPr lang="es-MX"/>
        </a:p>
      </dgm:t>
    </dgm:pt>
    <dgm:pt modelId="{6939422A-5FA7-4EC9-8DE0-7CF1DD914EF3}" type="sibTrans" cxnId="{CAC5A6F5-EE1F-455E-9BA0-1388FCA73DC2}">
      <dgm:prSet/>
      <dgm:spPr/>
      <dgm:t>
        <a:bodyPr/>
        <a:lstStyle/>
        <a:p>
          <a:endParaRPr lang="es-MX"/>
        </a:p>
      </dgm:t>
    </dgm:pt>
    <dgm:pt modelId="{35BE8F20-73D8-42BC-B917-1F11392B4F4F}">
      <dgm:prSet custT="1"/>
      <dgm:spPr/>
      <dgm:t>
        <a:bodyPr/>
        <a:lstStyle/>
        <a:p>
          <a:r>
            <a:rPr lang="es-MX" sz="1100" dirty="0"/>
            <a:t>Define horas de trabajo</a:t>
          </a:r>
        </a:p>
      </dgm:t>
    </dgm:pt>
    <dgm:pt modelId="{89DFBA08-9404-4D3F-BD95-2C0B5CE24AED}" type="parTrans" cxnId="{9F1A3EC6-7280-4DCF-B039-C05A2E7880C5}">
      <dgm:prSet/>
      <dgm:spPr/>
      <dgm:t>
        <a:bodyPr/>
        <a:lstStyle/>
        <a:p>
          <a:endParaRPr lang="es-MX"/>
        </a:p>
      </dgm:t>
    </dgm:pt>
    <dgm:pt modelId="{F4A53CB8-38FB-41AB-BF71-67DDEA1DDD7A}" type="sibTrans" cxnId="{9F1A3EC6-7280-4DCF-B039-C05A2E7880C5}">
      <dgm:prSet/>
      <dgm:spPr/>
      <dgm:t>
        <a:bodyPr/>
        <a:lstStyle/>
        <a:p>
          <a:endParaRPr lang="es-MX"/>
        </a:p>
      </dgm:t>
    </dgm:pt>
    <dgm:pt modelId="{5AB50832-E625-4E4F-B55D-46028A60AD45}">
      <dgm:prSet custT="1"/>
      <dgm:spPr/>
      <dgm:t>
        <a:bodyPr/>
        <a:lstStyle/>
        <a:p>
          <a:r>
            <a:rPr lang="es-MX" sz="1100" dirty="0"/>
            <a:t>Define el equipo de trabajo</a:t>
          </a:r>
        </a:p>
      </dgm:t>
    </dgm:pt>
    <dgm:pt modelId="{F1FDDDAF-B3BD-4D63-8B3F-A690D25A0F75}" type="parTrans" cxnId="{1E27AE3C-7A4A-441D-BC66-2CE705B0909A}">
      <dgm:prSet/>
      <dgm:spPr/>
      <dgm:t>
        <a:bodyPr/>
        <a:lstStyle/>
        <a:p>
          <a:endParaRPr lang="es-MX"/>
        </a:p>
      </dgm:t>
    </dgm:pt>
    <dgm:pt modelId="{4B71A184-C2F8-4B7E-895A-2485EED49743}" type="sibTrans" cxnId="{1E27AE3C-7A4A-441D-BC66-2CE705B0909A}">
      <dgm:prSet/>
      <dgm:spPr/>
      <dgm:t>
        <a:bodyPr/>
        <a:lstStyle/>
        <a:p>
          <a:endParaRPr lang="es-MX"/>
        </a:p>
      </dgm:t>
    </dgm:pt>
    <dgm:pt modelId="{F6E5FA8A-0BC1-41BF-A01B-2F295EEF4590}">
      <dgm:prSet custT="1"/>
      <dgm:spPr/>
      <dgm:t>
        <a:bodyPr/>
        <a:lstStyle/>
        <a:p>
          <a:r>
            <a:rPr lang="es-MX" sz="1100" dirty="0"/>
            <a:t>Diseña estrategias y plan de pruebas</a:t>
          </a:r>
        </a:p>
      </dgm:t>
    </dgm:pt>
    <dgm:pt modelId="{72D25B4D-F254-40F3-9733-3BD78CF6D03A}" type="parTrans" cxnId="{11AB8B87-F689-4D12-AA9B-5CF6180049BD}">
      <dgm:prSet/>
      <dgm:spPr/>
      <dgm:t>
        <a:bodyPr/>
        <a:lstStyle/>
        <a:p>
          <a:endParaRPr lang="es-MX"/>
        </a:p>
      </dgm:t>
    </dgm:pt>
    <dgm:pt modelId="{4273481D-B9A5-446F-AD51-45A952C9B127}" type="sibTrans" cxnId="{11AB8B87-F689-4D12-AA9B-5CF6180049BD}">
      <dgm:prSet/>
      <dgm:spPr/>
      <dgm:t>
        <a:bodyPr/>
        <a:lstStyle/>
        <a:p>
          <a:endParaRPr lang="es-MX"/>
        </a:p>
      </dgm:t>
    </dgm:pt>
    <dgm:pt modelId="{589186C4-35C7-48BB-9B04-847D927E89A5}">
      <dgm:prSet custT="1"/>
      <dgm:spPr/>
      <dgm:t>
        <a:bodyPr/>
        <a:lstStyle/>
        <a:p>
          <a:r>
            <a:rPr lang="es-MX" sz="1100" dirty="0"/>
            <a:t>Monitores desempeño</a:t>
          </a:r>
        </a:p>
      </dgm:t>
    </dgm:pt>
    <dgm:pt modelId="{BB322F3D-7A36-453A-A3E7-4660BE4B190B}" type="parTrans" cxnId="{B9B07777-D081-4628-B923-0AA1E4A56EFF}">
      <dgm:prSet/>
      <dgm:spPr/>
      <dgm:t>
        <a:bodyPr/>
        <a:lstStyle/>
        <a:p>
          <a:endParaRPr lang="es-MX"/>
        </a:p>
      </dgm:t>
    </dgm:pt>
    <dgm:pt modelId="{934058E3-E78D-4DA4-AC0F-B0CE3387BE87}" type="sibTrans" cxnId="{B9B07777-D081-4628-B923-0AA1E4A56EFF}">
      <dgm:prSet/>
      <dgm:spPr/>
      <dgm:t>
        <a:bodyPr/>
        <a:lstStyle/>
        <a:p>
          <a:endParaRPr lang="es-MX"/>
        </a:p>
      </dgm:t>
    </dgm:pt>
    <dgm:pt modelId="{5A9DBCAA-A25F-40E0-9973-705BF49707ED}">
      <dgm:prSet custT="1"/>
      <dgm:spPr/>
      <dgm:t>
        <a:bodyPr/>
        <a:lstStyle/>
        <a:p>
          <a:r>
            <a:rPr lang="es-MX" sz="1100" dirty="0"/>
            <a:t>Suspende  y reanuda pruebas</a:t>
          </a:r>
        </a:p>
      </dgm:t>
    </dgm:pt>
    <dgm:pt modelId="{F706C539-7590-4748-BB90-628FE94E9437}" type="parTrans" cxnId="{0BC64489-B1D8-47F7-B0B5-17AB7C578043}">
      <dgm:prSet/>
      <dgm:spPr/>
      <dgm:t>
        <a:bodyPr/>
        <a:lstStyle/>
        <a:p>
          <a:endParaRPr lang="es-MX"/>
        </a:p>
      </dgm:t>
    </dgm:pt>
    <dgm:pt modelId="{98A50A99-FF4B-41A8-BCF7-08F9DEC3D829}" type="sibTrans" cxnId="{0BC64489-B1D8-47F7-B0B5-17AB7C578043}">
      <dgm:prSet/>
      <dgm:spPr/>
      <dgm:t>
        <a:bodyPr/>
        <a:lstStyle/>
        <a:p>
          <a:endParaRPr lang="es-MX"/>
        </a:p>
      </dgm:t>
    </dgm:pt>
    <dgm:pt modelId="{C957C26D-5894-48A9-9E8E-614A3ADE567F}">
      <dgm:prSet custT="1"/>
      <dgm:spPr/>
      <dgm:t>
        <a:bodyPr/>
        <a:lstStyle/>
        <a:p>
          <a:r>
            <a:rPr lang="es-MX" sz="1100" dirty="0"/>
            <a:t>Cierra la prueba y genera el certificado de liberación</a:t>
          </a:r>
        </a:p>
      </dgm:t>
    </dgm:pt>
    <dgm:pt modelId="{04BF913C-DA17-492C-8764-65EF3BE8B800}" type="parTrans" cxnId="{C02B5249-92FA-43C4-9906-D2D155B8A863}">
      <dgm:prSet/>
      <dgm:spPr/>
      <dgm:t>
        <a:bodyPr/>
        <a:lstStyle/>
        <a:p>
          <a:endParaRPr lang="es-MX"/>
        </a:p>
      </dgm:t>
    </dgm:pt>
    <dgm:pt modelId="{54908B26-F5CD-40BE-8F21-2944600EFBE9}" type="sibTrans" cxnId="{C02B5249-92FA-43C4-9906-D2D155B8A863}">
      <dgm:prSet/>
      <dgm:spPr/>
      <dgm:t>
        <a:bodyPr/>
        <a:lstStyle/>
        <a:p>
          <a:endParaRPr lang="es-MX"/>
        </a:p>
      </dgm:t>
    </dgm:pt>
    <dgm:pt modelId="{D813ABBD-B5BD-4764-9527-D248784EDFD0}">
      <dgm:prSet/>
      <dgm:spPr/>
      <dgm:t>
        <a:bodyPr/>
        <a:lstStyle/>
        <a:p>
          <a:r>
            <a:rPr lang="es-MX" dirty="0"/>
            <a:t>Líder no funcional</a:t>
          </a:r>
        </a:p>
      </dgm:t>
    </dgm:pt>
    <dgm:pt modelId="{5EFB01BB-9FEF-488E-B006-7BB6D383609A}" type="parTrans" cxnId="{32CA27BF-E863-44BC-B71D-507A5F35653F}">
      <dgm:prSet/>
      <dgm:spPr/>
      <dgm:t>
        <a:bodyPr/>
        <a:lstStyle/>
        <a:p>
          <a:endParaRPr lang="es-MX"/>
        </a:p>
      </dgm:t>
    </dgm:pt>
    <dgm:pt modelId="{BE6DDE6E-9554-45FC-90D4-3B6CE283441F}" type="sibTrans" cxnId="{32CA27BF-E863-44BC-B71D-507A5F35653F}">
      <dgm:prSet/>
      <dgm:spPr/>
      <dgm:t>
        <a:bodyPr/>
        <a:lstStyle/>
        <a:p>
          <a:endParaRPr lang="es-MX"/>
        </a:p>
      </dgm:t>
    </dgm:pt>
    <dgm:pt modelId="{59CDECD7-60EA-43D3-BBC6-3B0C5E46FA5E}">
      <dgm:prSet/>
      <dgm:spPr/>
      <dgm:t>
        <a:bodyPr/>
        <a:lstStyle/>
        <a:p>
          <a:r>
            <a:rPr lang="es-MX" dirty="0"/>
            <a:t>Conoce negocio  pruebas no funcionales .</a:t>
          </a:r>
        </a:p>
      </dgm:t>
    </dgm:pt>
    <dgm:pt modelId="{1E38B054-23E0-4798-9639-60C9DEB5C667}" type="parTrans" cxnId="{90AA1F3D-7C5D-4278-94E5-9F13180B8640}">
      <dgm:prSet/>
      <dgm:spPr/>
      <dgm:t>
        <a:bodyPr/>
        <a:lstStyle/>
        <a:p>
          <a:endParaRPr lang="es-MX"/>
        </a:p>
      </dgm:t>
    </dgm:pt>
    <dgm:pt modelId="{222CC2AB-B937-4D12-90CC-E0D92FD080D7}" type="sibTrans" cxnId="{90AA1F3D-7C5D-4278-94E5-9F13180B8640}">
      <dgm:prSet/>
      <dgm:spPr/>
      <dgm:t>
        <a:bodyPr/>
        <a:lstStyle/>
        <a:p>
          <a:endParaRPr lang="es-MX"/>
        </a:p>
      </dgm:t>
    </dgm:pt>
    <dgm:pt modelId="{752CE377-9A67-49E8-8FA9-BA5D5C5E5399}">
      <dgm:prSet/>
      <dgm:spPr/>
      <dgm:t>
        <a:bodyPr/>
        <a:lstStyle/>
        <a:p>
          <a:r>
            <a:rPr lang="es-MX" dirty="0"/>
            <a:t>Error calidad fugas de memoria bugs . Consigue aprobación preproducción cierre </a:t>
          </a:r>
        </a:p>
      </dgm:t>
    </dgm:pt>
    <dgm:pt modelId="{DB566D99-8BAE-4D29-90E9-EF310443A36B}" type="parTrans" cxnId="{AC22F7C2-90F9-4C03-98EE-EDE43277BDE9}">
      <dgm:prSet/>
      <dgm:spPr/>
      <dgm:t>
        <a:bodyPr/>
        <a:lstStyle/>
        <a:p>
          <a:endParaRPr lang="es-MX"/>
        </a:p>
      </dgm:t>
    </dgm:pt>
    <dgm:pt modelId="{AB7275DD-CAF2-4E03-9A99-61F659AA5F92}" type="sibTrans" cxnId="{AC22F7C2-90F9-4C03-98EE-EDE43277BDE9}">
      <dgm:prSet/>
      <dgm:spPr/>
      <dgm:t>
        <a:bodyPr/>
        <a:lstStyle/>
        <a:p>
          <a:endParaRPr lang="es-MX"/>
        </a:p>
      </dgm:t>
    </dgm:pt>
    <dgm:pt modelId="{AE1AE7C0-9960-4688-BD69-62EB1CC204C0}">
      <dgm:prSet/>
      <dgm:spPr/>
      <dgm:t>
        <a:bodyPr/>
        <a:lstStyle/>
        <a:p>
          <a:r>
            <a:rPr lang="es-MX" dirty="0"/>
            <a:t>Certifica liberación no funcional</a:t>
          </a:r>
        </a:p>
      </dgm:t>
    </dgm:pt>
    <dgm:pt modelId="{9DD5F892-3EED-4F70-8E06-1A3CC0EBFF6E}" type="parTrans" cxnId="{85FE4226-83B1-4675-BB82-F651B750ECD5}">
      <dgm:prSet/>
      <dgm:spPr/>
      <dgm:t>
        <a:bodyPr/>
        <a:lstStyle/>
        <a:p>
          <a:endParaRPr lang="es-MX"/>
        </a:p>
      </dgm:t>
    </dgm:pt>
    <dgm:pt modelId="{EF8A8559-59B2-46C6-BC68-A8A1F1DFF037}" type="sibTrans" cxnId="{85FE4226-83B1-4675-BB82-F651B750ECD5}">
      <dgm:prSet/>
      <dgm:spPr/>
      <dgm:t>
        <a:bodyPr/>
        <a:lstStyle/>
        <a:p>
          <a:endParaRPr lang="es-MX"/>
        </a:p>
      </dgm:t>
    </dgm:pt>
    <dgm:pt modelId="{B88CD985-86DA-4316-BFF9-205F3E7F17E7}">
      <dgm:prSet custT="1"/>
      <dgm:spPr/>
      <dgm:t>
        <a:bodyPr/>
        <a:lstStyle/>
        <a:p>
          <a:r>
            <a:rPr lang="es-MX" sz="1400" dirty="0"/>
            <a:t>Ingeniero de desempeño</a:t>
          </a:r>
        </a:p>
      </dgm:t>
    </dgm:pt>
    <dgm:pt modelId="{77226932-E8AC-4760-AFDA-56F4866070CB}" type="parTrans" cxnId="{01123BA1-304A-49ED-9EB7-5442AF6BEF07}">
      <dgm:prSet/>
      <dgm:spPr/>
      <dgm:t>
        <a:bodyPr/>
        <a:lstStyle/>
        <a:p>
          <a:endParaRPr lang="es-MX"/>
        </a:p>
      </dgm:t>
    </dgm:pt>
    <dgm:pt modelId="{132A95B4-0CFD-4776-BF79-4FD361A07215}" type="sibTrans" cxnId="{01123BA1-304A-49ED-9EB7-5442AF6BEF07}">
      <dgm:prSet/>
      <dgm:spPr/>
      <dgm:t>
        <a:bodyPr/>
        <a:lstStyle/>
        <a:p>
          <a:endParaRPr lang="es-MX"/>
        </a:p>
      </dgm:t>
    </dgm:pt>
    <dgm:pt modelId="{BD8AF1FA-EB85-4D85-BF03-C95AC93FCAD4}">
      <dgm:prSet custT="1"/>
      <dgm:spPr/>
      <dgm:t>
        <a:bodyPr/>
        <a:lstStyle/>
        <a:p>
          <a:r>
            <a:rPr lang="es-MX" sz="1100" dirty="0"/>
            <a:t>Interpreta necesidades cuantitativas </a:t>
          </a:r>
        </a:p>
      </dgm:t>
    </dgm:pt>
    <dgm:pt modelId="{1DE15EC2-CBDB-4039-9DB7-27A0C6D5AD41}" type="parTrans" cxnId="{A779C2B1-A813-4C61-A2C1-C0F8FFC6356E}">
      <dgm:prSet/>
      <dgm:spPr/>
      <dgm:t>
        <a:bodyPr/>
        <a:lstStyle/>
        <a:p>
          <a:endParaRPr lang="es-MX"/>
        </a:p>
      </dgm:t>
    </dgm:pt>
    <dgm:pt modelId="{CA62C8DF-DBA5-47B4-BB48-ADB8C33C197A}" type="sibTrans" cxnId="{A779C2B1-A813-4C61-A2C1-C0F8FFC6356E}">
      <dgm:prSet/>
      <dgm:spPr/>
      <dgm:t>
        <a:bodyPr/>
        <a:lstStyle/>
        <a:p>
          <a:endParaRPr lang="es-MX"/>
        </a:p>
      </dgm:t>
    </dgm:pt>
    <dgm:pt modelId="{CD94373B-9275-4395-BC92-9DF8373B86A2}">
      <dgm:prSet custT="1"/>
      <dgm:spPr/>
      <dgm:t>
        <a:bodyPr/>
        <a:lstStyle/>
        <a:p>
          <a:r>
            <a:rPr lang="es-MX" sz="1100" dirty="0"/>
            <a:t>Define mediciones calidad, tiempo de respuesta conjunto área preproducción</a:t>
          </a:r>
        </a:p>
      </dgm:t>
    </dgm:pt>
    <dgm:pt modelId="{AFBCD3B1-A4F2-41F7-B668-1ACF00B5F866}" type="parTrans" cxnId="{ED325701-BC47-4F8F-90C9-0FF17C6D9FEE}">
      <dgm:prSet/>
      <dgm:spPr/>
      <dgm:t>
        <a:bodyPr/>
        <a:lstStyle/>
        <a:p>
          <a:endParaRPr lang="es-MX"/>
        </a:p>
      </dgm:t>
    </dgm:pt>
    <dgm:pt modelId="{A31EED4C-C759-46BA-A564-074B0F0DEF28}" type="sibTrans" cxnId="{ED325701-BC47-4F8F-90C9-0FF17C6D9FEE}">
      <dgm:prSet/>
      <dgm:spPr/>
      <dgm:t>
        <a:bodyPr/>
        <a:lstStyle/>
        <a:p>
          <a:endParaRPr lang="es-MX"/>
        </a:p>
      </dgm:t>
    </dgm:pt>
    <dgm:pt modelId="{D805CD2C-8775-492E-899D-E593CA81A059}">
      <dgm:prSet custT="1"/>
      <dgm:spPr/>
      <dgm:t>
        <a:bodyPr/>
        <a:lstStyle/>
        <a:p>
          <a:r>
            <a:rPr lang="es-MX" sz="1100" dirty="0"/>
            <a:t>Diseña ecenarios no funcionales }</a:t>
          </a:r>
        </a:p>
      </dgm:t>
    </dgm:pt>
    <dgm:pt modelId="{8217ABB5-A0DC-46D9-8C49-C4B59367A0CA}" type="parTrans" cxnId="{5DE3FCB1-CEA4-400C-8A2D-10D247F5068D}">
      <dgm:prSet/>
      <dgm:spPr/>
      <dgm:t>
        <a:bodyPr/>
        <a:lstStyle/>
        <a:p>
          <a:endParaRPr lang="es-MX"/>
        </a:p>
      </dgm:t>
    </dgm:pt>
    <dgm:pt modelId="{4D54C1F1-B0B6-4441-98B3-751547FB65FF}" type="sibTrans" cxnId="{5DE3FCB1-CEA4-400C-8A2D-10D247F5068D}">
      <dgm:prSet/>
      <dgm:spPr/>
      <dgm:t>
        <a:bodyPr/>
        <a:lstStyle/>
        <a:p>
          <a:endParaRPr lang="es-MX"/>
        </a:p>
      </dgm:t>
    </dgm:pt>
    <dgm:pt modelId="{FFEECF5D-8497-45F2-8A28-07C64E7FF3F3}">
      <dgm:prSet custT="1"/>
      <dgm:spPr/>
      <dgm:t>
        <a:bodyPr/>
        <a:lstStyle/>
        <a:p>
          <a:r>
            <a:rPr lang="es-MX" sz="1100" dirty="0"/>
            <a:t>1h. Diseña scripts d prueba no funcionales</a:t>
          </a:r>
        </a:p>
      </dgm:t>
    </dgm:pt>
    <dgm:pt modelId="{59B3A673-C4B6-4AF1-A081-826768D408E6}" type="parTrans" cxnId="{1A2D6D06-87FF-4A61-83C4-F7500CA97C55}">
      <dgm:prSet/>
      <dgm:spPr/>
      <dgm:t>
        <a:bodyPr/>
        <a:lstStyle/>
        <a:p>
          <a:endParaRPr lang="es-MX"/>
        </a:p>
      </dgm:t>
    </dgm:pt>
    <dgm:pt modelId="{284DC938-8B8D-4766-B30E-FC5AE9636A23}" type="sibTrans" cxnId="{1A2D6D06-87FF-4A61-83C4-F7500CA97C55}">
      <dgm:prSet/>
      <dgm:spPr/>
      <dgm:t>
        <a:bodyPr/>
        <a:lstStyle/>
        <a:p>
          <a:endParaRPr lang="es-MX"/>
        </a:p>
      </dgm:t>
    </dgm:pt>
    <dgm:pt modelId="{ADF8C7BA-FEE1-40AD-85A7-A2546E56A4B6}">
      <dgm:prSet custT="1"/>
      <dgm:spPr/>
      <dgm:t>
        <a:bodyPr/>
        <a:lstStyle/>
        <a:p>
          <a:r>
            <a:rPr lang="es-MX" sz="1600" dirty="0"/>
            <a:t>Líder de automatización</a:t>
          </a:r>
        </a:p>
      </dgm:t>
    </dgm:pt>
    <dgm:pt modelId="{C4A273CA-822F-443C-96BE-4D0E5650A80F}" type="parTrans" cxnId="{75D70C67-7132-4DF5-A808-4E4D0EC41EF3}">
      <dgm:prSet/>
      <dgm:spPr/>
      <dgm:t>
        <a:bodyPr/>
        <a:lstStyle/>
        <a:p>
          <a:endParaRPr lang="es-MX"/>
        </a:p>
      </dgm:t>
    </dgm:pt>
    <dgm:pt modelId="{7FFFF9AA-E675-44D2-BB54-3529A1F66BBC}" type="sibTrans" cxnId="{75D70C67-7132-4DF5-A808-4E4D0EC41EF3}">
      <dgm:prSet/>
      <dgm:spPr/>
      <dgm:t>
        <a:bodyPr/>
        <a:lstStyle/>
        <a:p>
          <a:endParaRPr lang="es-MX"/>
        </a:p>
      </dgm:t>
    </dgm:pt>
    <dgm:pt modelId="{1EED1095-C8E7-41F1-B118-68854ED88638}">
      <dgm:prSet custT="1"/>
      <dgm:spPr/>
      <dgm:t>
        <a:bodyPr/>
        <a:lstStyle/>
        <a:p>
          <a:r>
            <a:rPr lang="es-MX" sz="1200" dirty="0"/>
            <a:t>Arquitecturas de automatización</a:t>
          </a:r>
        </a:p>
      </dgm:t>
    </dgm:pt>
    <dgm:pt modelId="{1D9FACF4-6689-4F95-998B-4602E5F69775}" type="parTrans" cxnId="{2D02BE92-5584-4EB5-B6B5-EEF0AAA59056}">
      <dgm:prSet/>
      <dgm:spPr/>
      <dgm:t>
        <a:bodyPr/>
        <a:lstStyle/>
        <a:p>
          <a:endParaRPr lang="es-MX"/>
        </a:p>
      </dgm:t>
    </dgm:pt>
    <dgm:pt modelId="{561FBB91-EC0F-4D20-A6DA-7F1EEE666846}" type="sibTrans" cxnId="{2D02BE92-5584-4EB5-B6B5-EEF0AAA59056}">
      <dgm:prSet/>
      <dgm:spPr/>
      <dgm:t>
        <a:bodyPr/>
        <a:lstStyle/>
        <a:p>
          <a:endParaRPr lang="es-MX"/>
        </a:p>
      </dgm:t>
    </dgm:pt>
    <dgm:pt modelId="{95E2ACFA-700F-4AA3-982B-0F9DD6C4A39E}">
      <dgm:prSet custT="1"/>
      <dgm:spPr/>
      <dgm:t>
        <a:bodyPr/>
        <a:lstStyle/>
        <a:p>
          <a:r>
            <a:rPr lang="es-MX" sz="1200" dirty="0"/>
            <a:t>Casos donde  aplicativos k se ejecutan frecuentemente</a:t>
          </a:r>
        </a:p>
      </dgm:t>
    </dgm:pt>
    <dgm:pt modelId="{58C6AB7A-159B-4E3B-A91C-F5A2073C23B7}" type="parTrans" cxnId="{D503FE5F-7E59-48FB-9CCA-3976365D261E}">
      <dgm:prSet/>
      <dgm:spPr/>
      <dgm:t>
        <a:bodyPr/>
        <a:lstStyle/>
        <a:p>
          <a:endParaRPr lang="es-MX"/>
        </a:p>
      </dgm:t>
    </dgm:pt>
    <dgm:pt modelId="{5385E5B9-0561-4EAE-8A02-EC8F40C50F90}" type="sibTrans" cxnId="{D503FE5F-7E59-48FB-9CCA-3976365D261E}">
      <dgm:prSet/>
      <dgm:spPr/>
      <dgm:t>
        <a:bodyPr/>
        <a:lstStyle/>
        <a:p>
          <a:endParaRPr lang="es-MX"/>
        </a:p>
      </dgm:t>
    </dgm:pt>
    <dgm:pt modelId="{758393B2-6E81-40C6-A4B0-8BE6934ADFD3}">
      <dgm:prSet custT="1"/>
      <dgm:spPr/>
      <dgm:t>
        <a:bodyPr/>
        <a:lstStyle/>
        <a:p>
          <a:r>
            <a:rPr lang="es-MX" sz="1200" dirty="0"/>
            <a:t>Implementa FRAMEWORK para automatización</a:t>
          </a:r>
        </a:p>
      </dgm:t>
    </dgm:pt>
    <dgm:pt modelId="{AD55C59F-C60B-49D5-8922-9DD2BD04C6E8}" type="parTrans" cxnId="{CDDA7FDD-CF78-4199-A89E-1C17BC3CBE3E}">
      <dgm:prSet/>
      <dgm:spPr/>
      <dgm:t>
        <a:bodyPr/>
        <a:lstStyle/>
        <a:p>
          <a:endParaRPr lang="es-MX"/>
        </a:p>
      </dgm:t>
    </dgm:pt>
    <dgm:pt modelId="{3CB279AA-F4CA-4FB4-808D-8D8DC45F4D41}" type="sibTrans" cxnId="{CDDA7FDD-CF78-4199-A89E-1C17BC3CBE3E}">
      <dgm:prSet/>
      <dgm:spPr/>
      <dgm:t>
        <a:bodyPr/>
        <a:lstStyle/>
        <a:p>
          <a:endParaRPr lang="es-MX"/>
        </a:p>
      </dgm:t>
    </dgm:pt>
    <dgm:pt modelId="{007CDA93-6305-4105-B327-2A20F0F6C541}">
      <dgm:prSet custT="1"/>
      <dgm:spPr/>
      <dgm:t>
        <a:bodyPr/>
        <a:lstStyle/>
        <a:p>
          <a:r>
            <a:rPr lang="es-MX" sz="1200" dirty="0"/>
            <a:t>Esfuerzo en horas equipo de trabajo</a:t>
          </a:r>
        </a:p>
      </dgm:t>
    </dgm:pt>
    <dgm:pt modelId="{03DAADF6-4843-4A47-8A0C-BE0C07B915E0}" type="parTrans" cxnId="{923E4DC9-2C48-41A7-A2FF-5F08238F852E}">
      <dgm:prSet/>
      <dgm:spPr/>
      <dgm:t>
        <a:bodyPr/>
        <a:lstStyle/>
        <a:p>
          <a:endParaRPr lang="es-MX"/>
        </a:p>
      </dgm:t>
    </dgm:pt>
    <dgm:pt modelId="{29E86E1E-344D-42B8-B83D-266CBD2926E6}" type="sibTrans" cxnId="{923E4DC9-2C48-41A7-A2FF-5F08238F852E}">
      <dgm:prSet/>
      <dgm:spPr/>
      <dgm:t>
        <a:bodyPr/>
        <a:lstStyle/>
        <a:p>
          <a:endParaRPr lang="es-MX"/>
        </a:p>
      </dgm:t>
    </dgm:pt>
    <dgm:pt modelId="{4D89D1B4-38D2-44DA-B4F1-8931B98207E4}">
      <dgm:prSet custT="1"/>
      <dgm:spPr/>
      <dgm:t>
        <a:bodyPr/>
        <a:lstStyle/>
        <a:p>
          <a:r>
            <a:rPr lang="es-MX" sz="1200" dirty="0"/>
            <a:t>Estrategia y plan de prueba</a:t>
          </a:r>
        </a:p>
      </dgm:t>
    </dgm:pt>
    <dgm:pt modelId="{95D8B84B-556F-4941-81E9-E5A70B7854D6}" type="parTrans" cxnId="{71229A1F-D0C5-43D0-A89E-1A145870A8FC}">
      <dgm:prSet/>
      <dgm:spPr/>
      <dgm:t>
        <a:bodyPr/>
        <a:lstStyle/>
        <a:p>
          <a:endParaRPr lang="es-MX"/>
        </a:p>
      </dgm:t>
    </dgm:pt>
    <dgm:pt modelId="{FB54DFDE-1850-4106-A2F3-A2206C0DE051}" type="sibTrans" cxnId="{71229A1F-D0C5-43D0-A89E-1A145870A8FC}">
      <dgm:prSet/>
      <dgm:spPr/>
      <dgm:t>
        <a:bodyPr/>
        <a:lstStyle/>
        <a:p>
          <a:endParaRPr lang="es-MX"/>
        </a:p>
      </dgm:t>
    </dgm:pt>
    <dgm:pt modelId="{C9046A9C-1D76-40F4-BA8C-11D565F4C63F}">
      <dgm:prSet custT="1"/>
      <dgm:spPr/>
      <dgm:t>
        <a:bodyPr/>
        <a:lstStyle/>
        <a:p>
          <a:r>
            <a:rPr lang="es-MX" sz="1200" dirty="0"/>
            <a:t>Monitores del robot</a:t>
          </a:r>
        </a:p>
      </dgm:t>
    </dgm:pt>
    <dgm:pt modelId="{D0CD49AB-E297-407D-AB98-C4043C2E78FF}" type="parTrans" cxnId="{E0127292-6D4D-491A-88A3-43F8E4834FB5}">
      <dgm:prSet/>
      <dgm:spPr/>
      <dgm:t>
        <a:bodyPr/>
        <a:lstStyle/>
        <a:p>
          <a:endParaRPr lang="es-MX"/>
        </a:p>
      </dgm:t>
    </dgm:pt>
    <dgm:pt modelId="{640DC1B9-CBEA-4349-A62C-6DAD1F990239}" type="sibTrans" cxnId="{E0127292-6D4D-491A-88A3-43F8E4834FB5}">
      <dgm:prSet/>
      <dgm:spPr/>
      <dgm:t>
        <a:bodyPr/>
        <a:lstStyle/>
        <a:p>
          <a:endParaRPr lang="es-MX"/>
        </a:p>
      </dgm:t>
    </dgm:pt>
    <dgm:pt modelId="{207D8F3D-F3B4-40E3-B6BE-F2B87E46646C}">
      <dgm:prSet custT="1"/>
      <dgm:spPr/>
      <dgm:t>
        <a:bodyPr/>
        <a:lstStyle/>
        <a:p>
          <a:r>
            <a:rPr lang="es-MX" sz="1600" dirty="0"/>
            <a:t>Ingeniero de automatización</a:t>
          </a:r>
        </a:p>
      </dgm:t>
    </dgm:pt>
    <dgm:pt modelId="{9D84F1CD-64F6-4361-97B7-154D10D53D1B}" type="parTrans" cxnId="{B2626376-4E54-44DB-AC6A-A7AD6C4BA5C0}">
      <dgm:prSet/>
      <dgm:spPr/>
      <dgm:t>
        <a:bodyPr/>
        <a:lstStyle/>
        <a:p>
          <a:endParaRPr lang="es-MX"/>
        </a:p>
      </dgm:t>
    </dgm:pt>
    <dgm:pt modelId="{7675CDD8-4F65-40BF-8747-1CB3651EEC1B}" type="sibTrans" cxnId="{B2626376-4E54-44DB-AC6A-A7AD6C4BA5C0}">
      <dgm:prSet/>
      <dgm:spPr/>
      <dgm:t>
        <a:bodyPr/>
        <a:lstStyle/>
        <a:p>
          <a:endParaRPr lang="es-MX"/>
        </a:p>
      </dgm:t>
    </dgm:pt>
    <dgm:pt modelId="{9B6F886F-E804-4EF2-B18C-7807FB0A6221}">
      <dgm:prSet custT="1"/>
      <dgm:spPr/>
      <dgm:t>
        <a:bodyPr/>
        <a:lstStyle/>
        <a:p>
          <a:r>
            <a:rPr lang="es-MX" sz="1200" dirty="0"/>
            <a:t>Automatiza el paso a paso , todos</a:t>
          </a:r>
        </a:p>
      </dgm:t>
    </dgm:pt>
    <dgm:pt modelId="{B37AE5DE-45D9-47BC-962A-DB427940582A}" type="parTrans" cxnId="{3D934431-468F-4C41-860C-1F404CDA4E37}">
      <dgm:prSet/>
      <dgm:spPr/>
      <dgm:t>
        <a:bodyPr/>
        <a:lstStyle/>
        <a:p>
          <a:endParaRPr lang="es-MX"/>
        </a:p>
      </dgm:t>
    </dgm:pt>
    <dgm:pt modelId="{6DBB3430-1242-4D4B-BA4D-4AFC0CC4D5DF}" type="sibTrans" cxnId="{3D934431-468F-4C41-860C-1F404CDA4E37}">
      <dgm:prSet/>
      <dgm:spPr/>
      <dgm:t>
        <a:bodyPr/>
        <a:lstStyle/>
        <a:p>
          <a:endParaRPr lang="es-MX"/>
        </a:p>
      </dgm:t>
    </dgm:pt>
    <dgm:pt modelId="{17AEEABF-A9D0-45A4-BB57-3950DB8623B6}">
      <dgm:prSet custT="1"/>
      <dgm:spPr/>
      <dgm:t>
        <a:bodyPr/>
        <a:lstStyle/>
        <a:p>
          <a:r>
            <a:rPr lang="es-MX" sz="1200" dirty="0"/>
            <a:t>Ejecuta scripts</a:t>
          </a:r>
        </a:p>
      </dgm:t>
    </dgm:pt>
    <dgm:pt modelId="{FF2769B9-F812-40AA-9E15-A50A01C4E10C}" type="parTrans" cxnId="{D69AB331-000F-4BEC-940F-E0DFC765FB92}">
      <dgm:prSet/>
      <dgm:spPr/>
      <dgm:t>
        <a:bodyPr/>
        <a:lstStyle/>
        <a:p>
          <a:endParaRPr lang="es-MX"/>
        </a:p>
      </dgm:t>
    </dgm:pt>
    <dgm:pt modelId="{5F517769-9EE4-4687-9BA6-E842DCFC074A}" type="sibTrans" cxnId="{D69AB331-000F-4BEC-940F-E0DFC765FB92}">
      <dgm:prSet/>
      <dgm:spPr/>
      <dgm:t>
        <a:bodyPr/>
        <a:lstStyle/>
        <a:p>
          <a:endParaRPr lang="es-MX"/>
        </a:p>
      </dgm:t>
    </dgm:pt>
    <dgm:pt modelId="{BDDFE20A-3C92-4BDB-A445-33DFDDDD0064}">
      <dgm:prSet custT="1"/>
      <dgm:spPr/>
      <dgm:t>
        <a:bodyPr/>
        <a:lstStyle/>
        <a:p>
          <a:r>
            <a:rPr lang="es-MX" sz="1200" dirty="0"/>
            <a:t>Conoce de frameworks ya que</a:t>
          </a:r>
        </a:p>
      </dgm:t>
    </dgm:pt>
    <dgm:pt modelId="{0BE40987-3D44-4D74-9BAE-90F62BA4B028}" type="parTrans" cxnId="{DF92C879-4A5D-41F0-B3A7-B7C74C94377F}">
      <dgm:prSet/>
      <dgm:spPr/>
      <dgm:t>
        <a:bodyPr/>
        <a:lstStyle/>
        <a:p>
          <a:endParaRPr lang="es-MX"/>
        </a:p>
      </dgm:t>
    </dgm:pt>
    <dgm:pt modelId="{B38D4CC2-EA4A-446E-BA8B-DA13347B4F6D}" type="sibTrans" cxnId="{DF92C879-4A5D-41F0-B3A7-B7C74C94377F}">
      <dgm:prSet/>
      <dgm:spPr/>
      <dgm:t>
        <a:bodyPr/>
        <a:lstStyle/>
        <a:p>
          <a:endParaRPr lang="es-MX"/>
        </a:p>
      </dgm:t>
    </dgm:pt>
    <dgm:pt modelId="{7C69AE90-62ED-4EB0-8541-488FA6499892}">
      <dgm:prSet custT="1"/>
      <dgm:spPr/>
      <dgm:t>
        <a:bodyPr/>
        <a:lstStyle/>
        <a:p>
          <a:r>
            <a:rPr lang="es-MX" sz="1200" dirty="0"/>
            <a:t>El debe tener alto conociendo en frameworks</a:t>
          </a:r>
        </a:p>
      </dgm:t>
    </dgm:pt>
    <dgm:pt modelId="{F4737902-B81E-4329-9DE9-DFC397848DC4}" type="parTrans" cxnId="{C8DDA84B-EF0B-437A-B840-F5EF4E9716A4}">
      <dgm:prSet/>
      <dgm:spPr/>
      <dgm:t>
        <a:bodyPr/>
        <a:lstStyle/>
        <a:p>
          <a:endParaRPr lang="es-MX"/>
        </a:p>
      </dgm:t>
    </dgm:pt>
    <dgm:pt modelId="{5C690AD9-8310-49B8-AE8B-6FF636DCE3A6}" type="sibTrans" cxnId="{C8DDA84B-EF0B-437A-B840-F5EF4E9716A4}">
      <dgm:prSet/>
      <dgm:spPr/>
      <dgm:t>
        <a:bodyPr/>
        <a:lstStyle/>
        <a:p>
          <a:endParaRPr lang="es-MX"/>
        </a:p>
      </dgm:t>
    </dgm:pt>
    <dgm:pt modelId="{D1B77A46-4BF4-49B9-B4E4-CC904C872053}">
      <dgm:prSet custT="1"/>
      <dgm:spPr/>
      <dgm:t>
        <a:bodyPr/>
        <a:lstStyle/>
        <a:p>
          <a:r>
            <a:rPr lang="es-MX" sz="1200" dirty="0"/>
            <a:t>Diseño scripts</a:t>
          </a:r>
        </a:p>
      </dgm:t>
    </dgm:pt>
    <dgm:pt modelId="{CF59CD63-49B7-4409-8DD3-041DB693ED15}" type="parTrans" cxnId="{6F261E34-E6CD-4566-91A5-7333906A34B5}">
      <dgm:prSet/>
      <dgm:spPr/>
      <dgm:t>
        <a:bodyPr/>
        <a:lstStyle/>
        <a:p>
          <a:endParaRPr lang="es-MX"/>
        </a:p>
      </dgm:t>
    </dgm:pt>
    <dgm:pt modelId="{64DDC199-067E-4563-BD26-3F58D19C81E6}" type="sibTrans" cxnId="{6F261E34-E6CD-4566-91A5-7333906A34B5}">
      <dgm:prSet/>
      <dgm:spPr/>
      <dgm:t>
        <a:bodyPr/>
        <a:lstStyle/>
        <a:p>
          <a:endParaRPr lang="es-MX"/>
        </a:p>
      </dgm:t>
    </dgm:pt>
    <dgm:pt modelId="{D74431CC-966A-461D-A792-875BC1417B28}" type="pres">
      <dgm:prSet presAssocID="{5C9A25C5-37A8-4778-8574-3C9D40D5FD97}" presName="compositeShape" presStyleCnt="0">
        <dgm:presLayoutVars>
          <dgm:chMax val="7"/>
          <dgm:dir/>
          <dgm:resizeHandles val="exact"/>
        </dgm:presLayoutVars>
      </dgm:prSet>
      <dgm:spPr/>
    </dgm:pt>
    <dgm:pt modelId="{521B952D-FC12-4701-B4C7-C018E75A0526}" type="pres">
      <dgm:prSet presAssocID="{5B621182-5DB8-4B5D-B113-9641A6506D8F}" presName="circ1" presStyleLbl="vennNode1" presStyleIdx="0" presStyleCnt="7"/>
      <dgm:spPr/>
    </dgm:pt>
    <dgm:pt modelId="{A7AF769A-0A93-4E9F-AA92-0FA1B870229F}" type="pres">
      <dgm:prSet presAssocID="{5B621182-5DB8-4B5D-B113-9641A6506D8F}" presName="circ1Tx" presStyleLbl="revTx" presStyleIdx="0" presStyleCnt="0" custScaleX="167372">
        <dgm:presLayoutVars>
          <dgm:chMax val="0"/>
          <dgm:chPref val="0"/>
          <dgm:bulletEnabled val="1"/>
        </dgm:presLayoutVars>
      </dgm:prSet>
      <dgm:spPr/>
    </dgm:pt>
    <dgm:pt modelId="{FFFF983D-BB91-45E8-B358-982154E32606}" type="pres">
      <dgm:prSet presAssocID="{E2B6B03F-1B0D-4F44-88A1-5641D141687D}" presName="circ2" presStyleLbl="vennNode1" presStyleIdx="1" presStyleCnt="7"/>
      <dgm:spPr/>
    </dgm:pt>
    <dgm:pt modelId="{3AA41766-A574-4DA3-B495-F4301FB9EE27}" type="pres">
      <dgm:prSet presAssocID="{E2B6B03F-1B0D-4F44-88A1-5641D141687D}" presName="circ2Tx" presStyleLbl="revTx" presStyleIdx="0" presStyleCnt="0" custScaleX="232278" custLinFactNeighborX="54686" custLinFactNeighborY="-67000">
        <dgm:presLayoutVars>
          <dgm:chMax val="0"/>
          <dgm:chPref val="0"/>
          <dgm:bulletEnabled val="1"/>
        </dgm:presLayoutVars>
      </dgm:prSet>
      <dgm:spPr/>
    </dgm:pt>
    <dgm:pt modelId="{F4B898C2-4DF4-4BBD-A40F-758470FAD618}" type="pres">
      <dgm:prSet presAssocID="{78ED30C4-CE9F-421A-86F1-99FD2C9974CA}" presName="circ3" presStyleLbl="vennNode1" presStyleIdx="2" presStyleCnt="7"/>
      <dgm:spPr/>
    </dgm:pt>
    <dgm:pt modelId="{9C1F0ACF-8F2A-4487-823A-2AB088076784}" type="pres">
      <dgm:prSet presAssocID="{78ED30C4-CE9F-421A-86F1-99FD2C9974CA}" presName="circ3Tx" presStyleLbl="revTx" presStyleIdx="0" presStyleCnt="0" custScaleX="231982" custScaleY="156892" custLinFactNeighborX="61626" custLinFactNeighborY="-58280">
        <dgm:presLayoutVars>
          <dgm:chMax val="0"/>
          <dgm:chPref val="0"/>
          <dgm:bulletEnabled val="1"/>
        </dgm:presLayoutVars>
      </dgm:prSet>
      <dgm:spPr/>
    </dgm:pt>
    <dgm:pt modelId="{AD2EBEAE-BCC1-4D5D-A0EB-45BA0EFAD73A}" type="pres">
      <dgm:prSet presAssocID="{D813ABBD-B5BD-4764-9527-D248784EDFD0}" presName="circ4" presStyleLbl="vennNode1" presStyleIdx="3" presStyleCnt="7"/>
      <dgm:spPr/>
    </dgm:pt>
    <dgm:pt modelId="{6CC55498-B957-484A-B654-67E0701ED04F}" type="pres">
      <dgm:prSet presAssocID="{D813ABBD-B5BD-4764-9527-D248784EDFD0}" presName="circ4Tx" presStyleLbl="revTx" presStyleIdx="0" presStyleCnt="0" custScaleX="198911" custLinFactNeighborX="77139" custLinFactNeighborY="-39674">
        <dgm:presLayoutVars>
          <dgm:chMax val="0"/>
          <dgm:chPref val="0"/>
          <dgm:bulletEnabled val="1"/>
        </dgm:presLayoutVars>
      </dgm:prSet>
      <dgm:spPr/>
    </dgm:pt>
    <dgm:pt modelId="{3046DF25-C309-4B68-96C7-C64DC0046F0D}" type="pres">
      <dgm:prSet presAssocID="{B88CD985-86DA-4316-BFF9-205F3E7F17E7}" presName="circ5" presStyleLbl="vennNode1" presStyleIdx="4" presStyleCnt="7"/>
      <dgm:spPr/>
    </dgm:pt>
    <dgm:pt modelId="{E89E0A91-80CA-4556-B622-370E05EFEBB4}" type="pres">
      <dgm:prSet presAssocID="{B88CD985-86DA-4316-BFF9-205F3E7F17E7}" presName="circ5Tx" presStyleLbl="revTx" presStyleIdx="0" presStyleCnt="0" custScaleX="211154" custScaleY="128391" custLinFactNeighborX="-38852" custLinFactNeighborY="-16665">
        <dgm:presLayoutVars>
          <dgm:chMax val="0"/>
          <dgm:chPref val="0"/>
          <dgm:bulletEnabled val="1"/>
        </dgm:presLayoutVars>
      </dgm:prSet>
      <dgm:spPr/>
    </dgm:pt>
    <dgm:pt modelId="{3AEC4A4A-B8D9-481D-9BF6-47CDE894B336}" type="pres">
      <dgm:prSet presAssocID="{ADF8C7BA-FEE1-40AD-85A7-A2546E56A4B6}" presName="circ6" presStyleLbl="vennNode1" presStyleIdx="5" presStyleCnt="7"/>
      <dgm:spPr/>
    </dgm:pt>
    <dgm:pt modelId="{2ABB0EB3-7715-4211-B7F0-CF96EA1EF598}" type="pres">
      <dgm:prSet presAssocID="{ADF8C7BA-FEE1-40AD-85A7-A2546E56A4B6}" presName="circ6Tx" presStyleLbl="revTx" presStyleIdx="0" presStyleCnt="0" custScaleX="259644" custScaleY="125092" custLinFactNeighborX="-84343" custLinFactNeighborY="-21666">
        <dgm:presLayoutVars>
          <dgm:chMax val="0"/>
          <dgm:chPref val="0"/>
          <dgm:bulletEnabled val="1"/>
        </dgm:presLayoutVars>
      </dgm:prSet>
      <dgm:spPr/>
    </dgm:pt>
    <dgm:pt modelId="{96F3DC20-6E1D-4AB4-AC04-00EDD8EED48F}" type="pres">
      <dgm:prSet presAssocID="{207D8F3D-F3B4-40E3-B6BE-F2B87E46646C}" presName="circ7" presStyleLbl="vennNode1" presStyleIdx="6" presStyleCnt="7"/>
      <dgm:spPr/>
    </dgm:pt>
    <dgm:pt modelId="{DAFAEAB8-C6D0-48D5-A795-DBA0716BE69E}" type="pres">
      <dgm:prSet presAssocID="{207D8F3D-F3B4-40E3-B6BE-F2B87E46646C}" presName="circ7Tx" presStyleLbl="revTx" presStyleIdx="0" presStyleCnt="0" custScaleX="196997" custScaleY="152374" custLinFactNeighborX="-50700" custLinFactNeighborY="-42000">
        <dgm:presLayoutVars>
          <dgm:chMax val="0"/>
          <dgm:chPref val="0"/>
          <dgm:bulletEnabled val="1"/>
        </dgm:presLayoutVars>
      </dgm:prSet>
      <dgm:spPr/>
    </dgm:pt>
  </dgm:ptLst>
  <dgm:cxnLst>
    <dgm:cxn modelId="{FA904400-595E-4C56-9EF3-361FA551BE41}" type="presOf" srcId="{D805CD2C-8775-492E-899D-E593CA81A059}" destId="{E89E0A91-80CA-4556-B622-370E05EFEBB4}" srcOrd="0" destOrd="3" presId="urn:microsoft.com/office/officeart/2005/8/layout/venn1"/>
    <dgm:cxn modelId="{ED325701-BC47-4F8F-90C9-0FF17C6D9FEE}" srcId="{B88CD985-86DA-4316-BFF9-205F3E7F17E7}" destId="{CD94373B-9275-4395-BC92-9DF8373B86A2}" srcOrd="1" destOrd="0" parTransId="{AFBCD3B1-A4F2-41F7-B668-1ACF00B5F866}" sibTransId="{A31EED4C-C759-46BA-A564-074B0F0DEF28}"/>
    <dgm:cxn modelId="{1A2D6D06-87FF-4A61-83C4-F7500CA97C55}" srcId="{B88CD985-86DA-4316-BFF9-205F3E7F17E7}" destId="{FFEECF5D-8497-45F2-8A28-07C64E7FF3F3}" srcOrd="3" destOrd="0" parTransId="{59B3A673-C4B6-4AF1-A081-826768D408E6}" sibTransId="{284DC938-8B8D-4766-B30E-FC5AE9636A23}"/>
    <dgm:cxn modelId="{A2066507-811C-48C4-AEE6-7841D304B5E5}" type="presOf" srcId="{95E2ACFA-700F-4AA3-982B-0F9DD6C4A39E}" destId="{2ABB0EB3-7715-4211-B7F0-CF96EA1EF598}" srcOrd="0" destOrd="2" presId="urn:microsoft.com/office/officeart/2005/8/layout/venn1"/>
    <dgm:cxn modelId="{08780A12-923F-4A95-9168-60575B0CB98A}" type="presOf" srcId="{3A14975B-C9B1-4EC0-83D9-3A8ADE6D8E2A}" destId="{3AA41766-A574-4DA3-B495-F4301FB9EE27}" srcOrd="0" destOrd="1" presId="urn:microsoft.com/office/officeart/2005/8/layout/venn1"/>
    <dgm:cxn modelId="{7D11531B-7AB0-4D80-8142-36405C3EC690}" type="presOf" srcId="{752CE377-9A67-49E8-8FA9-BA5D5C5E5399}" destId="{6CC55498-B957-484A-B654-67E0701ED04F}" srcOrd="0" destOrd="2" presId="urn:microsoft.com/office/officeart/2005/8/layout/venn1"/>
    <dgm:cxn modelId="{E36ACE1C-08A0-4BF9-8763-7D1CB7982418}" type="presOf" srcId="{CD94373B-9275-4395-BC92-9DF8373B86A2}" destId="{E89E0A91-80CA-4556-B622-370E05EFEBB4}" srcOrd="0" destOrd="2" presId="urn:microsoft.com/office/officeart/2005/8/layout/venn1"/>
    <dgm:cxn modelId="{71229A1F-D0C5-43D0-A89E-1A145870A8FC}" srcId="{ADF8C7BA-FEE1-40AD-85A7-A2546E56A4B6}" destId="{4D89D1B4-38D2-44DA-B4F1-8931B98207E4}" srcOrd="4" destOrd="0" parTransId="{95D8B84B-556F-4941-81E9-E5A70B7854D6}" sibTransId="{FB54DFDE-1850-4106-A2F3-A2206C0DE051}"/>
    <dgm:cxn modelId="{90D24721-9928-4418-B211-F6F489232DBE}" type="presOf" srcId="{5AB50832-E625-4E4F-B55D-46028A60AD45}" destId="{9C1F0ACF-8F2A-4487-823A-2AB088076784}" srcOrd="0" destOrd="3" presId="urn:microsoft.com/office/officeart/2005/8/layout/venn1"/>
    <dgm:cxn modelId="{85FE4226-83B1-4675-BB82-F651B750ECD5}" srcId="{D813ABBD-B5BD-4764-9527-D248784EDFD0}" destId="{AE1AE7C0-9960-4688-BD69-62EB1CC204C0}" srcOrd="2" destOrd="0" parTransId="{9DD5F892-3EED-4F70-8E06-1A3CC0EBFF6E}" sibTransId="{EF8A8559-59B2-46C6-BC68-A8A1F1DFF037}"/>
    <dgm:cxn modelId="{C260442B-DB5F-44C4-9FB1-DD0C132B6951}" type="presOf" srcId="{758393B2-6E81-40C6-A4B0-8BE6934ADFD3}" destId="{2ABB0EB3-7715-4211-B7F0-CF96EA1EF598}" srcOrd="0" destOrd="3" presId="urn:microsoft.com/office/officeart/2005/8/layout/venn1"/>
    <dgm:cxn modelId="{DED55B2E-0771-4052-8A70-54C6660B14FC}" type="presOf" srcId="{BD8AF1FA-EB85-4D85-BF03-C95AC93FCAD4}" destId="{E89E0A91-80CA-4556-B622-370E05EFEBB4}" srcOrd="0" destOrd="1" presId="urn:microsoft.com/office/officeart/2005/8/layout/venn1"/>
    <dgm:cxn modelId="{3D934431-468F-4C41-860C-1F404CDA4E37}" srcId="{207D8F3D-F3B4-40E3-B6BE-F2B87E46646C}" destId="{9B6F886F-E804-4EF2-B18C-7807FB0A6221}" srcOrd="0" destOrd="0" parTransId="{B37AE5DE-45D9-47BC-962A-DB427940582A}" sibTransId="{6DBB3430-1242-4D4B-BA4D-4AFC0CC4D5DF}"/>
    <dgm:cxn modelId="{D69AB331-000F-4BEC-940F-E0DFC765FB92}" srcId="{207D8F3D-F3B4-40E3-B6BE-F2B87E46646C}" destId="{17AEEABF-A9D0-45A4-BB57-3950DB8623B6}" srcOrd="1" destOrd="0" parTransId="{FF2769B9-F812-40AA-9E15-A50A01C4E10C}" sibTransId="{5F517769-9EE4-4687-9BA6-E842DCFC074A}"/>
    <dgm:cxn modelId="{6F261E34-E6CD-4566-91A5-7333906A34B5}" srcId="{207D8F3D-F3B4-40E3-B6BE-F2B87E46646C}" destId="{D1B77A46-4BF4-49B9-B4E4-CC904C872053}" srcOrd="4" destOrd="0" parTransId="{CF59CD63-49B7-4409-8DD3-041DB693ED15}" sibTransId="{64DDC199-067E-4563-BD26-3F58D19C81E6}"/>
    <dgm:cxn modelId="{6386DA36-B962-435D-9E5B-D4A73A5B14ED}" type="presOf" srcId="{D1B77A46-4BF4-49B9-B4E4-CC904C872053}" destId="{DAFAEAB8-C6D0-48D5-A795-DBA0716BE69E}" srcOrd="0" destOrd="5" presId="urn:microsoft.com/office/officeart/2005/8/layout/venn1"/>
    <dgm:cxn modelId="{2E6DD239-A706-4DCD-8DDA-17948E1BC45D}" srcId="{E2B6B03F-1B0D-4F44-88A1-5641D141687D}" destId="{56FE0EF7-546D-43ED-AE90-31CEB1ED2901}" srcOrd="1" destOrd="0" parTransId="{54317652-7A82-4AB5-AD50-D6C6F6E5CEF9}" sibTransId="{17BE968A-E9CE-44A9-9896-3DC8D4023F47}"/>
    <dgm:cxn modelId="{1E27AE3C-7A4A-441D-BC66-2CE705B0909A}" srcId="{78ED30C4-CE9F-421A-86F1-99FD2C9974CA}" destId="{5AB50832-E625-4E4F-B55D-46028A60AD45}" srcOrd="2" destOrd="0" parTransId="{F1FDDDAF-B3BD-4D63-8B3F-A690D25A0F75}" sibTransId="{4B71A184-C2F8-4B7E-895A-2485EED49743}"/>
    <dgm:cxn modelId="{90AA1F3D-7C5D-4278-94E5-9F13180B8640}" srcId="{D813ABBD-B5BD-4764-9527-D248784EDFD0}" destId="{59CDECD7-60EA-43D3-BBC6-3B0C5E46FA5E}" srcOrd="0" destOrd="0" parTransId="{1E38B054-23E0-4798-9639-60C9DEB5C667}" sibTransId="{222CC2AB-B937-4D12-90CC-E0D92FD080D7}"/>
    <dgm:cxn modelId="{E5ADDE5E-4469-459E-AA4B-32370961CDB4}" type="presOf" srcId="{D813ABBD-B5BD-4764-9527-D248784EDFD0}" destId="{6CC55498-B957-484A-B654-67E0701ED04F}" srcOrd="0" destOrd="0" presId="urn:microsoft.com/office/officeart/2005/8/layout/venn1"/>
    <dgm:cxn modelId="{D503FE5F-7E59-48FB-9CCA-3976365D261E}" srcId="{ADF8C7BA-FEE1-40AD-85A7-A2546E56A4B6}" destId="{95E2ACFA-700F-4AA3-982B-0F9DD6C4A39E}" srcOrd="1" destOrd="0" parTransId="{58C6AB7A-159B-4E3B-A91C-F5A2073C23B7}" sibTransId="{5385E5B9-0561-4EAE-8A02-EC8F40C50F90}"/>
    <dgm:cxn modelId="{6903F465-3606-4FA0-8E4F-71915080438E}" type="presOf" srcId="{E2B6B03F-1B0D-4F44-88A1-5641D141687D}" destId="{3AA41766-A574-4DA3-B495-F4301FB9EE27}" srcOrd="0" destOrd="0" presId="urn:microsoft.com/office/officeart/2005/8/layout/venn1"/>
    <dgm:cxn modelId="{C9BBEB46-5996-41DB-A0E6-6FD2F7941DCC}" type="presOf" srcId="{5A9DBCAA-A25F-40E0-9973-705BF49707ED}" destId="{9C1F0ACF-8F2A-4487-823A-2AB088076784}" srcOrd="0" destOrd="6" presId="urn:microsoft.com/office/officeart/2005/8/layout/venn1"/>
    <dgm:cxn modelId="{75D70C67-7132-4DF5-A808-4E4D0EC41EF3}" srcId="{5C9A25C5-37A8-4778-8574-3C9D40D5FD97}" destId="{ADF8C7BA-FEE1-40AD-85A7-A2546E56A4B6}" srcOrd="5" destOrd="0" parTransId="{C4A273CA-822F-443C-96BE-4D0E5650A80F}" sibTransId="{7FFFF9AA-E675-44D2-BB54-3529A1F66BBC}"/>
    <dgm:cxn modelId="{88621849-1207-4545-A496-41D7FA711B12}" type="presOf" srcId="{C957C26D-5894-48A9-9E8E-614A3ADE567F}" destId="{9C1F0ACF-8F2A-4487-823A-2AB088076784}" srcOrd="0" destOrd="7" presId="urn:microsoft.com/office/officeart/2005/8/layout/venn1"/>
    <dgm:cxn modelId="{C02B5249-92FA-43C4-9906-D2D155B8A863}" srcId="{78ED30C4-CE9F-421A-86F1-99FD2C9974CA}" destId="{C957C26D-5894-48A9-9E8E-614A3ADE567F}" srcOrd="6" destOrd="0" parTransId="{04BF913C-DA17-492C-8764-65EF3BE8B800}" sibTransId="{54908B26-F5CD-40BE-8F21-2944600EFBE9}"/>
    <dgm:cxn modelId="{C8DDA84B-EF0B-437A-B840-F5EF4E9716A4}" srcId="{207D8F3D-F3B4-40E3-B6BE-F2B87E46646C}" destId="{7C69AE90-62ED-4EB0-8541-488FA6499892}" srcOrd="3" destOrd="0" parTransId="{F4737902-B81E-4329-9DE9-DFC397848DC4}" sibTransId="{5C690AD9-8310-49B8-AE8B-6FF636DCE3A6}"/>
    <dgm:cxn modelId="{1478A66E-B35A-4352-A2CD-238D52EF7B11}" type="presOf" srcId="{9B6F886F-E804-4EF2-B18C-7807FB0A6221}" destId="{DAFAEAB8-C6D0-48D5-A795-DBA0716BE69E}" srcOrd="0" destOrd="1" presId="urn:microsoft.com/office/officeart/2005/8/layout/venn1"/>
    <dgm:cxn modelId="{0CED7B72-578D-4AB2-9A30-78B739B37EDF}" type="presOf" srcId="{FFEECF5D-8497-45F2-8A28-07C64E7FF3F3}" destId="{E89E0A91-80CA-4556-B622-370E05EFEBB4}" srcOrd="0" destOrd="4" presId="urn:microsoft.com/office/officeart/2005/8/layout/venn1"/>
    <dgm:cxn modelId="{02D53D75-C8BC-4E4C-8268-249E168A8EDD}" type="presOf" srcId="{AE1AE7C0-9960-4688-BD69-62EB1CC204C0}" destId="{6CC55498-B957-484A-B654-67E0701ED04F}" srcOrd="0" destOrd="3" presId="urn:microsoft.com/office/officeart/2005/8/layout/venn1"/>
    <dgm:cxn modelId="{B2626376-4E54-44DB-AC6A-A7AD6C4BA5C0}" srcId="{5C9A25C5-37A8-4778-8574-3C9D40D5FD97}" destId="{207D8F3D-F3B4-40E3-B6BE-F2B87E46646C}" srcOrd="6" destOrd="0" parTransId="{9D84F1CD-64F6-4361-97B7-154D10D53D1B}" sibTransId="{7675CDD8-4F65-40BF-8747-1CB3651EEC1B}"/>
    <dgm:cxn modelId="{B9B07777-D081-4628-B923-0AA1E4A56EFF}" srcId="{78ED30C4-CE9F-421A-86F1-99FD2C9974CA}" destId="{589186C4-35C7-48BB-9B04-847D927E89A5}" srcOrd="4" destOrd="0" parTransId="{BB322F3D-7A36-453A-A3E7-4660BE4B190B}" sibTransId="{934058E3-E78D-4DA4-AC0F-B0CE3387BE87}"/>
    <dgm:cxn modelId="{DF92C879-4A5D-41F0-B3A7-B7C74C94377F}" srcId="{207D8F3D-F3B4-40E3-B6BE-F2B87E46646C}" destId="{BDDFE20A-3C92-4BDB-A445-33DFDDDD0064}" srcOrd="2" destOrd="0" parTransId="{0BE40987-3D44-4D74-9BAE-90F62BA4B028}" sibTransId="{B38D4CC2-EA4A-446E-BA8B-DA13347B4F6D}"/>
    <dgm:cxn modelId="{F93ECB7D-E8E0-4857-94CB-DC26FEF71FAB}" type="presOf" srcId="{78ED30C4-CE9F-421A-86F1-99FD2C9974CA}" destId="{9C1F0ACF-8F2A-4487-823A-2AB088076784}" srcOrd="0" destOrd="0" presId="urn:microsoft.com/office/officeart/2005/8/layout/venn1"/>
    <dgm:cxn modelId="{4A4A5B82-5D36-4A67-B553-67867AB425DC}" type="presOf" srcId="{17AEEABF-A9D0-45A4-BB57-3950DB8623B6}" destId="{DAFAEAB8-C6D0-48D5-A795-DBA0716BE69E}" srcOrd="0" destOrd="2" presId="urn:microsoft.com/office/officeart/2005/8/layout/venn1"/>
    <dgm:cxn modelId="{E716E683-9B68-4BF4-B104-0CD9DD86E116}" type="presOf" srcId="{207D8F3D-F3B4-40E3-B6BE-F2B87E46646C}" destId="{DAFAEAB8-C6D0-48D5-A795-DBA0716BE69E}" srcOrd="0" destOrd="0" presId="urn:microsoft.com/office/officeart/2005/8/layout/venn1"/>
    <dgm:cxn modelId="{4F1D9284-CFA8-40BC-9E1A-28D7596CF377}" type="presOf" srcId="{5C9A25C5-37A8-4778-8574-3C9D40D5FD97}" destId="{D74431CC-966A-461D-A792-875BC1417B28}" srcOrd="0" destOrd="0" presId="urn:microsoft.com/office/officeart/2005/8/layout/venn1"/>
    <dgm:cxn modelId="{11AB8B87-F689-4D12-AA9B-5CF6180049BD}" srcId="{78ED30C4-CE9F-421A-86F1-99FD2C9974CA}" destId="{F6E5FA8A-0BC1-41BF-A01B-2F295EEF4590}" srcOrd="3" destOrd="0" parTransId="{72D25B4D-F254-40F3-9733-3BD78CF6D03A}" sibTransId="{4273481D-B9A5-446F-AD51-45A952C9B127}"/>
    <dgm:cxn modelId="{DF7BEC88-7BB0-47C7-BDBE-D4A8B385C470}" srcId="{5C9A25C5-37A8-4778-8574-3C9D40D5FD97}" destId="{78ED30C4-CE9F-421A-86F1-99FD2C9974CA}" srcOrd="2" destOrd="0" parTransId="{CE735AD4-5C44-47EA-B8C8-D31389C0500F}" sibTransId="{31C690E2-46CD-49D7-A787-4F338D4BA9A5}"/>
    <dgm:cxn modelId="{0BC64489-B1D8-47F7-B0B5-17AB7C578043}" srcId="{78ED30C4-CE9F-421A-86F1-99FD2C9974CA}" destId="{5A9DBCAA-A25F-40E0-9973-705BF49707ED}" srcOrd="5" destOrd="0" parTransId="{F706C539-7590-4748-BB90-628FE94E9437}" sibTransId="{98A50A99-FF4B-41A8-BCF7-08F9DEC3D829}"/>
    <dgm:cxn modelId="{FA81A18C-B46A-4C06-9A4B-19E2C18F7F26}" type="presOf" srcId="{589186C4-35C7-48BB-9B04-847D927E89A5}" destId="{9C1F0ACF-8F2A-4487-823A-2AB088076784}" srcOrd="0" destOrd="5" presId="urn:microsoft.com/office/officeart/2005/8/layout/venn1"/>
    <dgm:cxn modelId="{E0127292-6D4D-491A-88A3-43F8E4834FB5}" srcId="{ADF8C7BA-FEE1-40AD-85A7-A2546E56A4B6}" destId="{C9046A9C-1D76-40F4-BA8C-11D565F4C63F}" srcOrd="5" destOrd="0" parTransId="{D0CD49AB-E297-407D-AB98-C4043C2E78FF}" sibTransId="{640DC1B9-CBEA-4349-A62C-6DAD1F990239}"/>
    <dgm:cxn modelId="{2D02BE92-5584-4EB5-B6B5-EEF0AAA59056}" srcId="{ADF8C7BA-FEE1-40AD-85A7-A2546E56A4B6}" destId="{1EED1095-C8E7-41F1-B118-68854ED88638}" srcOrd="0" destOrd="0" parTransId="{1D9FACF4-6689-4F95-998B-4602E5F69775}" sibTransId="{561FBB91-EC0F-4D20-A6DA-7F1EEE666846}"/>
    <dgm:cxn modelId="{A83F4095-5F19-4550-A77C-CAAA143436FF}" srcId="{5B621182-5DB8-4B5D-B113-9641A6506D8F}" destId="{4259D4AA-1712-4E81-AA62-CE9D7EB25ECB}" srcOrd="0" destOrd="0" parTransId="{5FA319CC-E8D4-44F0-B2D7-AFD1659719AF}" sibTransId="{DE588930-AC35-4365-B5DB-285FC4B23BFD}"/>
    <dgm:cxn modelId="{1D73D5A0-8D0E-4E4E-83A7-E2BF6CE130F8}" type="presOf" srcId="{ADF8C7BA-FEE1-40AD-85A7-A2546E56A4B6}" destId="{2ABB0EB3-7715-4211-B7F0-CF96EA1EF598}" srcOrd="0" destOrd="0" presId="urn:microsoft.com/office/officeart/2005/8/layout/venn1"/>
    <dgm:cxn modelId="{51CF05A1-4117-41C0-B71C-769F5F24D2E1}" srcId="{5C9A25C5-37A8-4778-8574-3C9D40D5FD97}" destId="{E2B6B03F-1B0D-4F44-88A1-5641D141687D}" srcOrd="1" destOrd="0" parTransId="{7B15B5FC-A1ED-400E-8123-94D46CE2014B}" sibTransId="{99D8E518-0CD0-4C32-B653-2D6C3D2D982C}"/>
    <dgm:cxn modelId="{01123BA1-304A-49ED-9EB7-5442AF6BEF07}" srcId="{5C9A25C5-37A8-4778-8574-3C9D40D5FD97}" destId="{B88CD985-86DA-4316-BFF9-205F3E7F17E7}" srcOrd="4" destOrd="0" parTransId="{77226932-E8AC-4760-AFDA-56F4866070CB}" sibTransId="{132A95B4-0CFD-4776-BF79-4FD361A07215}"/>
    <dgm:cxn modelId="{8C20D3A3-5787-4F7F-9E99-864EE2856AC4}" type="presOf" srcId="{35BE8F20-73D8-42BC-B917-1F11392B4F4F}" destId="{9C1F0ACF-8F2A-4487-823A-2AB088076784}" srcOrd="0" destOrd="2" presId="urn:microsoft.com/office/officeart/2005/8/layout/venn1"/>
    <dgm:cxn modelId="{14178EA6-52AE-467D-959D-028B8139577B}" type="presOf" srcId="{007CDA93-6305-4105-B327-2A20F0F6C541}" destId="{2ABB0EB3-7715-4211-B7F0-CF96EA1EF598}" srcOrd="0" destOrd="4" presId="urn:microsoft.com/office/officeart/2005/8/layout/venn1"/>
    <dgm:cxn modelId="{088541A8-4F0D-4633-A5E1-EA64011D1355}" type="presOf" srcId="{BDDFE20A-3C92-4BDB-A445-33DFDDDD0064}" destId="{DAFAEAB8-C6D0-48D5-A795-DBA0716BE69E}" srcOrd="0" destOrd="3" presId="urn:microsoft.com/office/officeart/2005/8/layout/venn1"/>
    <dgm:cxn modelId="{A779C2B1-A813-4C61-A2C1-C0F8FFC6356E}" srcId="{B88CD985-86DA-4316-BFF9-205F3E7F17E7}" destId="{BD8AF1FA-EB85-4D85-BF03-C95AC93FCAD4}" srcOrd="0" destOrd="0" parTransId="{1DE15EC2-CBDB-4039-9DB7-27A0C6D5AD41}" sibTransId="{CA62C8DF-DBA5-47B4-BB48-ADB8C33C197A}"/>
    <dgm:cxn modelId="{5DE3FCB1-CEA4-400C-8A2D-10D247F5068D}" srcId="{B88CD985-86DA-4316-BFF9-205F3E7F17E7}" destId="{D805CD2C-8775-492E-899D-E593CA81A059}" srcOrd="2" destOrd="0" parTransId="{8217ABB5-A0DC-46D9-8C49-C4B59367A0CA}" sibTransId="{4D54C1F1-B0B6-4441-98B3-751547FB65FF}"/>
    <dgm:cxn modelId="{B5C20DB7-8A7C-4D7C-99EB-642C48EC259E}" type="presOf" srcId="{7C69AE90-62ED-4EB0-8541-488FA6499892}" destId="{DAFAEAB8-C6D0-48D5-A795-DBA0716BE69E}" srcOrd="0" destOrd="4" presId="urn:microsoft.com/office/officeart/2005/8/layout/venn1"/>
    <dgm:cxn modelId="{03C06EB7-0BD7-4B5B-A454-70BF2DC92BA6}" type="presOf" srcId="{F6E5FA8A-0BC1-41BF-A01B-2F295EEF4590}" destId="{9C1F0ACF-8F2A-4487-823A-2AB088076784}" srcOrd="0" destOrd="4" presId="urn:microsoft.com/office/officeart/2005/8/layout/venn1"/>
    <dgm:cxn modelId="{247B9CB8-02E3-45EE-9F59-4D3E25C94DBF}" type="presOf" srcId="{4D89D1B4-38D2-44DA-B4F1-8931B98207E4}" destId="{2ABB0EB3-7715-4211-B7F0-CF96EA1EF598}" srcOrd="0" destOrd="5" presId="urn:microsoft.com/office/officeart/2005/8/layout/venn1"/>
    <dgm:cxn modelId="{214A5FB9-B70B-46D2-813A-E3C759662674}" type="presOf" srcId="{D4AA1A3D-FA6D-4F1E-9C73-4FA8E385A1C6}" destId="{9C1F0ACF-8F2A-4487-823A-2AB088076784}" srcOrd="0" destOrd="1" presId="urn:microsoft.com/office/officeart/2005/8/layout/venn1"/>
    <dgm:cxn modelId="{32CA27BF-E863-44BC-B71D-507A5F35653F}" srcId="{5C9A25C5-37A8-4778-8574-3C9D40D5FD97}" destId="{D813ABBD-B5BD-4764-9527-D248784EDFD0}" srcOrd="3" destOrd="0" parTransId="{5EFB01BB-9FEF-488E-B006-7BB6D383609A}" sibTransId="{BE6DDE6E-9554-45FC-90D4-3B6CE283441F}"/>
    <dgm:cxn modelId="{AC22F7C2-90F9-4C03-98EE-EDE43277BDE9}" srcId="{D813ABBD-B5BD-4764-9527-D248784EDFD0}" destId="{752CE377-9A67-49E8-8FA9-BA5D5C5E5399}" srcOrd="1" destOrd="0" parTransId="{DB566D99-8BAE-4D29-90E9-EF310443A36B}" sibTransId="{AB7275DD-CAF2-4E03-9A99-61F659AA5F92}"/>
    <dgm:cxn modelId="{2D6E1CC5-36FE-490B-A7B3-0F7F8B6CCE52}" type="presOf" srcId="{4259D4AA-1712-4E81-AA62-CE9D7EB25ECB}" destId="{A7AF769A-0A93-4E9F-AA92-0FA1B870229F}" srcOrd="0" destOrd="1" presId="urn:microsoft.com/office/officeart/2005/8/layout/venn1"/>
    <dgm:cxn modelId="{9F1A3EC6-7280-4DCF-B039-C05A2E7880C5}" srcId="{78ED30C4-CE9F-421A-86F1-99FD2C9974CA}" destId="{35BE8F20-73D8-42BC-B917-1F11392B4F4F}" srcOrd="1" destOrd="0" parTransId="{89DFBA08-9404-4D3F-BD95-2C0B5CE24AED}" sibTransId="{F4A53CB8-38FB-41AB-BF71-67DDEA1DDD7A}"/>
    <dgm:cxn modelId="{923E4DC9-2C48-41A7-A2FF-5F08238F852E}" srcId="{ADF8C7BA-FEE1-40AD-85A7-A2546E56A4B6}" destId="{007CDA93-6305-4105-B327-2A20F0F6C541}" srcOrd="3" destOrd="0" parTransId="{03DAADF6-4843-4A47-8A0C-BE0C07B915E0}" sibTransId="{29E86E1E-344D-42B8-B83D-266CBD2926E6}"/>
    <dgm:cxn modelId="{96E796D0-3531-4733-9371-3F3F1E63BA9E}" type="presOf" srcId="{59CDECD7-60EA-43D3-BBC6-3B0C5E46FA5E}" destId="{6CC55498-B957-484A-B654-67E0701ED04F}" srcOrd="0" destOrd="1" presId="urn:microsoft.com/office/officeart/2005/8/layout/venn1"/>
    <dgm:cxn modelId="{423C9ED2-3BBA-447D-9568-5AC9345B9BFE}" type="presOf" srcId="{5B621182-5DB8-4B5D-B113-9641A6506D8F}" destId="{A7AF769A-0A93-4E9F-AA92-0FA1B870229F}" srcOrd="0" destOrd="0" presId="urn:microsoft.com/office/officeart/2005/8/layout/venn1"/>
    <dgm:cxn modelId="{D1C729D9-C970-4B8E-BCED-0222D9C04EA3}" type="presOf" srcId="{56FE0EF7-546D-43ED-AE90-31CEB1ED2901}" destId="{3AA41766-A574-4DA3-B495-F4301FB9EE27}" srcOrd="0" destOrd="2" presId="urn:microsoft.com/office/officeart/2005/8/layout/venn1"/>
    <dgm:cxn modelId="{CDDA7FDD-CF78-4199-A89E-1C17BC3CBE3E}" srcId="{ADF8C7BA-FEE1-40AD-85A7-A2546E56A4B6}" destId="{758393B2-6E81-40C6-A4B0-8BE6934ADFD3}" srcOrd="2" destOrd="0" parTransId="{AD55C59F-C60B-49D5-8922-9DD2BD04C6E8}" sibTransId="{3CB279AA-F4CA-4FB4-808D-8D8DC45F4D41}"/>
    <dgm:cxn modelId="{2C3256F0-5D18-4FA2-B04D-68C8A7D8DDED}" type="presOf" srcId="{C9046A9C-1D76-40F4-BA8C-11D565F4C63F}" destId="{2ABB0EB3-7715-4211-B7F0-CF96EA1EF598}" srcOrd="0" destOrd="6" presId="urn:microsoft.com/office/officeart/2005/8/layout/venn1"/>
    <dgm:cxn modelId="{D842E9F4-427C-4237-A4C6-C424F7CF31E4}" srcId="{E2B6B03F-1B0D-4F44-88A1-5641D141687D}" destId="{3A14975B-C9B1-4EC0-83D9-3A8ADE6D8E2A}" srcOrd="0" destOrd="0" parTransId="{8588B661-4796-463D-B1AE-B98B784CA7F0}" sibTransId="{03E935EF-D824-499C-B522-267DD07B1635}"/>
    <dgm:cxn modelId="{26B123F5-D5A0-4887-B3D5-C856ABB09758}" srcId="{5C9A25C5-37A8-4778-8574-3C9D40D5FD97}" destId="{5B621182-5DB8-4B5D-B113-9641A6506D8F}" srcOrd="0" destOrd="0" parTransId="{9262D83A-DAD2-46F4-A49F-8C8480E807CD}" sibTransId="{E3A176F2-5B74-4B8F-B2B1-2D311ED08C33}"/>
    <dgm:cxn modelId="{CAC5A6F5-EE1F-455E-9BA0-1388FCA73DC2}" srcId="{78ED30C4-CE9F-421A-86F1-99FD2C9974CA}" destId="{D4AA1A3D-FA6D-4F1E-9C73-4FA8E385A1C6}" srcOrd="0" destOrd="0" parTransId="{9482A1DA-6536-40E1-84DF-00D46C9A76C8}" sibTransId="{6939422A-5FA7-4EC9-8DE0-7CF1DD914EF3}"/>
    <dgm:cxn modelId="{7629F3F7-75C1-458D-910A-CA2DB6EE9BAC}" type="presOf" srcId="{1EED1095-C8E7-41F1-B118-68854ED88638}" destId="{2ABB0EB3-7715-4211-B7F0-CF96EA1EF598}" srcOrd="0" destOrd="1" presId="urn:microsoft.com/office/officeart/2005/8/layout/venn1"/>
    <dgm:cxn modelId="{3C432EF9-D84B-4112-B695-B6A647B82469}" type="presOf" srcId="{B88CD985-86DA-4316-BFF9-205F3E7F17E7}" destId="{E89E0A91-80CA-4556-B622-370E05EFEBB4}" srcOrd="0" destOrd="0" presId="urn:microsoft.com/office/officeart/2005/8/layout/venn1"/>
    <dgm:cxn modelId="{2B0F04B9-6766-4834-A45D-514850999023}" type="presParOf" srcId="{D74431CC-966A-461D-A792-875BC1417B28}" destId="{521B952D-FC12-4701-B4C7-C018E75A0526}" srcOrd="0" destOrd="0" presId="urn:microsoft.com/office/officeart/2005/8/layout/venn1"/>
    <dgm:cxn modelId="{F90E2412-1824-423B-B062-E012A708F814}" type="presParOf" srcId="{D74431CC-966A-461D-A792-875BC1417B28}" destId="{A7AF769A-0A93-4E9F-AA92-0FA1B870229F}" srcOrd="1" destOrd="0" presId="urn:microsoft.com/office/officeart/2005/8/layout/venn1"/>
    <dgm:cxn modelId="{3D757C01-222E-4E10-8882-E659477901D9}" type="presParOf" srcId="{D74431CC-966A-461D-A792-875BC1417B28}" destId="{FFFF983D-BB91-45E8-B358-982154E32606}" srcOrd="2" destOrd="0" presId="urn:microsoft.com/office/officeart/2005/8/layout/venn1"/>
    <dgm:cxn modelId="{23494C77-1E2F-400B-B782-4892A02608E6}" type="presParOf" srcId="{D74431CC-966A-461D-A792-875BC1417B28}" destId="{3AA41766-A574-4DA3-B495-F4301FB9EE27}" srcOrd="3" destOrd="0" presId="urn:microsoft.com/office/officeart/2005/8/layout/venn1"/>
    <dgm:cxn modelId="{EA2E1DD2-2DF9-4FCB-AC52-92CEF09A5474}" type="presParOf" srcId="{D74431CC-966A-461D-A792-875BC1417B28}" destId="{F4B898C2-4DF4-4BBD-A40F-758470FAD618}" srcOrd="4" destOrd="0" presId="urn:microsoft.com/office/officeart/2005/8/layout/venn1"/>
    <dgm:cxn modelId="{66846CBC-0D37-415F-9D66-5A535A92167B}" type="presParOf" srcId="{D74431CC-966A-461D-A792-875BC1417B28}" destId="{9C1F0ACF-8F2A-4487-823A-2AB088076784}" srcOrd="5" destOrd="0" presId="urn:microsoft.com/office/officeart/2005/8/layout/venn1"/>
    <dgm:cxn modelId="{B348478A-CED8-4462-8903-3BF731571F06}" type="presParOf" srcId="{D74431CC-966A-461D-A792-875BC1417B28}" destId="{AD2EBEAE-BCC1-4D5D-A0EB-45BA0EFAD73A}" srcOrd="6" destOrd="0" presId="urn:microsoft.com/office/officeart/2005/8/layout/venn1"/>
    <dgm:cxn modelId="{17452214-E318-4ED0-86E1-C731B2A91D3D}" type="presParOf" srcId="{D74431CC-966A-461D-A792-875BC1417B28}" destId="{6CC55498-B957-484A-B654-67E0701ED04F}" srcOrd="7" destOrd="0" presId="urn:microsoft.com/office/officeart/2005/8/layout/venn1"/>
    <dgm:cxn modelId="{85C02CFB-B883-497A-88F6-C28595383293}" type="presParOf" srcId="{D74431CC-966A-461D-A792-875BC1417B28}" destId="{3046DF25-C309-4B68-96C7-C64DC0046F0D}" srcOrd="8" destOrd="0" presId="urn:microsoft.com/office/officeart/2005/8/layout/venn1"/>
    <dgm:cxn modelId="{2C666433-BF89-4D19-9FC1-F96B34520757}" type="presParOf" srcId="{D74431CC-966A-461D-A792-875BC1417B28}" destId="{E89E0A91-80CA-4556-B622-370E05EFEBB4}" srcOrd="9" destOrd="0" presId="urn:microsoft.com/office/officeart/2005/8/layout/venn1"/>
    <dgm:cxn modelId="{51D057DB-B916-4670-9141-1D46CAB5C97B}" type="presParOf" srcId="{D74431CC-966A-461D-A792-875BC1417B28}" destId="{3AEC4A4A-B8D9-481D-9BF6-47CDE894B336}" srcOrd="10" destOrd="0" presId="urn:microsoft.com/office/officeart/2005/8/layout/venn1"/>
    <dgm:cxn modelId="{0FEAAC2A-8F80-45A0-8F50-A0BEF9065FBF}" type="presParOf" srcId="{D74431CC-966A-461D-A792-875BC1417B28}" destId="{2ABB0EB3-7715-4211-B7F0-CF96EA1EF598}" srcOrd="11" destOrd="0" presId="urn:microsoft.com/office/officeart/2005/8/layout/venn1"/>
    <dgm:cxn modelId="{A451E7BF-D930-4356-BC05-8C93F336E5A1}" type="presParOf" srcId="{D74431CC-966A-461D-A792-875BC1417B28}" destId="{96F3DC20-6E1D-4AB4-AC04-00EDD8EED48F}" srcOrd="12" destOrd="0" presId="urn:microsoft.com/office/officeart/2005/8/layout/venn1"/>
    <dgm:cxn modelId="{6E83B6E6-4AD0-4244-8E2A-D1A9A056621D}" type="presParOf" srcId="{D74431CC-966A-461D-A792-875BC1417B28}" destId="{DAFAEAB8-C6D0-48D5-A795-DBA0716BE69E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D047D-AE29-4845-9363-A5DC0B2493A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4A6806-3062-4E2E-92B3-D03F5A769FAE}">
      <dgm:prSet/>
      <dgm:spPr/>
      <dgm:t>
        <a:bodyPr/>
        <a:lstStyle/>
        <a:p>
          <a:r>
            <a:rPr lang="es-MX" dirty="0"/>
            <a:t>Líder de ambiente Define la arquitectura de prueba seguimiento al área  define equipo roles</a:t>
          </a:r>
        </a:p>
      </dgm:t>
    </dgm:pt>
    <dgm:pt modelId="{79CE204F-DAB9-4E3D-A230-36A1A0464AF5}" type="parTrans" cxnId="{4BD626F0-3267-43D9-B5C8-20F91B8F8E40}">
      <dgm:prSet/>
      <dgm:spPr/>
      <dgm:t>
        <a:bodyPr/>
        <a:lstStyle/>
        <a:p>
          <a:endParaRPr lang="es-MX"/>
        </a:p>
      </dgm:t>
    </dgm:pt>
    <dgm:pt modelId="{968947FF-80A7-4A8B-9EA1-3D4FBAF9994D}" type="sibTrans" cxnId="{4BD626F0-3267-43D9-B5C8-20F91B8F8E40}">
      <dgm:prSet/>
      <dgm:spPr/>
      <dgm:t>
        <a:bodyPr/>
        <a:lstStyle/>
        <a:p>
          <a:endParaRPr lang="es-MX"/>
        </a:p>
      </dgm:t>
    </dgm:pt>
    <dgm:pt modelId="{2799B19C-AD43-4BAB-A096-92A46E61BEC3}">
      <dgm:prSet/>
      <dgm:spPr/>
      <dgm:t>
        <a:bodyPr/>
        <a:lstStyle/>
        <a:p>
          <a:r>
            <a:rPr lang="es-MX" dirty="0"/>
            <a:t>Dispacher recibe solicitudes  de prueba y canalizan la solicitud </a:t>
          </a:r>
        </a:p>
      </dgm:t>
    </dgm:pt>
    <dgm:pt modelId="{8B1E93EB-D840-4571-8944-1018C2305C91}" type="parTrans" cxnId="{77BB46BA-BA48-493B-88C8-6EB097908CB5}">
      <dgm:prSet/>
      <dgm:spPr/>
      <dgm:t>
        <a:bodyPr/>
        <a:lstStyle/>
        <a:p>
          <a:endParaRPr lang="es-MX"/>
        </a:p>
      </dgm:t>
    </dgm:pt>
    <dgm:pt modelId="{51363C73-89D1-4DF0-9ED9-427FA36A1C8D}" type="sibTrans" cxnId="{77BB46BA-BA48-493B-88C8-6EB097908CB5}">
      <dgm:prSet/>
      <dgm:spPr/>
      <dgm:t>
        <a:bodyPr/>
        <a:lstStyle/>
        <a:p>
          <a:endParaRPr lang="es-MX"/>
        </a:p>
      </dgm:t>
    </dgm:pt>
    <dgm:pt modelId="{3305561D-06FD-4719-ACD0-7ADE9F11B435}">
      <dgm:prSet/>
      <dgm:spPr/>
      <dgm:t>
        <a:bodyPr/>
        <a:lstStyle/>
        <a:p>
          <a:r>
            <a:rPr lang="es-MX" dirty="0"/>
            <a:t>Ingeniero de datos o resolución  </a:t>
          </a:r>
        </a:p>
      </dgm:t>
    </dgm:pt>
    <dgm:pt modelId="{0FD36B30-8E63-4F75-94B8-6C43000F2FAB}" type="parTrans" cxnId="{91EBA5ED-B60D-4EE6-96FA-329F767422B6}">
      <dgm:prSet/>
      <dgm:spPr/>
      <dgm:t>
        <a:bodyPr/>
        <a:lstStyle/>
        <a:p>
          <a:endParaRPr lang="es-MX"/>
        </a:p>
      </dgm:t>
    </dgm:pt>
    <dgm:pt modelId="{D55D714A-D0FC-49C9-9376-909B8E50305A}" type="sibTrans" cxnId="{91EBA5ED-B60D-4EE6-96FA-329F767422B6}">
      <dgm:prSet/>
      <dgm:spPr/>
      <dgm:t>
        <a:bodyPr/>
        <a:lstStyle/>
        <a:p>
          <a:endParaRPr lang="es-MX"/>
        </a:p>
      </dgm:t>
    </dgm:pt>
    <dgm:pt modelId="{2B5BE694-5D9F-47CD-9FB2-87C5971EFC30}">
      <dgm:prSet/>
      <dgm:spPr/>
      <dgm:t>
        <a:bodyPr/>
        <a:lstStyle/>
        <a:p>
          <a:r>
            <a:rPr lang="es-MX" dirty="0"/>
            <a:t>recibe las solicitudes del ambiente las atiende dando respuesta y atención Ya sea datos usuarios soporte accesos </a:t>
          </a:r>
        </a:p>
      </dgm:t>
    </dgm:pt>
    <dgm:pt modelId="{C908CC5D-1008-4974-A1FB-241EBC9EEE5A}" type="parTrans" cxnId="{5C573355-FEFF-4D8F-9545-BCF91D956320}">
      <dgm:prSet/>
      <dgm:spPr/>
      <dgm:t>
        <a:bodyPr/>
        <a:lstStyle/>
        <a:p>
          <a:endParaRPr lang="es-MX"/>
        </a:p>
      </dgm:t>
    </dgm:pt>
    <dgm:pt modelId="{2F99A826-A7C2-4706-BB80-494A8421F781}" type="sibTrans" cxnId="{5C573355-FEFF-4D8F-9545-BCF91D956320}">
      <dgm:prSet/>
      <dgm:spPr/>
      <dgm:t>
        <a:bodyPr/>
        <a:lstStyle/>
        <a:p>
          <a:endParaRPr lang="es-MX"/>
        </a:p>
      </dgm:t>
    </dgm:pt>
    <dgm:pt modelId="{0FBA7EF0-5E01-4ADA-B8B8-1635B08664CB}">
      <dgm:prSet/>
      <dgm:spPr/>
      <dgm:t>
        <a:bodyPr/>
        <a:lstStyle/>
        <a:p>
          <a:r>
            <a:rPr lang="es-MX" dirty="0"/>
            <a:t>Desarrollador de software  : desarrolla el código y corrige defectos . El conoce la estructura </a:t>
          </a:r>
        </a:p>
      </dgm:t>
    </dgm:pt>
    <dgm:pt modelId="{BBBBF180-FDDF-43CB-90D8-0789ED49526A}" type="parTrans" cxnId="{1BBB28C8-2FBB-4B77-BD38-9862E27F80DB}">
      <dgm:prSet/>
      <dgm:spPr/>
      <dgm:t>
        <a:bodyPr/>
        <a:lstStyle/>
        <a:p>
          <a:endParaRPr lang="es-MX"/>
        </a:p>
      </dgm:t>
    </dgm:pt>
    <dgm:pt modelId="{501E465F-19F5-4FA3-A749-71473292E39C}" type="sibTrans" cxnId="{1BBB28C8-2FBB-4B77-BD38-9862E27F80DB}">
      <dgm:prSet/>
      <dgm:spPr/>
      <dgm:t>
        <a:bodyPr/>
        <a:lstStyle/>
        <a:p>
          <a:endParaRPr lang="es-MX"/>
        </a:p>
      </dgm:t>
    </dgm:pt>
    <dgm:pt modelId="{58F1AD7C-0E63-4B9A-9665-80C04FE13A82}">
      <dgm:prSet/>
      <dgm:spPr/>
      <dgm:t>
        <a:bodyPr/>
        <a:lstStyle/>
        <a:p>
          <a:r>
            <a:rPr lang="es-MX" dirty="0"/>
            <a:t>Matriz de escalamiento</a:t>
          </a:r>
        </a:p>
      </dgm:t>
    </dgm:pt>
    <dgm:pt modelId="{8D4207A5-2A3F-4D9B-9745-DEB017091FB3}" type="parTrans" cxnId="{F17FABF0-82F7-4264-AE3F-B9020C990604}">
      <dgm:prSet/>
      <dgm:spPr/>
      <dgm:t>
        <a:bodyPr/>
        <a:lstStyle/>
        <a:p>
          <a:endParaRPr lang="es-MX"/>
        </a:p>
      </dgm:t>
    </dgm:pt>
    <dgm:pt modelId="{9CC0F4C3-7D01-4ABA-B436-7D734E41695F}" type="sibTrans" cxnId="{F17FABF0-82F7-4264-AE3F-B9020C990604}">
      <dgm:prSet/>
      <dgm:spPr/>
      <dgm:t>
        <a:bodyPr/>
        <a:lstStyle/>
        <a:p>
          <a:endParaRPr lang="es-MX"/>
        </a:p>
      </dgm:t>
    </dgm:pt>
    <dgm:pt modelId="{BD7B172D-8486-446A-819C-A88C37BD01E2}" type="pres">
      <dgm:prSet presAssocID="{3A3D047D-AE29-4845-9363-A5DC0B2493AD}" presName="compositeShape" presStyleCnt="0">
        <dgm:presLayoutVars>
          <dgm:chMax val="7"/>
          <dgm:dir/>
          <dgm:resizeHandles val="exact"/>
        </dgm:presLayoutVars>
      </dgm:prSet>
      <dgm:spPr/>
    </dgm:pt>
    <dgm:pt modelId="{E08656A0-A40D-4694-A095-C460C7742F47}" type="pres">
      <dgm:prSet presAssocID="{FC4A6806-3062-4E2E-92B3-D03F5A769FAE}" presName="circ1" presStyleLbl="vennNode1" presStyleIdx="0" presStyleCnt="5"/>
      <dgm:spPr/>
    </dgm:pt>
    <dgm:pt modelId="{E531D937-257B-4EE2-9A1C-49D194136EE3}" type="pres">
      <dgm:prSet presAssocID="{FC4A6806-3062-4E2E-92B3-D03F5A769F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F82774-C3C9-40C0-B23A-94ABD810BE30}" type="pres">
      <dgm:prSet presAssocID="{2799B19C-AD43-4BAB-A096-92A46E61BEC3}" presName="circ2" presStyleLbl="vennNode1" presStyleIdx="1" presStyleCnt="5"/>
      <dgm:spPr/>
    </dgm:pt>
    <dgm:pt modelId="{AC17E216-BD02-4A6A-BFC2-CE48BC00C9CE}" type="pres">
      <dgm:prSet presAssocID="{2799B19C-AD43-4BAB-A096-92A46E61BE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2EAE91-564B-4F2E-A1D2-585F554379D1}" type="pres">
      <dgm:prSet presAssocID="{3305561D-06FD-4719-ACD0-7ADE9F11B435}" presName="circ3" presStyleLbl="vennNode1" presStyleIdx="2" presStyleCnt="5"/>
      <dgm:spPr/>
    </dgm:pt>
    <dgm:pt modelId="{A9954CCB-AEBF-4B90-B386-573E99EF8936}" type="pres">
      <dgm:prSet presAssocID="{3305561D-06FD-4719-ACD0-7ADE9F11B4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449372-0D90-42C2-8004-0F13E0C39250}" type="pres">
      <dgm:prSet presAssocID="{0FBA7EF0-5E01-4ADA-B8B8-1635B08664CB}" presName="circ4" presStyleLbl="vennNode1" presStyleIdx="3" presStyleCnt="5"/>
      <dgm:spPr/>
    </dgm:pt>
    <dgm:pt modelId="{EE7CA9B9-E145-4F0E-B677-A3B9FF64F602}" type="pres">
      <dgm:prSet presAssocID="{0FBA7EF0-5E01-4ADA-B8B8-1635B08664C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85BC2-16A2-4D40-9A93-B050ECA805E8}" type="pres">
      <dgm:prSet presAssocID="{58F1AD7C-0E63-4B9A-9665-80C04FE13A82}" presName="circ5" presStyleLbl="vennNode1" presStyleIdx="4" presStyleCnt="5"/>
      <dgm:spPr/>
    </dgm:pt>
    <dgm:pt modelId="{33BDD845-49F0-4215-89EB-F66FEFE9760B}" type="pres">
      <dgm:prSet presAssocID="{58F1AD7C-0E63-4B9A-9665-80C04FE13A8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8BE921-6C7C-41DF-9EF6-EBBE7116B002}" type="presOf" srcId="{FC4A6806-3062-4E2E-92B3-D03F5A769FAE}" destId="{E531D937-257B-4EE2-9A1C-49D194136EE3}" srcOrd="0" destOrd="0" presId="urn:microsoft.com/office/officeart/2005/8/layout/venn1"/>
    <dgm:cxn modelId="{6670A833-22C8-48C0-BBB9-B450D2080E07}" type="presOf" srcId="{2B5BE694-5D9F-47CD-9FB2-87C5971EFC30}" destId="{A9954CCB-AEBF-4B90-B386-573E99EF8936}" srcOrd="0" destOrd="1" presId="urn:microsoft.com/office/officeart/2005/8/layout/venn1"/>
    <dgm:cxn modelId="{A1C90442-AB10-4104-B4CB-736B6E9DEB59}" type="presOf" srcId="{2799B19C-AD43-4BAB-A096-92A46E61BEC3}" destId="{AC17E216-BD02-4A6A-BFC2-CE48BC00C9CE}" srcOrd="0" destOrd="0" presId="urn:microsoft.com/office/officeart/2005/8/layout/venn1"/>
    <dgm:cxn modelId="{5C573355-FEFF-4D8F-9545-BCF91D956320}" srcId="{3305561D-06FD-4719-ACD0-7ADE9F11B435}" destId="{2B5BE694-5D9F-47CD-9FB2-87C5971EFC30}" srcOrd="0" destOrd="0" parTransId="{C908CC5D-1008-4974-A1FB-241EBC9EEE5A}" sibTransId="{2F99A826-A7C2-4706-BB80-494A8421F781}"/>
    <dgm:cxn modelId="{5EA0A782-D6B6-4258-84D5-C48A85A4844F}" type="presOf" srcId="{0FBA7EF0-5E01-4ADA-B8B8-1635B08664CB}" destId="{EE7CA9B9-E145-4F0E-B677-A3B9FF64F602}" srcOrd="0" destOrd="0" presId="urn:microsoft.com/office/officeart/2005/8/layout/venn1"/>
    <dgm:cxn modelId="{77BB46BA-BA48-493B-88C8-6EB097908CB5}" srcId="{3A3D047D-AE29-4845-9363-A5DC0B2493AD}" destId="{2799B19C-AD43-4BAB-A096-92A46E61BEC3}" srcOrd="1" destOrd="0" parTransId="{8B1E93EB-D840-4571-8944-1018C2305C91}" sibTransId="{51363C73-89D1-4DF0-9ED9-427FA36A1C8D}"/>
    <dgm:cxn modelId="{1BBB28C8-2FBB-4B77-BD38-9862E27F80DB}" srcId="{3A3D047D-AE29-4845-9363-A5DC0B2493AD}" destId="{0FBA7EF0-5E01-4ADA-B8B8-1635B08664CB}" srcOrd="3" destOrd="0" parTransId="{BBBBF180-FDDF-43CB-90D8-0789ED49526A}" sibTransId="{501E465F-19F5-4FA3-A749-71473292E39C}"/>
    <dgm:cxn modelId="{A4BA29D8-E2FF-4FCB-BE26-0BE27657AFCB}" type="presOf" srcId="{3A3D047D-AE29-4845-9363-A5DC0B2493AD}" destId="{BD7B172D-8486-446A-819C-A88C37BD01E2}" srcOrd="0" destOrd="0" presId="urn:microsoft.com/office/officeart/2005/8/layout/venn1"/>
    <dgm:cxn modelId="{28F350E6-BF82-41DE-9345-DBC0CB50A1FA}" type="presOf" srcId="{3305561D-06FD-4719-ACD0-7ADE9F11B435}" destId="{A9954CCB-AEBF-4B90-B386-573E99EF8936}" srcOrd="0" destOrd="0" presId="urn:microsoft.com/office/officeart/2005/8/layout/venn1"/>
    <dgm:cxn modelId="{91EBA5ED-B60D-4EE6-96FA-329F767422B6}" srcId="{3A3D047D-AE29-4845-9363-A5DC0B2493AD}" destId="{3305561D-06FD-4719-ACD0-7ADE9F11B435}" srcOrd="2" destOrd="0" parTransId="{0FD36B30-8E63-4F75-94B8-6C43000F2FAB}" sibTransId="{D55D714A-D0FC-49C9-9376-909B8E50305A}"/>
    <dgm:cxn modelId="{15CDE7EF-8D7A-4F43-BFAB-B9D815DFD263}" type="presOf" srcId="{58F1AD7C-0E63-4B9A-9665-80C04FE13A82}" destId="{33BDD845-49F0-4215-89EB-F66FEFE9760B}" srcOrd="0" destOrd="0" presId="urn:microsoft.com/office/officeart/2005/8/layout/venn1"/>
    <dgm:cxn modelId="{4BD626F0-3267-43D9-B5C8-20F91B8F8E40}" srcId="{3A3D047D-AE29-4845-9363-A5DC0B2493AD}" destId="{FC4A6806-3062-4E2E-92B3-D03F5A769FAE}" srcOrd="0" destOrd="0" parTransId="{79CE204F-DAB9-4E3D-A230-36A1A0464AF5}" sibTransId="{968947FF-80A7-4A8B-9EA1-3D4FBAF9994D}"/>
    <dgm:cxn modelId="{F17FABF0-82F7-4264-AE3F-B9020C990604}" srcId="{3A3D047D-AE29-4845-9363-A5DC0B2493AD}" destId="{58F1AD7C-0E63-4B9A-9665-80C04FE13A82}" srcOrd="4" destOrd="0" parTransId="{8D4207A5-2A3F-4D9B-9745-DEB017091FB3}" sibTransId="{9CC0F4C3-7D01-4ABA-B436-7D734E41695F}"/>
    <dgm:cxn modelId="{A9C842B6-6E74-4C44-AD4C-0136166FC21D}" type="presParOf" srcId="{BD7B172D-8486-446A-819C-A88C37BD01E2}" destId="{E08656A0-A40D-4694-A095-C460C7742F47}" srcOrd="0" destOrd="0" presId="urn:microsoft.com/office/officeart/2005/8/layout/venn1"/>
    <dgm:cxn modelId="{8EEE5EE6-D222-482F-BDD7-DD3AB9223CA5}" type="presParOf" srcId="{BD7B172D-8486-446A-819C-A88C37BD01E2}" destId="{E531D937-257B-4EE2-9A1C-49D194136EE3}" srcOrd="1" destOrd="0" presId="urn:microsoft.com/office/officeart/2005/8/layout/venn1"/>
    <dgm:cxn modelId="{773C74AA-4CCA-4457-8140-B8EADEAA1831}" type="presParOf" srcId="{BD7B172D-8486-446A-819C-A88C37BD01E2}" destId="{12F82774-C3C9-40C0-B23A-94ABD810BE30}" srcOrd="2" destOrd="0" presId="urn:microsoft.com/office/officeart/2005/8/layout/venn1"/>
    <dgm:cxn modelId="{2CDCCA53-661A-460E-AF0E-E0542405BBF4}" type="presParOf" srcId="{BD7B172D-8486-446A-819C-A88C37BD01E2}" destId="{AC17E216-BD02-4A6A-BFC2-CE48BC00C9CE}" srcOrd="3" destOrd="0" presId="urn:microsoft.com/office/officeart/2005/8/layout/venn1"/>
    <dgm:cxn modelId="{6A2C20E3-B143-4816-BD78-876D3D792037}" type="presParOf" srcId="{BD7B172D-8486-446A-819C-A88C37BD01E2}" destId="{9E2EAE91-564B-4F2E-A1D2-585F554379D1}" srcOrd="4" destOrd="0" presId="urn:microsoft.com/office/officeart/2005/8/layout/venn1"/>
    <dgm:cxn modelId="{7E13CE53-995B-48D2-8881-8DD3D7DCA2D0}" type="presParOf" srcId="{BD7B172D-8486-446A-819C-A88C37BD01E2}" destId="{A9954CCB-AEBF-4B90-B386-573E99EF8936}" srcOrd="5" destOrd="0" presId="urn:microsoft.com/office/officeart/2005/8/layout/venn1"/>
    <dgm:cxn modelId="{3D065F11-16BD-4F90-8B15-2C72F757B65B}" type="presParOf" srcId="{BD7B172D-8486-446A-819C-A88C37BD01E2}" destId="{8B449372-0D90-42C2-8004-0F13E0C39250}" srcOrd="6" destOrd="0" presId="urn:microsoft.com/office/officeart/2005/8/layout/venn1"/>
    <dgm:cxn modelId="{5DC6B489-455F-4AD4-B7B7-A9BB1A8D72DA}" type="presParOf" srcId="{BD7B172D-8486-446A-819C-A88C37BD01E2}" destId="{EE7CA9B9-E145-4F0E-B677-A3B9FF64F602}" srcOrd="7" destOrd="0" presId="urn:microsoft.com/office/officeart/2005/8/layout/venn1"/>
    <dgm:cxn modelId="{65BB5A33-7667-484C-B1EF-ED00903ABE8C}" type="presParOf" srcId="{BD7B172D-8486-446A-819C-A88C37BD01E2}" destId="{84F85BC2-16A2-4D40-9A93-B050ECA805E8}" srcOrd="8" destOrd="0" presId="urn:microsoft.com/office/officeart/2005/8/layout/venn1"/>
    <dgm:cxn modelId="{9AE755B4-B264-45CA-955F-529201651361}" type="presParOf" srcId="{BD7B172D-8486-446A-819C-A88C37BD01E2}" destId="{33BDD845-49F0-4215-89EB-F66FEFE976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58ABA9-354E-43B3-8EFD-582B24B7F6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F34773-6C1F-4C58-9B4B-BD56D2B3E5A8}">
      <dgm:prSet/>
      <dgm:spPr/>
      <dgm:t>
        <a:bodyPr/>
        <a:lstStyle/>
        <a:p>
          <a:r>
            <a:rPr lang="es-MX" dirty="0"/>
            <a:t>Es una herramienta que se utiliza para la automatizar los procesos de prueba y te ayuda a gestionar todos los procedimientos para asegurar la calidad como </a:t>
          </a:r>
        </a:p>
      </dgm:t>
    </dgm:pt>
    <dgm:pt modelId="{234401BA-0A5E-4FD9-A0CB-90CB92D621BB}" type="parTrans" cxnId="{FBAE4CF2-0458-417D-8524-77FECFD2BE16}">
      <dgm:prSet/>
      <dgm:spPr/>
      <dgm:t>
        <a:bodyPr/>
        <a:lstStyle/>
        <a:p>
          <a:endParaRPr lang="es-MX"/>
        </a:p>
      </dgm:t>
    </dgm:pt>
    <dgm:pt modelId="{0FBB6132-8105-411E-ADAC-B0DEED700A8B}" type="sibTrans" cxnId="{FBAE4CF2-0458-417D-8524-77FECFD2BE16}">
      <dgm:prSet/>
      <dgm:spPr/>
      <dgm:t>
        <a:bodyPr/>
        <a:lstStyle/>
        <a:p>
          <a:endParaRPr lang="es-MX"/>
        </a:p>
      </dgm:t>
    </dgm:pt>
    <dgm:pt modelId="{6BBB3A23-0318-40CF-90B0-725831597D8C}">
      <dgm:prSet/>
      <dgm:spPr/>
      <dgm:t>
        <a:bodyPr/>
        <a:lstStyle/>
        <a:p>
          <a:r>
            <a:rPr lang="es-MX" dirty="0"/>
            <a:t>Tesware</a:t>
          </a:r>
        </a:p>
      </dgm:t>
    </dgm:pt>
    <dgm:pt modelId="{5188CE8A-96C5-48F5-9A18-29A42742980F}" type="parTrans" cxnId="{5CE526C1-3A31-4793-BBB0-BA336D617DDB}">
      <dgm:prSet/>
      <dgm:spPr/>
      <dgm:t>
        <a:bodyPr/>
        <a:lstStyle/>
        <a:p>
          <a:endParaRPr lang="es-MX"/>
        </a:p>
      </dgm:t>
    </dgm:pt>
    <dgm:pt modelId="{1545415F-F270-4BEA-8CD9-999EB6DBFD1F}" type="sibTrans" cxnId="{5CE526C1-3A31-4793-BBB0-BA336D617DDB}">
      <dgm:prSet/>
      <dgm:spPr/>
      <dgm:t>
        <a:bodyPr/>
        <a:lstStyle/>
        <a:p>
          <a:endParaRPr lang="es-MX"/>
        </a:p>
      </dgm:t>
    </dgm:pt>
    <dgm:pt modelId="{5D5D34A3-23A3-412C-ABD4-70785F0C2F5A}">
      <dgm:prSet/>
      <dgm:spPr/>
      <dgm:t>
        <a:bodyPr/>
        <a:lstStyle/>
        <a:p>
          <a:r>
            <a:rPr lang="es-MX" dirty="0"/>
            <a:t>Defectos</a:t>
          </a:r>
        </a:p>
      </dgm:t>
    </dgm:pt>
    <dgm:pt modelId="{C0C345C9-1608-4063-9C9C-2B202EBAD290}" type="parTrans" cxnId="{FFB1D5AF-D2E3-4BC0-9F85-7B157DEEBE21}">
      <dgm:prSet/>
      <dgm:spPr/>
      <dgm:t>
        <a:bodyPr/>
        <a:lstStyle/>
        <a:p>
          <a:endParaRPr lang="es-MX"/>
        </a:p>
      </dgm:t>
    </dgm:pt>
    <dgm:pt modelId="{12BD1962-7C42-4160-903C-EAA22B6C554C}" type="sibTrans" cxnId="{FFB1D5AF-D2E3-4BC0-9F85-7B157DEEBE21}">
      <dgm:prSet/>
      <dgm:spPr/>
      <dgm:t>
        <a:bodyPr/>
        <a:lstStyle/>
        <a:p>
          <a:endParaRPr lang="es-MX"/>
        </a:p>
      </dgm:t>
    </dgm:pt>
    <dgm:pt modelId="{5E789765-456B-4EE8-A204-4C2A1E76D734}">
      <dgm:prSet/>
      <dgm:spPr/>
      <dgm:t>
        <a:bodyPr/>
        <a:lstStyle/>
        <a:p>
          <a:r>
            <a:rPr lang="es-MX" dirty="0"/>
            <a:t>Indicadores</a:t>
          </a:r>
        </a:p>
      </dgm:t>
    </dgm:pt>
    <dgm:pt modelId="{FFA6E451-0747-4326-9D77-9B9CD7D715C9}" type="parTrans" cxnId="{CCAEF6DF-9099-49BC-9F99-3A545EC5FD65}">
      <dgm:prSet/>
      <dgm:spPr/>
      <dgm:t>
        <a:bodyPr/>
        <a:lstStyle/>
        <a:p>
          <a:endParaRPr lang="es-MX"/>
        </a:p>
      </dgm:t>
    </dgm:pt>
    <dgm:pt modelId="{2521477D-405E-40BF-8A20-528C7EE58A81}" type="sibTrans" cxnId="{CCAEF6DF-9099-49BC-9F99-3A545EC5FD65}">
      <dgm:prSet/>
      <dgm:spPr/>
      <dgm:t>
        <a:bodyPr/>
        <a:lstStyle/>
        <a:p>
          <a:endParaRPr lang="es-MX"/>
        </a:p>
      </dgm:t>
    </dgm:pt>
    <dgm:pt modelId="{3EC29F03-D09C-4F07-9512-F35C6CAAFFE4}">
      <dgm:prSet/>
      <dgm:spPr/>
      <dgm:t>
        <a:bodyPr/>
        <a:lstStyle/>
        <a:p>
          <a:r>
            <a:rPr lang="es-MX" dirty="0"/>
            <a:t>Requerimientos</a:t>
          </a:r>
        </a:p>
      </dgm:t>
    </dgm:pt>
    <dgm:pt modelId="{3FCFFA93-A894-4E59-9DD1-99F38E6B9559}" type="parTrans" cxnId="{FACCFD90-A3F5-4F93-90BB-C9043FCFC434}">
      <dgm:prSet/>
      <dgm:spPr/>
      <dgm:t>
        <a:bodyPr/>
        <a:lstStyle/>
        <a:p>
          <a:endParaRPr lang="es-MX"/>
        </a:p>
      </dgm:t>
    </dgm:pt>
    <dgm:pt modelId="{A0CE537B-51C5-4872-A5FB-5CCD522C6E01}" type="sibTrans" cxnId="{FACCFD90-A3F5-4F93-90BB-C9043FCFC434}">
      <dgm:prSet/>
      <dgm:spPr/>
      <dgm:t>
        <a:bodyPr/>
        <a:lstStyle/>
        <a:p>
          <a:endParaRPr lang="es-MX"/>
        </a:p>
      </dgm:t>
    </dgm:pt>
    <dgm:pt modelId="{DC94C59D-570B-4ADC-BAAA-080ABAA20111}" type="pres">
      <dgm:prSet presAssocID="{A858ABA9-354E-43B3-8EFD-582B24B7F691}" presName="vert0" presStyleCnt="0">
        <dgm:presLayoutVars>
          <dgm:dir/>
          <dgm:animOne val="branch"/>
          <dgm:animLvl val="lvl"/>
        </dgm:presLayoutVars>
      </dgm:prSet>
      <dgm:spPr/>
    </dgm:pt>
    <dgm:pt modelId="{91080C73-DDB4-487D-8EB8-D4E38D9ADF1D}" type="pres">
      <dgm:prSet presAssocID="{74F34773-6C1F-4C58-9B4B-BD56D2B3E5A8}" presName="thickLine" presStyleLbl="alignNode1" presStyleIdx="0" presStyleCnt="1"/>
      <dgm:spPr/>
    </dgm:pt>
    <dgm:pt modelId="{194B5543-B730-4064-81AB-CCF190F0208D}" type="pres">
      <dgm:prSet presAssocID="{74F34773-6C1F-4C58-9B4B-BD56D2B3E5A8}" presName="horz1" presStyleCnt="0"/>
      <dgm:spPr/>
    </dgm:pt>
    <dgm:pt modelId="{84182084-5C36-4395-9061-6910AFF2745B}" type="pres">
      <dgm:prSet presAssocID="{74F34773-6C1F-4C58-9B4B-BD56D2B3E5A8}" presName="tx1" presStyleLbl="revTx" presStyleIdx="0" presStyleCnt="5"/>
      <dgm:spPr/>
    </dgm:pt>
    <dgm:pt modelId="{5F11592F-AE45-4D0B-B434-AEE51778B8E8}" type="pres">
      <dgm:prSet presAssocID="{74F34773-6C1F-4C58-9B4B-BD56D2B3E5A8}" presName="vert1" presStyleCnt="0"/>
      <dgm:spPr/>
    </dgm:pt>
    <dgm:pt modelId="{F423225F-BAA7-4FBA-9DC5-B1DC75F40D42}" type="pres">
      <dgm:prSet presAssocID="{6BBB3A23-0318-40CF-90B0-725831597D8C}" presName="vertSpace2a" presStyleCnt="0"/>
      <dgm:spPr/>
    </dgm:pt>
    <dgm:pt modelId="{E840FBB6-0E02-4918-8649-4BDB7707C89D}" type="pres">
      <dgm:prSet presAssocID="{6BBB3A23-0318-40CF-90B0-725831597D8C}" presName="horz2" presStyleCnt="0"/>
      <dgm:spPr/>
    </dgm:pt>
    <dgm:pt modelId="{6EA2794E-2BE6-420A-8813-3B669B309CE2}" type="pres">
      <dgm:prSet presAssocID="{6BBB3A23-0318-40CF-90B0-725831597D8C}" presName="horzSpace2" presStyleCnt="0"/>
      <dgm:spPr/>
    </dgm:pt>
    <dgm:pt modelId="{4AAADD45-7537-4D55-A12A-347113D2A143}" type="pres">
      <dgm:prSet presAssocID="{6BBB3A23-0318-40CF-90B0-725831597D8C}" presName="tx2" presStyleLbl="revTx" presStyleIdx="1" presStyleCnt="5"/>
      <dgm:spPr/>
    </dgm:pt>
    <dgm:pt modelId="{70B5A622-0A05-4C3F-80BE-394E15A0E72B}" type="pres">
      <dgm:prSet presAssocID="{6BBB3A23-0318-40CF-90B0-725831597D8C}" presName="vert2" presStyleCnt="0"/>
      <dgm:spPr/>
    </dgm:pt>
    <dgm:pt modelId="{1FEE4384-6E49-44AF-B3E9-24E47721DFB6}" type="pres">
      <dgm:prSet presAssocID="{6BBB3A23-0318-40CF-90B0-725831597D8C}" presName="thinLine2b" presStyleLbl="callout" presStyleIdx="0" presStyleCnt="4"/>
      <dgm:spPr/>
    </dgm:pt>
    <dgm:pt modelId="{F1E0A66D-E757-42AC-BED3-B3872CCFDFBB}" type="pres">
      <dgm:prSet presAssocID="{6BBB3A23-0318-40CF-90B0-725831597D8C}" presName="vertSpace2b" presStyleCnt="0"/>
      <dgm:spPr/>
    </dgm:pt>
    <dgm:pt modelId="{DE258610-18EF-40A3-ACB3-D1D4D9F930F7}" type="pres">
      <dgm:prSet presAssocID="{5D5D34A3-23A3-412C-ABD4-70785F0C2F5A}" presName="horz2" presStyleCnt="0"/>
      <dgm:spPr/>
    </dgm:pt>
    <dgm:pt modelId="{8F6DEC89-A758-45D5-94F7-5D1BCDB537F9}" type="pres">
      <dgm:prSet presAssocID="{5D5D34A3-23A3-412C-ABD4-70785F0C2F5A}" presName="horzSpace2" presStyleCnt="0"/>
      <dgm:spPr/>
    </dgm:pt>
    <dgm:pt modelId="{1978362E-DC20-4574-BA7D-A9D7A7EACA68}" type="pres">
      <dgm:prSet presAssocID="{5D5D34A3-23A3-412C-ABD4-70785F0C2F5A}" presName="tx2" presStyleLbl="revTx" presStyleIdx="2" presStyleCnt="5"/>
      <dgm:spPr/>
    </dgm:pt>
    <dgm:pt modelId="{0EBAC597-26A5-47CF-828E-1BEED30D344E}" type="pres">
      <dgm:prSet presAssocID="{5D5D34A3-23A3-412C-ABD4-70785F0C2F5A}" presName="vert2" presStyleCnt="0"/>
      <dgm:spPr/>
    </dgm:pt>
    <dgm:pt modelId="{D85EBADA-C4B9-4EF9-8EEA-585C591F34D9}" type="pres">
      <dgm:prSet presAssocID="{5D5D34A3-23A3-412C-ABD4-70785F0C2F5A}" presName="thinLine2b" presStyleLbl="callout" presStyleIdx="1" presStyleCnt="4"/>
      <dgm:spPr/>
    </dgm:pt>
    <dgm:pt modelId="{CE1406A5-C08D-490E-B63E-2985C3E8273E}" type="pres">
      <dgm:prSet presAssocID="{5D5D34A3-23A3-412C-ABD4-70785F0C2F5A}" presName="vertSpace2b" presStyleCnt="0"/>
      <dgm:spPr/>
    </dgm:pt>
    <dgm:pt modelId="{7DA97531-A1B2-4156-ABBF-D32BA6D5325C}" type="pres">
      <dgm:prSet presAssocID="{5E789765-456B-4EE8-A204-4C2A1E76D734}" presName="horz2" presStyleCnt="0"/>
      <dgm:spPr/>
    </dgm:pt>
    <dgm:pt modelId="{C66C276D-D18F-478A-AF9F-48653354AC4F}" type="pres">
      <dgm:prSet presAssocID="{5E789765-456B-4EE8-A204-4C2A1E76D734}" presName="horzSpace2" presStyleCnt="0"/>
      <dgm:spPr/>
    </dgm:pt>
    <dgm:pt modelId="{125DB47B-683E-467E-B3FA-B3D7CCAB0498}" type="pres">
      <dgm:prSet presAssocID="{5E789765-456B-4EE8-A204-4C2A1E76D734}" presName="tx2" presStyleLbl="revTx" presStyleIdx="3" presStyleCnt="5"/>
      <dgm:spPr/>
    </dgm:pt>
    <dgm:pt modelId="{4FB76DD8-9B37-4223-83C3-370B09C883E9}" type="pres">
      <dgm:prSet presAssocID="{5E789765-456B-4EE8-A204-4C2A1E76D734}" presName="vert2" presStyleCnt="0"/>
      <dgm:spPr/>
    </dgm:pt>
    <dgm:pt modelId="{98EC8858-01A3-403E-B200-440F9B303EBB}" type="pres">
      <dgm:prSet presAssocID="{5E789765-456B-4EE8-A204-4C2A1E76D734}" presName="thinLine2b" presStyleLbl="callout" presStyleIdx="2" presStyleCnt="4"/>
      <dgm:spPr/>
    </dgm:pt>
    <dgm:pt modelId="{2B601E9F-178B-475E-B63A-F16356AEB588}" type="pres">
      <dgm:prSet presAssocID="{5E789765-456B-4EE8-A204-4C2A1E76D734}" presName="vertSpace2b" presStyleCnt="0"/>
      <dgm:spPr/>
    </dgm:pt>
    <dgm:pt modelId="{18C29CAE-84C6-46B7-AFAD-25EC5687315F}" type="pres">
      <dgm:prSet presAssocID="{3EC29F03-D09C-4F07-9512-F35C6CAAFFE4}" presName="horz2" presStyleCnt="0"/>
      <dgm:spPr/>
    </dgm:pt>
    <dgm:pt modelId="{EBE14409-D45D-49DE-820C-80634A12A631}" type="pres">
      <dgm:prSet presAssocID="{3EC29F03-D09C-4F07-9512-F35C6CAAFFE4}" presName="horzSpace2" presStyleCnt="0"/>
      <dgm:spPr/>
    </dgm:pt>
    <dgm:pt modelId="{5E63F739-7E21-461C-B107-04D04D245031}" type="pres">
      <dgm:prSet presAssocID="{3EC29F03-D09C-4F07-9512-F35C6CAAFFE4}" presName="tx2" presStyleLbl="revTx" presStyleIdx="4" presStyleCnt="5"/>
      <dgm:spPr/>
    </dgm:pt>
    <dgm:pt modelId="{341582B5-A9A8-4C31-95B1-B8F4DCFDB098}" type="pres">
      <dgm:prSet presAssocID="{3EC29F03-D09C-4F07-9512-F35C6CAAFFE4}" presName="vert2" presStyleCnt="0"/>
      <dgm:spPr/>
    </dgm:pt>
    <dgm:pt modelId="{EE989179-F4BD-4D2A-A6FA-F641DB0F2C6C}" type="pres">
      <dgm:prSet presAssocID="{3EC29F03-D09C-4F07-9512-F35C6CAAFFE4}" presName="thinLine2b" presStyleLbl="callout" presStyleIdx="3" presStyleCnt="4"/>
      <dgm:spPr/>
    </dgm:pt>
    <dgm:pt modelId="{CF2A586F-AB88-4C4E-B05A-A14559B5745C}" type="pres">
      <dgm:prSet presAssocID="{3EC29F03-D09C-4F07-9512-F35C6CAAFFE4}" presName="vertSpace2b" presStyleCnt="0"/>
      <dgm:spPr/>
    </dgm:pt>
  </dgm:ptLst>
  <dgm:cxnLst>
    <dgm:cxn modelId="{3B524824-905B-4B4E-99D5-E6E583DD7D55}" type="presOf" srcId="{6BBB3A23-0318-40CF-90B0-725831597D8C}" destId="{4AAADD45-7537-4D55-A12A-347113D2A143}" srcOrd="0" destOrd="0" presId="urn:microsoft.com/office/officeart/2008/layout/LinedList"/>
    <dgm:cxn modelId="{D55A2627-C777-4B51-86A3-D385B7ABB037}" type="presOf" srcId="{74F34773-6C1F-4C58-9B4B-BD56D2B3E5A8}" destId="{84182084-5C36-4395-9061-6910AFF2745B}" srcOrd="0" destOrd="0" presId="urn:microsoft.com/office/officeart/2008/layout/LinedList"/>
    <dgm:cxn modelId="{605F6E70-087C-4123-86D8-57DAAC49F2B5}" type="presOf" srcId="{3EC29F03-D09C-4F07-9512-F35C6CAAFFE4}" destId="{5E63F739-7E21-461C-B107-04D04D245031}" srcOrd="0" destOrd="0" presId="urn:microsoft.com/office/officeart/2008/layout/LinedList"/>
    <dgm:cxn modelId="{FACCFD90-A3F5-4F93-90BB-C9043FCFC434}" srcId="{74F34773-6C1F-4C58-9B4B-BD56D2B3E5A8}" destId="{3EC29F03-D09C-4F07-9512-F35C6CAAFFE4}" srcOrd="3" destOrd="0" parTransId="{3FCFFA93-A894-4E59-9DD1-99F38E6B9559}" sibTransId="{A0CE537B-51C5-4872-A5FB-5CCD522C6E01}"/>
    <dgm:cxn modelId="{B0EC0A94-F1B5-48BD-95E1-15BB5C815E91}" type="presOf" srcId="{5D5D34A3-23A3-412C-ABD4-70785F0C2F5A}" destId="{1978362E-DC20-4574-BA7D-A9D7A7EACA68}" srcOrd="0" destOrd="0" presId="urn:microsoft.com/office/officeart/2008/layout/LinedList"/>
    <dgm:cxn modelId="{FFB1D5AF-D2E3-4BC0-9F85-7B157DEEBE21}" srcId="{74F34773-6C1F-4C58-9B4B-BD56D2B3E5A8}" destId="{5D5D34A3-23A3-412C-ABD4-70785F0C2F5A}" srcOrd="1" destOrd="0" parTransId="{C0C345C9-1608-4063-9C9C-2B202EBAD290}" sibTransId="{12BD1962-7C42-4160-903C-EAA22B6C554C}"/>
    <dgm:cxn modelId="{A19A03B0-C2B6-43F0-9F2E-216EBDB0846E}" type="presOf" srcId="{A858ABA9-354E-43B3-8EFD-582B24B7F691}" destId="{DC94C59D-570B-4ADC-BAAA-080ABAA20111}" srcOrd="0" destOrd="0" presId="urn:microsoft.com/office/officeart/2008/layout/LinedList"/>
    <dgm:cxn modelId="{5CE526C1-3A31-4793-BBB0-BA336D617DDB}" srcId="{74F34773-6C1F-4C58-9B4B-BD56D2B3E5A8}" destId="{6BBB3A23-0318-40CF-90B0-725831597D8C}" srcOrd="0" destOrd="0" parTransId="{5188CE8A-96C5-48F5-9A18-29A42742980F}" sibTransId="{1545415F-F270-4BEA-8CD9-999EB6DBFD1F}"/>
    <dgm:cxn modelId="{CCAEF6DF-9099-49BC-9F99-3A545EC5FD65}" srcId="{74F34773-6C1F-4C58-9B4B-BD56D2B3E5A8}" destId="{5E789765-456B-4EE8-A204-4C2A1E76D734}" srcOrd="2" destOrd="0" parTransId="{FFA6E451-0747-4326-9D77-9B9CD7D715C9}" sibTransId="{2521477D-405E-40BF-8A20-528C7EE58A81}"/>
    <dgm:cxn modelId="{FBAE4CF2-0458-417D-8524-77FECFD2BE16}" srcId="{A858ABA9-354E-43B3-8EFD-582B24B7F691}" destId="{74F34773-6C1F-4C58-9B4B-BD56D2B3E5A8}" srcOrd="0" destOrd="0" parTransId="{234401BA-0A5E-4FD9-A0CB-90CB92D621BB}" sibTransId="{0FBB6132-8105-411E-ADAC-B0DEED700A8B}"/>
    <dgm:cxn modelId="{5D745BFB-C66C-4B55-8900-21B28636A80D}" type="presOf" srcId="{5E789765-456B-4EE8-A204-4C2A1E76D734}" destId="{125DB47B-683E-467E-B3FA-B3D7CCAB0498}" srcOrd="0" destOrd="0" presId="urn:microsoft.com/office/officeart/2008/layout/LinedList"/>
    <dgm:cxn modelId="{F96DDB66-B537-461D-ADE2-382F89161373}" type="presParOf" srcId="{DC94C59D-570B-4ADC-BAAA-080ABAA20111}" destId="{91080C73-DDB4-487D-8EB8-D4E38D9ADF1D}" srcOrd="0" destOrd="0" presId="urn:microsoft.com/office/officeart/2008/layout/LinedList"/>
    <dgm:cxn modelId="{307D9241-02E9-4F0E-AB7D-96F781BBEE26}" type="presParOf" srcId="{DC94C59D-570B-4ADC-BAAA-080ABAA20111}" destId="{194B5543-B730-4064-81AB-CCF190F0208D}" srcOrd="1" destOrd="0" presId="urn:microsoft.com/office/officeart/2008/layout/LinedList"/>
    <dgm:cxn modelId="{F4701A3C-EBDF-4CD6-BD57-2D6EFD32620A}" type="presParOf" srcId="{194B5543-B730-4064-81AB-CCF190F0208D}" destId="{84182084-5C36-4395-9061-6910AFF2745B}" srcOrd="0" destOrd="0" presId="urn:microsoft.com/office/officeart/2008/layout/LinedList"/>
    <dgm:cxn modelId="{B0FDA78D-D568-4DE5-9B5D-8DB6FE50A39E}" type="presParOf" srcId="{194B5543-B730-4064-81AB-CCF190F0208D}" destId="{5F11592F-AE45-4D0B-B434-AEE51778B8E8}" srcOrd="1" destOrd="0" presId="urn:microsoft.com/office/officeart/2008/layout/LinedList"/>
    <dgm:cxn modelId="{F475D76C-A35F-497B-A975-95B9D53BD112}" type="presParOf" srcId="{5F11592F-AE45-4D0B-B434-AEE51778B8E8}" destId="{F423225F-BAA7-4FBA-9DC5-B1DC75F40D42}" srcOrd="0" destOrd="0" presId="urn:microsoft.com/office/officeart/2008/layout/LinedList"/>
    <dgm:cxn modelId="{E46097A0-EEB0-49FF-83CC-A9BBF7CBD1E3}" type="presParOf" srcId="{5F11592F-AE45-4D0B-B434-AEE51778B8E8}" destId="{E840FBB6-0E02-4918-8649-4BDB7707C89D}" srcOrd="1" destOrd="0" presId="urn:microsoft.com/office/officeart/2008/layout/LinedList"/>
    <dgm:cxn modelId="{BD74A863-FEFE-4515-8762-9C66545F9A10}" type="presParOf" srcId="{E840FBB6-0E02-4918-8649-4BDB7707C89D}" destId="{6EA2794E-2BE6-420A-8813-3B669B309CE2}" srcOrd="0" destOrd="0" presId="urn:microsoft.com/office/officeart/2008/layout/LinedList"/>
    <dgm:cxn modelId="{06F37824-B9C5-418F-AEFA-4D44F61028CE}" type="presParOf" srcId="{E840FBB6-0E02-4918-8649-4BDB7707C89D}" destId="{4AAADD45-7537-4D55-A12A-347113D2A143}" srcOrd="1" destOrd="0" presId="urn:microsoft.com/office/officeart/2008/layout/LinedList"/>
    <dgm:cxn modelId="{A0CC592D-D9B4-4B0D-9AC2-BA5221379347}" type="presParOf" srcId="{E840FBB6-0E02-4918-8649-4BDB7707C89D}" destId="{70B5A622-0A05-4C3F-80BE-394E15A0E72B}" srcOrd="2" destOrd="0" presId="urn:microsoft.com/office/officeart/2008/layout/LinedList"/>
    <dgm:cxn modelId="{48F05227-06DD-49B8-88CC-30EA970426B3}" type="presParOf" srcId="{5F11592F-AE45-4D0B-B434-AEE51778B8E8}" destId="{1FEE4384-6E49-44AF-B3E9-24E47721DFB6}" srcOrd="2" destOrd="0" presId="urn:microsoft.com/office/officeart/2008/layout/LinedList"/>
    <dgm:cxn modelId="{D53ED448-4F17-470C-920C-162E99AAEA02}" type="presParOf" srcId="{5F11592F-AE45-4D0B-B434-AEE51778B8E8}" destId="{F1E0A66D-E757-42AC-BED3-B3872CCFDFBB}" srcOrd="3" destOrd="0" presId="urn:microsoft.com/office/officeart/2008/layout/LinedList"/>
    <dgm:cxn modelId="{C25307C5-BBD9-4A50-866E-9A801481FE8E}" type="presParOf" srcId="{5F11592F-AE45-4D0B-B434-AEE51778B8E8}" destId="{DE258610-18EF-40A3-ACB3-D1D4D9F930F7}" srcOrd="4" destOrd="0" presId="urn:microsoft.com/office/officeart/2008/layout/LinedList"/>
    <dgm:cxn modelId="{0108DCB0-A7F8-4458-A38A-4D83273D92B1}" type="presParOf" srcId="{DE258610-18EF-40A3-ACB3-D1D4D9F930F7}" destId="{8F6DEC89-A758-45D5-94F7-5D1BCDB537F9}" srcOrd="0" destOrd="0" presId="urn:microsoft.com/office/officeart/2008/layout/LinedList"/>
    <dgm:cxn modelId="{B565D261-5DA4-40AA-9E3D-9A221D7AFA71}" type="presParOf" srcId="{DE258610-18EF-40A3-ACB3-D1D4D9F930F7}" destId="{1978362E-DC20-4574-BA7D-A9D7A7EACA68}" srcOrd="1" destOrd="0" presId="urn:microsoft.com/office/officeart/2008/layout/LinedList"/>
    <dgm:cxn modelId="{E93A29BD-DC19-4AB0-86D0-315DF957D82A}" type="presParOf" srcId="{DE258610-18EF-40A3-ACB3-D1D4D9F930F7}" destId="{0EBAC597-26A5-47CF-828E-1BEED30D344E}" srcOrd="2" destOrd="0" presId="urn:microsoft.com/office/officeart/2008/layout/LinedList"/>
    <dgm:cxn modelId="{F20984B8-B910-4758-AB8A-A8D3EFB33A2E}" type="presParOf" srcId="{5F11592F-AE45-4D0B-B434-AEE51778B8E8}" destId="{D85EBADA-C4B9-4EF9-8EEA-585C591F34D9}" srcOrd="5" destOrd="0" presId="urn:microsoft.com/office/officeart/2008/layout/LinedList"/>
    <dgm:cxn modelId="{DE29B69E-8859-4FBC-A11E-53E5AF0B8033}" type="presParOf" srcId="{5F11592F-AE45-4D0B-B434-AEE51778B8E8}" destId="{CE1406A5-C08D-490E-B63E-2985C3E8273E}" srcOrd="6" destOrd="0" presId="urn:microsoft.com/office/officeart/2008/layout/LinedList"/>
    <dgm:cxn modelId="{888C81A9-7AC6-4B6A-A16C-C5C0F78A3A9F}" type="presParOf" srcId="{5F11592F-AE45-4D0B-B434-AEE51778B8E8}" destId="{7DA97531-A1B2-4156-ABBF-D32BA6D5325C}" srcOrd="7" destOrd="0" presId="urn:microsoft.com/office/officeart/2008/layout/LinedList"/>
    <dgm:cxn modelId="{9A334274-5962-470D-A5C2-DBE641C2E81F}" type="presParOf" srcId="{7DA97531-A1B2-4156-ABBF-D32BA6D5325C}" destId="{C66C276D-D18F-478A-AF9F-48653354AC4F}" srcOrd="0" destOrd="0" presId="urn:microsoft.com/office/officeart/2008/layout/LinedList"/>
    <dgm:cxn modelId="{D2DB5B82-875D-4F3E-B6A2-80882D0A7B8F}" type="presParOf" srcId="{7DA97531-A1B2-4156-ABBF-D32BA6D5325C}" destId="{125DB47B-683E-467E-B3FA-B3D7CCAB0498}" srcOrd="1" destOrd="0" presId="urn:microsoft.com/office/officeart/2008/layout/LinedList"/>
    <dgm:cxn modelId="{1A508718-6982-4302-A2B9-718076431399}" type="presParOf" srcId="{7DA97531-A1B2-4156-ABBF-D32BA6D5325C}" destId="{4FB76DD8-9B37-4223-83C3-370B09C883E9}" srcOrd="2" destOrd="0" presId="urn:microsoft.com/office/officeart/2008/layout/LinedList"/>
    <dgm:cxn modelId="{84C59C1C-00C1-4303-9618-DB9A074C194B}" type="presParOf" srcId="{5F11592F-AE45-4D0B-B434-AEE51778B8E8}" destId="{98EC8858-01A3-403E-B200-440F9B303EBB}" srcOrd="8" destOrd="0" presId="urn:microsoft.com/office/officeart/2008/layout/LinedList"/>
    <dgm:cxn modelId="{04D8742F-C37B-41F3-A2CB-8F9774E035B1}" type="presParOf" srcId="{5F11592F-AE45-4D0B-B434-AEE51778B8E8}" destId="{2B601E9F-178B-475E-B63A-F16356AEB588}" srcOrd="9" destOrd="0" presId="urn:microsoft.com/office/officeart/2008/layout/LinedList"/>
    <dgm:cxn modelId="{524827F2-5291-4715-A067-A75EE26C1E8A}" type="presParOf" srcId="{5F11592F-AE45-4D0B-B434-AEE51778B8E8}" destId="{18C29CAE-84C6-46B7-AFAD-25EC5687315F}" srcOrd="10" destOrd="0" presId="urn:microsoft.com/office/officeart/2008/layout/LinedList"/>
    <dgm:cxn modelId="{F9F61BE7-EF85-41C8-8387-FF281F31CA12}" type="presParOf" srcId="{18C29CAE-84C6-46B7-AFAD-25EC5687315F}" destId="{EBE14409-D45D-49DE-820C-80634A12A631}" srcOrd="0" destOrd="0" presId="urn:microsoft.com/office/officeart/2008/layout/LinedList"/>
    <dgm:cxn modelId="{1302D121-5DAE-4791-8C18-C5559DF70850}" type="presParOf" srcId="{18C29CAE-84C6-46B7-AFAD-25EC5687315F}" destId="{5E63F739-7E21-461C-B107-04D04D245031}" srcOrd="1" destOrd="0" presId="urn:microsoft.com/office/officeart/2008/layout/LinedList"/>
    <dgm:cxn modelId="{C4210820-AE36-4E1E-A42A-4FCE74FD9A38}" type="presParOf" srcId="{18C29CAE-84C6-46B7-AFAD-25EC5687315F}" destId="{341582B5-A9A8-4C31-95B1-B8F4DCFDB098}" srcOrd="2" destOrd="0" presId="urn:microsoft.com/office/officeart/2008/layout/LinedList"/>
    <dgm:cxn modelId="{316670E8-B996-4756-833C-925D88F6E808}" type="presParOf" srcId="{5F11592F-AE45-4D0B-B434-AEE51778B8E8}" destId="{EE989179-F4BD-4D2A-A6FA-F641DB0F2C6C}" srcOrd="11" destOrd="0" presId="urn:microsoft.com/office/officeart/2008/layout/LinedList"/>
    <dgm:cxn modelId="{00EAC1EB-0D84-48EB-8B8F-CDEDFC9ADF9F}" type="presParOf" srcId="{5F11592F-AE45-4D0B-B434-AEE51778B8E8}" destId="{CF2A586F-AB88-4C4E-B05A-A14559B5745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8A4EC3-086B-4DC6-BF79-961DF3F927B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A57751A-B3F3-4A7C-8F96-F669A84FDC0F}">
      <dgm:prSet/>
      <dgm:spPr/>
      <dgm:t>
        <a:bodyPr/>
        <a:lstStyle/>
        <a:p>
          <a:r>
            <a:rPr lang="es-MX" dirty="0"/>
            <a:t>Requerimientos</a:t>
          </a:r>
        </a:p>
      </dgm:t>
    </dgm:pt>
    <dgm:pt modelId="{C1DF531A-E97B-4091-B627-FC63E08029C7}" type="parTrans" cxnId="{2CC4E55F-E12C-421A-AAE2-19A8E4353F58}">
      <dgm:prSet/>
      <dgm:spPr/>
      <dgm:t>
        <a:bodyPr/>
        <a:lstStyle/>
        <a:p>
          <a:endParaRPr lang="es-MX"/>
        </a:p>
      </dgm:t>
    </dgm:pt>
    <dgm:pt modelId="{03F027BC-8C8F-49FD-BB3A-FD559F685B9F}" type="sibTrans" cxnId="{2CC4E55F-E12C-421A-AAE2-19A8E4353F58}">
      <dgm:prSet/>
      <dgm:spPr/>
      <dgm:t>
        <a:bodyPr/>
        <a:lstStyle/>
        <a:p>
          <a:endParaRPr lang="es-MX"/>
        </a:p>
      </dgm:t>
    </dgm:pt>
    <dgm:pt modelId="{33E20BFB-B322-4BA8-BE80-1C75D745F17D}">
      <dgm:prSet/>
      <dgm:spPr/>
      <dgm:t>
        <a:bodyPr/>
        <a:lstStyle/>
        <a:p>
          <a:r>
            <a:rPr lang="es-MX" dirty="0"/>
            <a:t>Administra requerimientos , configura aplicativos (aplicativo de árbol)</a:t>
          </a:r>
        </a:p>
      </dgm:t>
    </dgm:pt>
    <dgm:pt modelId="{B6818207-FCFD-4D30-A8F2-CE8B69EAA614}" type="parTrans" cxnId="{9D61FDE5-DA9E-4AD5-8C48-290C9DDC2806}">
      <dgm:prSet/>
      <dgm:spPr/>
      <dgm:t>
        <a:bodyPr/>
        <a:lstStyle/>
        <a:p>
          <a:endParaRPr lang="es-MX"/>
        </a:p>
      </dgm:t>
    </dgm:pt>
    <dgm:pt modelId="{C49D2B82-D663-4B31-84D0-1CD939B41257}" type="sibTrans" cxnId="{9D61FDE5-DA9E-4AD5-8C48-290C9DDC2806}">
      <dgm:prSet/>
      <dgm:spPr/>
      <dgm:t>
        <a:bodyPr/>
        <a:lstStyle/>
        <a:p>
          <a:endParaRPr lang="es-MX"/>
        </a:p>
      </dgm:t>
    </dgm:pt>
    <dgm:pt modelId="{6E6ED003-6826-4610-A920-F973A0EB8413}">
      <dgm:prSet/>
      <dgm:spPr/>
      <dgm:t>
        <a:bodyPr/>
        <a:lstStyle/>
        <a:p>
          <a:r>
            <a:rPr lang="es-MX" dirty="0"/>
            <a:t>Test plan</a:t>
          </a:r>
        </a:p>
      </dgm:t>
    </dgm:pt>
    <dgm:pt modelId="{C8FA1109-144A-4F31-95B5-9DC074B47A70}" type="parTrans" cxnId="{267208A4-D9BC-4722-8E1A-D53A60E2D48E}">
      <dgm:prSet/>
      <dgm:spPr/>
      <dgm:t>
        <a:bodyPr/>
        <a:lstStyle/>
        <a:p>
          <a:endParaRPr lang="es-MX"/>
        </a:p>
      </dgm:t>
    </dgm:pt>
    <dgm:pt modelId="{CF0CCF92-7FF7-4AD5-94AA-0F5F8B73E865}" type="sibTrans" cxnId="{267208A4-D9BC-4722-8E1A-D53A60E2D48E}">
      <dgm:prSet/>
      <dgm:spPr/>
      <dgm:t>
        <a:bodyPr/>
        <a:lstStyle/>
        <a:p>
          <a:endParaRPr lang="es-MX"/>
        </a:p>
      </dgm:t>
    </dgm:pt>
    <dgm:pt modelId="{7242DCED-35E4-4233-BD0E-8046B0FA0A8A}">
      <dgm:prSet/>
      <dgm:spPr/>
      <dgm:t>
        <a:bodyPr/>
        <a:lstStyle/>
        <a:p>
          <a:r>
            <a:rPr lang="es-MX" dirty="0"/>
            <a:t>Administra los casos de prueba, pueden organizarse en escenarios claros, y reusables</a:t>
          </a:r>
        </a:p>
      </dgm:t>
    </dgm:pt>
    <dgm:pt modelId="{E7D10A6B-45DD-4211-85AD-B1D1B4BF46A3}" type="parTrans" cxnId="{C048ECCD-08A2-42C0-98AF-5087122CECA8}">
      <dgm:prSet/>
      <dgm:spPr/>
      <dgm:t>
        <a:bodyPr/>
        <a:lstStyle/>
        <a:p>
          <a:endParaRPr lang="es-MX"/>
        </a:p>
      </dgm:t>
    </dgm:pt>
    <dgm:pt modelId="{7FCDAAF4-FBE7-4C95-A9B2-A5E92E998C14}" type="sibTrans" cxnId="{C048ECCD-08A2-42C0-98AF-5087122CECA8}">
      <dgm:prSet/>
      <dgm:spPr/>
      <dgm:t>
        <a:bodyPr/>
        <a:lstStyle/>
        <a:p>
          <a:endParaRPr lang="es-MX"/>
        </a:p>
      </dgm:t>
    </dgm:pt>
    <dgm:pt modelId="{32128FA7-94C6-449D-8EE5-A46CC851DB69}">
      <dgm:prSet/>
      <dgm:spPr/>
      <dgm:t>
        <a:bodyPr/>
        <a:lstStyle/>
        <a:p>
          <a:r>
            <a:rPr lang="es-MX" dirty="0"/>
            <a:t>Test lab</a:t>
          </a:r>
        </a:p>
      </dgm:t>
    </dgm:pt>
    <dgm:pt modelId="{06F5E7AB-583C-414B-8523-14D7343207EE}" type="parTrans" cxnId="{3BFD5C4A-027E-4A6A-8055-EE81E5F48326}">
      <dgm:prSet/>
      <dgm:spPr/>
      <dgm:t>
        <a:bodyPr/>
        <a:lstStyle/>
        <a:p>
          <a:endParaRPr lang="es-MX"/>
        </a:p>
      </dgm:t>
    </dgm:pt>
    <dgm:pt modelId="{FF83A742-E53C-4C13-ACE9-81A4174446A9}" type="sibTrans" cxnId="{3BFD5C4A-027E-4A6A-8055-EE81E5F48326}">
      <dgm:prSet/>
      <dgm:spPr/>
      <dgm:t>
        <a:bodyPr/>
        <a:lstStyle/>
        <a:p>
          <a:endParaRPr lang="es-MX"/>
        </a:p>
      </dgm:t>
    </dgm:pt>
    <dgm:pt modelId="{B1EC36BD-C0D5-4C34-AC10-3634617BE2BF}">
      <dgm:prSet/>
      <dgm:spPr/>
      <dgm:t>
        <a:bodyPr/>
        <a:lstStyle/>
        <a:p>
          <a:r>
            <a:rPr lang="es-MX" dirty="0"/>
            <a:t>Administra ejecución de casos de prueba. Asigna testes y ciclos de prueba</a:t>
          </a:r>
        </a:p>
      </dgm:t>
    </dgm:pt>
    <dgm:pt modelId="{F08DDD28-6A72-4BA6-8FCE-C15A37D53B6B}" type="parTrans" cxnId="{DA5BEFCB-04B1-496E-B275-F50500887414}">
      <dgm:prSet/>
      <dgm:spPr/>
      <dgm:t>
        <a:bodyPr/>
        <a:lstStyle/>
        <a:p>
          <a:endParaRPr lang="es-MX"/>
        </a:p>
      </dgm:t>
    </dgm:pt>
    <dgm:pt modelId="{7BADECB4-F5D5-448A-9800-161B18D688A4}" type="sibTrans" cxnId="{DA5BEFCB-04B1-496E-B275-F50500887414}">
      <dgm:prSet/>
      <dgm:spPr/>
      <dgm:t>
        <a:bodyPr/>
        <a:lstStyle/>
        <a:p>
          <a:endParaRPr lang="es-MX"/>
        </a:p>
      </dgm:t>
    </dgm:pt>
    <dgm:pt modelId="{0FD3946D-B9DC-4A26-9E5F-D9C143D4AAE1}">
      <dgm:prSet/>
      <dgm:spPr/>
      <dgm:t>
        <a:bodyPr/>
        <a:lstStyle/>
        <a:p>
          <a:r>
            <a:rPr lang="es-MX" dirty="0"/>
            <a:t>Defectos</a:t>
          </a:r>
        </a:p>
      </dgm:t>
    </dgm:pt>
    <dgm:pt modelId="{74128EE9-F79D-413B-A47D-17B7758A6E7D}" type="parTrans" cxnId="{8789A273-A62B-420D-ACFB-A2B2EA0A4447}">
      <dgm:prSet/>
      <dgm:spPr/>
      <dgm:t>
        <a:bodyPr/>
        <a:lstStyle/>
        <a:p>
          <a:endParaRPr lang="es-MX"/>
        </a:p>
      </dgm:t>
    </dgm:pt>
    <dgm:pt modelId="{6D78C1C5-41FB-41F2-8B59-487805515B75}" type="sibTrans" cxnId="{8789A273-A62B-420D-ACFB-A2B2EA0A4447}">
      <dgm:prSet/>
      <dgm:spPr/>
      <dgm:t>
        <a:bodyPr/>
        <a:lstStyle/>
        <a:p>
          <a:endParaRPr lang="es-MX"/>
        </a:p>
      </dgm:t>
    </dgm:pt>
    <dgm:pt modelId="{4E5639DA-3319-4103-A53B-3E7A0DA7F949}">
      <dgm:prSet/>
      <dgm:spPr/>
      <dgm:t>
        <a:bodyPr/>
        <a:lstStyle/>
        <a:p>
          <a:r>
            <a:rPr lang="es-MX" dirty="0"/>
            <a:t>Administra defectos, ciclos de vida de defectuoso, </a:t>
          </a:r>
        </a:p>
      </dgm:t>
    </dgm:pt>
    <dgm:pt modelId="{066DDF93-7FDF-4B04-891C-E88909B20C41}" type="parTrans" cxnId="{AC118EAC-E9D4-41EA-A5FE-DE8FF03FE7A4}">
      <dgm:prSet/>
      <dgm:spPr/>
      <dgm:t>
        <a:bodyPr/>
        <a:lstStyle/>
        <a:p>
          <a:endParaRPr lang="es-MX"/>
        </a:p>
      </dgm:t>
    </dgm:pt>
    <dgm:pt modelId="{FDB25388-23FB-4592-8BB0-1E65C2F92F5C}" type="sibTrans" cxnId="{AC118EAC-E9D4-41EA-A5FE-DE8FF03FE7A4}">
      <dgm:prSet/>
      <dgm:spPr/>
      <dgm:t>
        <a:bodyPr/>
        <a:lstStyle/>
        <a:p>
          <a:endParaRPr lang="es-MX"/>
        </a:p>
      </dgm:t>
    </dgm:pt>
    <dgm:pt modelId="{6AC766FE-F13C-47E1-8F18-A854C5F34ED5}">
      <dgm:prSet/>
      <dgm:spPr/>
      <dgm:t>
        <a:bodyPr/>
        <a:lstStyle/>
        <a:p>
          <a:r>
            <a:rPr lang="es-MX" dirty="0"/>
            <a:t>Dashbors(indicadores)|</a:t>
          </a:r>
        </a:p>
      </dgm:t>
    </dgm:pt>
    <dgm:pt modelId="{E02B13CF-0936-46CF-B35B-226A3EA16BBD}" type="parTrans" cxnId="{98E4CA9A-60B9-4811-BFA6-326A5A5BC7A8}">
      <dgm:prSet/>
      <dgm:spPr/>
      <dgm:t>
        <a:bodyPr/>
        <a:lstStyle/>
        <a:p>
          <a:endParaRPr lang="es-MX"/>
        </a:p>
      </dgm:t>
    </dgm:pt>
    <dgm:pt modelId="{FF71396B-C538-49DF-82CF-531B9563D020}" type="sibTrans" cxnId="{98E4CA9A-60B9-4811-BFA6-326A5A5BC7A8}">
      <dgm:prSet/>
      <dgm:spPr/>
      <dgm:t>
        <a:bodyPr/>
        <a:lstStyle/>
        <a:p>
          <a:endParaRPr lang="es-MX"/>
        </a:p>
      </dgm:t>
    </dgm:pt>
    <dgm:pt modelId="{5901AE41-530B-4042-BFC4-6B38BD83CF72}">
      <dgm:prSet/>
      <dgm:spPr/>
      <dgm:t>
        <a:bodyPr/>
        <a:lstStyle/>
        <a:p>
          <a:r>
            <a:rPr lang="es-MX" dirty="0"/>
            <a:t>Al menos debe tener estos módulos para una correcta administración</a:t>
          </a:r>
        </a:p>
      </dgm:t>
    </dgm:pt>
    <dgm:pt modelId="{DE6B649E-9EA9-4EE6-8CD5-442E6EE76CE9}" type="parTrans" cxnId="{F230FCD2-6A75-4E47-A819-170600B566B5}">
      <dgm:prSet/>
      <dgm:spPr/>
      <dgm:t>
        <a:bodyPr/>
        <a:lstStyle/>
        <a:p>
          <a:endParaRPr lang="es-MX"/>
        </a:p>
      </dgm:t>
    </dgm:pt>
    <dgm:pt modelId="{974F63FF-1B4D-4F1A-8160-AFDAF08854B7}" type="sibTrans" cxnId="{F230FCD2-6A75-4E47-A819-170600B566B5}">
      <dgm:prSet/>
      <dgm:spPr/>
      <dgm:t>
        <a:bodyPr/>
        <a:lstStyle/>
        <a:p>
          <a:endParaRPr lang="es-MX"/>
        </a:p>
      </dgm:t>
    </dgm:pt>
    <dgm:pt modelId="{2CE31E86-7B63-4CE5-914B-1EF598AE5E8C}" type="pres">
      <dgm:prSet presAssocID="{B78A4EC3-086B-4DC6-BF79-961DF3F927B5}" presName="Name0" presStyleCnt="0">
        <dgm:presLayoutVars>
          <dgm:dir/>
          <dgm:animLvl val="lvl"/>
          <dgm:resizeHandles val="exact"/>
        </dgm:presLayoutVars>
      </dgm:prSet>
      <dgm:spPr/>
    </dgm:pt>
    <dgm:pt modelId="{4C9FE058-42A0-494A-9F67-C863012E564C}" type="pres">
      <dgm:prSet presAssocID="{BA57751A-B3F3-4A7C-8F96-F669A84FDC0F}" presName="linNode" presStyleCnt="0"/>
      <dgm:spPr/>
    </dgm:pt>
    <dgm:pt modelId="{4207D885-8B56-49AB-B37A-D48A2BF637C8}" type="pres">
      <dgm:prSet presAssocID="{BA57751A-B3F3-4A7C-8F96-F669A84FDC0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D969D88-204E-438B-9910-D8519DDD79B3}" type="pres">
      <dgm:prSet presAssocID="{BA57751A-B3F3-4A7C-8F96-F669A84FDC0F}" presName="descendantText" presStyleLbl="alignAccFollowNode1" presStyleIdx="0" presStyleCnt="5">
        <dgm:presLayoutVars>
          <dgm:bulletEnabled val="1"/>
        </dgm:presLayoutVars>
      </dgm:prSet>
      <dgm:spPr/>
    </dgm:pt>
    <dgm:pt modelId="{20A988C5-6618-482C-92C7-FEA4F5F89981}" type="pres">
      <dgm:prSet presAssocID="{03F027BC-8C8F-49FD-BB3A-FD559F685B9F}" presName="sp" presStyleCnt="0"/>
      <dgm:spPr/>
    </dgm:pt>
    <dgm:pt modelId="{8C604BF2-3484-4906-A1B0-47F5058CC453}" type="pres">
      <dgm:prSet presAssocID="{6E6ED003-6826-4610-A920-F973A0EB8413}" presName="linNode" presStyleCnt="0"/>
      <dgm:spPr/>
    </dgm:pt>
    <dgm:pt modelId="{A808030C-9F55-48AA-A5C1-05F61A549D17}" type="pres">
      <dgm:prSet presAssocID="{6E6ED003-6826-4610-A920-F973A0EB841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B7ABF64-0A46-4D79-9E2F-A3282A219347}" type="pres">
      <dgm:prSet presAssocID="{6E6ED003-6826-4610-A920-F973A0EB8413}" presName="descendantText" presStyleLbl="alignAccFollowNode1" presStyleIdx="1" presStyleCnt="5">
        <dgm:presLayoutVars>
          <dgm:bulletEnabled val="1"/>
        </dgm:presLayoutVars>
      </dgm:prSet>
      <dgm:spPr/>
    </dgm:pt>
    <dgm:pt modelId="{2B937997-D534-408E-96BB-0840E32A116B}" type="pres">
      <dgm:prSet presAssocID="{CF0CCF92-7FF7-4AD5-94AA-0F5F8B73E865}" presName="sp" presStyleCnt="0"/>
      <dgm:spPr/>
    </dgm:pt>
    <dgm:pt modelId="{63C2C1FE-315A-46E4-B973-65AE16F2D1C5}" type="pres">
      <dgm:prSet presAssocID="{32128FA7-94C6-449D-8EE5-A46CC851DB69}" presName="linNode" presStyleCnt="0"/>
      <dgm:spPr/>
    </dgm:pt>
    <dgm:pt modelId="{31B3CD11-15AD-4C77-A2DB-7A4C132CC8BE}" type="pres">
      <dgm:prSet presAssocID="{32128FA7-94C6-449D-8EE5-A46CC851DB6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57145D9-1554-4AE6-B80B-ECAD6CC83E42}" type="pres">
      <dgm:prSet presAssocID="{32128FA7-94C6-449D-8EE5-A46CC851DB69}" presName="descendantText" presStyleLbl="alignAccFollowNode1" presStyleIdx="2" presStyleCnt="5">
        <dgm:presLayoutVars>
          <dgm:bulletEnabled val="1"/>
        </dgm:presLayoutVars>
      </dgm:prSet>
      <dgm:spPr/>
    </dgm:pt>
    <dgm:pt modelId="{3CE2C8AC-4411-40AA-A3EB-C44986C5E634}" type="pres">
      <dgm:prSet presAssocID="{FF83A742-E53C-4C13-ACE9-81A4174446A9}" presName="sp" presStyleCnt="0"/>
      <dgm:spPr/>
    </dgm:pt>
    <dgm:pt modelId="{131952B9-7D56-473A-ADA3-D9F33B077747}" type="pres">
      <dgm:prSet presAssocID="{0FD3946D-B9DC-4A26-9E5F-D9C143D4AAE1}" presName="linNode" presStyleCnt="0"/>
      <dgm:spPr/>
    </dgm:pt>
    <dgm:pt modelId="{B7FAA861-0207-4DF5-8B7D-4861C2E570E5}" type="pres">
      <dgm:prSet presAssocID="{0FD3946D-B9DC-4A26-9E5F-D9C143D4AAE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D31A9EF-7267-4582-89F1-111F51C15E06}" type="pres">
      <dgm:prSet presAssocID="{0FD3946D-B9DC-4A26-9E5F-D9C143D4AAE1}" presName="descendantText" presStyleLbl="alignAccFollowNode1" presStyleIdx="3" presStyleCnt="5">
        <dgm:presLayoutVars>
          <dgm:bulletEnabled val="1"/>
        </dgm:presLayoutVars>
      </dgm:prSet>
      <dgm:spPr/>
    </dgm:pt>
    <dgm:pt modelId="{E5BE55BE-874A-4CF5-BBEB-7AB3852E4AF3}" type="pres">
      <dgm:prSet presAssocID="{6D78C1C5-41FB-41F2-8B59-487805515B75}" presName="sp" presStyleCnt="0"/>
      <dgm:spPr/>
    </dgm:pt>
    <dgm:pt modelId="{20A22482-8AE8-44A2-B303-453777E317C2}" type="pres">
      <dgm:prSet presAssocID="{6AC766FE-F13C-47E1-8F18-A854C5F34ED5}" presName="linNode" presStyleCnt="0"/>
      <dgm:spPr/>
    </dgm:pt>
    <dgm:pt modelId="{4240A54A-DAD8-4B3F-89DE-4A81A98B00B4}" type="pres">
      <dgm:prSet presAssocID="{6AC766FE-F13C-47E1-8F18-A854C5F34ED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7D32A95-6043-484C-8E06-D7418DBE078D}" type="pres">
      <dgm:prSet presAssocID="{6AC766FE-F13C-47E1-8F18-A854C5F34ED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17BF707-3DF7-4C84-8249-004BB49EE3E4}" type="presOf" srcId="{4E5639DA-3319-4103-A53B-3E7A0DA7F949}" destId="{4D31A9EF-7267-4582-89F1-111F51C15E06}" srcOrd="0" destOrd="0" presId="urn:microsoft.com/office/officeart/2005/8/layout/vList5"/>
    <dgm:cxn modelId="{3DB18B1E-A984-4117-AA70-B0176489D3A5}" type="presOf" srcId="{32128FA7-94C6-449D-8EE5-A46CC851DB69}" destId="{31B3CD11-15AD-4C77-A2DB-7A4C132CC8BE}" srcOrd="0" destOrd="0" presId="urn:microsoft.com/office/officeart/2005/8/layout/vList5"/>
    <dgm:cxn modelId="{2CC4E55F-E12C-421A-AAE2-19A8E4353F58}" srcId="{B78A4EC3-086B-4DC6-BF79-961DF3F927B5}" destId="{BA57751A-B3F3-4A7C-8F96-F669A84FDC0F}" srcOrd="0" destOrd="0" parTransId="{C1DF531A-E97B-4091-B627-FC63E08029C7}" sibTransId="{03F027BC-8C8F-49FD-BB3A-FD559F685B9F}"/>
    <dgm:cxn modelId="{3BFD5C4A-027E-4A6A-8055-EE81E5F48326}" srcId="{B78A4EC3-086B-4DC6-BF79-961DF3F927B5}" destId="{32128FA7-94C6-449D-8EE5-A46CC851DB69}" srcOrd="2" destOrd="0" parTransId="{06F5E7AB-583C-414B-8523-14D7343207EE}" sibTransId="{FF83A742-E53C-4C13-ACE9-81A4174446A9}"/>
    <dgm:cxn modelId="{E9EE9D6C-C665-4336-AABB-FAE16693283F}" type="presOf" srcId="{6AC766FE-F13C-47E1-8F18-A854C5F34ED5}" destId="{4240A54A-DAD8-4B3F-89DE-4A81A98B00B4}" srcOrd="0" destOrd="0" presId="urn:microsoft.com/office/officeart/2005/8/layout/vList5"/>
    <dgm:cxn modelId="{FCE9AB6C-D9DC-4843-8059-A6720C15276F}" type="presOf" srcId="{33E20BFB-B322-4BA8-BE80-1C75D745F17D}" destId="{5D969D88-204E-438B-9910-D8519DDD79B3}" srcOrd="0" destOrd="0" presId="urn:microsoft.com/office/officeart/2005/8/layout/vList5"/>
    <dgm:cxn modelId="{8789A273-A62B-420D-ACFB-A2B2EA0A4447}" srcId="{B78A4EC3-086B-4DC6-BF79-961DF3F927B5}" destId="{0FD3946D-B9DC-4A26-9E5F-D9C143D4AAE1}" srcOrd="3" destOrd="0" parTransId="{74128EE9-F79D-413B-A47D-17B7758A6E7D}" sibTransId="{6D78C1C5-41FB-41F2-8B59-487805515B75}"/>
    <dgm:cxn modelId="{ADC3DF53-EDA9-4B58-96FA-916B1D28709D}" type="presOf" srcId="{B1EC36BD-C0D5-4C34-AC10-3634617BE2BF}" destId="{157145D9-1554-4AE6-B80B-ECAD6CC83E42}" srcOrd="0" destOrd="0" presId="urn:microsoft.com/office/officeart/2005/8/layout/vList5"/>
    <dgm:cxn modelId="{D85EE78E-969E-4A60-8FFA-71245BD5385C}" type="presOf" srcId="{B78A4EC3-086B-4DC6-BF79-961DF3F927B5}" destId="{2CE31E86-7B63-4CE5-914B-1EF598AE5E8C}" srcOrd="0" destOrd="0" presId="urn:microsoft.com/office/officeart/2005/8/layout/vList5"/>
    <dgm:cxn modelId="{10223B8F-EFE7-49B3-BF79-981DD14C13A5}" type="presOf" srcId="{6E6ED003-6826-4610-A920-F973A0EB8413}" destId="{A808030C-9F55-48AA-A5C1-05F61A549D17}" srcOrd="0" destOrd="0" presId="urn:microsoft.com/office/officeart/2005/8/layout/vList5"/>
    <dgm:cxn modelId="{E1762093-3CF0-4884-984B-4502644C17CC}" type="presOf" srcId="{5901AE41-530B-4042-BFC4-6B38BD83CF72}" destId="{D7D32A95-6043-484C-8E06-D7418DBE078D}" srcOrd="0" destOrd="0" presId="urn:microsoft.com/office/officeart/2005/8/layout/vList5"/>
    <dgm:cxn modelId="{98E4CA9A-60B9-4811-BFA6-326A5A5BC7A8}" srcId="{B78A4EC3-086B-4DC6-BF79-961DF3F927B5}" destId="{6AC766FE-F13C-47E1-8F18-A854C5F34ED5}" srcOrd="4" destOrd="0" parTransId="{E02B13CF-0936-46CF-B35B-226A3EA16BBD}" sibTransId="{FF71396B-C538-49DF-82CF-531B9563D020}"/>
    <dgm:cxn modelId="{267208A4-D9BC-4722-8E1A-D53A60E2D48E}" srcId="{B78A4EC3-086B-4DC6-BF79-961DF3F927B5}" destId="{6E6ED003-6826-4610-A920-F973A0EB8413}" srcOrd="1" destOrd="0" parTransId="{C8FA1109-144A-4F31-95B5-9DC074B47A70}" sibTransId="{CF0CCF92-7FF7-4AD5-94AA-0F5F8B73E865}"/>
    <dgm:cxn modelId="{AC118EAC-E9D4-41EA-A5FE-DE8FF03FE7A4}" srcId="{0FD3946D-B9DC-4A26-9E5F-D9C143D4AAE1}" destId="{4E5639DA-3319-4103-A53B-3E7A0DA7F949}" srcOrd="0" destOrd="0" parTransId="{066DDF93-7FDF-4B04-891C-E88909B20C41}" sibTransId="{FDB25388-23FB-4592-8BB0-1E65C2F92F5C}"/>
    <dgm:cxn modelId="{06B8C8C2-65A9-4B0D-9E4F-705238D6BAF9}" type="presOf" srcId="{0FD3946D-B9DC-4A26-9E5F-D9C143D4AAE1}" destId="{B7FAA861-0207-4DF5-8B7D-4861C2E570E5}" srcOrd="0" destOrd="0" presId="urn:microsoft.com/office/officeart/2005/8/layout/vList5"/>
    <dgm:cxn modelId="{DA5BEFCB-04B1-496E-B275-F50500887414}" srcId="{32128FA7-94C6-449D-8EE5-A46CC851DB69}" destId="{B1EC36BD-C0D5-4C34-AC10-3634617BE2BF}" srcOrd="0" destOrd="0" parTransId="{F08DDD28-6A72-4BA6-8FCE-C15A37D53B6B}" sibTransId="{7BADECB4-F5D5-448A-9800-161B18D688A4}"/>
    <dgm:cxn modelId="{C048ECCD-08A2-42C0-98AF-5087122CECA8}" srcId="{6E6ED003-6826-4610-A920-F973A0EB8413}" destId="{7242DCED-35E4-4233-BD0E-8046B0FA0A8A}" srcOrd="0" destOrd="0" parTransId="{E7D10A6B-45DD-4211-85AD-B1D1B4BF46A3}" sibTransId="{7FCDAAF4-FBE7-4C95-A9B2-A5E92E998C14}"/>
    <dgm:cxn modelId="{F230FCD2-6A75-4E47-A819-170600B566B5}" srcId="{6AC766FE-F13C-47E1-8F18-A854C5F34ED5}" destId="{5901AE41-530B-4042-BFC4-6B38BD83CF72}" srcOrd="0" destOrd="0" parTransId="{DE6B649E-9EA9-4EE6-8CD5-442E6EE76CE9}" sibTransId="{974F63FF-1B4D-4F1A-8160-AFDAF08854B7}"/>
    <dgm:cxn modelId="{9D61FDE5-DA9E-4AD5-8C48-290C9DDC2806}" srcId="{BA57751A-B3F3-4A7C-8F96-F669A84FDC0F}" destId="{33E20BFB-B322-4BA8-BE80-1C75D745F17D}" srcOrd="0" destOrd="0" parTransId="{B6818207-FCFD-4D30-A8F2-CE8B69EAA614}" sibTransId="{C49D2B82-D663-4B31-84D0-1CD939B41257}"/>
    <dgm:cxn modelId="{E9E30CF8-225F-4684-8D96-8D98902F3786}" type="presOf" srcId="{BA57751A-B3F3-4A7C-8F96-F669A84FDC0F}" destId="{4207D885-8B56-49AB-B37A-D48A2BF637C8}" srcOrd="0" destOrd="0" presId="urn:microsoft.com/office/officeart/2005/8/layout/vList5"/>
    <dgm:cxn modelId="{8FD39DFA-E16A-4F13-A975-B7F62FB390FA}" type="presOf" srcId="{7242DCED-35E4-4233-BD0E-8046B0FA0A8A}" destId="{9B7ABF64-0A46-4D79-9E2F-A3282A219347}" srcOrd="0" destOrd="0" presId="urn:microsoft.com/office/officeart/2005/8/layout/vList5"/>
    <dgm:cxn modelId="{701C0BDE-7197-4FBC-85E5-43C39C90879F}" type="presParOf" srcId="{2CE31E86-7B63-4CE5-914B-1EF598AE5E8C}" destId="{4C9FE058-42A0-494A-9F67-C863012E564C}" srcOrd="0" destOrd="0" presId="urn:microsoft.com/office/officeart/2005/8/layout/vList5"/>
    <dgm:cxn modelId="{308F9E36-84EF-4D89-A1B4-E4E0BA81EE56}" type="presParOf" srcId="{4C9FE058-42A0-494A-9F67-C863012E564C}" destId="{4207D885-8B56-49AB-B37A-D48A2BF637C8}" srcOrd="0" destOrd="0" presId="urn:microsoft.com/office/officeart/2005/8/layout/vList5"/>
    <dgm:cxn modelId="{1A6F7C37-60C4-4537-BEF3-C56DFCC30720}" type="presParOf" srcId="{4C9FE058-42A0-494A-9F67-C863012E564C}" destId="{5D969D88-204E-438B-9910-D8519DDD79B3}" srcOrd="1" destOrd="0" presId="urn:microsoft.com/office/officeart/2005/8/layout/vList5"/>
    <dgm:cxn modelId="{FCF16DAA-6FE6-4428-B045-3B2E1CE52D02}" type="presParOf" srcId="{2CE31E86-7B63-4CE5-914B-1EF598AE5E8C}" destId="{20A988C5-6618-482C-92C7-FEA4F5F89981}" srcOrd="1" destOrd="0" presId="urn:microsoft.com/office/officeart/2005/8/layout/vList5"/>
    <dgm:cxn modelId="{E584F5D4-184E-4C92-839D-AE2EAF131459}" type="presParOf" srcId="{2CE31E86-7B63-4CE5-914B-1EF598AE5E8C}" destId="{8C604BF2-3484-4906-A1B0-47F5058CC453}" srcOrd="2" destOrd="0" presId="urn:microsoft.com/office/officeart/2005/8/layout/vList5"/>
    <dgm:cxn modelId="{8591A038-CCFF-44E3-A5BE-72B3409CB88F}" type="presParOf" srcId="{8C604BF2-3484-4906-A1B0-47F5058CC453}" destId="{A808030C-9F55-48AA-A5C1-05F61A549D17}" srcOrd="0" destOrd="0" presId="urn:microsoft.com/office/officeart/2005/8/layout/vList5"/>
    <dgm:cxn modelId="{CC81DC92-24C3-4163-B2B8-6966D83B5872}" type="presParOf" srcId="{8C604BF2-3484-4906-A1B0-47F5058CC453}" destId="{9B7ABF64-0A46-4D79-9E2F-A3282A219347}" srcOrd="1" destOrd="0" presId="urn:microsoft.com/office/officeart/2005/8/layout/vList5"/>
    <dgm:cxn modelId="{692C6D5C-EAD7-4AC0-B2A8-FE9B1DC46C05}" type="presParOf" srcId="{2CE31E86-7B63-4CE5-914B-1EF598AE5E8C}" destId="{2B937997-D534-408E-96BB-0840E32A116B}" srcOrd="3" destOrd="0" presId="urn:microsoft.com/office/officeart/2005/8/layout/vList5"/>
    <dgm:cxn modelId="{9ECCC69D-E776-4B45-8B83-63EB103F8C36}" type="presParOf" srcId="{2CE31E86-7B63-4CE5-914B-1EF598AE5E8C}" destId="{63C2C1FE-315A-46E4-B973-65AE16F2D1C5}" srcOrd="4" destOrd="0" presId="urn:microsoft.com/office/officeart/2005/8/layout/vList5"/>
    <dgm:cxn modelId="{EA937ECF-64FC-4B52-ADFC-9D16615D7CAB}" type="presParOf" srcId="{63C2C1FE-315A-46E4-B973-65AE16F2D1C5}" destId="{31B3CD11-15AD-4C77-A2DB-7A4C132CC8BE}" srcOrd="0" destOrd="0" presId="urn:microsoft.com/office/officeart/2005/8/layout/vList5"/>
    <dgm:cxn modelId="{430C99C1-032B-4DEB-A1BC-9667302AC705}" type="presParOf" srcId="{63C2C1FE-315A-46E4-B973-65AE16F2D1C5}" destId="{157145D9-1554-4AE6-B80B-ECAD6CC83E42}" srcOrd="1" destOrd="0" presId="urn:microsoft.com/office/officeart/2005/8/layout/vList5"/>
    <dgm:cxn modelId="{92EF4B25-E774-45DB-A366-3023EABB77CA}" type="presParOf" srcId="{2CE31E86-7B63-4CE5-914B-1EF598AE5E8C}" destId="{3CE2C8AC-4411-40AA-A3EB-C44986C5E634}" srcOrd="5" destOrd="0" presId="urn:microsoft.com/office/officeart/2005/8/layout/vList5"/>
    <dgm:cxn modelId="{62547918-4ADE-48BC-85C9-A51BC701E8CF}" type="presParOf" srcId="{2CE31E86-7B63-4CE5-914B-1EF598AE5E8C}" destId="{131952B9-7D56-473A-ADA3-D9F33B077747}" srcOrd="6" destOrd="0" presId="urn:microsoft.com/office/officeart/2005/8/layout/vList5"/>
    <dgm:cxn modelId="{1E1E81BB-EF9A-48BA-8F2E-9275BA722399}" type="presParOf" srcId="{131952B9-7D56-473A-ADA3-D9F33B077747}" destId="{B7FAA861-0207-4DF5-8B7D-4861C2E570E5}" srcOrd="0" destOrd="0" presId="urn:microsoft.com/office/officeart/2005/8/layout/vList5"/>
    <dgm:cxn modelId="{B069D7CE-4933-4B92-AD42-A36B5FE905A9}" type="presParOf" srcId="{131952B9-7D56-473A-ADA3-D9F33B077747}" destId="{4D31A9EF-7267-4582-89F1-111F51C15E06}" srcOrd="1" destOrd="0" presId="urn:microsoft.com/office/officeart/2005/8/layout/vList5"/>
    <dgm:cxn modelId="{4CC2BC0E-3A90-4298-8139-B5339247626F}" type="presParOf" srcId="{2CE31E86-7B63-4CE5-914B-1EF598AE5E8C}" destId="{E5BE55BE-874A-4CF5-BBEB-7AB3852E4AF3}" srcOrd="7" destOrd="0" presId="urn:microsoft.com/office/officeart/2005/8/layout/vList5"/>
    <dgm:cxn modelId="{C03E2E65-1CF7-453C-8468-3AF2C11C7D89}" type="presParOf" srcId="{2CE31E86-7B63-4CE5-914B-1EF598AE5E8C}" destId="{20A22482-8AE8-44A2-B303-453777E317C2}" srcOrd="8" destOrd="0" presId="urn:microsoft.com/office/officeart/2005/8/layout/vList5"/>
    <dgm:cxn modelId="{3F6C0871-AC87-40E1-935E-A5247CD55285}" type="presParOf" srcId="{20A22482-8AE8-44A2-B303-453777E317C2}" destId="{4240A54A-DAD8-4B3F-89DE-4A81A98B00B4}" srcOrd="0" destOrd="0" presId="urn:microsoft.com/office/officeart/2005/8/layout/vList5"/>
    <dgm:cxn modelId="{8E2A1DAE-43DE-4834-B54D-3DDC5FA6F986}" type="presParOf" srcId="{20A22482-8AE8-44A2-B303-453777E317C2}" destId="{D7D32A95-6043-484C-8E06-D7418DBE07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8F5874-754D-48E6-8A71-B1E10BF6818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F08177FF-3ECC-4936-B61F-F181FCE910A9}">
      <dgm:prSet/>
      <dgm:spPr/>
      <dgm:t>
        <a:bodyPr/>
        <a:lstStyle/>
        <a:p>
          <a:r>
            <a:rPr lang="es-MX"/>
            <a:t>Diferentes tipos de herramientas</a:t>
          </a:r>
        </a:p>
      </dgm:t>
    </dgm:pt>
    <dgm:pt modelId="{4A7BD32B-6043-4E89-8945-E0059E7F8711}" type="parTrans" cxnId="{5745B8AC-6CA9-4EC3-8847-2F6703E1090A}">
      <dgm:prSet/>
      <dgm:spPr/>
      <dgm:t>
        <a:bodyPr/>
        <a:lstStyle/>
        <a:p>
          <a:endParaRPr lang="es-MX"/>
        </a:p>
      </dgm:t>
    </dgm:pt>
    <dgm:pt modelId="{D26A6E4B-8D05-4B19-9B80-E87E89569D53}" type="sibTrans" cxnId="{5745B8AC-6CA9-4EC3-8847-2F6703E1090A}">
      <dgm:prSet/>
      <dgm:spPr/>
      <dgm:t>
        <a:bodyPr/>
        <a:lstStyle/>
        <a:p>
          <a:endParaRPr lang="es-MX"/>
        </a:p>
      </dgm:t>
    </dgm:pt>
    <dgm:pt modelId="{07932E64-AC96-4EAA-8180-086A149A235E}">
      <dgm:prSet/>
      <dgm:spPr/>
      <dgm:t>
        <a:bodyPr/>
        <a:lstStyle/>
        <a:p>
          <a:r>
            <a:rPr lang="es-MX"/>
            <a:t>Grabar ya sea exitosa o fallida</a:t>
          </a:r>
        </a:p>
      </dgm:t>
    </dgm:pt>
    <dgm:pt modelId="{A20C859B-E78D-466A-A0A8-8F496DDC68B1}" type="parTrans" cxnId="{7E42DC7F-646B-4154-B4B5-E79918CA16AA}">
      <dgm:prSet/>
      <dgm:spPr/>
      <dgm:t>
        <a:bodyPr/>
        <a:lstStyle/>
        <a:p>
          <a:endParaRPr lang="es-MX"/>
        </a:p>
      </dgm:t>
    </dgm:pt>
    <dgm:pt modelId="{84526759-3DC6-4A01-81A0-78FBC6D3FF50}" type="sibTrans" cxnId="{7E42DC7F-646B-4154-B4B5-E79918CA16AA}">
      <dgm:prSet/>
      <dgm:spPr/>
      <dgm:t>
        <a:bodyPr/>
        <a:lstStyle/>
        <a:p>
          <a:endParaRPr lang="es-MX"/>
        </a:p>
      </dgm:t>
    </dgm:pt>
    <dgm:pt modelId="{A125DACE-E8AE-4E39-83A3-8CD89C7377B4}">
      <dgm:prSet/>
      <dgm:spPr/>
      <dgm:t>
        <a:bodyPr/>
        <a:lstStyle/>
        <a:p>
          <a:r>
            <a:rPr lang="es-MX"/>
            <a:t>Graba videos fotos scranshots </a:t>
          </a:r>
        </a:p>
      </dgm:t>
    </dgm:pt>
    <dgm:pt modelId="{427D93D2-D67E-41A5-9413-504AA6968EF5}" type="parTrans" cxnId="{0E5C3A7D-5345-4489-8793-2B5E13270EC8}">
      <dgm:prSet/>
      <dgm:spPr/>
      <dgm:t>
        <a:bodyPr/>
        <a:lstStyle/>
        <a:p>
          <a:endParaRPr lang="es-MX"/>
        </a:p>
      </dgm:t>
    </dgm:pt>
    <dgm:pt modelId="{5E203A9D-822D-4B68-A50F-DEE1012A73E1}" type="sibTrans" cxnId="{0E5C3A7D-5345-4489-8793-2B5E13270EC8}">
      <dgm:prSet/>
      <dgm:spPr/>
      <dgm:t>
        <a:bodyPr/>
        <a:lstStyle/>
        <a:p>
          <a:endParaRPr lang="es-MX"/>
        </a:p>
      </dgm:t>
    </dgm:pt>
    <dgm:pt modelId="{0EB8B6B8-EF66-45D9-9E96-14B33F388C9D}">
      <dgm:prSet/>
      <dgm:spPr/>
      <dgm:t>
        <a:bodyPr/>
        <a:lstStyle/>
        <a:p>
          <a:r>
            <a:rPr lang="es-MX"/>
            <a:t>Getgreenshot</a:t>
          </a:r>
        </a:p>
      </dgm:t>
    </dgm:pt>
    <dgm:pt modelId="{010D3837-B456-4EBB-83C5-3840DEAA52D4}" type="parTrans" cxnId="{9E9CDD87-5A2D-4C62-9A19-272E24251AC7}">
      <dgm:prSet/>
      <dgm:spPr/>
      <dgm:t>
        <a:bodyPr/>
        <a:lstStyle/>
        <a:p>
          <a:endParaRPr lang="es-MX"/>
        </a:p>
      </dgm:t>
    </dgm:pt>
    <dgm:pt modelId="{77A0FBB3-CB20-4F45-8E0E-AAE500C4362E}" type="sibTrans" cxnId="{9E9CDD87-5A2D-4C62-9A19-272E24251AC7}">
      <dgm:prSet/>
      <dgm:spPr/>
      <dgm:t>
        <a:bodyPr/>
        <a:lstStyle/>
        <a:p>
          <a:endParaRPr lang="es-MX"/>
        </a:p>
      </dgm:t>
    </dgm:pt>
    <dgm:pt modelId="{A5C92B93-5A27-4BAE-8105-9E7784AF36F5}">
      <dgm:prSet/>
      <dgm:spPr/>
      <dgm:t>
        <a:bodyPr/>
        <a:lstStyle/>
        <a:p>
          <a:r>
            <a:rPr lang="es-MX"/>
            <a:t>Guardar evidencia</a:t>
          </a:r>
        </a:p>
      </dgm:t>
    </dgm:pt>
    <dgm:pt modelId="{2291F7BF-D4C1-4E92-9E15-1615E552ACF3}" type="parTrans" cxnId="{DA9AE260-2E37-4DA4-A82F-00A361A50B6B}">
      <dgm:prSet/>
      <dgm:spPr/>
      <dgm:t>
        <a:bodyPr/>
        <a:lstStyle/>
        <a:p>
          <a:endParaRPr lang="es-MX"/>
        </a:p>
      </dgm:t>
    </dgm:pt>
    <dgm:pt modelId="{63206650-9954-41E9-98D7-FC51692018B7}" type="sibTrans" cxnId="{DA9AE260-2E37-4DA4-A82F-00A361A50B6B}">
      <dgm:prSet/>
      <dgm:spPr/>
      <dgm:t>
        <a:bodyPr/>
        <a:lstStyle/>
        <a:p>
          <a:endParaRPr lang="es-MX"/>
        </a:p>
      </dgm:t>
    </dgm:pt>
    <dgm:pt modelId="{9AB0B038-507D-41AC-A43A-DAB515777251}" type="pres">
      <dgm:prSet presAssocID="{128F5874-754D-48E6-8A71-B1E10BF6818A}" presName="compositeShape" presStyleCnt="0">
        <dgm:presLayoutVars>
          <dgm:chMax val="7"/>
          <dgm:dir/>
          <dgm:resizeHandles val="exact"/>
        </dgm:presLayoutVars>
      </dgm:prSet>
      <dgm:spPr/>
    </dgm:pt>
    <dgm:pt modelId="{17DF46DF-53CA-4C3C-882B-159D091223F7}" type="pres">
      <dgm:prSet presAssocID="{F08177FF-3ECC-4936-B61F-F181FCE910A9}" presName="circ1" presStyleLbl="vennNode1" presStyleIdx="0" presStyleCnt="5"/>
      <dgm:spPr/>
    </dgm:pt>
    <dgm:pt modelId="{0560E7D1-C6F8-4392-8D0E-2F7600B72046}" type="pres">
      <dgm:prSet presAssocID="{F08177FF-3ECC-4936-B61F-F181FCE910A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011D57-4A19-43A5-B078-A812ACD963C5}" type="pres">
      <dgm:prSet presAssocID="{07932E64-AC96-4EAA-8180-086A149A235E}" presName="circ2" presStyleLbl="vennNode1" presStyleIdx="1" presStyleCnt="5"/>
      <dgm:spPr/>
    </dgm:pt>
    <dgm:pt modelId="{0ED306B8-D333-44B7-97C6-41381912F9EE}" type="pres">
      <dgm:prSet presAssocID="{07932E64-AC96-4EAA-8180-086A149A23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86D70A3-5D98-428D-9F6D-381F3BBCF097}" type="pres">
      <dgm:prSet presAssocID="{A125DACE-E8AE-4E39-83A3-8CD89C7377B4}" presName="circ3" presStyleLbl="vennNode1" presStyleIdx="2" presStyleCnt="5"/>
      <dgm:spPr/>
    </dgm:pt>
    <dgm:pt modelId="{7A041DFA-780F-4EB7-9849-82D0764D2599}" type="pres">
      <dgm:prSet presAssocID="{A125DACE-E8AE-4E39-83A3-8CD89C7377B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363472-3C62-4D39-8706-3755D8350CCA}" type="pres">
      <dgm:prSet presAssocID="{0EB8B6B8-EF66-45D9-9E96-14B33F388C9D}" presName="circ4" presStyleLbl="vennNode1" presStyleIdx="3" presStyleCnt="5"/>
      <dgm:spPr/>
    </dgm:pt>
    <dgm:pt modelId="{7B7E859D-B4A0-498B-B963-CBD76EF1A712}" type="pres">
      <dgm:prSet presAssocID="{0EB8B6B8-EF66-45D9-9E96-14B33F388C9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F12D22-1B0E-4FB2-A948-0E4A3CB2B3CB}" type="pres">
      <dgm:prSet presAssocID="{A5C92B93-5A27-4BAE-8105-9E7784AF36F5}" presName="circ5" presStyleLbl="vennNode1" presStyleIdx="4" presStyleCnt="5"/>
      <dgm:spPr/>
    </dgm:pt>
    <dgm:pt modelId="{3BE57FA5-81A7-4CE9-A424-9D3519815696}" type="pres">
      <dgm:prSet presAssocID="{A5C92B93-5A27-4BAE-8105-9E7784AF36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A9AE260-2E37-4DA4-A82F-00A361A50B6B}" srcId="{128F5874-754D-48E6-8A71-B1E10BF6818A}" destId="{A5C92B93-5A27-4BAE-8105-9E7784AF36F5}" srcOrd="4" destOrd="0" parTransId="{2291F7BF-D4C1-4E92-9E15-1615E552ACF3}" sibTransId="{63206650-9954-41E9-98D7-FC51692018B7}"/>
    <dgm:cxn modelId="{8CF2B343-803E-4EEB-A702-CB4666539201}" type="presOf" srcId="{07932E64-AC96-4EAA-8180-086A149A235E}" destId="{0ED306B8-D333-44B7-97C6-41381912F9EE}" srcOrd="0" destOrd="0" presId="urn:microsoft.com/office/officeart/2005/8/layout/venn1"/>
    <dgm:cxn modelId="{84724F47-C6DE-4B3D-9536-8C30366D6A8E}" type="presOf" srcId="{A5C92B93-5A27-4BAE-8105-9E7784AF36F5}" destId="{3BE57FA5-81A7-4CE9-A424-9D3519815696}" srcOrd="0" destOrd="0" presId="urn:microsoft.com/office/officeart/2005/8/layout/venn1"/>
    <dgm:cxn modelId="{C0B0B451-3A99-413F-81C7-D66AB47C41B3}" type="presOf" srcId="{A125DACE-E8AE-4E39-83A3-8CD89C7377B4}" destId="{7A041DFA-780F-4EB7-9849-82D0764D2599}" srcOrd="0" destOrd="0" presId="urn:microsoft.com/office/officeart/2005/8/layout/venn1"/>
    <dgm:cxn modelId="{0E5C3A7D-5345-4489-8793-2B5E13270EC8}" srcId="{128F5874-754D-48E6-8A71-B1E10BF6818A}" destId="{A125DACE-E8AE-4E39-83A3-8CD89C7377B4}" srcOrd="2" destOrd="0" parTransId="{427D93D2-D67E-41A5-9413-504AA6968EF5}" sibTransId="{5E203A9D-822D-4B68-A50F-DEE1012A73E1}"/>
    <dgm:cxn modelId="{7E42DC7F-646B-4154-B4B5-E79918CA16AA}" srcId="{128F5874-754D-48E6-8A71-B1E10BF6818A}" destId="{07932E64-AC96-4EAA-8180-086A149A235E}" srcOrd="1" destOrd="0" parTransId="{A20C859B-E78D-466A-A0A8-8F496DDC68B1}" sibTransId="{84526759-3DC6-4A01-81A0-78FBC6D3FF50}"/>
    <dgm:cxn modelId="{9E9CDD87-5A2D-4C62-9A19-272E24251AC7}" srcId="{128F5874-754D-48E6-8A71-B1E10BF6818A}" destId="{0EB8B6B8-EF66-45D9-9E96-14B33F388C9D}" srcOrd="3" destOrd="0" parTransId="{010D3837-B456-4EBB-83C5-3840DEAA52D4}" sibTransId="{77A0FBB3-CB20-4F45-8E0E-AAE500C4362E}"/>
    <dgm:cxn modelId="{99363593-6C9D-4A27-99EB-2947D76FAF51}" type="presOf" srcId="{F08177FF-3ECC-4936-B61F-F181FCE910A9}" destId="{0560E7D1-C6F8-4392-8D0E-2F7600B72046}" srcOrd="0" destOrd="0" presId="urn:microsoft.com/office/officeart/2005/8/layout/venn1"/>
    <dgm:cxn modelId="{5745B8AC-6CA9-4EC3-8847-2F6703E1090A}" srcId="{128F5874-754D-48E6-8A71-B1E10BF6818A}" destId="{F08177FF-3ECC-4936-B61F-F181FCE910A9}" srcOrd="0" destOrd="0" parTransId="{4A7BD32B-6043-4E89-8945-E0059E7F8711}" sibTransId="{D26A6E4B-8D05-4B19-9B80-E87E89569D53}"/>
    <dgm:cxn modelId="{E91305C6-B558-47DC-8010-55C8144C921C}" type="presOf" srcId="{128F5874-754D-48E6-8A71-B1E10BF6818A}" destId="{9AB0B038-507D-41AC-A43A-DAB515777251}" srcOrd="0" destOrd="0" presId="urn:microsoft.com/office/officeart/2005/8/layout/venn1"/>
    <dgm:cxn modelId="{6D744CD6-39BA-4688-B21B-A392BB3CDAE7}" type="presOf" srcId="{0EB8B6B8-EF66-45D9-9E96-14B33F388C9D}" destId="{7B7E859D-B4A0-498B-B963-CBD76EF1A712}" srcOrd="0" destOrd="0" presId="urn:microsoft.com/office/officeart/2005/8/layout/venn1"/>
    <dgm:cxn modelId="{E230DEB8-D948-4790-AA0B-2DB3F34A08CB}" type="presParOf" srcId="{9AB0B038-507D-41AC-A43A-DAB515777251}" destId="{17DF46DF-53CA-4C3C-882B-159D091223F7}" srcOrd="0" destOrd="0" presId="urn:microsoft.com/office/officeart/2005/8/layout/venn1"/>
    <dgm:cxn modelId="{CBE3EBEB-CE36-4B63-AE30-A0FDFC8B60B8}" type="presParOf" srcId="{9AB0B038-507D-41AC-A43A-DAB515777251}" destId="{0560E7D1-C6F8-4392-8D0E-2F7600B72046}" srcOrd="1" destOrd="0" presId="urn:microsoft.com/office/officeart/2005/8/layout/venn1"/>
    <dgm:cxn modelId="{6BB80B92-0935-4289-B27B-0F794AD42D31}" type="presParOf" srcId="{9AB0B038-507D-41AC-A43A-DAB515777251}" destId="{43011D57-4A19-43A5-B078-A812ACD963C5}" srcOrd="2" destOrd="0" presId="urn:microsoft.com/office/officeart/2005/8/layout/venn1"/>
    <dgm:cxn modelId="{50F53D4E-53EC-4B76-813F-52316215A5C0}" type="presParOf" srcId="{9AB0B038-507D-41AC-A43A-DAB515777251}" destId="{0ED306B8-D333-44B7-97C6-41381912F9EE}" srcOrd="3" destOrd="0" presId="urn:microsoft.com/office/officeart/2005/8/layout/venn1"/>
    <dgm:cxn modelId="{99F54F4E-6139-41FE-B937-9BA0F85FF746}" type="presParOf" srcId="{9AB0B038-507D-41AC-A43A-DAB515777251}" destId="{C86D70A3-5D98-428D-9F6D-381F3BBCF097}" srcOrd="4" destOrd="0" presId="urn:microsoft.com/office/officeart/2005/8/layout/venn1"/>
    <dgm:cxn modelId="{F19A5463-8C6D-412C-A70D-7692BE52B0B0}" type="presParOf" srcId="{9AB0B038-507D-41AC-A43A-DAB515777251}" destId="{7A041DFA-780F-4EB7-9849-82D0764D2599}" srcOrd="5" destOrd="0" presId="urn:microsoft.com/office/officeart/2005/8/layout/venn1"/>
    <dgm:cxn modelId="{C8EC0D57-26E4-4DFE-91EE-7840FB08879C}" type="presParOf" srcId="{9AB0B038-507D-41AC-A43A-DAB515777251}" destId="{90363472-3C62-4D39-8706-3755D8350CCA}" srcOrd="6" destOrd="0" presId="urn:microsoft.com/office/officeart/2005/8/layout/venn1"/>
    <dgm:cxn modelId="{7B81D5AA-D52E-4CEA-94DB-B746D7D936D0}" type="presParOf" srcId="{9AB0B038-507D-41AC-A43A-DAB515777251}" destId="{7B7E859D-B4A0-498B-B963-CBD76EF1A712}" srcOrd="7" destOrd="0" presId="urn:microsoft.com/office/officeart/2005/8/layout/venn1"/>
    <dgm:cxn modelId="{241C4A9A-9DE7-4F1B-AA67-7D391F3487B5}" type="presParOf" srcId="{9AB0B038-507D-41AC-A43A-DAB515777251}" destId="{4BF12D22-1B0E-4FB2-A948-0E4A3CB2B3CB}" srcOrd="8" destOrd="0" presId="urn:microsoft.com/office/officeart/2005/8/layout/venn1"/>
    <dgm:cxn modelId="{4FF2D577-BC20-45DA-8C2C-598575338868}" type="presParOf" srcId="{9AB0B038-507D-41AC-A43A-DAB515777251}" destId="{3BE57FA5-81A7-4CE9-A424-9D351981569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9777F1-224B-4F99-96AC-9EBAE14AE616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D6E7F0A-1083-4A22-8AEA-B2A91D4C10AB}">
      <dgm:prSet/>
      <dgm:spPr/>
      <dgm:t>
        <a:bodyPr/>
        <a:lstStyle/>
        <a:p>
          <a:r>
            <a:rPr lang="es-MX"/>
            <a:t>Registra defectos</a:t>
          </a:r>
        </a:p>
      </dgm:t>
    </dgm:pt>
    <dgm:pt modelId="{C5EB7F32-ADF1-475E-83E1-C6F98A5D5C7E}" type="parTrans" cxnId="{E3357CCD-6B45-4E4E-89BB-32D3FDC73556}">
      <dgm:prSet/>
      <dgm:spPr/>
      <dgm:t>
        <a:bodyPr/>
        <a:lstStyle/>
        <a:p>
          <a:endParaRPr lang="es-MX"/>
        </a:p>
      </dgm:t>
    </dgm:pt>
    <dgm:pt modelId="{B07421AD-8641-43F3-BA6E-7CDB1D4DE56D}" type="sibTrans" cxnId="{E3357CCD-6B45-4E4E-89BB-32D3FDC73556}">
      <dgm:prSet/>
      <dgm:spPr/>
      <dgm:t>
        <a:bodyPr/>
        <a:lstStyle/>
        <a:p>
          <a:endParaRPr lang="es-MX"/>
        </a:p>
      </dgm:t>
    </dgm:pt>
    <dgm:pt modelId="{FF88D968-4D89-42AE-8FA4-A1F83769FAE5}">
      <dgm:prSet/>
      <dgm:spPr/>
      <dgm:t>
        <a:bodyPr/>
        <a:lstStyle/>
        <a:p>
          <a:r>
            <a:rPr lang="es-MX"/>
            <a:t>Documentación de evidencia</a:t>
          </a:r>
        </a:p>
      </dgm:t>
    </dgm:pt>
    <dgm:pt modelId="{F5099548-867F-4331-B099-BD81856DBE1E}" type="parTrans" cxnId="{449FD6DB-B9C3-413C-94BB-7B950806BF7F}">
      <dgm:prSet/>
      <dgm:spPr/>
      <dgm:t>
        <a:bodyPr/>
        <a:lstStyle/>
        <a:p>
          <a:endParaRPr lang="es-MX"/>
        </a:p>
      </dgm:t>
    </dgm:pt>
    <dgm:pt modelId="{EE39F49D-E129-4950-83E6-382C9B0B6841}" type="sibTrans" cxnId="{449FD6DB-B9C3-413C-94BB-7B950806BF7F}">
      <dgm:prSet/>
      <dgm:spPr/>
      <dgm:t>
        <a:bodyPr/>
        <a:lstStyle/>
        <a:p>
          <a:endParaRPr lang="es-MX"/>
        </a:p>
      </dgm:t>
    </dgm:pt>
    <dgm:pt modelId="{A81AE96D-7DFA-4C05-849B-D2EA63AFC22C}">
      <dgm:prSet/>
      <dgm:spPr/>
      <dgm:t>
        <a:bodyPr/>
        <a:lstStyle/>
        <a:p>
          <a:r>
            <a:rPr lang="es-MX"/>
            <a:t>Ciclo de vida- </a:t>
          </a:r>
        </a:p>
      </dgm:t>
    </dgm:pt>
    <dgm:pt modelId="{D3A85991-A08C-4F2B-AACB-85D55A57B037}" type="parTrans" cxnId="{0B4FE987-80ED-438F-9FF4-A14E1D2EDAEC}">
      <dgm:prSet/>
      <dgm:spPr/>
      <dgm:t>
        <a:bodyPr/>
        <a:lstStyle/>
        <a:p>
          <a:endParaRPr lang="es-MX"/>
        </a:p>
      </dgm:t>
    </dgm:pt>
    <dgm:pt modelId="{BC6184F9-D9DC-4826-B2B1-B6EB0E446F73}" type="sibTrans" cxnId="{0B4FE987-80ED-438F-9FF4-A14E1D2EDAEC}">
      <dgm:prSet/>
      <dgm:spPr/>
      <dgm:t>
        <a:bodyPr/>
        <a:lstStyle/>
        <a:p>
          <a:endParaRPr lang="es-MX"/>
        </a:p>
      </dgm:t>
    </dgm:pt>
    <dgm:pt modelId="{A64686A1-9642-4817-8025-92D3FA50C621}">
      <dgm:prSet/>
      <dgm:spPr/>
      <dgm:t>
        <a:bodyPr/>
        <a:lstStyle/>
        <a:p>
          <a:r>
            <a:rPr lang="es-MX"/>
            <a:t>Roles desarrolladores y tester</a:t>
          </a:r>
        </a:p>
      </dgm:t>
    </dgm:pt>
    <dgm:pt modelId="{265ACB81-9DF0-45B3-9B17-D0B0641F1999}" type="parTrans" cxnId="{5BC0CE70-7EBF-4926-93ED-339F43D5E252}">
      <dgm:prSet/>
      <dgm:spPr/>
      <dgm:t>
        <a:bodyPr/>
        <a:lstStyle/>
        <a:p>
          <a:endParaRPr lang="es-MX"/>
        </a:p>
      </dgm:t>
    </dgm:pt>
    <dgm:pt modelId="{D481DE8B-506B-4D8E-A2FC-7EFCF643B843}" type="sibTrans" cxnId="{5BC0CE70-7EBF-4926-93ED-339F43D5E252}">
      <dgm:prSet/>
      <dgm:spPr/>
      <dgm:t>
        <a:bodyPr/>
        <a:lstStyle/>
        <a:p>
          <a:endParaRPr lang="es-MX"/>
        </a:p>
      </dgm:t>
    </dgm:pt>
    <dgm:pt modelId="{8ED45373-78EB-45B1-9B78-7E773E385558}">
      <dgm:prSet/>
      <dgm:spPr/>
      <dgm:t>
        <a:bodyPr/>
        <a:lstStyle/>
        <a:p>
          <a:r>
            <a:rPr lang="es-MX"/>
            <a:t>Indicadores</a:t>
          </a:r>
        </a:p>
      </dgm:t>
    </dgm:pt>
    <dgm:pt modelId="{195B1CF2-E84F-4F6C-B157-AA51AC8F0DEE}" type="parTrans" cxnId="{8678A062-3C6B-4C4F-8454-63B840D86A24}">
      <dgm:prSet/>
      <dgm:spPr/>
      <dgm:t>
        <a:bodyPr/>
        <a:lstStyle/>
        <a:p>
          <a:endParaRPr lang="es-MX"/>
        </a:p>
      </dgm:t>
    </dgm:pt>
    <dgm:pt modelId="{2DF2846F-94E9-42FF-8D83-47B30AB13341}" type="sibTrans" cxnId="{8678A062-3C6B-4C4F-8454-63B840D86A24}">
      <dgm:prSet/>
      <dgm:spPr/>
      <dgm:t>
        <a:bodyPr/>
        <a:lstStyle/>
        <a:p>
          <a:endParaRPr lang="es-MX"/>
        </a:p>
      </dgm:t>
    </dgm:pt>
    <dgm:pt modelId="{AB1B8E7A-0A9B-4088-9DB2-642728007CE2}" type="pres">
      <dgm:prSet presAssocID="{C39777F1-224B-4F99-96AC-9EBAE14AE616}" presName="Name0" presStyleCnt="0">
        <dgm:presLayoutVars>
          <dgm:dir/>
        </dgm:presLayoutVars>
      </dgm:prSet>
      <dgm:spPr/>
    </dgm:pt>
    <dgm:pt modelId="{54A6B90A-0108-4842-BFFC-6DE09929A008}" type="pres">
      <dgm:prSet presAssocID="{0D6E7F0A-1083-4A22-8AEA-B2A91D4C10AB}" presName="noChildren" presStyleCnt="0"/>
      <dgm:spPr/>
    </dgm:pt>
    <dgm:pt modelId="{E8A6D795-C709-4411-9B81-87BC1FCEAACE}" type="pres">
      <dgm:prSet presAssocID="{0D6E7F0A-1083-4A22-8AEA-B2A91D4C10AB}" presName="gap" presStyleCnt="0"/>
      <dgm:spPr/>
    </dgm:pt>
    <dgm:pt modelId="{DA5F51AA-CD55-4E92-8741-35E0C3410F46}" type="pres">
      <dgm:prSet presAssocID="{0D6E7F0A-1083-4A22-8AEA-B2A91D4C10AB}" presName="medCircle2" presStyleLbl="vennNode1" presStyleIdx="0" presStyleCnt="5"/>
      <dgm:spPr/>
    </dgm:pt>
    <dgm:pt modelId="{996B3E61-267E-4ACE-A7F6-FEA5A8F3FE7A}" type="pres">
      <dgm:prSet presAssocID="{0D6E7F0A-1083-4A22-8AEA-B2A91D4C10AB}" presName="txLvlOnly1" presStyleLbl="revTx" presStyleIdx="0" presStyleCnt="5"/>
      <dgm:spPr/>
    </dgm:pt>
    <dgm:pt modelId="{5677549A-B6D3-4EF3-BCBE-0E66C73B2C4C}" type="pres">
      <dgm:prSet presAssocID="{FF88D968-4D89-42AE-8FA4-A1F83769FAE5}" presName="noChildren" presStyleCnt="0"/>
      <dgm:spPr/>
    </dgm:pt>
    <dgm:pt modelId="{9A41D94F-A431-4B47-99C6-F9D03E04DD66}" type="pres">
      <dgm:prSet presAssocID="{FF88D968-4D89-42AE-8FA4-A1F83769FAE5}" presName="gap" presStyleCnt="0"/>
      <dgm:spPr/>
    </dgm:pt>
    <dgm:pt modelId="{70BAE69F-E2F9-4D46-8F5B-A0AC84FD59E5}" type="pres">
      <dgm:prSet presAssocID="{FF88D968-4D89-42AE-8FA4-A1F83769FAE5}" presName="medCircle2" presStyleLbl="vennNode1" presStyleIdx="1" presStyleCnt="5"/>
      <dgm:spPr/>
    </dgm:pt>
    <dgm:pt modelId="{33348D84-4A5B-4630-B5D1-DBFE7D4C3C1C}" type="pres">
      <dgm:prSet presAssocID="{FF88D968-4D89-42AE-8FA4-A1F83769FAE5}" presName="txLvlOnly1" presStyleLbl="revTx" presStyleIdx="1" presStyleCnt="5"/>
      <dgm:spPr/>
    </dgm:pt>
    <dgm:pt modelId="{891A82F2-64C3-46E4-AC62-C4BAE5D940FC}" type="pres">
      <dgm:prSet presAssocID="{A81AE96D-7DFA-4C05-849B-D2EA63AFC22C}" presName="noChildren" presStyleCnt="0"/>
      <dgm:spPr/>
    </dgm:pt>
    <dgm:pt modelId="{02450165-C1BE-484A-8F58-22BCFA728B4C}" type="pres">
      <dgm:prSet presAssocID="{A81AE96D-7DFA-4C05-849B-D2EA63AFC22C}" presName="gap" presStyleCnt="0"/>
      <dgm:spPr/>
    </dgm:pt>
    <dgm:pt modelId="{EDEDF650-D902-47B0-BFE0-03EC4F7B61A3}" type="pres">
      <dgm:prSet presAssocID="{A81AE96D-7DFA-4C05-849B-D2EA63AFC22C}" presName="medCircle2" presStyleLbl="vennNode1" presStyleIdx="2" presStyleCnt="5"/>
      <dgm:spPr/>
    </dgm:pt>
    <dgm:pt modelId="{D631B209-9DCA-4D58-AF58-E793F3E51B6B}" type="pres">
      <dgm:prSet presAssocID="{A81AE96D-7DFA-4C05-849B-D2EA63AFC22C}" presName="txLvlOnly1" presStyleLbl="revTx" presStyleIdx="2" presStyleCnt="5"/>
      <dgm:spPr/>
    </dgm:pt>
    <dgm:pt modelId="{C8EEE6F8-BE1D-49C8-B2E9-E327C6B4AD62}" type="pres">
      <dgm:prSet presAssocID="{A64686A1-9642-4817-8025-92D3FA50C621}" presName="noChildren" presStyleCnt="0"/>
      <dgm:spPr/>
    </dgm:pt>
    <dgm:pt modelId="{05456EF4-B66B-4E33-828E-A93EB06C69C0}" type="pres">
      <dgm:prSet presAssocID="{A64686A1-9642-4817-8025-92D3FA50C621}" presName="gap" presStyleCnt="0"/>
      <dgm:spPr/>
    </dgm:pt>
    <dgm:pt modelId="{F967B7AD-0741-4F6F-B335-9C6E9F4CF0F6}" type="pres">
      <dgm:prSet presAssocID="{A64686A1-9642-4817-8025-92D3FA50C621}" presName="medCircle2" presStyleLbl="vennNode1" presStyleIdx="3" presStyleCnt="5"/>
      <dgm:spPr/>
    </dgm:pt>
    <dgm:pt modelId="{4323FFFF-3080-48E9-976B-711DF41CB0E7}" type="pres">
      <dgm:prSet presAssocID="{A64686A1-9642-4817-8025-92D3FA50C621}" presName="txLvlOnly1" presStyleLbl="revTx" presStyleIdx="3" presStyleCnt="5"/>
      <dgm:spPr/>
    </dgm:pt>
    <dgm:pt modelId="{3C61375F-D3BE-4215-8340-8866D2D38027}" type="pres">
      <dgm:prSet presAssocID="{8ED45373-78EB-45B1-9B78-7E773E385558}" presName="noChildren" presStyleCnt="0"/>
      <dgm:spPr/>
    </dgm:pt>
    <dgm:pt modelId="{A67E512F-97F5-41A5-8704-2D85EB9A6328}" type="pres">
      <dgm:prSet presAssocID="{8ED45373-78EB-45B1-9B78-7E773E385558}" presName="gap" presStyleCnt="0"/>
      <dgm:spPr/>
    </dgm:pt>
    <dgm:pt modelId="{6EA1EBC0-F73B-4F2E-ACC3-7B57C05B2AEB}" type="pres">
      <dgm:prSet presAssocID="{8ED45373-78EB-45B1-9B78-7E773E385558}" presName="medCircle2" presStyleLbl="vennNode1" presStyleIdx="4" presStyleCnt="5"/>
      <dgm:spPr/>
    </dgm:pt>
    <dgm:pt modelId="{952BDA64-E7DD-452D-9EFA-34490834DF20}" type="pres">
      <dgm:prSet presAssocID="{8ED45373-78EB-45B1-9B78-7E773E385558}" presName="txLvlOnly1" presStyleLbl="revTx" presStyleIdx="4" presStyleCnt="5"/>
      <dgm:spPr/>
    </dgm:pt>
  </dgm:ptLst>
  <dgm:cxnLst>
    <dgm:cxn modelId="{FDD15430-24BB-4B23-B061-5D2C87471AF6}" type="presOf" srcId="{8ED45373-78EB-45B1-9B78-7E773E385558}" destId="{952BDA64-E7DD-452D-9EFA-34490834DF20}" srcOrd="0" destOrd="0" presId="urn:microsoft.com/office/officeart/2008/layout/VerticalCircleList"/>
    <dgm:cxn modelId="{9FE4DA60-63CB-45AE-A3B0-0971E8FFB0AA}" type="presOf" srcId="{0D6E7F0A-1083-4A22-8AEA-B2A91D4C10AB}" destId="{996B3E61-267E-4ACE-A7F6-FEA5A8F3FE7A}" srcOrd="0" destOrd="0" presId="urn:microsoft.com/office/officeart/2008/layout/VerticalCircleList"/>
    <dgm:cxn modelId="{8678A062-3C6B-4C4F-8454-63B840D86A24}" srcId="{C39777F1-224B-4F99-96AC-9EBAE14AE616}" destId="{8ED45373-78EB-45B1-9B78-7E773E385558}" srcOrd="4" destOrd="0" parTransId="{195B1CF2-E84F-4F6C-B157-AA51AC8F0DEE}" sibTransId="{2DF2846F-94E9-42FF-8D83-47B30AB13341}"/>
    <dgm:cxn modelId="{BFF17247-4510-4AD3-871B-AC197F0FEA15}" type="presOf" srcId="{A81AE96D-7DFA-4C05-849B-D2EA63AFC22C}" destId="{D631B209-9DCA-4D58-AF58-E793F3E51B6B}" srcOrd="0" destOrd="0" presId="urn:microsoft.com/office/officeart/2008/layout/VerticalCircleList"/>
    <dgm:cxn modelId="{5BC0CE70-7EBF-4926-93ED-339F43D5E252}" srcId="{C39777F1-224B-4F99-96AC-9EBAE14AE616}" destId="{A64686A1-9642-4817-8025-92D3FA50C621}" srcOrd="3" destOrd="0" parTransId="{265ACB81-9DF0-45B3-9B17-D0B0641F1999}" sibTransId="{D481DE8B-506B-4D8E-A2FC-7EFCF643B843}"/>
    <dgm:cxn modelId="{81752D52-47F2-450F-B944-16F8B5F3C0DD}" type="presOf" srcId="{C39777F1-224B-4F99-96AC-9EBAE14AE616}" destId="{AB1B8E7A-0A9B-4088-9DB2-642728007CE2}" srcOrd="0" destOrd="0" presId="urn:microsoft.com/office/officeart/2008/layout/VerticalCircleList"/>
    <dgm:cxn modelId="{0A605658-D62A-41DD-B170-79412FB74B72}" type="presOf" srcId="{FF88D968-4D89-42AE-8FA4-A1F83769FAE5}" destId="{33348D84-4A5B-4630-B5D1-DBFE7D4C3C1C}" srcOrd="0" destOrd="0" presId="urn:microsoft.com/office/officeart/2008/layout/VerticalCircleList"/>
    <dgm:cxn modelId="{0B4FE987-80ED-438F-9FF4-A14E1D2EDAEC}" srcId="{C39777F1-224B-4F99-96AC-9EBAE14AE616}" destId="{A81AE96D-7DFA-4C05-849B-D2EA63AFC22C}" srcOrd="2" destOrd="0" parTransId="{D3A85991-A08C-4F2B-AACB-85D55A57B037}" sibTransId="{BC6184F9-D9DC-4826-B2B1-B6EB0E446F73}"/>
    <dgm:cxn modelId="{E3357CCD-6B45-4E4E-89BB-32D3FDC73556}" srcId="{C39777F1-224B-4F99-96AC-9EBAE14AE616}" destId="{0D6E7F0A-1083-4A22-8AEA-B2A91D4C10AB}" srcOrd="0" destOrd="0" parTransId="{C5EB7F32-ADF1-475E-83E1-C6F98A5D5C7E}" sibTransId="{B07421AD-8641-43F3-BA6E-7CDB1D4DE56D}"/>
    <dgm:cxn modelId="{7479B2DB-63C3-4CB4-B3F1-745D002A5C6D}" type="presOf" srcId="{A64686A1-9642-4817-8025-92D3FA50C621}" destId="{4323FFFF-3080-48E9-976B-711DF41CB0E7}" srcOrd="0" destOrd="0" presId="urn:microsoft.com/office/officeart/2008/layout/VerticalCircleList"/>
    <dgm:cxn modelId="{449FD6DB-B9C3-413C-94BB-7B950806BF7F}" srcId="{C39777F1-224B-4F99-96AC-9EBAE14AE616}" destId="{FF88D968-4D89-42AE-8FA4-A1F83769FAE5}" srcOrd="1" destOrd="0" parTransId="{F5099548-867F-4331-B099-BD81856DBE1E}" sibTransId="{EE39F49D-E129-4950-83E6-382C9B0B6841}"/>
    <dgm:cxn modelId="{FE559492-50AA-4D46-8DC9-CF6419957AD0}" type="presParOf" srcId="{AB1B8E7A-0A9B-4088-9DB2-642728007CE2}" destId="{54A6B90A-0108-4842-BFFC-6DE09929A008}" srcOrd="0" destOrd="0" presId="urn:microsoft.com/office/officeart/2008/layout/VerticalCircleList"/>
    <dgm:cxn modelId="{BE12C62E-82E5-4820-9DD8-0F20C5D7B923}" type="presParOf" srcId="{54A6B90A-0108-4842-BFFC-6DE09929A008}" destId="{E8A6D795-C709-4411-9B81-87BC1FCEAACE}" srcOrd="0" destOrd="0" presId="urn:microsoft.com/office/officeart/2008/layout/VerticalCircleList"/>
    <dgm:cxn modelId="{E501197A-49C6-45C2-913D-A08088F5F4AE}" type="presParOf" srcId="{54A6B90A-0108-4842-BFFC-6DE09929A008}" destId="{DA5F51AA-CD55-4E92-8741-35E0C3410F46}" srcOrd="1" destOrd="0" presId="urn:microsoft.com/office/officeart/2008/layout/VerticalCircleList"/>
    <dgm:cxn modelId="{EB40EF61-7242-47D2-A771-82FE6DAF07F7}" type="presParOf" srcId="{54A6B90A-0108-4842-BFFC-6DE09929A008}" destId="{996B3E61-267E-4ACE-A7F6-FEA5A8F3FE7A}" srcOrd="2" destOrd="0" presId="urn:microsoft.com/office/officeart/2008/layout/VerticalCircleList"/>
    <dgm:cxn modelId="{1B589DAA-0F3D-413E-BD4F-DAD18EECA1C8}" type="presParOf" srcId="{AB1B8E7A-0A9B-4088-9DB2-642728007CE2}" destId="{5677549A-B6D3-4EF3-BCBE-0E66C73B2C4C}" srcOrd="1" destOrd="0" presId="urn:microsoft.com/office/officeart/2008/layout/VerticalCircleList"/>
    <dgm:cxn modelId="{34081711-1157-4FB3-8BC3-F2862810D527}" type="presParOf" srcId="{5677549A-B6D3-4EF3-BCBE-0E66C73B2C4C}" destId="{9A41D94F-A431-4B47-99C6-F9D03E04DD66}" srcOrd="0" destOrd="0" presId="urn:microsoft.com/office/officeart/2008/layout/VerticalCircleList"/>
    <dgm:cxn modelId="{77650C44-08FD-4927-AB4D-DD9BE0EAE6D3}" type="presParOf" srcId="{5677549A-B6D3-4EF3-BCBE-0E66C73B2C4C}" destId="{70BAE69F-E2F9-4D46-8F5B-A0AC84FD59E5}" srcOrd="1" destOrd="0" presId="urn:microsoft.com/office/officeart/2008/layout/VerticalCircleList"/>
    <dgm:cxn modelId="{18804DC9-5FEA-46B3-BEB0-B7CBB044BDBC}" type="presParOf" srcId="{5677549A-B6D3-4EF3-BCBE-0E66C73B2C4C}" destId="{33348D84-4A5B-4630-B5D1-DBFE7D4C3C1C}" srcOrd="2" destOrd="0" presId="urn:microsoft.com/office/officeart/2008/layout/VerticalCircleList"/>
    <dgm:cxn modelId="{80031D0E-A87B-4A49-B52C-52D44BDB8A74}" type="presParOf" srcId="{AB1B8E7A-0A9B-4088-9DB2-642728007CE2}" destId="{891A82F2-64C3-46E4-AC62-C4BAE5D940FC}" srcOrd="2" destOrd="0" presId="urn:microsoft.com/office/officeart/2008/layout/VerticalCircleList"/>
    <dgm:cxn modelId="{4ABD54B2-ADB1-4379-ABA9-940CAD860699}" type="presParOf" srcId="{891A82F2-64C3-46E4-AC62-C4BAE5D940FC}" destId="{02450165-C1BE-484A-8F58-22BCFA728B4C}" srcOrd="0" destOrd="0" presId="urn:microsoft.com/office/officeart/2008/layout/VerticalCircleList"/>
    <dgm:cxn modelId="{E44368EF-A143-46C7-BE8C-36998E40A10B}" type="presParOf" srcId="{891A82F2-64C3-46E4-AC62-C4BAE5D940FC}" destId="{EDEDF650-D902-47B0-BFE0-03EC4F7B61A3}" srcOrd="1" destOrd="0" presId="urn:microsoft.com/office/officeart/2008/layout/VerticalCircleList"/>
    <dgm:cxn modelId="{7872351D-E471-418B-96D4-3D61E9E84693}" type="presParOf" srcId="{891A82F2-64C3-46E4-AC62-C4BAE5D940FC}" destId="{D631B209-9DCA-4D58-AF58-E793F3E51B6B}" srcOrd="2" destOrd="0" presId="urn:microsoft.com/office/officeart/2008/layout/VerticalCircleList"/>
    <dgm:cxn modelId="{17E12312-0E6C-4A34-8952-4E2D2E3BDD55}" type="presParOf" srcId="{AB1B8E7A-0A9B-4088-9DB2-642728007CE2}" destId="{C8EEE6F8-BE1D-49C8-B2E9-E327C6B4AD62}" srcOrd="3" destOrd="0" presId="urn:microsoft.com/office/officeart/2008/layout/VerticalCircleList"/>
    <dgm:cxn modelId="{8BCA88ED-2E58-4B94-A484-7A05B8F02104}" type="presParOf" srcId="{C8EEE6F8-BE1D-49C8-B2E9-E327C6B4AD62}" destId="{05456EF4-B66B-4E33-828E-A93EB06C69C0}" srcOrd="0" destOrd="0" presId="urn:microsoft.com/office/officeart/2008/layout/VerticalCircleList"/>
    <dgm:cxn modelId="{26D95633-A280-4AA3-BB76-055E4E1C0B28}" type="presParOf" srcId="{C8EEE6F8-BE1D-49C8-B2E9-E327C6B4AD62}" destId="{F967B7AD-0741-4F6F-B335-9C6E9F4CF0F6}" srcOrd="1" destOrd="0" presId="urn:microsoft.com/office/officeart/2008/layout/VerticalCircleList"/>
    <dgm:cxn modelId="{812F4C4C-1A8D-41B6-91E2-181E65EB03F4}" type="presParOf" srcId="{C8EEE6F8-BE1D-49C8-B2E9-E327C6B4AD62}" destId="{4323FFFF-3080-48E9-976B-711DF41CB0E7}" srcOrd="2" destOrd="0" presId="urn:microsoft.com/office/officeart/2008/layout/VerticalCircleList"/>
    <dgm:cxn modelId="{37C6E02F-14EE-465C-B243-B2759F198873}" type="presParOf" srcId="{AB1B8E7A-0A9B-4088-9DB2-642728007CE2}" destId="{3C61375F-D3BE-4215-8340-8866D2D38027}" srcOrd="4" destOrd="0" presId="urn:microsoft.com/office/officeart/2008/layout/VerticalCircleList"/>
    <dgm:cxn modelId="{653FEA19-93B1-4FCD-839F-346CD5531A85}" type="presParOf" srcId="{3C61375F-D3BE-4215-8340-8866D2D38027}" destId="{A67E512F-97F5-41A5-8704-2D85EB9A6328}" srcOrd="0" destOrd="0" presId="urn:microsoft.com/office/officeart/2008/layout/VerticalCircleList"/>
    <dgm:cxn modelId="{4AC1A718-E5AB-4BEE-A2D6-DA3B6C4824D1}" type="presParOf" srcId="{3C61375F-D3BE-4215-8340-8866D2D38027}" destId="{6EA1EBC0-F73B-4F2E-ACC3-7B57C05B2AEB}" srcOrd="1" destOrd="0" presId="urn:microsoft.com/office/officeart/2008/layout/VerticalCircleList"/>
    <dgm:cxn modelId="{3FBB6717-85C7-4B2F-AD81-3354B796BAC0}" type="presParOf" srcId="{3C61375F-D3BE-4215-8340-8866D2D38027}" destId="{952BDA64-E7DD-452D-9EFA-34490834DF2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607252-868A-4CAC-AE2D-5554AE5E429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A7F16A70-6D00-45DC-B61D-A33B56F17CB2}">
      <dgm:prSet/>
      <dgm:spPr/>
      <dgm:t>
        <a:bodyPr/>
        <a:lstStyle/>
        <a:p>
          <a:r>
            <a:rPr lang="es-MX"/>
            <a:t>Mantiene con vida un área de tester</a:t>
          </a:r>
        </a:p>
      </dgm:t>
    </dgm:pt>
    <dgm:pt modelId="{DD27623E-1A93-4E2B-B780-C0FFBB91382C}" type="parTrans" cxnId="{077DB081-F5F9-48B0-B9FE-2C20F305D02A}">
      <dgm:prSet/>
      <dgm:spPr/>
      <dgm:t>
        <a:bodyPr/>
        <a:lstStyle/>
        <a:p>
          <a:endParaRPr lang="es-MX"/>
        </a:p>
      </dgm:t>
    </dgm:pt>
    <dgm:pt modelId="{CC32C0BE-C248-4B3B-9F50-DD6F828E90B3}" type="sibTrans" cxnId="{077DB081-F5F9-48B0-B9FE-2C20F305D02A}">
      <dgm:prSet/>
      <dgm:spPr/>
      <dgm:t>
        <a:bodyPr/>
        <a:lstStyle/>
        <a:p>
          <a:endParaRPr lang="es-MX"/>
        </a:p>
      </dgm:t>
    </dgm:pt>
    <dgm:pt modelId="{81985C1A-8705-4486-A3CC-772C74B15CCF}">
      <dgm:prSet/>
      <dgm:spPr/>
      <dgm:t>
        <a:bodyPr/>
        <a:lstStyle/>
        <a:p>
          <a:r>
            <a:rPr lang="es-MX"/>
            <a:t>Importancia demostrando trabajo </a:t>
          </a:r>
        </a:p>
      </dgm:t>
    </dgm:pt>
    <dgm:pt modelId="{5C15B313-9CA6-4AF4-9F68-5AC386CCC620}" type="parTrans" cxnId="{2EC5DDCB-A877-4FDB-BFCA-2BC8A05B0FC3}">
      <dgm:prSet/>
      <dgm:spPr/>
      <dgm:t>
        <a:bodyPr/>
        <a:lstStyle/>
        <a:p>
          <a:endParaRPr lang="es-MX"/>
        </a:p>
      </dgm:t>
    </dgm:pt>
    <dgm:pt modelId="{C0145B15-7AAE-4F68-A0B9-AFFEC0D73525}" type="sibTrans" cxnId="{2EC5DDCB-A877-4FDB-BFCA-2BC8A05B0FC3}">
      <dgm:prSet/>
      <dgm:spPr/>
      <dgm:t>
        <a:bodyPr/>
        <a:lstStyle/>
        <a:p>
          <a:endParaRPr lang="es-MX"/>
        </a:p>
      </dgm:t>
    </dgm:pt>
    <dgm:pt modelId="{9F2CB0DF-B61A-4B0E-A1E2-592ED38FDDBD}">
      <dgm:prSet/>
      <dgm:spPr/>
      <dgm:t>
        <a:bodyPr/>
        <a:lstStyle/>
        <a:p>
          <a:r>
            <a:rPr lang="es-MX"/>
            <a:t>Manteniendo curva cerrada vs abierto</a:t>
          </a:r>
        </a:p>
      </dgm:t>
    </dgm:pt>
    <dgm:pt modelId="{7CAF5FBE-1F75-4FA9-AD95-63D90206B063}" type="parTrans" cxnId="{7D20FD1B-3835-4840-A440-FBD43DD11180}">
      <dgm:prSet/>
      <dgm:spPr/>
      <dgm:t>
        <a:bodyPr/>
        <a:lstStyle/>
        <a:p>
          <a:endParaRPr lang="es-MX"/>
        </a:p>
      </dgm:t>
    </dgm:pt>
    <dgm:pt modelId="{06F60BC2-3DCC-43E6-BFF2-A3003A376992}" type="sibTrans" cxnId="{7D20FD1B-3835-4840-A440-FBD43DD11180}">
      <dgm:prSet/>
      <dgm:spPr/>
      <dgm:t>
        <a:bodyPr/>
        <a:lstStyle/>
        <a:p>
          <a:endParaRPr lang="es-MX"/>
        </a:p>
      </dgm:t>
    </dgm:pt>
    <dgm:pt modelId="{D7FB0BCC-C6C5-4E1D-B7BE-EE5B833CDC59}">
      <dgm:prSet/>
      <dgm:spPr/>
      <dgm:t>
        <a:bodyPr/>
        <a:lstStyle/>
        <a:p>
          <a:r>
            <a:rPr lang="es-MX"/>
            <a:t>Diferentes herramientas licenciamiento y opensourcee</a:t>
          </a:r>
        </a:p>
      </dgm:t>
    </dgm:pt>
    <dgm:pt modelId="{22464622-51B0-47C0-A915-2CFB9C8CD78C}" type="parTrans" cxnId="{F6DA565A-76A6-48BD-8438-F0EF0F0A1DCC}">
      <dgm:prSet/>
      <dgm:spPr/>
      <dgm:t>
        <a:bodyPr/>
        <a:lstStyle/>
        <a:p>
          <a:endParaRPr lang="es-MX"/>
        </a:p>
      </dgm:t>
    </dgm:pt>
    <dgm:pt modelId="{EDCEA6E5-125E-4462-BC7F-CE7BCD9F1489}" type="sibTrans" cxnId="{F6DA565A-76A6-48BD-8438-F0EF0F0A1DCC}">
      <dgm:prSet/>
      <dgm:spPr/>
      <dgm:t>
        <a:bodyPr/>
        <a:lstStyle/>
        <a:p>
          <a:endParaRPr lang="es-MX"/>
        </a:p>
      </dgm:t>
    </dgm:pt>
    <dgm:pt modelId="{144EE516-33CB-4CAE-AD1B-764279DF7CA4}" type="pres">
      <dgm:prSet presAssocID="{E0607252-868A-4CAC-AE2D-5554AE5E4291}" presName="compositeShape" presStyleCnt="0">
        <dgm:presLayoutVars>
          <dgm:chMax val="7"/>
          <dgm:dir/>
          <dgm:resizeHandles val="exact"/>
        </dgm:presLayoutVars>
      </dgm:prSet>
      <dgm:spPr/>
    </dgm:pt>
    <dgm:pt modelId="{0FE37EA6-E269-40A6-B19C-CC89D27E02DC}" type="pres">
      <dgm:prSet presAssocID="{A7F16A70-6D00-45DC-B61D-A33B56F17CB2}" presName="circ1" presStyleLbl="vennNode1" presStyleIdx="0" presStyleCnt="4"/>
      <dgm:spPr/>
    </dgm:pt>
    <dgm:pt modelId="{A803166C-4435-4DF1-833F-CA260D30487A}" type="pres">
      <dgm:prSet presAssocID="{A7F16A70-6D00-45DC-B61D-A33B56F17C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E70CE5-2398-48A9-B9EA-953613F301A0}" type="pres">
      <dgm:prSet presAssocID="{81985C1A-8705-4486-A3CC-772C74B15CCF}" presName="circ2" presStyleLbl="vennNode1" presStyleIdx="1" presStyleCnt="4"/>
      <dgm:spPr/>
    </dgm:pt>
    <dgm:pt modelId="{45355D67-4F7B-4378-88D4-D808B9768641}" type="pres">
      <dgm:prSet presAssocID="{81985C1A-8705-4486-A3CC-772C74B15CC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FF29CB-FF71-421F-9480-523F53BE3554}" type="pres">
      <dgm:prSet presAssocID="{9F2CB0DF-B61A-4B0E-A1E2-592ED38FDDBD}" presName="circ3" presStyleLbl="vennNode1" presStyleIdx="2" presStyleCnt="4"/>
      <dgm:spPr/>
    </dgm:pt>
    <dgm:pt modelId="{8FBAC134-C0FB-42F1-9029-FE9863538FA6}" type="pres">
      <dgm:prSet presAssocID="{9F2CB0DF-B61A-4B0E-A1E2-592ED38FDDB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A35417-3A71-4552-A2FF-4A9621838245}" type="pres">
      <dgm:prSet presAssocID="{D7FB0BCC-C6C5-4E1D-B7BE-EE5B833CDC59}" presName="circ4" presStyleLbl="vennNode1" presStyleIdx="3" presStyleCnt="4"/>
      <dgm:spPr/>
    </dgm:pt>
    <dgm:pt modelId="{4779CC8B-6064-408A-94BA-3AB7D0D8F256}" type="pres">
      <dgm:prSet presAssocID="{D7FB0BCC-C6C5-4E1D-B7BE-EE5B833CDC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20FD1B-3835-4840-A440-FBD43DD11180}" srcId="{E0607252-868A-4CAC-AE2D-5554AE5E4291}" destId="{9F2CB0DF-B61A-4B0E-A1E2-592ED38FDDBD}" srcOrd="2" destOrd="0" parTransId="{7CAF5FBE-1F75-4FA9-AD95-63D90206B063}" sibTransId="{06F60BC2-3DCC-43E6-BFF2-A3003A376992}"/>
    <dgm:cxn modelId="{2B66521C-7334-40F9-B1F6-F7EF5347F094}" type="presOf" srcId="{9F2CB0DF-B61A-4B0E-A1E2-592ED38FDDBD}" destId="{52FF29CB-FF71-421F-9480-523F53BE3554}" srcOrd="0" destOrd="0" presId="urn:microsoft.com/office/officeart/2005/8/layout/venn1"/>
    <dgm:cxn modelId="{2734964F-0045-48F5-85BD-58B85FF048F6}" type="presOf" srcId="{D7FB0BCC-C6C5-4E1D-B7BE-EE5B833CDC59}" destId="{4779CC8B-6064-408A-94BA-3AB7D0D8F256}" srcOrd="1" destOrd="0" presId="urn:microsoft.com/office/officeart/2005/8/layout/venn1"/>
    <dgm:cxn modelId="{7C1C0057-6A4C-4A98-ADCC-9B1BD90B5474}" type="presOf" srcId="{81985C1A-8705-4486-A3CC-772C74B15CCF}" destId="{45355D67-4F7B-4378-88D4-D808B9768641}" srcOrd="1" destOrd="0" presId="urn:microsoft.com/office/officeart/2005/8/layout/venn1"/>
    <dgm:cxn modelId="{536D8F57-103B-46FF-A444-6CE4556A3C7E}" type="presOf" srcId="{9F2CB0DF-B61A-4B0E-A1E2-592ED38FDDBD}" destId="{8FBAC134-C0FB-42F1-9029-FE9863538FA6}" srcOrd="1" destOrd="0" presId="urn:microsoft.com/office/officeart/2005/8/layout/venn1"/>
    <dgm:cxn modelId="{F6DA565A-76A6-48BD-8438-F0EF0F0A1DCC}" srcId="{E0607252-868A-4CAC-AE2D-5554AE5E4291}" destId="{D7FB0BCC-C6C5-4E1D-B7BE-EE5B833CDC59}" srcOrd="3" destOrd="0" parTransId="{22464622-51B0-47C0-A915-2CFB9C8CD78C}" sibTransId="{EDCEA6E5-125E-4462-BC7F-CE7BCD9F1489}"/>
    <dgm:cxn modelId="{077DB081-F5F9-48B0-B9FE-2C20F305D02A}" srcId="{E0607252-868A-4CAC-AE2D-5554AE5E4291}" destId="{A7F16A70-6D00-45DC-B61D-A33B56F17CB2}" srcOrd="0" destOrd="0" parTransId="{DD27623E-1A93-4E2B-B780-C0FFBB91382C}" sibTransId="{CC32C0BE-C248-4B3B-9F50-DD6F828E90B3}"/>
    <dgm:cxn modelId="{B0B28188-EDBF-40F4-96C2-C0D57089CD5E}" type="presOf" srcId="{D7FB0BCC-C6C5-4E1D-B7BE-EE5B833CDC59}" destId="{8EA35417-3A71-4552-A2FF-4A9621838245}" srcOrd="0" destOrd="0" presId="urn:microsoft.com/office/officeart/2005/8/layout/venn1"/>
    <dgm:cxn modelId="{5E33B28C-2E3C-405E-B12A-3089D11BCE0F}" type="presOf" srcId="{A7F16A70-6D00-45DC-B61D-A33B56F17CB2}" destId="{0FE37EA6-E269-40A6-B19C-CC89D27E02DC}" srcOrd="0" destOrd="0" presId="urn:microsoft.com/office/officeart/2005/8/layout/venn1"/>
    <dgm:cxn modelId="{820E1BB6-E992-486D-AE70-D64C6479CEDF}" type="presOf" srcId="{A7F16A70-6D00-45DC-B61D-A33B56F17CB2}" destId="{A803166C-4435-4DF1-833F-CA260D30487A}" srcOrd="1" destOrd="0" presId="urn:microsoft.com/office/officeart/2005/8/layout/venn1"/>
    <dgm:cxn modelId="{AD3A62BD-6393-4DA4-9628-CB74EEE4CF82}" type="presOf" srcId="{E0607252-868A-4CAC-AE2D-5554AE5E4291}" destId="{144EE516-33CB-4CAE-AD1B-764279DF7CA4}" srcOrd="0" destOrd="0" presId="urn:microsoft.com/office/officeart/2005/8/layout/venn1"/>
    <dgm:cxn modelId="{2EC5DDCB-A877-4FDB-BFCA-2BC8A05B0FC3}" srcId="{E0607252-868A-4CAC-AE2D-5554AE5E4291}" destId="{81985C1A-8705-4486-A3CC-772C74B15CCF}" srcOrd="1" destOrd="0" parTransId="{5C15B313-9CA6-4AF4-9F68-5AC386CCC620}" sibTransId="{C0145B15-7AAE-4F68-A0B9-AFFEC0D73525}"/>
    <dgm:cxn modelId="{9025FCD8-E261-43B7-A03E-ACDDAE00E860}" type="presOf" srcId="{81985C1A-8705-4486-A3CC-772C74B15CCF}" destId="{40E70CE5-2398-48A9-B9EA-953613F301A0}" srcOrd="0" destOrd="0" presId="urn:microsoft.com/office/officeart/2005/8/layout/venn1"/>
    <dgm:cxn modelId="{4957D410-0C02-4139-AA2B-E2D123BCEFA9}" type="presParOf" srcId="{144EE516-33CB-4CAE-AD1B-764279DF7CA4}" destId="{0FE37EA6-E269-40A6-B19C-CC89D27E02DC}" srcOrd="0" destOrd="0" presId="urn:microsoft.com/office/officeart/2005/8/layout/venn1"/>
    <dgm:cxn modelId="{A2D05112-BB4A-489C-9DF4-82EDC26990EF}" type="presParOf" srcId="{144EE516-33CB-4CAE-AD1B-764279DF7CA4}" destId="{A803166C-4435-4DF1-833F-CA260D30487A}" srcOrd="1" destOrd="0" presId="urn:microsoft.com/office/officeart/2005/8/layout/venn1"/>
    <dgm:cxn modelId="{E47A964E-2B5F-437B-A9DD-DAD02DCBDCC2}" type="presParOf" srcId="{144EE516-33CB-4CAE-AD1B-764279DF7CA4}" destId="{40E70CE5-2398-48A9-B9EA-953613F301A0}" srcOrd="2" destOrd="0" presId="urn:microsoft.com/office/officeart/2005/8/layout/venn1"/>
    <dgm:cxn modelId="{9A3E53C9-230C-444B-A1B5-C3D42544FFB1}" type="presParOf" srcId="{144EE516-33CB-4CAE-AD1B-764279DF7CA4}" destId="{45355D67-4F7B-4378-88D4-D808B9768641}" srcOrd="3" destOrd="0" presId="urn:microsoft.com/office/officeart/2005/8/layout/venn1"/>
    <dgm:cxn modelId="{2374BB97-E426-4761-B6E9-AADC76FCEA12}" type="presParOf" srcId="{144EE516-33CB-4CAE-AD1B-764279DF7CA4}" destId="{52FF29CB-FF71-421F-9480-523F53BE3554}" srcOrd="4" destOrd="0" presId="urn:microsoft.com/office/officeart/2005/8/layout/venn1"/>
    <dgm:cxn modelId="{160CC2E8-2E11-41C7-8DDD-374A220B3417}" type="presParOf" srcId="{144EE516-33CB-4CAE-AD1B-764279DF7CA4}" destId="{8FBAC134-C0FB-42F1-9029-FE9863538FA6}" srcOrd="5" destOrd="0" presId="urn:microsoft.com/office/officeart/2005/8/layout/venn1"/>
    <dgm:cxn modelId="{7027570C-7C62-4E5A-890C-95E82F70CCC8}" type="presParOf" srcId="{144EE516-33CB-4CAE-AD1B-764279DF7CA4}" destId="{8EA35417-3A71-4552-A2FF-4A9621838245}" srcOrd="6" destOrd="0" presId="urn:microsoft.com/office/officeart/2005/8/layout/venn1"/>
    <dgm:cxn modelId="{0082E41A-6320-4690-AB59-A008A833BF2A}" type="presParOf" srcId="{144EE516-33CB-4CAE-AD1B-764279DF7CA4}" destId="{4779CC8B-6064-408A-94BA-3AB7D0D8F25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D933-90F6-4557-9A2F-A5B7E2046028}">
      <dsp:nvSpPr>
        <dsp:cNvPr id="0" name=""/>
        <dsp:cNvSpPr/>
      </dsp:nvSpPr>
      <dsp:spPr>
        <a:xfrm>
          <a:off x="1662121" y="44880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Datos</a:t>
          </a:r>
        </a:p>
      </dsp:txBody>
      <dsp:txXfrm>
        <a:off x="1949357" y="421876"/>
        <a:ext cx="1579794" cy="969419"/>
      </dsp:txXfrm>
    </dsp:sp>
    <dsp:sp modelId="{ACFF8652-F430-4339-B659-BCECF8057EF7}">
      <dsp:nvSpPr>
        <dsp:cNvPr id="0" name=""/>
        <dsp:cNvSpPr/>
      </dsp:nvSpPr>
      <dsp:spPr>
        <a:xfrm>
          <a:off x="2439452" y="1391296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Estáticos</a:t>
          </a:r>
        </a:p>
      </dsp:txBody>
      <dsp:txXfrm>
        <a:off x="3098298" y="1947814"/>
        <a:ext cx="1292559" cy="1184845"/>
      </dsp:txXfrm>
    </dsp:sp>
    <dsp:sp modelId="{AD0C3A11-629D-4FB5-BC7B-18FF36777F03}">
      <dsp:nvSpPr>
        <dsp:cNvPr id="0" name=""/>
        <dsp:cNvSpPr/>
      </dsp:nvSpPr>
      <dsp:spPr>
        <a:xfrm>
          <a:off x="884791" y="1391296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Dinámicos</a:t>
          </a:r>
        </a:p>
      </dsp:txBody>
      <dsp:txXfrm>
        <a:off x="1087651" y="1947814"/>
        <a:ext cx="1292559" cy="11848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645F5-0F49-4986-AD6A-E489DA08585C}">
      <dsp:nvSpPr>
        <dsp:cNvPr id="0" name=""/>
        <dsp:cNvSpPr/>
      </dsp:nvSpPr>
      <dsp:spPr>
        <a:xfrm>
          <a:off x="4368626" y="214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Mantener datos vivos </a:t>
          </a:r>
        </a:p>
      </dsp:txBody>
      <dsp:txXfrm>
        <a:off x="4410546" y="44066"/>
        <a:ext cx="1237307" cy="774905"/>
      </dsp:txXfrm>
    </dsp:sp>
    <dsp:sp modelId="{55313048-7E42-4FCB-8117-FA252BD87AC2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385226" y="136090"/>
              </a:moveTo>
              <a:arcTo wR="1715578" hR="1715578" stAng="17578516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3A2C1-A5C7-47DC-AC79-95DF9D0EA445}">
      <dsp:nvSpPr>
        <dsp:cNvPr id="0" name=""/>
        <dsp:cNvSpPr/>
      </dsp:nvSpPr>
      <dsp:spPr>
        <a:xfrm>
          <a:off x="6000238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Diagramas  de base de datos</a:t>
          </a:r>
        </a:p>
      </dsp:txBody>
      <dsp:txXfrm>
        <a:off x="6042158" y="1229501"/>
        <a:ext cx="1237307" cy="774905"/>
      </dsp:txXfrm>
    </dsp:sp>
    <dsp:sp modelId="{C209ABAC-409F-46C0-945F-785261710240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3428804" y="1625773"/>
              </a:moveTo>
              <a:arcTo wR="1715578" hR="1715578" stAng="21419964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6F613-579D-4281-8ADA-516F523AC972}">
      <dsp:nvSpPr>
        <dsp:cNvPr id="0" name=""/>
        <dsp:cNvSpPr/>
      </dsp:nvSpPr>
      <dsp:spPr>
        <a:xfrm>
          <a:off x="5377017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 de servidores</a:t>
          </a:r>
        </a:p>
      </dsp:txBody>
      <dsp:txXfrm>
        <a:off x="5418937" y="3147576"/>
        <a:ext cx="1237307" cy="774905"/>
      </dsp:txXfrm>
    </dsp:sp>
    <dsp:sp modelId="{3B6ACEAC-5BC5-4F0A-BA9C-6D95585CA6DF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056581" y="3396924"/>
              </a:moveTo>
              <a:arcTo wR="1715578" hR="1715578" stAng="4712102" swAng="137579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53E22-5D24-413C-98F0-B01D198D18AC}">
      <dsp:nvSpPr>
        <dsp:cNvPr id="0" name=""/>
        <dsp:cNvSpPr/>
      </dsp:nvSpPr>
      <dsp:spPr>
        <a:xfrm>
          <a:off x="3360234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 de aplicativos</a:t>
          </a:r>
        </a:p>
      </dsp:txBody>
      <dsp:txXfrm>
        <a:off x="3402154" y="3147576"/>
        <a:ext cx="1237307" cy="774905"/>
      </dsp:txXfrm>
    </dsp:sp>
    <dsp:sp modelId="{7CCF2E96-57CB-457A-80F7-2F7DE2047067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86666" y="2665009"/>
              </a:moveTo>
              <a:arcTo wR="1715578" hR="1715578" stAng="8783892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FAE9A-C4ED-4052-8D82-1816834DC847}">
      <dsp:nvSpPr>
        <dsp:cNvPr id="0" name=""/>
        <dsp:cNvSpPr/>
      </dsp:nvSpPr>
      <dsp:spPr>
        <a:xfrm>
          <a:off x="2737014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Bath</a:t>
          </a:r>
        </a:p>
      </dsp:txBody>
      <dsp:txXfrm>
        <a:off x="2778934" y="1229501"/>
        <a:ext cx="1237307" cy="774905"/>
      </dsp:txXfrm>
    </dsp:sp>
    <dsp:sp modelId="{25CE5717-C2BC-4DB7-8B0B-00AF2E81D071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98947" y="747917"/>
              </a:moveTo>
              <a:arcTo wR="1715578" hR="1715578" stAng="12860153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5F0E3-9FAF-43EE-B75B-2C8994FF2633}">
      <dsp:nvSpPr>
        <dsp:cNvPr id="0" name=""/>
        <dsp:cNvSpPr/>
      </dsp:nvSpPr>
      <dsp:spPr>
        <a:xfrm>
          <a:off x="0" y="17989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Genera el líder</a:t>
          </a:r>
        </a:p>
      </dsp:txBody>
      <dsp:txXfrm>
        <a:off x="24588" y="42577"/>
        <a:ext cx="9074504" cy="454509"/>
      </dsp:txXfrm>
    </dsp:sp>
    <dsp:sp modelId="{DACBA671-F80A-41E8-B683-1788DC501B5F}">
      <dsp:nvSpPr>
        <dsp:cNvPr id="0" name=""/>
        <dsp:cNvSpPr/>
      </dsp:nvSpPr>
      <dsp:spPr>
        <a:xfrm>
          <a:off x="0" y="582154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Mas recomendable uso de herramientas</a:t>
          </a:r>
        </a:p>
      </dsp:txBody>
      <dsp:txXfrm>
        <a:off x="24588" y="606742"/>
        <a:ext cx="9074504" cy="454509"/>
      </dsp:txXfrm>
    </dsp:sp>
    <dsp:sp modelId="{6CC0041E-13B1-4CF6-9237-40F42AE8B889}">
      <dsp:nvSpPr>
        <dsp:cNvPr id="0" name=""/>
        <dsp:cNvSpPr/>
      </dsp:nvSpPr>
      <dsp:spPr>
        <a:xfrm>
          <a:off x="0" y="1146319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Detalla la secuencia de los ciclos y casos </a:t>
          </a:r>
        </a:p>
      </dsp:txBody>
      <dsp:txXfrm>
        <a:off x="24588" y="1170907"/>
        <a:ext cx="9074504" cy="454509"/>
      </dsp:txXfrm>
    </dsp:sp>
    <dsp:sp modelId="{389F31F7-1CB8-4902-9902-99AD1C43F315}">
      <dsp:nvSpPr>
        <dsp:cNvPr id="0" name=""/>
        <dsp:cNvSpPr/>
      </dsp:nvSpPr>
      <dsp:spPr>
        <a:xfrm>
          <a:off x="0" y="1710484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Responsables repositorios </a:t>
          </a:r>
        </a:p>
      </dsp:txBody>
      <dsp:txXfrm>
        <a:off x="24588" y="1735072"/>
        <a:ext cx="907450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B952D-FC12-4701-B4C7-C018E75A0526}">
      <dsp:nvSpPr>
        <dsp:cNvPr id="0" name=""/>
        <dsp:cNvSpPr/>
      </dsp:nvSpPr>
      <dsp:spPr>
        <a:xfrm>
          <a:off x="4920882" y="1183090"/>
          <a:ext cx="1612254" cy="161245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AF769A-0A93-4E9F-AA92-0FA1B870229F}">
      <dsp:nvSpPr>
        <dsp:cNvPr id="0" name=""/>
        <dsp:cNvSpPr/>
      </dsp:nvSpPr>
      <dsp:spPr>
        <a:xfrm>
          <a:off x="4181015" y="-75433"/>
          <a:ext cx="3091987" cy="9886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Ejecutor de pruebas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Ejecuta las pruebas , scripts, documentos</a:t>
          </a:r>
        </a:p>
      </dsp:txBody>
      <dsp:txXfrm>
        <a:off x="4181015" y="-75433"/>
        <a:ext cx="3091987" cy="988627"/>
      </dsp:txXfrm>
    </dsp:sp>
    <dsp:sp modelId="{FFFF983D-BB91-45E8-B358-982154E32606}">
      <dsp:nvSpPr>
        <dsp:cNvPr id="0" name=""/>
        <dsp:cNvSpPr/>
      </dsp:nvSpPr>
      <dsp:spPr>
        <a:xfrm>
          <a:off x="5393810" y="1410474"/>
          <a:ext cx="1612254" cy="161245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A41766-A574-4DA3-B495-F4301FB9EE27}">
      <dsp:nvSpPr>
        <dsp:cNvPr id="0" name=""/>
        <dsp:cNvSpPr/>
      </dsp:nvSpPr>
      <dsp:spPr>
        <a:xfrm>
          <a:off x="7004870" y="135144"/>
          <a:ext cx="4056987" cy="1087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de pruebas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 quien conoce el negocio , flujos y causas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Diseña los procedimientos para la prueba manual</a:t>
          </a:r>
        </a:p>
      </dsp:txBody>
      <dsp:txXfrm>
        <a:off x="7004870" y="135144"/>
        <a:ext cx="4056987" cy="1087490"/>
      </dsp:txXfrm>
    </dsp:sp>
    <dsp:sp modelId="{F4B898C2-4DF4-4BBD-A40F-758470FAD618}">
      <dsp:nvSpPr>
        <dsp:cNvPr id="0" name=""/>
        <dsp:cNvSpPr/>
      </dsp:nvSpPr>
      <dsp:spPr>
        <a:xfrm>
          <a:off x="5510027" y="1922089"/>
          <a:ext cx="1612254" cy="161245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1F0ACF-8F2A-4487-823A-2AB088076784}">
      <dsp:nvSpPr>
        <dsp:cNvPr id="0" name=""/>
        <dsp:cNvSpPr/>
      </dsp:nvSpPr>
      <dsp:spPr>
        <a:xfrm>
          <a:off x="7243193" y="1240400"/>
          <a:ext cx="3973898" cy="18225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Líder de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Conoce negocio (proceso análisis)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horas de trabajo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el equipo de trabajo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Diseña estrategias y plan de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Monitores desempeño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Suspende  y reanuda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la prueba y genera el certificado de liberación</a:t>
          </a:r>
        </a:p>
      </dsp:txBody>
      <dsp:txXfrm>
        <a:off x="7243193" y="1240400"/>
        <a:ext cx="3973898" cy="1822516"/>
      </dsp:txXfrm>
    </dsp:sp>
    <dsp:sp modelId="{AD2EBEAE-BCC1-4D5D-A0EB-45BA0EFAD73A}">
      <dsp:nvSpPr>
        <dsp:cNvPr id="0" name=""/>
        <dsp:cNvSpPr/>
      </dsp:nvSpPr>
      <dsp:spPr>
        <a:xfrm>
          <a:off x="5182874" y="2332369"/>
          <a:ext cx="1612254" cy="161245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C55498-B957-484A-B654-67E0701ED04F}">
      <dsp:nvSpPr>
        <dsp:cNvPr id="0" name=""/>
        <dsp:cNvSpPr/>
      </dsp:nvSpPr>
      <dsp:spPr>
        <a:xfrm>
          <a:off x="7145320" y="3383285"/>
          <a:ext cx="3674631" cy="10627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Líder no funcional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Conoce negocio  pruebas no funcionales 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Error calidad fugas de memoria bugs . Consigue aprobación preproducción cierre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Certifica liberación no funcional</a:t>
          </a:r>
        </a:p>
      </dsp:txBody>
      <dsp:txXfrm>
        <a:off x="7145320" y="3383285"/>
        <a:ext cx="3674631" cy="1062774"/>
      </dsp:txXfrm>
    </dsp:sp>
    <dsp:sp modelId="{3046DF25-C309-4B68-96C7-C64DC0046F0D}">
      <dsp:nvSpPr>
        <dsp:cNvPr id="0" name=""/>
        <dsp:cNvSpPr/>
      </dsp:nvSpPr>
      <dsp:spPr>
        <a:xfrm>
          <a:off x="4658891" y="2332369"/>
          <a:ext cx="1612254" cy="161245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9E0A91-80CA-4556-B622-370E05EFEBB4}">
      <dsp:nvSpPr>
        <dsp:cNvPr id="0" name=""/>
        <dsp:cNvSpPr/>
      </dsp:nvSpPr>
      <dsp:spPr>
        <a:xfrm>
          <a:off x="1228284" y="3476953"/>
          <a:ext cx="3900805" cy="136450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Ingeniero de desempeño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Interpreta necesidades cuantitativas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mediciones calidad, tiempo de respuesta conjunto área preproducción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Diseña ecenarios no funcionales }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1h. Diseña scripts d prueba no funcionales</a:t>
          </a:r>
        </a:p>
      </dsp:txBody>
      <dsp:txXfrm>
        <a:off x="1228284" y="3476953"/>
        <a:ext cx="3900805" cy="1364507"/>
      </dsp:txXfrm>
    </dsp:sp>
    <dsp:sp modelId="{3AEC4A4A-B8D9-481D-9BF6-47CDE894B336}">
      <dsp:nvSpPr>
        <dsp:cNvPr id="0" name=""/>
        <dsp:cNvSpPr/>
      </dsp:nvSpPr>
      <dsp:spPr>
        <a:xfrm>
          <a:off x="4331738" y="1922089"/>
          <a:ext cx="1612254" cy="161245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BB0EB3-7715-4211-B7F0-CF96EA1EF598}">
      <dsp:nvSpPr>
        <dsp:cNvPr id="0" name=""/>
        <dsp:cNvSpPr/>
      </dsp:nvSpPr>
      <dsp:spPr>
        <a:xfrm>
          <a:off x="0" y="1850422"/>
          <a:ext cx="4447753" cy="14531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Líder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Arquitecturas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Casos donde  aplicativos k se ejecutan frecuentemente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Implementa FRAMEWORK para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Esfuerzo en horas equipo de trabajo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Estrategia y plan de prueba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Monitores del robot</a:t>
          </a:r>
        </a:p>
      </dsp:txBody>
      <dsp:txXfrm>
        <a:off x="0" y="1850422"/>
        <a:ext cx="4447753" cy="1453115"/>
      </dsp:txXfrm>
    </dsp:sp>
    <dsp:sp modelId="{96F3DC20-6E1D-4AB4-AC04-00EDD8EED48F}">
      <dsp:nvSpPr>
        <dsp:cNvPr id="0" name=""/>
        <dsp:cNvSpPr/>
      </dsp:nvSpPr>
      <dsp:spPr>
        <a:xfrm>
          <a:off x="4447954" y="1410474"/>
          <a:ext cx="1612254" cy="161245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FAEAB8-C6D0-48D5-A795-DBA0716BE69E}">
      <dsp:nvSpPr>
        <dsp:cNvPr id="0" name=""/>
        <dsp:cNvSpPr/>
      </dsp:nvSpPr>
      <dsp:spPr>
        <a:xfrm>
          <a:off x="769891" y="122236"/>
          <a:ext cx="3440766" cy="16570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Automatiza el paso a paso , todos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Ejecuta scripts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Conoce de frameworks ya que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El debe tener alto conociendo en frameworks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Diseño scripts</a:t>
          </a:r>
        </a:p>
      </dsp:txBody>
      <dsp:txXfrm>
        <a:off x="769891" y="122236"/>
        <a:ext cx="3440766" cy="1657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656A0-A40D-4694-A095-C460C7742F47}">
      <dsp:nvSpPr>
        <dsp:cNvPr id="0" name=""/>
        <dsp:cNvSpPr/>
      </dsp:nvSpPr>
      <dsp:spPr>
        <a:xfrm>
          <a:off x="4325112" y="1146657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31D937-257B-4EE2-9A1C-49D194136EE3}">
      <dsp:nvSpPr>
        <dsp:cNvPr id="0" name=""/>
        <dsp:cNvSpPr/>
      </dsp:nvSpPr>
      <dsp:spPr>
        <a:xfrm>
          <a:off x="4212457" y="0"/>
          <a:ext cx="1633484" cy="94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Líder de ambiente Define la arquitectura de prueba seguimiento al área  define equipo roles</a:t>
          </a:r>
        </a:p>
      </dsp:txBody>
      <dsp:txXfrm>
        <a:off x="4212457" y="0"/>
        <a:ext cx="1633484" cy="945489"/>
      </dsp:txXfrm>
    </dsp:sp>
    <dsp:sp modelId="{12F82774-C3C9-40C0-B23A-94ABD810BE30}">
      <dsp:nvSpPr>
        <dsp:cNvPr id="0" name=""/>
        <dsp:cNvSpPr/>
      </dsp:nvSpPr>
      <dsp:spPr>
        <a:xfrm>
          <a:off x="4860782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17E216-BD02-4A6A-BFC2-CE48BC00C9CE}">
      <dsp:nvSpPr>
        <dsp:cNvPr id="0" name=""/>
        <dsp:cNvSpPr/>
      </dsp:nvSpPr>
      <dsp:spPr>
        <a:xfrm>
          <a:off x="6381048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Dispacher recibe solicitudes  de prueba y canalizan la solicitud </a:t>
          </a:r>
        </a:p>
      </dsp:txBody>
      <dsp:txXfrm>
        <a:off x="6381048" y="1247241"/>
        <a:ext cx="1464503" cy="1025956"/>
      </dsp:txXfrm>
    </dsp:sp>
    <dsp:sp modelId="{9E2EAE91-564B-4F2E-A1D2-585F554379D1}">
      <dsp:nvSpPr>
        <dsp:cNvPr id="0" name=""/>
        <dsp:cNvSpPr/>
      </dsp:nvSpPr>
      <dsp:spPr>
        <a:xfrm>
          <a:off x="4656314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954CCB-AEBF-4B90-B386-573E99EF8936}">
      <dsp:nvSpPr>
        <dsp:cNvPr id="0" name=""/>
        <dsp:cNvSpPr/>
      </dsp:nvSpPr>
      <dsp:spPr>
        <a:xfrm>
          <a:off x="6155740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Ingeniero de datos o resolución 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recibe las solicitudes del ambiente las atiende dando respuesta y atención Ya sea datos usuarios soporte accesos </a:t>
          </a:r>
        </a:p>
      </dsp:txBody>
      <dsp:txXfrm>
        <a:off x="6155740" y="2997403"/>
        <a:ext cx="1464503" cy="1025956"/>
      </dsp:txXfrm>
    </dsp:sp>
    <dsp:sp modelId="{8B449372-0D90-42C2-8004-0F13E0C39250}">
      <dsp:nvSpPr>
        <dsp:cNvPr id="0" name=""/>
        <dsp:cNvSpPr/>
      </dsp:nvSpPr>
      <dsp:spPr>
        <a:xfrm>
          <a:off x="3993909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E7CA9B9-E145-4F0E-B677-A3B9FF64F602}">
      <dsp:nvSpPr>
        <dsp:cNvPr id="0" name=""/>
        <dsp:cNvSpPr/>
      </dsp:nvSpPr>
      <dsp:spPr>
        <a:xfrm>
          <a:off x="2438156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Desarrollador de software  : desarrolla el código y corrige defectos . El conoce la estructura </a:t>
          </a:r>
        </a:p>
      </dsp:txBody>
      <dsp:txXfrm>
        <a:off x="2438156" y="2997403"/>
        <a:ext cx="1464503" cy="1025956"/>
      </dsp:txXfrm>
    </dsp:sp>
    <dsp:sp modelId="{84F85BC2-16A2-4D40-9A93-B050ECA805E8}">
      <dsp:nvSpPr>
        <dsp:cNvPr id="0" name=""/>
        <dsp:cNvSpPr/>
      </dsp:nvSpPr>
      <dsp:spPr>
        <a:xfrm>
          <a:off x="3789441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BDD845-49F0-4215-89EB-F66FEFE9760B}">
      <dsp:nvSpPr>
        <dsp:cNvPr id="0" name=""/>
        <dsp:cNvSpPr/>
      </dsp:nvSpPr>
      <dsp:spPr>
        <a:xfrm>
          <a:off x="2212847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Matriz de escalamiento</a:t>
          </a:r>
        </a:p>
      </dsp:txBody>
      <dsp:txXfrm>
        <a:off x="2212847" y="1247241"/>
        <a:ext cx="1464503" cy="1025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80C73-DDB4-487D-8EB8-D4E38D9ADF1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82084-5C36-4395-9061-6910AFF2745B}">
      <dsp:nvSpPr>
        <dsp:cNvPr id="0" name=""/>
        <dsp:cNvSpPr/>
      </dsp:nvSpPr>
      <dsp:spPr>
        <a:xfrm>
          <a:off x="0" y="0"/>
          <a:ext cx="2011680" cy="402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Es una herramienta que se utiliza para la automatizar los procesos de prueba y te ayuda a gestionar todos los procedimientos para asegurar la calidad como </a:t>
          </a:r>
        </a:p>
      </dsp:txBody>
      <dsp:txXfrm>
        <a:off x="0" y="0"/>
        <a:ext cx="2011680" cy="4023360"/>
      </dsp:txXfrm>
    </dsp:sp>
    <dsp:sp modelId="{4AAADD45-7537-4D55-A12A-347113D2A143}">
      <dsp:nvSpPr>
        <dsp:cNvPr id="0" name=""/>
        <dsp:cNvSpPr/>
      </dsp:nvSpPr>
      <dsp:spPr>
        <a:xfrm>
          <a:off x="2162556" y="47296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Tesware</a:t>
          </a:r>
        </a:p>
      </dsp:txBody>
      <dsp:txXfrm>
        <a:off x="2162556" y="47296"/>
        <a:ext cx="7895844" cy="945921"/>
      </dsp:txXfrm>
    </dsp:sp>
    <dsp:sp modelId="{1FEE4384-6E49-44AF-B3E9-24E47721DFB6}">
      <dsp:nvSpPr>
        <dsp:cNvPr id="0" name=""/>
        <dsp:cNvSpPr/>
      </dsp:nvSpPr>
      <dsp:spPr>
        <a:xfrm>
          <a:off x="2011680" y="99321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8362E-DC20-4574-BA7D-A9D7A7EACA68}">
      <dsp:nvSpPr>
        <dsp:cNvPr id="0" name=""/>
        <dsp:cNvSpPr/>
      </dsp:nvSpPr>
      <dsp:spPr>
        <a:xfrm>
          <a:off x="2162556" y="1040513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Defectos</a:t>
          </a:r>
        </a:p>
      </dsp:txBody>
      <dsp:txXfrm>
        <a:off x="2162556" y="1040513"/>
        <a:ext cx="7895844" cy="945921"/>
      </dsp:txXfrm>
    </dsp:sp>
    <dsp:sp modelId="{D85EBADA-C4B9-4EF9-8EEA-585C591F34D9}">
      <dsp:nvSpPr>
        <dsp:cNvPr id="0" name=""/>
        <dsp:cNvSpPr/>
      </dsp:nvSpPr>
      <dsp:spPr>
        <a:xfrm>
          <a:off x="2011680" y="1986435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B47B-683E-467E-B3FA-B3D7CCAB0498}">
      <dsp:nvSpPr>
        <dsp:cNvPr id="0" name=""/>
        <dsp:cNvSpPr/>
      </dsp:nvSpPr>
      <dsp:spPr>
        <a:xfrm>
          <a:off x="2162556" y="2033731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Indicadores</a:t>
          </a:r>
        </a:p>
      </dsp:txBody>
      <dsp:txXfrm>
        <a:off x="2162556" y="2033731"/>
        <a:ext cx="7895844" cy="945921"/>
      </dsp:txXfrm>
    </dsp:sp>
    <dsp:sp modelId="{98EC8858-01A3-403E-B200-440F9B303EBB}">
      <dsp:nvSpPr>
        <dsp:cNvPr id="0" name=""/>
        <dsp:cNvSpPr/>
      </dsp:nvSpPr>
      <dsp:spPr>
        <a:xfrm>
          <a:off x="2011680" y="297965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3F739-7E21-461C-B107-04D04D245031}">
      <dsp:nvSpPr>
        <dsp:cNvPr id="0" name=""/>
        <dsp:cNvSpPr/>
      </dsp:nvSpPr>
      <dsp:spPr>
        <a:xfrm>
          <a:off x="2162556" y="3026949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Requerimientos</a:t>
          </a:r>
        </a:p>
      </dsp:txBody>
      <dsp:txXfrm>
        <a:off x="2162556" y="3026949"/>
        <a:ext cx="7895844" cy="945921"/>
      </dsp:txXfrm>
    </dsp:sp>
    <dsp:sp modelId="{EE989179-F4BD-4D2A-A6FA-F641DB0F2C6C}">
      <dsp:nvSpPr>
        <dsp:cNvPr id="0" name=""/>
        <dsp:cNvSpPr/>
      </dsp:nvSpPr>
      <dsp:spPr>
        <a:xfrm>
          <a:off x="2011680" y="3972871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69D88-204E-438B-9910-D8519DDD79B3}">
      <dsp:nvSpPr>
        <dsp:cNvPr id="0" name=""/>
        <dsp:cNvSpPr/>
      </dsp:nvSpPr>
      <dsp:spPr>
        <a:xfrm rot="5400000">
          <a:off x="5125014" y="-2168995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requerimientos , configura aplicativos (aplicativo de árbol)</a:t>
          </a:r>
        </a:p>
      </dsp:txBody>
      <dsp:txXfrm rot="-5400000">
        <a:off x="2876947" y="109261"/>
        <a:ext cx="5084381" cy="558056"/>
      </dsp:txXfrm>
    </dsp:sp>
    <dsp:sp modelId="{4207D885-8B56-49AB-B37A-D48A2BF637C8}">
      <dsp:nvSpPr>
        <dsp:cNvPr id="0" name=""/>
        <dsp:cNvSpPr/>
      </dsp:nvSpPr>
      <dsp:spPr>
        <a:xfrm>
          <a:off x="0" y="176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Requerimientos</a:t>
          </a:r>
        </a:p>
      </dsp:txBody>
      <dsp:txXfrm>
        <a:off x="37737" y="39505"/>
        <a:ext cx="2801472" cy="697569"/>
      </dsp:txXfrm>
    </dsp:sp>
    <dsp:sp modelId="{9B7ABF64-0A46-4D79-9E2F-A3282A219347}">
      <dsp:nvSpPr>
        <dsp:cNvPr id="0" name=""/>
        <dsp:cNvSpPr/>
      </dsp:nvSpPr>
      <dsp:spPr>
        <a:xfrm rot="5400000">
          <a:off x="5125014" y="-1357300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los casos de prueba, pueden organizarse en escenarios claros, y reusables</a:t>
          </a:r>
        </a:p>
      </dsp:txBody>
      <dsp:txXfrm rot="-5400000">
        <a:off x="2876947" y="920956"/>
        <a:ext cx="5084381" cy="558056"/>
      </dsp:txXfrm>
    </dsp:sp>
    <dsp:sp modelId="{A808030C-9F55-48AA-A5C1-05F61A549D17}">
      <dsp:nvSpPr>
        <dsp:cNvPr id="0" name=""/>
        <dsp:cNvSpPr/>
      </dsp:nvSpPr>
      <dsp:spPr>
        <a:xfrm>
          <a:off x="0" y="813463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Test plan</a:t>
          </a:r>
        </a:p>
      </dsp:txBody>
      <dsp:txXfrm>
        <a:off x="37737" y="851200"/>
        <a:ext cx="2801472" cy="697569"/>
      </dsp:txXfrm>
    </dsp:sp>
    <dsp:sp modelId="{157145D9-1554-4AE6-B80B-ECAD6CC83E42}">
      <dsp:nvSpPr>
        <dsp:cNvPr id="0" name=""/>
        <dsp:cNvSpPr/>
      </dsp:nvSpPr>
      <dsp:spPr>
        <a:xfrm rot="5400000">
          <a:off x="5125014" y="-545605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ejecución de casos de prueba. Asigna testes y ciclos de prueba</a:t>
          </a:r>
        </a:p>
      </dsp:txBody>
      <dsp:txXfrm rot="-5400000">
        <a:off x="2876947" y="1732651"/>
        <a:ext cx="5084381" cy="558056"/>
      </dsp:txXfrm>
    </dsp:sp>
    <dsp:sp modelId="{31B3CD11-15AD-4C77-A2DB-7A4C132CC8BE}">
      <dsp:nvSpPr>
        <dsp:cNvPr id="0" name=""/>
        <dsp:cNvSpPr/>
      </dsp:nvSpPr>
      <dsp:spPr>
        <a:xfrm>
          <a:off x="0" y="162515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Test lab</a:t>
          </a:r>
        </a:p>
      </dsp:txBody>
      <dsp:txXfrm>
        <a:off x="37737" y="1662895"/>
        <a:ext cx="2801472" cy="697569"/>
      </dsp:txXfrm>
    </dsp:sp>
    <dsp:sp modelId="{4D31A9EF-7267-4582-89F1-111F51C15E06}">
      <dsp:nvSpPr>
        <dsp:cNvPr id="0" name=""/>
        <dsp:cNvSpPr/>
      </dsp:nvSpPr>
      <dsp:spPr>
        <a:xfrm rot="5400000">
          <a:off x="5125014" y="266089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defectos, ciclos de vida de defectuoso, </a:t>
          </a:r>
        </a:p>
      </dsp:txBody>
      <dsp:txXfrm rot="-5400000">
        <a:off x="2876947" y="2544346"/>
        <a:ext cx="5084381" cy="558056"/>
      </dsp:txXfrm>
    </dsp:sp>
    <dsp:sp modelId="{B7FAA861-0207-4DF5-8B7D-4861C2E570E5}">
      <dsp:nvSpPr>
        <dsp:cNvPr id="0" name=""/>
        <dsp:cNvSpPr/>
      </dsp:nvSpPr>
      <dsp:spPr>
        <a:xfrm>
          <a:off x="0" y="2436853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Defectos</a:t>
          </a:r>
        </a:p>
      </dsp:txBody>
      <dsp:txXfrm>
        <a:off x="37737" y="2474590"/>
        <a:ext cx="2801472" cy="697569"/>
      </dsp:txXfrm>
    </dsp:sp>
    <dsp:sp modelId="{D7D32A95-6043-484C-8E06-D7418DBE078D}">
      <dsp:nvSpPr>
        <dsp:cNvPr id="0" name=""/>
        <dsp:cNvSpPr/>
      </dsp:nvSpPr>
      <dsp:spPr>
        <a:xfrm rot="5400000">
          <a:off x="5125014" y="1077784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Al menos debe tener estos módulos para una correcta administración</a:t>
          </a:r>
        </a:p>
      </dsp:txBody>
      <dsp:txXfrm rot="-5400000">
        <a:off x="2876947" y="3356041"/>
        <a:ext cx="5084381" cy="558056"/>
      </dsp:txXfrm>
    </dsp:sp>
    <dsp:sp modelId="{4240A54A-DAD8-4B3F-89DE-4A81A98B00B4}">
      <dsp:nvSpPr>
        <dsp:cNvPr id="0" name=""/>
        <dsp:cNvSpPr/>
      </dsp:nvSpPr>
      <dsp:spPr>
        <a:xfrm>
          <a:off x="0" y="324854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Dashbors(indicadores)|</a:t>
          </a:r>
        </a:p>
      </dsp:txBody>
      <dsp:txXfrm>
        <a:off x="37737" y="3286285"/>
        <a:ext cx="2801472" cy="697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46DF-53CA-4C3C-882B-159D091223F7}">
      <dsp:nvSpPr>
        <dsp:cNvPr id="0" name=""/>
        <dsp:cNvSpPr/>
      </dsp:nvSpPr>
      <dsp:spPr>
        <a:xfrm>
          <a:off x="4325111" y="1146657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60E7D1-C6F8-4392-8D0E-2F7600B72046}">
      <dsp:nvSpPr>
        <dsp:cNvPr id="0" name=""/>
        <dsp:cNvSpPr/>
      </dsp:nvSpPr>
      <dsp:spPr>
        <a:xfrm>
          <a:off x="4212457" y="0"/>
          <a:ext cx="1633484" cy="94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Diferentes tipos de herramientas</a:t>
          </a:r>
        </a:p>
      </dsp:txBody>
      <dsp:txXfrm>
        <a:off x="4212457" y="0"/>
        <a:ext cx="1633484" cy="945489"/>
      </dsp:txXfrm>
    </dsp:sp>
    <dsp:sp modelId="{43011D57-4A19-43A5-B078-A812ACD963C5}">
      <dsp:nvSpPr>
        <dsp:cNvPr id="0" name=""/>
        <dsp:cNvSpPr/>
      </dsp:nvSpPr>
      <dsp:spPr>
        <a:xfrm>
          <a:off x="4860782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D306B8-D333-44B7-97C6-41381912F9EE}">
      <dsp:nvSpPr>
        <dsp:cNvPr id="0" name=""/>
        <dsp:cNvSpPr/>
      </dsp:nvSpPr>
      <dsp:spPr>
        <a:xfrm>
          <a:off x="6381048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Grabar ya sea exitosa o fallida</a:t>
          </a:r>
        </a:p>
      </dsp:txBody>
      <dsp:txXfrm>
        <a:off x="6381048" y="1247241"/>
        <a:ext cx="1464503" cy="1025956"/>
      </dsp:txXfrm>
    </dsp:sp>
    <dsp:sp modelId="{C86D70A3-5D98-428D-9F6D-381F3BBCF097}">
      <dsp:nvSpPr>
        <dsp:cNvPr id="0" name=""/>
        <dsp:cNvSpPr/>
      </dsp:nvSpPr>
      <dsp:spPr>
        <a:xfrm>
          <a:off x="4656314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041DFA-780F-4EB7-9849-82D0764D2599}">
      <dsp:nvSpPr>
        <dsp:cNvPr id="0" name=""/>
        <dsp:cNvSpPr/>
      </dsp:nvSpPr>
      <dsp:spPr>
        <a:xfrm>
          <a:off x="6155740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Graba videos fotos scranshots </a:t>
          </a:r>
        </a:p>
      </dsp:txBody>
      <dsp:txXfrm>
        <a:off x="6155740" y="2997403"/>
        <a:ext cx="1464503" cy="1025956"/>
      </dsp:txXfrm>
    </dsp:sp>
    <dsp:sp modelId="{90363472-3C62-4D39-8706-3755D8350CCA}">
      <dsp:nvSpPr>
        <dsp:cNvPr id="0" name=""/>
        <dsp:cNvSpPr/>
      </dsp:nvSpPr>
      <dsp:spPr>
        <a:xfrm>
          <a:off x="3993909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7E859D-B4A0-498B-B963-CBD76EF1A712}">
      <dsp:nvSpPr>
        <dsp:cNvPr id="0" name=""/>
        <dsp:cNvSpPr/>
      </dsp:nvSpPr>
      <dsp:spPr>
        <a:xfrm>
          <a:off x="2438156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Getgreenshot</a:t>
          </a:r>
        </a:p>
      </dsp:txBody>
      <dsp:txXfrm>
        <a:off x="2438156" y="2997403"/>
        <a:ext cx="1464503" cy="1025956"/>
      </dsp:txXfrm>
    </dsp:sp>
    <dsp:sp modelId="{4BF12D22-1B0E-4FB2-A948-0E4A3CB2B3CB}">
      <dsp:nvSpPr>
        <dsp:cNvPr id="0" name=""/>
        <dsp:cNvSpPr/>
      </dsp:nvSpPr>
      <dsp:spPr>
        <a:xfrm>
          <a:off x="3789441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BE57FA5-81A7-4CE9-A424-9D3519815696}">
      <dsp:nvSpPr>
        <dsp:cNvPr id="0" name=""/>
        <dsp:cNvSpPr/>
      </dsp:nvSpPr>
      <dsp:spPr>
        <a:xfrm>
          <a:off x="2212847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Guardar evidencia</a:t>
          </a:r>
        </a:p>
      </dsp:txBody>
      <dsp:txXfrm>
        <a:off x="2212847" y="1247241"/>
        <a:ext cx="1464503" cy="10259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F51AA-CD55-4E92-8741-35E0C3410F46}">
      <dsp:nvSpPr>
        <dsp:cNvPr id="0" name=""/>
        <dsp:cNvSpPr/>
      </dsp:nvSpPr>
      <dsp:spPr>
        <a:xfrm>
          <a:off x="2786967" y="49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6B3E61-267E-4ACE-A7F6-FEA5A8F3FE7A}">
      <dsp:nvSpPr>
        <dsp:cNvPr id="0" name=""/>
        <dsp:cNvSpPr/>
      </dsp:nvSpPr>
      <dsp:spPr>
        <a:xfrm>
          <a:off x="3189293" y="49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Registra defectos</a:t>
          </a:r>
        </a:p>
      </dsp:txBody>
      <dsp:txXfrm>
        <a:off x="3189293" y="49"/>
        <a:ext cx="4293114" cy="804652"/>
      </dsp:txXfrm>
    </dsp:sp>
    <dsp:sp modelId="{70BAE69F-E2F9-4D46-8F5B-A0AC84FD59E5}">
      <dsp:nvSpPr>
        <dsp:cNvPr id="0" name=""/>
        <dsp:cNvSpPr/>
      </dsp:nvSpPr>
      <dsp:spPr>
        <a:xfrm>
          <a:off x="2786967" y="804701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348D84-4A5B-4630-B5D1-DBFE7D4C3C1C}">
      <dsp:nvSpPr>
        <dsp:cNvPr id="0" name=""/>
        <dsp:cNvSpPr/>
      </dsp:nvSpPr>
      <dsp:spPr>
        <a:xfrm>
          <a:off x="3189293" y="804701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Documentación de evidencia</a:t>
          </a:r>
        </a:p>
      </dsp:txBody>
      <dsp:txXfrm>
        <a:off x="3189293" y="804701"/>
        <a:ext cx="4293114" cy="804652"/>
      </dsp:txXfrm>
    </dsp:sp>
    <dsp:sp modelId="{EDEDF650-D902-47B0-BFE0-03EC4F7B61A3}">
      <dsp:nvSpPr>
        <dsp:cNvPr id="0" name=""/>
        <dsp:cNvSpPr/>
      </dsp:nvSpPr>
      <dsp:spPr>
        <a:xfrm>
          <a:off x="2786967" y="1609353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31B209-9DCA-4D58-AF58-E793F3E51B6B}">
      <dsp:nvSpPr>
        <dsp:cNvPr id="0" name=""/>
        <dsp:cNvSpPr/>
      </dsp:nvSpPr>
      <dsp:spPr>
        <a:xfrm>
          <a:off x="3189293" y="1609353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Ciclo de vida- </a:t>
          </a:r>
        </a:p>
      </dsp:txBody>
      <dsp:txXfrm>
        <a:off x="3189293" y="1609353"/>
        <a:ext cx="4293114" cy="804652"/>
      </dsp:txXfrm>
    </dsp:sp>
    <dsp:sp modelId="{F967B7AD-0741-4F6F-B335-9C6E9F4CF0F6}">
      <dsp:nvSpPr>
        <dsp:cNvPr id="0" name=""/>
        <dsp:cNvSpPr/>
      </dsp:nvSpPr>
      <dsp:spPr>
        <a:xfrm>
          <a:off x="2786967" y="2414006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23FFFF-3080-48E9-976B-711DF41CB0E7}">
      <dsp:nvSpPr>
        <dsp:cNvPr id="0" name=""/>
        <dsp:cNvSpPr/>
      </dsp:nvSpPr>
      <dsp:spPr>
        <a:xfrm>
          <a:off x="3189293" y="2414006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Roles desarrolladores y tester</a:t>
          </a:r>
        </a:p>
      </dsp:txBody>
      <dsp:txXfrm>
        <a:off x="3189293" y="2414006"/>
        <a:ext cx="4293114" cy="804652"/>
      </dsp:txXfrm>
    </dsp:sp>
    <dsp:sp modelId="{6EA1EBC0-F73B-4F2E-ACC3-7B57C05B2AEB}">
      <dsp:nvSpPr>
        <dsp:cNvPr id="0" name=""/>
        <dsp:cNvSpPr/>
      </dsp:nvSpPr>
      <dsp:spPr>
        <a:xfrm>
          <a:off x="2786967" y="3218658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2BDA64-E7DD-452D-9EFA-34490834DF20}">
      <dsp:nvSpPr>
        <dsp:cNvPr id="0" name=""/>
        <dsp:cNvSpPr/>
      </dsp:nvSpPr>
      <dsp:spPr>
        <a:xfrm>
          <a:off x="3189293" y="3218658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Indicadores</a:t>
          </a:r>
        </a:p>
      </dsp:txBody>
      <dsp:txXfrm>
        <a:off x="3189293" y="3218658"/>
        <a:ext cx="4293114" cy="8046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37EA6-E269-40A6-B19C-CC89D27E02DC}">
      <dsp:nvSpPr>
        <dsp:cNvPr id="0" name=""/>
        <dsp:cNvSpPr/>
      </dsp:nvSpPr>
      <dsp:spPr>
        <a:xfrm>
          <a:off x="1154798" y="45329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Mantiene con vida un área de tester</a:t>
          </a:r>
        </a:p>
      </dsp:txBody>
      <dsp:txXfrm>
        <a:off x="1426774" y="362635"/>
        <a:ext cx="1813175" cy="747934"/>
      </dsp:txXfrm>
    </dsp:sp>
    <dsp:sp modelId="{40E70CE5-2398-48A9-B9EA-953613F301A0}">
      <dsp:nvSpPr>
        <dsp:cNvPr id="0" name=""/>
        <dsp:cNvSpPr/>
      </dsp:nvSpPr>
      <dsp:spPr>
        <a:xfrm>
          <a:off x="2197374" y="1087905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Importancia demostrando trabajo </a:t>
          </a:r>
        </a:p>
      </dsp:txBody>
      <dsp:txXfrm>
        <a:off x="3466597" y="1359881"/>
        <a:ext cx="906587" cy="1813175"/>
      </dsp:txXfrm>
    </dsp:sp>
    <dsp:sp modelId="{52FF29CB-FF71-421F-9480-523F53BE3554}">
      <dsp:nvSpPr>
        <dsp:cNvPr id="0" name=""/>
        <dsp:cNvSpPr/>
      </dsp:nvSpPr>
      <dsp:spPr>
        <a:xfrm>
          <a:off x="1154798" y="2130480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Manteniendo curva cerrada vs abierto</a:t>
          </a:r>
        </a:p>
      </dsp:txBody>
      <dsp:txXfrm>
        <a:off x="1426774" y="3422368"/>
        <a:ext cx="1813175" cy="747934"/>
      </dsp:txXfrm>
    </dsp:sp>
    <dsp:sp modelId="{8EA35417-3A71-4552-A2FF-4A9621838245}">
      <dsp:nvSpPr>
        <dsp:cNvPr id="0" name=""/>
        <dsp:cNvSpPr/>
      </dsp:nvSpPr>
      <dsp:spPr>
        <a:xfrm>
          <a:off x="112222" y="1087905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Diferentes herramientas licenciamiento y opensourcee</a:t>
          </a:r>
        </a:p>
      </dsp:txBody>
      <dsp:txXfrm>
        <a:off x="293540" y="1359881"/>
        <a:ext cx="906587" cy="181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3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4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60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BD9D-4454-4DD0-95DA-7D55CC30D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130" y="834501"/>
            <a:ext cx="8676222" cy="2736437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Ejecución de pruebas de software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1B8F190C-8ECC-4CF5-A839-A6AE277B3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3.Proceso de ejecución de prueba</a:t>
            </a:r>
          </a:p>
          <a:p>
            <a:r>
              <a:rPr lang="es-MX" dirty="0"/>
              <a:t>4. Herramientas para la ejecución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060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06319-FDC9-4CDC-AC3E-0B708CD9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90A37E-2450-4727-92D7-D883212B0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74509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03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248D-85D1-4812-8EC6-A4E148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9106"/>
            <a:ext cx="10058400" cy="1450757"/>
          </a:xfrm>
        </p:spPr>
        <p:txBody>
          <a:bodyPr/>
          <a:lstStyle/>
          <a:p>
            <a:r>
              <a:rPr lang="es-MX" dirty="0"/>
              <a:t>Organización de herramientas de prueba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716F2A-3F21-4A27-8AD8-F58F5E877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3066"/>
              </p:ext>
            </p:extLst>
          </p:nvPr>
        </p:nvGraphicFramePr>
        <p:xfrm>
          <a:off x="851270" y="1966229"/>
          <a:ext cx="799151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4109772-2DB5-4FE8-A1D3-1070BEE7754B}"/>
              </a:ext>
            </a:extLst>
          </p:cNvPr>
          <p:cNvSpPr txBox="1"/>
          <p:nvPr/>
        </p:nvSpPr>
        <p:spPr>
          <a:xfrm>
            <a:off x="475129" y="1859862"/>
            <a:ext cx="11326010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Tesware</a:t>
            </a:r>
          </a:p>
          <a:p>
            <a:pPr algn="r"/>
            <a:r>
              <a:rPr lang="es-MX" dirty="0"/>
              <a:t> administrará la trazabilidad</a:t>
            </a:r>
          </a:p>
          <a:p>
            <a:pPr algn="r"/>
            <a:r>
              <a:rPr lang="es-MX" dirty="0"/>
              <a:t>Reusabilidad los primeros dos</a:t>
            </a:r>
          </a:p>
          <a:p>
            <a:pPr algn="r"/>
            <a:endParaRPr lang="es-MX" dirty="0"/>
          </a:p>
          <a:p>
            <a:pPr algn="r"/>
            <a:r>
              <a:rPr lang="es-MX" dirty="0"/>
              <a:t> </a:t>
            </a:r>
          </a:p>
          <a:p>
            <a:pPr algn="r"/>
            <a:endParaRPr lang="es-MX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E3EF68-D1ED-4BA5-A2DE-B46B62231267}"/>
              </a:ext>
            </a:extLst>
          </p:cNvPr>
          <p:cNvSpPr txBox="1"/>
          <p:nvPr/>
        </p:nvSpPr>
        <p:spPr>
          <a:xfrm>
            <a:off x="9619602" y="418132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</a:t>
            </a:r>
          </a:p>
        </p:txBody>
      </p:sp>
    </p:spTree>
    <p:extLst>
      <p:ext uri="{BB962C8B-B14F-4D97-AF65-F5344CB8AC3E}">
        <p14:creationId xmlns:p14="http://schemas.microsoft.com/office/powerpoint/2010/main" val="35570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79FC-8B63-4A9A-9ED3-5F2BF0C5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Evidencias de la prueba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3026A32-0A84-4164-834E-BC66F184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60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78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9F3D-F908-4AD5-9A2D-132E0ACE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defectos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20D933E-1429-4B71-A695-3E720DA03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21170"/>
              </p:ext>
            </p:extLst>
          </p:nvPr>
        </p:nvGraphicFramePr>
        <p:xfrm>
          <a:off x="-2169702" y="203216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C215F5A-5317-4C5E-9A53-BC76104CC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949518"/>
              </p:ext>
            </p:extLst>
          </p:nvPr>
        </p:nvGraphicFramePr>
        <p:xfrm>
          <a:off x="6196346" y="1777376"/>
          <a:ext cx="4666725" cy="45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259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E395-09BD-40A9-97C2-77DF4AF7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Administracion del ambiente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A186704-F7D0-4428-9389-FE4C81EB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51937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0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ED91-8006-4C2D-8138-5563225D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s-MX" dirty="0"/>
              <a:t>3-1 . Procesos de ejecución ERA</a:t>
            </a:r>
            <a:br>
              <a:rPr lang="es-MX" dirty="0"/>
            </a:br>
            <a:r>
              <a:rPr lang="es-MX" dirty="0"/>
              <a:t>   </a:t>
            </a:r>
            <a:r>
              <a:rPr lang="es-MX" sz="4400" dirty="0"/>
              <a:t>3-1-1 .Modelo ERA</a:t>
            </a:r>
            <a:br>
              <a:rPr lang="es-MX" dirty="0"/>
            </a:br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F7A687-BAAB-434F-B7AF-B1405E31EC4E}"/>
              </a:ext>
            </a:extLst>
          </p:cNvPr>
          <p:cNvSpPr/>
          <p:nvPr/>
        </p:nvSpPr>
        <p:spPr>
          <a:xfrm>
            <a:off x="1796504" y="2702036"/>
            <a:ext cx="1842447" cy="1733266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Estabilización</a:t>
            </a:r>
          </a:p>
          <a:p>
            <a:pPr algn="ctr"/>
            <a:r>
              <a:rPr lang="es-MX" sz="1600" dirty="0"/>
              <a:t>100%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CCA0E2-A0E4-474E-B71D-ACE654F7E9A2}"/>
              </a:ext>
            </a:extLst>
          </p:cNvPr>
          <p:cNvSpPr/>
          <p:nvPr/>
        </p:nvSpPr>
        <p:spPr>
          <a:xfrm>
            <a:off x="4492615" y="2955867"/>
            <a:ext cx="1842447" cy="1733266"/>
          </a:xfrm>
          <a:prstGeom prst="ellips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Regresión</a:t>
            </a:r>
          </a:p>
          <a:p>
            <a:pPr algn="ctr"/>
            <a:r>
              <a:rPr lang="es-MX" sz="1600" dirty="0"/>
              <a:t>20%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F9FECAD-8C07-4273-B1D9-5A4EB758C4DD}"/>
              </a:ext>
            </a:extLst>
          </p:cNvPr>
          <p:cNvSpPr/>
          <p:nvPr/>
        </p:nvSpPr>
        <p:spPr>
          <a:xfrm>
            <a:off x="7188726" y="4435302"/>
            <a:ext cx="1842447" cy="1733266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Aceptación</a:t>
            </a:r>
          </a:p>
          <a:p>
            <a:pPr algn="ctr"/>
            <a:r>
              <a:rPr lang="es-MX" sz="1600" dirty="0"/>
              <a:t>20%+80%</a:t>
            </a:r>
          </a:p>
          <a:p>
            <a:pPr algn="ctr"/>
            <a:r>
              <a:rPr lang="es-MX" sz="1600" dirty="0"/>
              <a:t>100%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F59678-A6BF-48CD-8C24-DA2068C94FE3}"/>
              </a:ext>
            </a:extLst>
          </p:cNvPr>
          <p:cNvSpPr txBox="1"/>
          <p:nvPr/>
        </p:nvSpPr>
        <p:spPr>
          <a:xfrm>
            <a:off x="1937037" y="4777002"/>
            <a:ext cx="204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PRUEBA DEL 100% CASOS DE PRUEBA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35C984-5018-466D-8313-D3EED6FE42C2}"/>
              </a:ext>
            </a:extLst>
          </p:cNvPr>
          <p:cNvSpPr txBox="1"/>
          <p:nvPr/>
        </p:nvSpPr>
        <p:spPr>
          <a:xfrm>
            <a:off x="646134" y="2175669"/>
            <a:ext cx="20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If efectividad &lt; 80 %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78B8AB6-2A40-4A21-8C0A-55730D41EAFD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rot="16200000" flipH="1" flipV="1">
            <a:off x="1625013" y="3127358"/>
            <a:ext cx="612802" cy="269820"/>
          </a:xfrm>
          <a:prstGeom prst="curvedConnector4">
            <a:avLst>
              <a:gd name="adj1" fmla="val -78725"/>
              <a:gd name="adj2" fmla="val 447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2D3B51-0BDF-4C29-B854-955B07001962}"/>
              </a:ext>
            </a:extLst>
          </p:cNvPr>
          <p:cNvSpPr txBox="1"/>
          <p:nvPr/>
        </p:nvSpPr>
        <p:spPr>
          <a:xfrm>
            <a:off x="3873270" y="2079060"/>
            <a:ext cx="7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 80%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B0C5584A-50C4-40B9-995E-9E80391E9436}"/>
              </a:ext>
            </a:extLst>
          </p:cNvPr>
          <p:cNvCxnSpPr>
            <a:stCxn id="4" idx="7"/>
            <a:endCxn id="5" idx="0"/>
          </p:cNvCxnSpPr>
          <p:nvPr/>
        </p:nvCxnSpPr>
        <p:spPr>
          <a:xfrm rot="5400000" flipH="1" flipV="1">
            <a:off x="4391485" y="1933513"/>
            <a:ext cx="12700" cy="2044708"/>
          </a:xfrm>
          <a:prstGeom prst="curvedConnector3">
            <a:avLst>
              <a:gd name="adj1" fmla="val 3798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E36BD9-902E-455D-A887-24FFA7049193}"/>
              </a:ext>
            </a:extLst>
          </p:cNvPr>
          <p:cNvSpPr txBox="1"/>
          <p:nvPr/>
        </p:nvSpPr>
        <p:spPr>
          <a:xfrm>
            <a:off x="3592806" y="417437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&lt; 15 %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06C49C-C131-4C4D-88A9-5B455AA23B70}"/>
              </a:ext>
            </a:extLst>
          </p:cNvPr>
          <p:cNvSpPr txBox="1"/>
          <p:nvPr/>
        </p:nvSpPr>
        <p:spPr>
          <a:xfrm>
            <a:off x="6226813" y="3021856"/>
            <a:ext cx="12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 100 %</a:t>
            </a:r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A1907EBC-EA06-46C2-9DF6-47674F42030B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5893751" y="3381189"/>
            <a:ext cx="612802" cy="269820"/>
          </a:xfrm>
          <a:prstGeom prst="curvedConnector4">
            <a:avLst>
              <a:gd name="adj1" fmla="val -78725"/>
              <a:gd name="adj2" fmla="val 3971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A7BA4D82-DAA2-425A-B0B0-FF20200AFA7E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 flipH="1">
            <a:off x="3938867" y="3611735"/>
            <a:ext cx="253831" cy="1393304"/>
          </a:xfrm>
          <a:prstGeom prst="curvedConnector3">
            <a:avLst>
              <a:gd name="adj1" fmla="val -190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0AA8630E-648A-4F0D-B6FA-E3B9F135A352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335062" y="3822500"/>
            <a:ext cx="1123484" cy="86663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F99F918-9A21-4F02-A339-2A5071BC873B}"/>
              </a:ext>
            </a:extLst>
          </p:cNvPr>
          <p:cNvSpPr txBox="1"/>
          <p:nvPr/>
        </p:nvSpPr>
        <p:spPr>
          <a:xfrm>
            <a:off x="7054025" y="3665648"/>
            <a:ext cx="11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=100 %</a:t>
            </a:r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C60A376C-9615-49C1-B453-571C293F16A2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rot="10800000">
            <a:off x="6065242" y="4435303"/>
            <a:ext cx="1123484" cy="86663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D35731-1F4F-4A54-A039-25AACEAC94A1}"/>
              </a:ext>
            </a:extLst>
          </p:cNvPr>
          <p:cNvSpPr txBox="1"/>
          <p:nvPr/>
        </p:nvSpPr>
        <p:spPr>
          <a:xfrm>
            <a:off x="9884837" y="5492699"/>
            <a:ext cx="15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</a:t>
            </a:r>
          </a:p>
          <a:p>
            <a:r>
              <a:rPr lang="es-MX" dirty="0"/>
              <a:t>       UAT Test</a:t>
            </a:r>
          </a:p>
        </p:txBody>
      </p: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94A0826A-85EB-49EF-85D4-939E2330C67D}"/>
              </a:ext>
            </a:extLst>
          </p:cNvPr>
          <p:cNvCxnSpPr>
            <a:stCxn id="6" idx="6"/>
            <a:endCxn id="40" idx="0"/>
          </p:cNvCxnSpPr>
          <p:nvPr/>
        </p:nvCxnSpPr>
        <p:spPr>
          <a:xfrm>
            <a:off x="9031173" y="5301935"/>
            <a:ext cx="1638411" cy="19076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DC6BBD2-DD54-4984-9AE7-89B6AF9848A5}"/>
              </a:ext>
            </a:extLst>
          </p:cNvPr>
          <p:cNvSpPr/>
          <p:nvPr/>
        </p:nvSpPr>
        <p:spPr>
          <a:xfrm>
            <a:off x="7880508" y="1890628"/>
            <a:ext cx="36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Estabilización regresión y aceptación</a:t>
            </a:r>
          </a:p>
        </p:txBody>
      </p:sp>
    </p:spTree>
    <p:extLst>
      <p:ext uri="{BB962C8B-B14F-4D97-AF65-F5344CB8AC3E}">
        <p14:creationId xmlns:p14="http://schemas.microsoft.com/office/powerpoint/2010/main" val="20149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A2A6-EDF5-4155-898B-E0361FF9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Prerrequisitos para la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2EF3E-7A5F-4C10-B633-5B7A762B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Los casos de prueba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 (CP)estar en una matriz de prueba o documento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Herramienta de gestión de prueba . TC ONE,OPENSOURCE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trazabilidad del escenario 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Donde se describen los casos de prueba y estén asociados a script, y que estén asociados los datos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Datos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Dinámicos o estáticos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Indicación donde están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Ruta oficial repositorio o lugar donde están almacenados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B0F0"/>
                </a:solidFill>
              </a:rPr>
              <a:t>Líder de prueba responsable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B0F0"/>
                </a:solidFill>
              </a:rPr>
              <a:t>Visto bueno experto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35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7E6F0-5652-4DAF-8305-C3D3277A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FD77-8BF7-4175-93B6-D74C1A64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21" y="4416697"/>
            <a:ext cx="2938420" cy="892105"/>
          </a:xfrm>
        </p:spPr>
        <p:txBody>
          <a:bodyPr>
            <a:normAutofit/>
          </a:bodyPr>
          <a:lstStyle/>
          <a:p>
            <a:r>
              <a:rPr lang="es-MX" dirty="0"/>
              <a:t>el responsable del ambiente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B5ED1E-C5FD-409B-B580-616703E1B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052485"/>
              </p:ext>
            </p:extLst>
          </p:nvPr>
        </p:nvGraphicFramePr>
        <p:xfrm>
          <a:off x="2265778" y="1737360"/>
          <a:ext cx="5478509" cy="3590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A965750-B872-4D80-95D9-0B453DCD0106}"/>
              </a:ext>
            </a:extLst>
          </p:cNvPr>
          <p:cNvSpPr txBox="1"/>
          <p:nvPr/>
        </p:nvSpPr>
        <p:spPr>
          <a:xfrm>
            <a:off x="7068312" y="2062193"/>
            <a:ext cx="3364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diseñador de la prueba otorga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que no se queman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8890F7-1199-4801-8C16-AE2312CD3699}"/>
              </a:ext>
            </a:extLst>
          </p:cNvPr>
          <p:cNvSpPr txBox="1"/>
          <p:nvPr/>
        </p:nvSpPr>
        <p:spPr>
          <a:xfrm>
            <a:off x="3094741" y="5480194"/>
            <a:ext cx="405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Visibles AplicationUnderTest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No copias datos sensibles Srambling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49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88644-E133-450E-9123-2539737A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Ventana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F8EDD-E948-43CD-824E-3B398C2B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9000"/>
            <a:ext cx="10058400" cy="4023360"/>
          </a:xfrm>
        </p:spPr>
        <p:txBody>
          <a:bodyPr>
            <a:normAutofit/>
          </a:bodyPr>
          <a:lstStyle/>
          <a:p>
            <a:r>
              <a:rPr lang="es-MX" dirty="0"/>
              <a:t>El área de ambiente</a:t>
            </a:r>
          </a:p>
          <a:p>
            <a:r>
              <a:rPr lang="es-MX" dirty="0"/>
              <a:t>Evitar choques de prueba</a:t>
            </a:r>
          </a:p>
          <a:p>
            <a:r>
              <a:rPr lang="es-MX" dirty="0"/>
              <a:t>Uso de datos dinámicos y estáticos donde se consumen o queman </a:t>
            </a:r>
          </a:p>
          <a:p>
            <a:endParaRPr lang="es-MX" dirty="0"/>
          </a:p>
          <a:p>
            <a:r>
              <a:rPr lang="es-MX" dirty="0"/>
              <a:t>Checklist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CP listos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Datos listos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Plan de ejecución - Líder de proyecto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Aplicativo - Por el encargado del ambiente </a:t>
            </a:r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15CA5690-F7C7-40CE-AC3F-E436C553DA90}"/>
              </a:ext>
            </a:extLst>
          </p:cNvPr>
          <p:cNvSpPr/>
          <p:nvPr/>
        </p:nvSpPr>
        <p:spPr>
          <a:xfrm>
            <a:off x="1066800" y="4203643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C3B8CE3C-010A-45ED-A993-09F4993FB5EB}"/>
              </a:ext>
            </a:extLst>
          </p:cNvPr>
          <p:cNvSpPr/>
          <p:nvPr/>
        </p:nvSpPr>
        <p:spPr>
          <a:xfrm>
            <a:off x="1066800" y="4649006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31EA00E4-9A7A-4195-BBF8-9977FE1B80C5}"/>
              </a:ext>
            </a:extLst>
          </p:cNvPr>
          <p:cNvSpPr/>
          <p:nvPr/>
        </p:nvSpPr>
        <p:spPr>
          <a:xfrm>
            <a:off x="1063249" y="5125885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strella: 5 puntas 6">
            <a:extLst>
              <a:ext uri="{FF2B5EF4-FFF2-40B4-BE49-F238E27FC236}">
                <a16:creationId xmlns:a16="http://schemas.microsoft.com/office/drawing/2014/main" id="{9F77EC8F-AA6E-4A74-B8EF-C107352B21D4}"/>
              </a:ext>
            </a:extLst>
          </p:cNvPr>
          <p:cNvSpPr/>
          <p:nvPr/>
        </p:nvSpPr>
        <p:spPr>
          <a:xfrm>
            <a:off x="1063249" y="5571248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18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76B9-BB45-4E32-8456-D2483097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ejecución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04677-B388-42EC-AEC9-68D4CDCD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28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el plan a seguir por los ejecutores  de prueba para determinar quien y cuando inician y terminan su prueba, revisando dependencias con otra pruebas </a:t>
            </a:r>
          </a:p>
          <a:p>
            <a:pPr marL="0" indent="0">
              <a:buNone/>
            </a:pPr>
            <a:r>
              <a:rPr lang="es-MX" dirty="0"/>
              <a:t>+ 3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768A17-2858-4FC1-9673-B2BCA364F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280919"/>
              </p:ext>
            </p:extLst>
          </p:nvPr>
        </p:nvGraphicFramePr>
        <p:xfrm>
          <a:off x="1564640" y="3231471"/>
          <a:ext cx="9123680" cy="22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246AA-D8F1-4798-AB71-0177CB2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AUT-Aplicativo bajo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C85E4-BB7A-43DE-B70C-3A5AC101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aplicativo o producto de software</a:t>
            </a:r>
          </a:p>
          <a:p>
            <a:endParaRPr lang="es-MX" dirty="0"/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Instalado Correctamente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Instalado Por El Responsable De Ambiente 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Prueba De Humo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Versión Correcta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Contraseñas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Datos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883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DAC1-A9B2-4C33-91A9-CD2284F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y responsables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C35EC24-4725-4AD8-9699-BAE8032E4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99960"/>
              </p:ext>
            </p:extLst>
          </p:nvPr>
        </p:nvGraphicFramePr>
        <p:xfrm>
          <a:off x="594804" y="1737360"/>
          <a:ext cx="11217092" cy="494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40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699BC3-B6E6-4E4F-BF13-753D0B7BC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5245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575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724</Words>
  <Application>Microsoft Office PowerPoint</Application>
  <PresentationFormat>Panorámica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Retrospección</vt:lpstr>
      <vt:lpstr>Ejecución de pruebas de software</vt:lpstr>
      <vt:lpstr>3-1 . Procesos de ejecución ERA    3-1-1 .Modelo ERA </vt:lpstr>
      <vt:lpstr>Prerrequisitos para la ejecución</vt:lpstr>
      <vt:lpstr>Datos de prueba</vt:lpstr>
      <vt:lpstr>Ventana funcional</vt:lpstr>
      <vt:lpstr>Plan de ejecución </vt:lpstr>
      <vt:lpstr>AUT-Aplicativo bajo prueba</vt:lpstr>
      <vt:lpstr>Roles y responsables</vt:lpstr>
      <vt:lpstr>Presentación de PowerPoint</vt:lpstr>
      <vt:lpstr>Herramientas </vt:lpstr>
      <vt:lpstr>Organización de herramientas de prueba </vt:lpstr>
      <vt:lpstr>Evidencias de la prueba</vt:lpstr>
      <vt:lpstr>Gestión de defectos</vt:lpstr>
      <vt:lpstr>Administracion del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Ejecución de pruebas de software</dc:title>
  <dc:creator>Estefania Sosa Garcia</dc:creator>
  <cp:lastModifiedBy>Estefania Sosa Garcia</cp:lastModifiedBy>
  <cp:revision>19</cp:revision>
  <dcterms:created xsi:type="dcterms:W3CDTF">2018-03-04T23:30:18Z</dcterms:created>
  <dcterms:modified xsi:type="dcterms:W3CDTF">2018-03-05T20:58:08Z</dcterms:modified>
</cp:coreProperties>
</file>