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25183">
            <a:off x="2523341" y="1303631"/>
            <a:ext cx="4065318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Web &amp; Weather API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225198">
            <a:off x="2567458" y="2915895"/>
            <a:ext cx="2649227" cy="638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Froilán Olesti Casas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Estefania Cordeiro Brión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-5641810">
            <a:off x="2602086" y="28956"/>
            <a:ext cx="4195976" cy="508558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 rot="-233971">
            <a:off x="2390604" y="760888"/>
            <a:ext cx="4362800" cy="6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Explain what lessons you’ve learned during this project</a:t>
            </a:r>
            <a:endParaRPr b="1" sz="1600"/>
          </a:p>
        </p:txBody>
      </p:sp>
      <p:sp>
        <p:nvSpPr>
          <p:cNvPr id="70" name="Google Shape;70;p14"/>
          <p:cNvSpPr txBox="1"/>
          <p:nvPr/>
        </p:nvSpPr>
        <p:spPr>
          <a:xfrm rot="-240989">
            <a:off x="2616686" y="1786186"/>
            <a:ext cx="4163125" cy="1939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Consuming third-party API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Improve Jquery knowledge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Improve css and JS knowledge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-248080">
            <a:off x="2361247" y="712409"/>
            <a:ext cx="5237777" cy="37186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 rot="-193927">
            <a:off x="2725334" y="971052"/>
            <a:ext cx="4357832" cy="6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What problems have you encountered when developing this project</a:t>
            </a:r>
            <a:endParaRPr b="1" sz="1600"/>
          </a:p>
        </p:txBody>
      </p:sp>
      <p:sp>
        <p:nvSpPr>
          <p:cNvPr id="79" name="Google Shape;79;p15"/>
          <p:cNvSpPr txBox="1"/>
          <p:nvPr/>
        </p:nvSpPr>
        <p:spPr>
          <a:xfrm rot="-240989">
            <a:off x="2764926" y="1945699"/>
            <a:ext cx="4163125" cy="1693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" sz="2100">
                <a:solidFill>
                  <a:srgbClr val="202124"/>
                </a:solidFill>
                <a:highlight>
                  <a:srgbClr val="F8F9FA"/>
                </a:highlight>
              </a:rPr>
              <a:t>Problems with git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" sz="2100">
                <a:solidFill>
                  <a:srgbClr val="202124"/>
                </a:solidFill>
                <a:highlight>
                  <a:srgbClr val="F8F9FA"/>
                </a:highlight>
              </a:rPr>
              <a:t>Inject elements to the DOM with jquery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