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6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9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6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16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5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8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B26ABC-DA96-467B-A699-76687581367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DB84-C590-4799-BD8A-6672C23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.wikipedia.org/wiki/%CE%95%CE%B8%CE%BD%CE%B9%CE%BA%CF%8C_%CE%A3%CF%8D%CF%83%CF%84%CE%B7%CE%BC%CE%B1_%CE%A5%CE%B3%CE%B5%CE%AF%CE%B1%CF%82_(%CE%95%CE%BB%CE%BB%CE%AC%CE%B4%CE%B1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[Στεφανία </a:t>
            </a:r>
            <a:r>
              <a:rPr lang="el-GR" dirty="0" err="1"/>
              <a:t>Δουλιάκα</a:t>
            </a:r>
            <a:r>
              <a:rPr lang="el-GR" dirty="0"/>
              <a:t>]</a:t>
            </a:r>
          </a:p>
          <a:p>
            <a:r>
              <a:rPr lang="el-GR" dirty="0"/>
              <a:t> </a:t>
            </a:r>
            <a:endParaRPr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sz="2800" dirty="0"/>
              <a:t>Αξιολόγηση συστήματος υγείας στην Ελλάδα βάσει οικονομικών και λειτουργικών δεικτών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l-GR" b="1" i="1" dirty="0"/>
              <a:t>Οι δείκτες μπορούν να διακριθούν σε:</a:t>
            </a:r>
          </a:p>
          <a:p>
            <a:r>
              <a:rPr lang="el-GR" dirty="0"/>
              <a:t>Οικονομικούς</a:t>
            </a:r>
          </a:p>
          <a:p>
            <a:r>
              <a:rPr lang="el-GR" dirty="0"/>
              <a:t>Λειτουργικούς</a:t>
            </a:r>
          </a:p>
          <a:p>
            <a:endParaRPr lang="el-GR" dirty="0"/>
          </a:p>
          <a:p>
            <a:pPr>
              <a:buNone/>
            </a:pPr>
            <a:r>
              <a:rPr lang="el-GR" dirty="0"/>
              <a:t>Αποτελούν κριτήρια για την αξιολόγηση των </a:t>
            </a:r>
          </a:p>
          <a:p>
            <a:pPr>
              <a:buNone/>
            </a:pPr>
            <a:r>
              <a:rPr lang="el-GR" dirty="0"/>
              <a:t>συστημάτων υγείας, προσφέροντας δεδομένα</a:t>
            </a:r>
          </a:p>
          <a:p>
            <a:pPr>
              <a:buNone/>
            </a:pPr>
            <a:r>
              <a:rPr lang="el-GR" dirty="0"/>
              <a:t>που μας βοηθούν στην επίλυση προβλημάτων που</a:t>
            </a:r>
          </a:p>
          <a:p>
            <a:pPr>
              <a:buNone/>
            </a:pPr>
            <a:r>
              <a:rPr lang="el-GR" dirty="0"/>
              <a:t>αντιμετωπίζει μια μονάδα υγείας</a:t>
            </a:r>
          </a:p>
          <a:p>
            <a:pPr>
              <a:buNone/>
            </a:pPr>
            <a:endParaRPr lang="el-GR" dirty="0"/>
          </a:p>
          <a:p>
            <a:pPr>
              <a:buNone/>
            </a:pPr>
            <a:r>
              <a:rPr lang="el-GR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Οικονομικοί δείκτες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l-GR" sz="2400" b="1" dirty="0"/>
              <a:t>Οι δείκτες που χρησιμοποιήσαμε με βάσει τα οικονομικά στοιχεία των νοσοκομείων για το έτος 2014 είναι :</a:t>
            </a:r>
          </a:p>
          <a:p>
            <a:r>
              <a:rPr lang="el-GR" sz="2400" dirty="0"/>
              <a:t>Φαρμακευτικό κόστος ανά ασθενή</a:t>
            </a:r>
          </a:p>
          <a:p>
            <a:r>
              <a:rPr lang="el-GR" sz="2400" dirty="0"/>
              <a:t>Φαρμακευτικό κόστος ανά ημέρες νοσηλείας</a:t>
            </a:r>
          </a:p>
          <a:p>
            <a:r>
              <a:rPr lang="el-GR" sz="2400" dirty="0"/>
              <a:t>Ποσοστό συνολικής νοσοκομειακής συμβολής ανά περιφέρεια</a:t>
            </a:r>
          </a:p>
          <a:p>
            <a:endParaRPr lang="el-GR" sz="2400" dirty="0"/>
          </a:p>
          <a:p>
            <a:pPr>
              <a:buNone/>
            </a:pPr>
            <a:r>
              <a:rPr lang="el-GR" sz="2400" dirty="0"/>
              <a:t>Σαν αποτέλεσμα βλέπουμε, ότι το ποσοστό της συνολικής</a:t>
            </a:r>
          </a:p>
          <a:p>
            <a:pPr>
              <a:buNone/>
            </a:pPr>
            <a:r>
              <a:rPr lang="el-GR" sz="2400" dirty="0"/>
              <a:t>συμβολής είναι αυτό που μας βοηθάει να κάνουμε καλύτερη</a:t>
            </a:r>
          </a:p>
          <a:p>
            <a:pPr>
              <a:buNone/>
            </a:pPr>
            <a:r>
              <a:rPr lang="el-GR" sz="2400" dirty="0"/>
              <a:t> αξιολόγηση μεταξύ των νοσοκομείων κάθε περιφέρειας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Λειτουργικοί δείκτες 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sz="2400" b="1" dirty="0"/>
              <a:t>Οι δείκτες που χρησιμοποιήσαμε με βάση τα λειτουργικά στοιχεία των νοσοκομείων για το έτος 2014 είναι:</a:t>
            </a:r>
          </a:p>
          <a:p>
            <a:r>
              <a:rPr lang="el-GR" sz="2400" dirty="0"/>
              <a:t>Μέση διάρκεια νοσηλείας</a:t>
            </a:r>
          </a:p>
          <a:p>
            <a:r>
              <a:rPr lang="el-GR" sz="2400" dirty="0"/>
              <a:t>Πληρότητα κλινών</a:t>
            </a:r>
          </a:p>
          <a:p>
            <a:endParaRPr lang="el-GR" sz="2400" dirty="0"/>
          </a:p>
          <a:p>
            <a:pPr>
              <a:buNone/>
            </a:pPr>
            <a:r>
              <a:rPr lang="el-GR" sz="2400" dirty="0"/>
              <a:t>Οι δείκτες αυτοί έδειξαν αρκετά ικανοποιητικά αποτελέσματα</a:t>
            </a:r>
          </a:p>
          <a:p>
            <a:pPr>
              <a:buNone/>
            </a:pPr>
            <a:r>
              <a:rPr lang="el-GR" sz="2400" dirty="0"/>
              <a:t> καθώς η ΜΔΝ κυμαίνεται από 2-4 ημέρες στα περισσότερα </a:t>
            </a:r>
          </a:p>
          <a:p>
            <a:pPr>
              <a:buNone/>
            </a:pPr>
            <a:r>
              <a:rPr lang="el-GR" sz="2400" dirty="0"/>
              <a:t>νοσοκομεία και η πληρότητα κλινών σε σχέση με τις δαπάνες </a:t>
            </a:r>
          </a:p>
          <a:p>
            <a:pPr>
              <a:buNone/>
            </a:pPr>
            <a:r>
              <a:rPr lang="el-GR" sz="2400" dirty="0"/>
              <a:t>του κάθε νοσοκομείου είναι ισοσταθμισμένη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Βιβλιογραφία</a:t>
            </a:r>
            <a:endParaRPr lang="en-US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z="2400" u="sng" dirty="0">
                <a:hlinkClick r:id="rId2"/>
              </a:rPr>
              <a:t>Εθνικό Σύστημα Υγείας (Ελλάδα) - </a:t>
            </a:r>
            <a:r>
              <a:rPr lang="el-GR" sz="2400" u="sng" dirty="0" err="1">
                <a:hlinkClick r:id="rId2"/>
              </a:rPr>
              <a:t>Βικιπαίδεια</a:t>
            </a:r>
            <a:r>
              <a:rPr lang="el-GR" sz="2400" u="sng" dirty="0">
                <a:hlinkClick r:id="rId2"/>
              </a:rPr>
              <a:t> (</a:t>
            </a:r>
            <a:r>
              <a:rPr lang="el-GR" sz="2400" u="sng" dirty="0" err="1">
                <a:hlinkClick r:id="rId2"/>
              </a:rPr>
              <a:t>wikipedia.org</a:t>
            </a:r>
            <a:r>
              <a:rPr lang="el-GR" sz="2400" u="sng" dirty="0">
                <a:hlinkClick r:id="rId2"/>
              </a:rPr>
              <a:t>)</a:t>
            </a:r>
            <a:endParaRPr lang="en-US" sz="2400" dirty="0"/>
          </a:p>
          <a:p>
            <a:pPr lvl="0"/>
            <a:r>
              <a:rPr lang="el-GR" sz="2400" dirty="0"/>
              <a:t>Διαφάνειες του μαθήματος στο </a:t>
            </a:r>
            <a:r>
              <a:rPr lang="en-US" sz="2400" dirty="0" err="1"/>
              <a:t>eclass</a:t>
            </a:r>
            <a:endParaRPr lang="en-US" sz="2400" dirty="0"/>
          </a:p>
          <a:p>
            <a:pPr lvl="0"/>
            <a:r>
              <a:rPr lang="en-US" sz="2400" dirty="0"/>
              <a:t>Sample </a:t>
            </a:r>
            <a:r>
              <a:rPr lang="el-GR" sz="2400" dirty="0"/>
              <a:t>πτυχιακής εργασίας στο </a:t>
            </a:r>
            <a:r>
              <a:rPr lang="en-US" sz="2400" dirty="0" err="1"/>
              <a:t>eclass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265</TotalTime>
  <Words>187</Words>
  <Application>Microsoft Office PowerPoint</Application>
  <PresentationFormat>Προβολή στην οθόνη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Αξιολόγηση συστήματος υγείας στην Ελλάδα βάσει οικονομικών και λειτουργικών δεικτών</vt:lpstr>
      <vt:lpstr>Δείκτες</vt:lpstr>
      <vt:lpstr>Οικονομικοί δείκτες</vt:lpstr>
      <vt:lpstr>Λειτουργικοί δείκτες </vt:lpstr>
      <vt:lpstr>Βιβλιογραφία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Αξιολόγηση συστήματος υγείας στην Ελλάδα βάσει οικονομικών και λειτουργικών δεικτών</dc:title>
  <dc:creator>Eleni</dc:creator>
  <cp:lastModifiedBy>DOULIAKA STEFANIA</cp:lastModifiedBy>
  <cp:revision>10</cp:revision>
  <dcterms:created xsi:type="dcterms:W3CDTF">2021-06-16T06:38:13Z</dcterms:created>
  <dcterms:modified xsi:type="dcterms:W3CDTF">2024-01-21T01:27:27Z</dcterms:modified>
</cp:coreProperties>
</file>