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29"/>
  </p:notesMasterIdLst>
  <p:sldIdLst>
    <p:sldId id="301" r:id="rId2"/>
    <p:sldId id="257" r:id="rId3"/>
    <p:sldId id="258" r:id="rId4"/>
    <p:sldId id="259" r:id="rId5"/>
    <p:sldId id="260" r:id="rId6"/>
    <p:sldId id="302" r:id="rId7"/>
    <p:sldId id="263" r:id="rId8"/>
    <p:sldId id="303" r:id="rId9"/>
    <p:sldId id="304" r:id="rId10"/>
    <p:sldId id="271" r:id="rId11"/>
    <p:sldId id="274" r:id="rId12"/>
    <p:sldId id="275" r:id="rId13"/>
    <p:sldId id="283" r:id="rId14"/>
    <p:sldId id="280" r:id="rId15"/>
    <p:sldId id="261" r:id="rId16"/>
    <p:sldId id="306" r:id="rId17"/>
    <p:sldId id="305" r:id="rId18"/>
    <p:sldId id="284" r:id="rId19"/>
    <p:sldId id="285" r:id="rId20"/>
    <p:sldId id="307" r:id="rId21"/>
    <p:sldId id="286" r:id="rId22"/>
    <p:sldId id="308" r:id="rId23"/>
    <p:sldId id="287" r:id="rId24"/>
    <p:sldId id="309" r:id="rId25"/>
    <p:sldId id="310" r:id="rId26"/>
    <p:sldId id="311" r:id="rId27"/>
    <p:sldId id="312"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3.xml"/><Relationship Id="rId1" Type="http://schemas.openxmlformats.org/officeDocument/2006/relationships/slide" Target="../slides/slide14.xml"/><Relationship Id="rId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B066E3-52B3-4CC6-BE40-AE130A68E89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626E21B8-4176-45FD-8ACC-954D2F6C583E}">
      <dgm:prSet phldrT="[Texto]" custT="1"/>
      <dgm:spPr/>
      <dgm:t>
        <a:bodyPr/>
        <a:lstStyle/>
        <a:p>
          <a:r>
            <a:rPr lang="es-ES_tradnl" sz="1800" b="1" dirty="0"/>
            <a:t>Pasos en el soporte vital básico</a:t>
          </a:r>
          <a:endParaRPr lang="es-ES" sz="1800" b="1" dirty="0"/>
        </a:p>
      </dgm:t>
    </dgm:pt>
    <dgm:pt modelId="{319B4D39-6717-4A67-A5C7-E53E46AC3BD6}" type="parTrans" cxnId="{6A5BCC4B-48F8-4B96-AFEA-E882A6EC63E4}">
      <dgm:prSet/>
      <dgm:spPr/>
      <dgm:t>
        <a:bodyPr/>
        <a:lstStyle/>
        <a:p>
          <a:endParaRPr lang="es-ES" sz="1800"/>
        </a:p>
      </dgm:t>
    </dgm:pt>
    <dgm:pt modelId="{909493CC-E6DB-48D7-B10E-A35C35360960}" type="sibTrans" cxnId="{6A5BCC4B-48F8-4B96-AFEA-E882A6EC63E4}">
      <dgm:prSet/>
      <dgm:spPr/>
      <dgm:t>
        <a:bodyPr/>
        <a:lstStyle/>
        <a:p>
          <a:endParaRPr lang="es-ES" sz="1800"/>
        </a:p>
      </dgm:t>
    </dgm:pt>
    <dgm:pt modelId="{4D93F865-00F7-4EC8-964C-7E21AF6EB165}">
      <dgm:prSet phldrT="[Texto]" custT="1"/>
      <dgm:spPr/>
      <dgm:t>
        <a:bodyPr/>
        <a:lstStyle/>
        <a:p>
          <a:pPr algn="l"/>
          <a:r>
            <a:rPr lang="es-ES_tradnl" sz="1800" b="1" dirty="0"/>
            <a:t>5º) Realizar el boca a boca</a:t>
          </a:r>
          <a:endParaRPr lang="es-ES" sz="1800" b="1"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D71BF5B-5D60-4885-AA07-40B5A47B8926}" type="sibTrans" cxnId="{5F6327D6-5E30-4984-A653-F8E38B700166}">
      <dgm:prSet/>
      <dgm:spPr/>
      <dgm:t>
        <a:bodyPr/>
        <a:lstStyle/>
        <a:p>
          <a:endParaRPr lang="es-ES" sz="1800"/>
        </a:p>
      </dgm:t>
    </dgm:pt>
    <dgm:pt modelId="{F29737C1-D591-466C-8EF2-87E34C03D1FB}" type="parTrans" cxnId="{5F6327D6-5E30-4984-A653-F8E38B700166}">
      <dgm:prSet/>
      <dgm:spPr/>
      <dgm:t>
        <a:bodyPr/>
        <a:lstStyle/>
        <a:p>
          <a:endParaRPr lang="es-ES" sz="1800"/>
        </a:p>
      </dgm:t>
    </dgm:pt>
    <dgm:pt modelId="{CEF85EE5-6D89-4530-80DF-DEF7FADBED48}">
      <dgm:prSet phldrT="[Texto]" custT="1"/>
      <dgm:spPr/>
      <dgm:t>
        <a:bodyPr/>
        <a:lstStyle/>
        <a:p>
          <a:pPr algn="l"/>
          <a:r>
            <a:rPr lang="es-ES_tradnl" sz="1800" b="1" dirty="0"/>
            <a:t>4º) Realizar el masaje cardíaco</a:t>
          </a:r>
          <a:endParaRPr lang="es-ES" sz="1800" b="1"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33AF131-DBD6-4645-B211-BCA90EB3CBB3}" type="sibTrans" cxnId="{1CBB3AED-7847-4098-96DE-5AE27D124E6F}">
      <dgm:prSet/>
      <dgm:spPr/>
      <dgm:t>
        <a:bodyPr/>
        <a:lstStyle/>
        <a:p>
          <a:endParaRPr lang="es-ES" sz="1800"/>
        </a:p>
      </dgm:t>
    </dgm:pt>
    <dgm:pt modelId="{C139D80F-AB22-43E2-A5C7-F83D28A5B86E}" type="parTrans" cxnId="{1CBB3AED-7847-4098-96DE-5AE27D124E6F}">
      <dgm:prSet/>
      <dgm:spPr/>
      <dgm:t>
        <a:bodyPr/>
        <a:lstStyle/>
        <a:p>
          <a:endParaRPr lang="es-ES" sz="1800"/>
        </a:p>
      </dgm:t>
    </dgm:pt>
    <dgm:pt modelId="{CC5E2B54-4342-426D-B6FC-C22F155D4574}">
      <dgm:prSet phldrT="[Texto]" custT="1"/>
      <dgm:spPr/>
      <dgm:t>
        <a:bodyPr/>
        <a:lstStyle/>
        <a:p>
          <a:pPr algn="l"/>
          <a:r>
            <a:rPr lang="es-ES_tradnl" sz="1800" b="1" dirty="0"/>
            <a:t>3º) Comprobar si respira</a:t>
          </a:r>
          <a:endParaRPr lang="es-ES" sz="1800" b="1"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C88B333-A2BE-4F36-9A4B-893345613055}" type="sibTrans" cxnId="{F928E24E-4334-4163-8B89-BEBEC924BA3E}">
      <dgm:prSet/>
      <dgm:spPr/>
      <dgm:t>
        <a:bodyPr/>
        <a:lstStyle/>
        <a:p>
          <a:endParaRPr lang="es-ES" sz="1800"/>
        </a:p>
      </dgm:t>
    </dgm:pt>
    <dgm:pt modelId="{C783474F-AC7B-4625-A760-B30C06FAFD26}" type="parTrans" cxnId="{F928E24E-4334-4163-8B89-BEBEC924BA3E}">
      <dgm:prSet/>
      <dgm:spPr/>
      <dgm:t>
        <a:bodyPr/>
        <a:lstStyle/>
        <a:p>
          <a:endParaRPr lang="es-ES" sz="1800"/>
        </a:p>
      </dgm:t>
    </dgm:pt>
    <dgm:pt modelId="{4EC2CE54-D956-47B0-8509-34F8CCC9A398}">
      <dgm:prSet phldrT="[Texto]" custT="1"/>
      <dgm:spPr/>
      <dgm:t>
        <a:bodyPr/>
        <a:lstStyle/>
        <a:p>
          <a:pPr algn="l"/>
          <a:r>
            <a:rPr lang="es-ES_tradnl" sz="1800" b="1" dirty="0"/>
            <a:t>2º) Abrir la vía respiratoria</a:t>
          </a:r>
          <a:endParaRPr lang="es-ES" sz="1800" b="1"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1F3991BF-C62F-4CFB-90C9-8BEAF0B4AA83}" type="sibTrans" cxnId="{B269850F-1EB0-4D57-BD17-61A027D5B158}">
      <dgm:prSet/>
      <dgm:spPr/>
      <dgm:t>
        <a:bodyPr/>
        <a:lstStyle/>
        <a:p>
          <a:endParaRPr lang="es-ES" sz="1800"/>
        </a:p>
      </dgm:t>
    </dgm:pt>
    <dgm:pt modelId="{14A9E39E-04DC-41E1-B3D8-193568154468}" type="parTrans" cxnId="{B269850F-1EB0-4D57-BD17-61A027D5B158}">
      <dgm:prSet/>
      <dgm:spPr/>
      <dgm:t>
        <a:bodyPr/>
        <a:lstStyle/>
        <a:p>
          <a:endParaRPr lang="es-ES" sz="1800"/>
        </a:p>
      </dgm:t>
    </dgm:pt>
    <dgm:pt modelId="{200AC79B-19A4-400C-A0F0-5CC9CD49D426}">
      <dgm:prSet phldrT="[Texto]" custT="1"/>
      <dgm:spPr/>
      <dgm:t>
        <a:bodyPr/>
        <a:lstStyle/>
        <a:p>
          <a:pPr algn="l"/>
          <a:r>
            <a:rPr lang="es-ES_tradnl" sz="1800" b="1" dirty="0"/>
            <a:t>1º) Observar si está consciente</a:t>
          </a:r>
          <a:endParaRPr lang="es-ES" sz="1800" b="1"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7E9D88DF-218E-4E23-AB08-6B2285372F2F}" type="sibTrans" cxnId="{72AF464C-786C-424D-A223-4417CD0E49C0}">
      <dgm:prSet/>
      <dgm:spPr/>
      <dgm:t>
        <a:bodyPr/>
        <a:lstStyle/>
        <a:p>
          <a:endParaRPr lang="es-ES" sz="1800"/>
        </a:p>
      </dgm:t>
    </dgm:pt>
    <dgm:pt modelId="{26515BD9-9811-4811-9454-E4637FBBC26C}" type="parTrans" cxnId="{72AF464C-786C-424D-A223-4417CD0E49C0}">
      <dgm:prSet/>
      <dgm:spPr/>
      <dgm:t>
        <a:bodyPr/>
        <a:lstStyle/>
        <a:p>
          <a:endParaRPr lang="es-ES" sz="1800"/>
        </a:p>
      </dgm:t>
    </dgm:pt>
    <dgm:pt modelId="{F6FE6C27-6343-4585-8D36-540B990C2152}" type="pres">
      <dgm:prSet presAssocID="{89B066E3-52B3-4CC6-BE40-AE130A68E89E}" presName="diagram" presStyleCnt="0">
        <dgm:presLayoutVars>
          <dgm:chPref val="1"/>
          <dgm:dir/>
          <dgm:animOne val="branch"/>
          <dgm:animLvl val="lvl"/>
          <dgm:resizeHandles/>
        </dgm:presLayoutVars>
      </dgm:prSet>
      <dgm:spPr/>
    </dgm:pt>
    <dgm:pt modelId="{CDA2613A-8F6C-4406-B69A-20A828EEFDFD}" type="pres">
      <dgm:prSet presAssocID="{626E21B8-4176-45FD-8ACC-954D2F6C583E}" presName="root" presStyleCnt="0"/>
      <dgm:spPr/>
    </dgm:pt>
    <dgm:pt modelId="{7CCB445A-766D-495F-9999-3805E052BA32}" type="pres">
      <dgm:prSet presAssocID="{626E21B8-4176-45FD-8ACC-954D2F6C583E}" presName="rootComposite" presStyleCnt="0"/>
      <dgm:spPr/>
    </dgm:pt>
    <dgm:pt modelId="{4E7DC74A-20BF-440D-BEC4-42C9FA00D644}" type="pres">
      <dgm:prSet presAssocID="{626E21B8-4176-45FD-8ACC-954D2F6C583E}" presName="rootText" presStyleLbl="node1" presStyleIdx="0" presStyleCnt="1" custScaleX="1705388" custScaleY="395792" custLinFactY="-100000" custLinFactNeighborX="-895" custLinFactNeighborY="-171888"/>
      <dgm:spPr/>
    </dgm:pt>
    <dgm:pt modelId="{B44212A4-603A-4F46-AE20-01C0DFCEE5B6}" type="pres">
      <dgm:prSet presAssocID="{626E21B8-4176-45FD-8ACC-954D2F6C583E}" presName="rootConnector" presStyleLbl="node1" presStyleIdx="0" presStyleCnt="1"/>
      <dgm:spPr/>
    </dgm:pt>
    <dgm:pt modelId="{6745AE42-0EB1-47B3-A6EA-5FC258945EB1}" type="pres">
      <dgm:prSet presAssocID="{626E21B8-4176-45FD-8ACC-954D2F6C583E}" presName="childShape" presStyleCnt="0"/>
      <dgm:spPr/>
    </dgm:pt>
    <dgm:pt modelId="{532BD660-D240-41E9-92C4-C0D485EBBD24}" type="pres">
      <dgm:prSet presAssocID="{26515BD9-9811-4811-9454-E4637FBBC26C}" presName="Name13" presStyleLbl="parChTrans1D2" presStyleIdx="0" presStyleCnt="5"/>
      <dgm:spPr/>
    </dgm:pt>
    <dgm:pt modelId="{21233F05-6FBA-46DF-B10B-C0685C332429}" type="pres">
      <dgm:prSet presAssocID="{200AC79B-19A4-400C-A0F0-5CC9CD49D426}" presName="childText" presStyleLbl="bgAcc1" presStyleIdx="0" presStyleCnt="5" custScaleX="2000000" custScaleY="423245" custLinFactX="-44026" custLinFactNeighborX="-100000" custLinFactNeighborY="-2094">
        <dgm:presLayoutVars>
          <dgm:bulletEnabled val="1"/>
        </dgm:presLayoutVars>
      </dgm:prSet>
      <dgm:spPr/>
    </dgm:pt>
    <dgm:pt modelId="{9BCCD9EE-74EF-475F-AFFA-A751EE6BAB27}" type="pres">
      <dgm:prSet presAssocID="{14A9E39E-04DC-41E1-B3D8-193568154468}" presName="Name13" presStyleLbl="parChTrans1D2" presStyleIdx="1" presStyleCnt="5"/>
      <dgm:spPr/>
    </dgm:pt>
    <dgm:pt modelId="{79C61B5C-54ED-46A5-87E2-039B193425B3}" type="pres">
      <dgm:prSet presAssocID="{4EC2CE54-D956-47B0-8509-34F8CCC9A398}" presName="childText" presStyleLbl="bgAcc1" presStyleIdx="1" presStyleCnt="5" custScaleX="2000000" custScaleY="341579" custLinFactX="-14151" custLinFactNeighborX="-100000" custLinFactNeighborY="59595">
        <dgm:presLayoutVars>
          <dgm:bulletEnabled val="1"/>
        </dgm:presLayoutVars>
      </dgm:prSet>
      <dgm:spPr/>
    </dgm:pt>
    <dgm:pt modelId="{E466A9B4-66C4-48C6-BC4D-EE5755163156}" type="pres">
      <dgm:prSet presAssocID="{C783474F-AC7B-4625-A760-B30C06FAFD26}" presName="Name13" presStyleLbl="parChTrans1D2" presStyleIdx="2" presStyleCnt="5"/>
      <dgm:spPr/>
    </dgm:pt>
    <dgm:pt modelId="{0AA52DCC-5B21-4DA6-9134-B5C68DFEDC78}" type="pres">
      <dgm:prSet presAssocID="{CC5E2B54-4342-426D-B6FC-C22F155D4574}" presName="childText" presStyleLbl="bgAcc1" presStyleIdx="2" presStyleCnt="5" custScaleX="2000000" custScaleY="430936" custLinFactX="-14151" custLinFactY="8363" custLinFactNeighborX="-100000" custLinFactNeighborY="100000">
        <dgm:presLayoutVars>
          <dgm:bulletEnabled val="1"/>
        </dgm:presLayoutVars>
      </dgm:prSet>
      <dgm:spPr/>
    </dgm:pt>
    <dgm:pt modelId="{3CFD9E04-DCA5-42F9-B89F-AD8B14DD0CD6}" type="pres">
      <dgm:prSet presAssocID="{C139D80F-AB22-43E2-A5C7-F83D28A5B86E}" presName="Name13" presStyleLbl="parChTrans1D2" presStyleIdx="3" presStyleCnt="5"/>
      <dgm:spPr/>
    </dgm:pt>
    <dgm:pt modelId="{0CFB49D2-4326-42A1-8193-ABAA73C7F643}" type="pres">
      <dgm:prSet presAssocID="{CEF85EE5-6D89-4530-80DF-DEF7FADBED48}" presName="childText" presStyleLbl="bgAcc1" presStyleIdx="3" presStyleCnt="5" custScaleX="2000000" custScaleY="347680" custLinFactX="-28035" custLinFactY="100000" custLinFactNeighborX="-100000" custLinFactNeighborY="100568">
        <dgm:presLayoutVars>
          <dgm:bulletEnabled val="1"/>
        </dgm:presLayoutVars>
      </dgm:prSet>
      <dgm:spPr/>
    </dgm:pt>
    <dgm:pt modelId="{8EB121CF-8BF6-4DD7-8BA3-302F5DEE3833}" type="pres">
      <dgm:prSet presAssocID="{F29737C1-D591-466C-8EF2-87E34C03D1FB}" presName="Name13" presStyleLbl="parChTrans1D2" presStyleIdx="4" presStyleCnt="5"/>
      <dgm:spPr/>
    </dgm:pt>
    <dgm:pt modelId="{D0BB1885-E8EB-47DC-B492-E72FC1B418D7}" type="pres">
      <dgm:prSet presAssocID="{4D93F865-00F7-4EC8-964C-7E21AF6EB165}" presName="childText" presStyleLbl="bgAcc1" presStyleIdx="4" presStyleCnt="5" custScaleX="2000000" custScaleY="328350" custLinFactX="-22371" custLinFactY="130851" custLinFactNeighborX="-100000" custLinFactNeighborY="200000">
        <dgm:presLayoutVars>
          <dgm:bulletEnabled val="1"/>
        </dgm:presLayoutVars>
      </dgm:prSet>
      <dgm:spPr/>
    </dgm:pt>
  </dgm:ptLst>
  <dgm:cxnLst>
    <dgm:cxn modelId="{7E73AD0B-5294-4BB4-A22B-A0C6DCBC8FDA}" type="presOf" srcId="{C139D80F-AB22-43E2-A5C7-F83D28A5B86E}" destId="{3CFD9E04-DCA5-42F9-B89F-AD8B14DD0CD6}" srcOrd="0" destOrd="0" presId="urn:microsoft.com/office/officeart/2005/8/layout/hierarchy3"/>
    <dgm:cxn modelId="{B269850F-1EB0-4D57-BD17-61A027D5B158}" srcId="{626E21B8-4176-45FD-8ACC-954D2F6C583E}" destId="{4EC2CE54-D956-47B0-8509-34F8CCC9A398}" srcOrd="1" destOrd="0" parTransId="{14A9E39E-04DC-41E1-B3D8-193568154468}" sibTransId="{1F3991BF-C62F-4CFB-90C9-8BEAF0B4AA83}"/>
    <dgm:cxn modelId="{65CD411A-F2F4-41BD-8A4C-4E9434E567D8}" type="presOf" srcId="{14A9E39E-04DC-41E1-B3D8-193568154468}" destId="{9BCCD9EE-74EF-475F-AFFA-A751EE6BAB27}" srcOrd="0" destOrd="0" presId="urn:microsoft.com/office/officeart/2005/8/layout/hierarchy3"/>
    <dgm:cxn modelId="{768AB533-7B74-4B5B-A608-21B19C4F2971}" type="presOf" srcId="{200AC79B-19A4-400C-A0F0-5CC9CD49D426}" destId="{21233F05-6FBA-46DF-B10B-C0685C332429}" srcOrd="0" destOrd="0" presId="urn:microsoft.com/office/officeart/2005/8/layout/hierarchy3"/>
    <dgm:cxn modelId="{32A8A05B-8C1F-4241-A0D3-D17AF043DC27}" type="presOf" srcId="{F29737C1-D591-466C-8EF2-87E34C03D1FB}" destId="{8EB121CF-8BF6-4DD7-8BA3-302F5DEE3833}" srcOrd="0" destOrd="0" presId="urn:microsoft.com/office/officeart/2005/8/layout/hierarchy3"/>
    <dgm:cxn modelId="{6A5BCC4B-48F8-4B96-AFEA-E882A6EC63E4}" srcId="{89B066E3-52B3-4CC6-BE40-AE130A68E89E}" destId="{626E21B8-4176-45FD-8ACC-954D2F6C583E}" srcOrd="0" destOrd="0" parTransId="{319B4D39-6717-4A67-A5C7-E53E46AC3BD6}" sibTransId="{909493CC-E6DB-48D7-B10E-A35C35360960}"/>
    <dgm:cxn modelId="{72AF464C-786C-424D-A223-4417CD0E49C0}" srcId="{626E21B8-4176-45FD-8ACC-954D2F6C583E}" destId="{200AC79B-19A4-400C-A0F0-5CC9CD49D426}" srcOrd="0" destOrd="0" parTransId="{26515BD9-9811-4811-9454-E4637FBBC26C}" sibTransId="{7E9D88DF-218E-4E23-AB08-6B2285372F2F}"/>
    <dgm:cxn modelId="{F928E24E-4334-4163-8B89-BEBEC924BA3E}" srcId="{626E21B8-4176-45FD-8ACC-954D2F6C583E}" destId="{CC5E2B54-4342-426D-B6FC-C22F155D4574}" srcOrd="2" destOrd="0" parTransId="{C783474F-AC7B-4625-A760-B30C06FAFD26}" sibTransId="{8C88B333-A2BE-4F36-9A4B-893345613055}"/>
    <dgm:cxn modelId="{72F5DE6F-5F0A-4B26-9C0A-06FC3488F128}" type="presOf" srcId="{89B066E3-52B3-4CC6-BE40-AE130A68E89E}" destId="{F6FE6C27-6343-4585-8D36-540B990C2152}" srcOrd="0" destOrd="0" presId="urn:microsoft.com/office/officeart/2005/8/layout/hierarchy3"/>
    <dgm:cxn modelId="{EFAD9D77-C497-405D-A3B4-555FBD10BE65}" type="presOf" srcId="{4D93F865-00F7-4EC8-964C-7E21AF6EB165}" destId="{D0BB1885-E8EB-47DC-B492-E72FC1B418D7}" srcOrd="0" destOrd="0" presId="urn:microsoft.com/office/officeart/2005/8/layout/hierarchy3"/>
    <dgm:cxn modelId="{9056C17F-E568-4F11-A9D7-C71E49E40E74}" type="presOf" srcId="{C783474F-AC7B-4625-A760-B30C06FAFD26}" destId="{E466A9B4-66C4-48C6-BC4D-EE5755163156}" srcOrd="0" destOrd="0" presId="urn:microsoft.com/office/officeart/2005/8/layout/hierarchy3"/>
    <dgm:cxn modelId="{206F308A-037A-41A0-A7D3-C601B11CAC0F}" type="presOf" srcId="{4EC2CE54-D956-47B0-8509-34F8CCC9A398}" destId="{79C61B5C-54ED-46A5-87E2-039B193425B3}" srcOrd="0" destOrd="0" presId="urn:microsoft.com/office/officeart/2005/8/layout/hierarchy3"/>
    <dgm:cxn modelId="{4C344FC2-9A42-40CA-A177-2D0418CCECAB}" type="presOf" srcId="{CEF85EE5-6D89-4530-80DF-DEF7FADBED48}" destId="{0CFB49D2-4326-42A1-8193-ABAA73C7F643}" srcOrd="0" destOrd="0" presId="urn:microsoft.com/office/officeart/2005/8/layout/hierarchy3"/>
    <dgm:cxn modelId="{846B17C6-33A3-4D17-984B-942D91162D65}" type="presOf" srcId="{CC5E2B54-4342-426D-B6FC-C22F155D4574}" destId="{0AA52DCC-5B21-4DA6-9134-B5C68DFEDC78}" srcOrd="0" destOrd="0" presId="urn:microsoft.com/office/officeart/2005/8/layout/hierarchy3"/>
    <dgm:cxn modelId="{5F6327D6-5E30-4984-A653-F8E38B700166}" srcId="{626E21B8-4176-45FD-8ACC-954D2F6C583E}" destId="{4D93F865-00F7-4EC8-964C-7E21AF6EB165}" srcOrd="4" destOrd="0" parTransId="{F29737C1-D591-466C-8EF2-87E34C03D1FB}" sibTransId="{5D71BF5B-5D60-4885-AA07-40B5A47B8926}"/>
    <dgm:cxn modelId="{1CBB3AED-7847-4098-96DE-5AE27D124E6F}" srcId="{626E21B8-4176-45FD-8ACC-954D2F6C583E}" destId="{CEF85EE5-6D89-4530-80DF-DEF7FADBED48}" srcOrd="3" destOrd="0" parTransId="{C139D80F-AB22-43E2-A5C7-F83D28A5B86E}" sibTransId="{A33AF131-DBD6-4645-B211-BCA90EB3CBB3}"/>
    <dgm:cxn modelId="{C4B939F8-C812-42DD-A00D-A29CB6352436}" type="presOf" srcId="{626E21B8-4176-45FD-8ACC-954D2F6C583E}" destId="{B44212A4-603A-4F46-AE20-01C0DFCEE5B6}" srcOrd="1" destOrd="0" presId="urn:microsoft.com/office/officeart/2005/8/layout/hierarchy3"/>
    <dgm:cxn modelId="{0EA286FB-A437-4755-BE4D-CE842252F8DF}" type="presOf" srcId="{26515BD9-9811-4811-9454-E4637FBBC26C}" destId="{532BD660-D240-41E9-92C4-C0D485EBBD24}" srcOrd="0" destOrd="0" presId="urn:microsoft.com/office/officeart/2005/8/layout/hierarchy3"/>
    <dgm:cxn modelId="{9747F5FE-3BC4-403B-811A-E4F415D786A3}" type="presOf" srcId="{626E21B8-4176-45FD-8ACC-954D2F6C583E}" destId="{4E7DC74A-20BF-440D-BEC4-42C9FA00D644}" srcOrd="0" destOrd="0" presId="urn:microsoft.com/office/officeart/2005/8/layout/hierarchy3"/>
    <dgm:cxn modelId="{551384ED-5B50-4EE6-B974-7CDE8FCB1C9E}" type="presParOf" srcId="{F6FE6C27-6343-4585-8D36-540B990C2152}" destId="{CDA2613A-8F6C-4406-B69A-20A828EEFDFD}" srcOrd="0" destOrd="0" presId="urn:microsoft.com/office/officeart/2005/8/layout/hierarchy3"/>
    <dgm:cxn modelId="{11B65F7B-0EEF-4D91-8BE2-B8C3AF5301DC}" type="presParOf" srcId="{CDA2613A-8F6C-4406-B69A-20A828EEFDFD}" destId="{7CCB445A-766D-495F-9999-3805E052BA32}" srcOrd="0" destOrd="0" presId="urn:microsoft.com/office/officeart/2005/8/layout/hierarchy3"/>
    <dgm:cxn modelId="{04E2857D-3212-4EE7-A4AC-20F088A6FE27}" type="presParOf" srcId="{7CCB445A-766D-495F-9999-3805E052BA32}" destId="{4E7DC74A-20BF-440D-BEC4-42C9FA00D644}" srcOrd="0" destOrd="0" presId="urn:microsoft.com/office/officeart/2005/8/layout/hierarchy3"/>
    <dgm:cxn modelId="{067750AB-9E98-425D-B170-E429CFA4E399}" type="presParOf" srcId="{7CCB445A-766D-495F-9999-3805E052BA32}" destId="{B44212A4-603A-4F46-AE20-01C0DFCEE5B6}" srcOrd="1" destOrd="0" presId="urn:microsoft.com/office/officeart/2005/8/layout/hierarchy3"/>
    <dgm:cxn modelId="{CBF169D2-6131-4EB9-BD33-96A3094A9F2F}" type="presParOf" srcId="{CDA2613A-8F6C-4406-B69A-20A828EEFDFD}" destId="{6745AE42-0EB1-47B3-A6EA-5FC258945EB1}" srcOrd="1" destOrd="0" presId="urn:microsoft.com/office/officeart/2005/8/layout/hierarchy3"/>
    <dgm:cxn modelId="{D26D3D3C-AC69-4599-AA97-638FF4128B74}" type="presParOf" srcId="{6745AE42-0EB1-47B3-A6EA-5FC258945EB1}" destId="{532BD660-D240-41E9-92C4-C0D485EBBD24}" srcOrd="0" destOrd="0" presId="urn:microsoft.com/office/officeart/2005/8/layout/hierarchy3"/>
    <dgm:cxn modelId="{EEA01D67-5782-4DF4-A810-B812707C3AA2}" type="presParOf" srcId="{6745AE42-0EB1-47B3-A6EA-5FC258945EB1}" destId="{21233F05-6FBA-46DF-B10B-C0685C332429}" srcOrd="1" destOrd="0" presId="urn:microsoft.com/office/officeart/2005/8/layout/hierarchy3"/>
    <dgm:cxn modelId="{63E33084-2F4E-4485-B614-3FCFC07845EC}" type="presParOf" srcId="{6745AE42-0EB1-47B3-A6EA-5FC258945EB1}" destId="{9BCCD9EE-74EF-475F-AFFA-A751EE6BAB27}" srcOrd="2" destOrd="0" presId="urn:microsoft.com/office/officeart/2005/8/layout/hierarchy3"/>
    <dgm:cxn modelId="{CEDB3EB7-AAAD-4C67-97CE-611A239F19ED}" type="presParOf" srcId="{6745AE42-0EB1-47B3-A6EA-5FC258945EB1}" destId="{79C61B5C-54ED-46A5-87E2-039B193425B3}" srcOrd="3" destOrd="0" presId="urn:microsoft.com/office/officeart/2005/8/layout/hierarchy3"/>
    <dgm:cxn modelId="{A34A0EB3-587B-48C9-AF39-5BCC94F1CBD0}" type="presParOf" srcId="{6745AE42-0EB1-47B3-A6EA-5FC258945EB1}" destId="{E466A9B4-66C4-48C6-BC4D-EE5755163156}" srcOrd="4" destOrd="0" presId="urn:microsoft.com/office/officeart/2005/8/layout/hierarchy3"/>
    <dgm:cxn modelId="{2FC4F1E1-FAD2-4E9D-9D99-25EC2A5C67D6}" type="presParOf" srcId="{6745AE42-0EB1-47B3-A6EA-5FC258945EB1}" destId="{0AA52DCC-5B21-4DA6-9134-B5C68DFEDC78}" srcOrd="5" destOrd="0" presId="urn:microsoft.com/office/officeart/2005/8/layout/hierarchy3"/>
    <dgm:cxn modelId="{A0CF5039-3FA4-45E5-9D12-624729A0BA79}" type="presParOf" srcId="{6745AE42-0EB1-47B3-A6EA-5FC258945EB1}" destId="{3CFD9E04-DCA5-42F9-B89F-AD8B14DD0CD6}" srcOrd="6" destOrd="0" presId="urn:microsoft.com/office/officeart/2005/8/layout/hierarchy3"/>
    <dgm:cxn modelId="{8648044B-56E6-48BD-BBEE-270412C6E747}" type="presParOf" srcId="{6745AE42-0EB1-47B3-A6EA-5FC258945EB1}" destId="{0CFB49D2-4326-42A1-8193-ABAA73C7F643}" srcOrd="7" destOrd="0" presId="urn:microsoft.com/office/officeart/2005/8/layout/hierarchy3"/>
    <dgm:cxn modelId="{201298BF-50FF-41CB-BF52-5F8F2AAB8062}" type="presParOf" srcId="{6745AE42-0EB1-47B3-A6EA-5FC258945EB1}" destId="{8EB121CF-8BF6-4DD7-8BA3-302F5DEE3833}" srcOrd="8" destOrd="0" presId="urn:microsoft.com/office/officeart/2005/8/layout/hierarchy3"/>
    <dgm:cxn modelId="{3681326C-99B0-4A77-843A-00AA249E990A}" type="presParOf" srcId="{6745AE42-0EB1-47B3-A6EA-5FC258945EB1}" destId="{D0BB1885-E8EB-47DC-B492-E72FC1B418D7}" srcOrd="9"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48EFC-1851-4090-BDF0-EC4BDBB20F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109693F8-1870-46E6-8EDF-3ADC975E633E}">
      <dgm:prSet phldrT="[Texto]" custT="1"/>
      <dgm:spPr/>
      <dgm:t>
        <a:bodyPr/>
        <a:lstStyle/>
        <a:p>
          <a:r>
            <a:rPr lang="es-ES_tradnl" sz="1600" dirty="0"/>
            <a:t>Asegurar el peligro</a:t>
          </a:r>
          <a:endParaRPr lang="es-ES" sz="1600" dirty="0"/>
        </a:p>
      </dgm:t>
    </dgm:pt>
    <dgm:pt modelId="{4C828561-00BC-4998-92D4-8F32031F25A3}" type="parTrans" cxnId="{4620BA30-C2F0-4A46-BC36-437DC9EA97FE}">
      <dgm:prSet/>
      <dgm:spPr/>
      <dgm:t>
        <a:bodyPr/>
        <a:lstStyle/>
        <a:p>
          <a:endParaRPr lang="es-ES" sz="1600"/>
        </a:p>
      </dgm:t>
    </dgm:pt>
    <dgm:pt modelId="{35607431-519A-497E-B7B3-B48C145EB9A6}" type="sibTrans" cxnId="{4620BA30-C2F0-4A46-BC36-437DC9EA97FE}">
      <dgm:prSet/>
      <dgm:spPr/>
      <dgm:t>
        <a:bodyPr/>
        <a:lstStyle/>
        <a:p>
          <a:endParaRPr lang="es-ES" sz="1600"/>
        </a:p>
      </dgm:t>
    </dgm:pt>
    <dgm:pt modelId="{07BC181E-9FFA-4743-97EE-292549387C60}">
      <dgm:prSet phldrT="[Texto]" custT="1"/>
      <dgm:spPr/>
      <dgm:t>
        <a:bodyPr/>
        <a:lstStyle/>
        <a:p>
          <a:r>
            <a:rPr lang="es-ES_tradnl" sz="1600" dirty="0"/>
            <a:t>Consciente</a:t>
          </a:r>
          <a:endParaRPr lang="es-ES" sz="1600" dirty="0"/>
        </a:p>
      </dgm:t>
    </dgm:pt>
    <dgm:pt modelId="{FE081B0C-0DF9-4045-A55B-90B8D2A7E11C}" type="parTrans" cxnId="{5EC3A724-FC1A-4F0C-97B3-3FC13D415C77}">
      <dgm:prSet/>
      <dgm:spPr/>
      <dgm:t>
        <a:bodyPr/>
        <a:lstStyle/>
        <a:p>
          <a:endParaRPr lang="es-ES" sz="1600"/>
        </a:p>
      </dgm:t>
    </dgm:pt>
    <dgm:pt modelId="{219DF1F8-215A-442E-825F-56EA91073E4C}" type="sibTrans" cxnId="{5EC3A724-FC1A-4F0C-97B3-3FC13D415C77}">
      <dgm:prSet/>
      <dgm:spPr/>
      <dgm:t>
        <a:bodyPr/>
        <a:lstStyle/>
        <a:p>
          <a:endParaRPr lang="es-ES" sz="1600"/>
        </a:p>
      </dgm:t>
    </dgm:pt>
    <dgm:pt modelId="{683354BE-1C98-4B58-BF01-8D1D8F2FCF5E}">
      <dgm:prSet phldrT="[Texto]" custT="1"/>
      <dgm:spPr/>
      <dgm:t>
        <a:bodyPr/>
        <a:lstStyle/>
        <a:p>
          <a:r>
            <a:rPr lang="es-ES_tradnl" sz="1600" dirty="0"/>
            <a:t>Inconsciente</a:t>
          </a:r>
          <a:endParaRPr lang="es-ES" sz="1600" dirty="0"/>
        </a:p>
      </dgm:t>
    </dgm:pt>
    <dgm:pt modelId="{FCD65A20-5875-402E-B2E6-D699EE84365C}" type="parTrans" cxnId="{D1BF9ADF-3198-4518-8DCD-0AE985F6AAF6}">
      <dgm:prSet/>
      <dgm:spPr/>
      <dgm:t>
        <a:bodyPr/>
        <a:lstStyle/>
        <a:p>
          <a:endParaRPr lang="es-ES" sz="1600"/>
        </a:p>
      </dgm:t>
    </dgm:pt>
    <dgm:pt modelId="{674D5F6D-F46E-4B23-920B-EF817C2CD938}" type="sibTrans" cxnId="{D1BF9ADF-3198-4518-8DCD-0AE985F6AAF6}">
      <dgm:prSet/>
      <dgm:spPr/>
      <dgm:t>
        <a:bodyPr/>
        <a:lstStyle/>
        <a:p>
          <a:endParaRPr lang="es-ES" sz="1600"/>
        </a:p>
      </dgm:t>
    </dgm:pt>
    <dgm:pt modelId="{4373D6C2-E1F9-4BF6-8A69-9A2DEABEAF07}">
      <dgm:prSet phldrT="[Texto]" custT="1"/>
      <dgm:spPr/>
      <dgm:t>
        <a:bodyPr/>
        <a:lstStyle/>
        <a:p>
          <a:r>
            <a:rPr lang="es-ES_tradnl" sz="1600" dirty="0"/>
            <a:t>Gritar</a:t>
          </a:r>
          <a:endParaRPr lang="es-ES" sz="1600" dirty="0"/>
        </a:p>
      </dgm:t>
    </dgm:pt>
    <dgm:pt modelId="{958BFF4B-5DF3-46DE-A88B-80E9AF88B24B}" type="parTrans" cxnId="{E48F3AF4-01E5-4A20-92F4-CEBC4B0A6A28}">
      <dgm:prSet/>
      <dgm:spPr/>
      <dgm:t>
        <a:bodyPr/>
        <a:lstStyle/>
        <a:p>
          <a:endParaRPr lang="es-ES" sz="1600"/>
        </a:p>
      </dgm:t>
    </dgm:pt>
    <dgm:pt modelId="{511E7445-34AD-4402-A449-678015E4A3BF}" type="sibTrans" cxnId="{E48F3AF4-01E5-4A20-92F4-CEBC4B0A6A28}">
      <dgm:prSet/>
      <dgm:spPr/>
      <dgm:t>
        <a:bodyPr/>
        <a:lstStyle/>
        <a:p>
          <a:endParaRPr lang="es-ES" sz="1600"/>
        </a:p>
      </dgm:t>
    </dgm:pt>
    <dgm:pt modelId="{BAC970C6-E492-41AF-88F1-29942A5A7978}">
      <dgm:prSet phldrT="[Texto]" custT="1"/>
      <dgm:spPr>
        <a:solidFill>
          <a:schemeClr val="accent3">
            <a:alpha val="90000"/>
          </a:schemeClr>
        </a:solidFill>
      </dgm:spPr>
      <dgm:t>
        <a:bodyPr/>
        <a:lstStyle/>
        <a:p>
          <a:r>
            <a:rPr lang="es-ES_tradnl" sz="1600" dirty="0"/>
            <a:t>¿CONSCIENTE?</a:t>
          </a:r>
          <a:endParaRPr lang="es-ES" sz="1600" dirty="0"/>
        </a:p>
      </dgm:t>
    </dgm:pt>
    <dgm:pt modelId="{A51997F8-0F94-4DA9-A86C-E101F8168852}" type="parTrans" cxnId="{1105A213-8EA6-4221-A92C-95CFD44E83EB}">
      <dgm:prSet/>
      <dgm:spPr/>
      <dgm:t>
        <a:bodyPr/>
        <a:lstStyle/>
        <a:p>
          <a:endParaRPr lang="es-ES" sz="1600"/>
        </a:p>
      </dgm:t>
    </dgm:pt>
    <dgm:pt modelId="{3E75C2A6-93DE-412C-AA07-641CB4CF1164}" type="sibTrans" cxnId="{1105A213-8EA6-4221-A92C-95CFD44E83EB}">
      <dgm:prSet/>
      <dgm:spPr/>
      <dgm:t>
        <a:bodyPr/>
        <a:lstStyle/>
        <a:p>
          <a:endParaRPr lang="es-ES" sz="1600"/>
        </a:p>
      </dgm:t>
    </dgm:pt>
    <dgm:pt modelId="{43BDC4E2-CAB1-4C8A-9492-6BF2D77508E6}">
      <dgm:prSet phldrT="[Texto]" custT="1"/>
      <dgm:spPr/>
      <dgm:t>
        <a:bodyPr/>
        <a:lstStyle/>
        <a:p>
          <a:r>
            <a:rPr lang="es-ES_tradnl" sz="1600" dirty="0"/>
            <a:t>Preguntar</a:t>
          </a:r>
        </a:p>
      </dgm:t>
    </dgm:pt>
    <dgm:pt modelId="{5374E525-CA6F-4419-A5FC-F188B07FC426}" type="parTrans" cxnId="{B93BC362-45C5-450A-ACC7-9A21EB4600F0}">
      <dgm:prSet/>
      <dgm:spPr/>
      <dgm:t>
        <a:bodyPr/>
        <a:lstStyle/>
        <a:p>
          <a:endParaRPr lang="es-ES" sz="1600"/>
        </a:p>
      </dgm:t>
    </dgm:pt>
    <dgm:pt modelId="{5828A193-FE8D-4CB4-BEDD-E5956174E1AC}" type="sibTrans" cxnId="{B93BC362-45C5-450A-ACC7-9A21EB4600F0}">
      <dgm:prSet/>
      <dgm:spPr/>
      <dgm:t>
        <a:bodyPr/>
        <a:lstStyle/>
        <a:p>
          <a:endParaRPr lang="es-ES" sz="1600"/>
        </a:p>
      </dgm:t>
    </dgm:pt>
    <dgm:pt modelId="{B9BF5124-8CFE-49CB-AA2C-51D6A0C6625B}">
      <dgm:prSet phldrT="[Texto]" custT="1"/>
      <dgm:spPr/>
      <dgm:t>
        <a:bodyPr/>
        <a:lstStyle/>
        <a:p>
          <a:r>
            <a:rPr lang="es-ES_tradnl" sz="1600" dirty="0"/>
            <a:t>112</a:t>
          </a:r>
        </a:p>
      </dgm:t>
    </dgm:pt>
    <dgm:pt modelId="{927E5ECD-19E7-409C-9AF2-2DA060065488}" type="parTrans" cxnId="{79737ADE-04B0-4D89-8C27-9478ADE859FF}">
      <dgm:prSet/>
      <dgm:spPr/>
      <dgm:t>
        <a:bodyPr/>
        <a:lstStyle/>
        <a:p>
          <a:endParaRPr lang="es-ES" sz="1600"/>
        </a:p>
      </dgm:t>
    </dgm:pt>
    <dgm:pt modelId="{16124FF8-3AAB-4105-8846-4A07A83FC870}" type="sibTrans" cxnId="{79737ADE-04B0-4D89-8C27-9478ADE859FF}">
      <dgm:prSet/>
      <dgm:spPr/>
      <dgm:t>
        <a:bodyPr/>
        <a:lstStyle/>
        <a:p>
          <a:endParaRPr lang="es-ES" sz="1600"/>
        </a:p>
      </dgm:t>
    </dgm:pt>
    <dgm:pt modelId="{300D472B-75E4-4541-9DFD-6751751DA257}">
      <dgm:prSet phldrT="[Texto]" custT="1"/>
      <dgm:spPr/>
      <dgm:t>
        <a:bodyPr/>
        <a:lstStyle/>
        <a:p>
          <a:r>
            <a:rPr lang="es-ES_tradnl" sz="1600" dirty="0"/>
            <a:t>Vía aérea</a:t>
          </a:r>
          <a:endParaRPr lang="es-ES" sz="1600" dirty="0"/>
        </a:p>
      </dgm:t>
    </dgm:pt>
    <dgm:pt modelId="{E61356C8-80A8-48AA-B030-7778F3265719}" type="parTrans" cxnId="{1849AE4C-5326-4E6F-B34E-6417F2EAFE93}">
      <dgm:prSet/>
      <dgm:spPr/>
      <dgm:t>
        <a:bodyPr/>
        <a:lstStyle/>
        <a:p>
          <a:endParaRPr lang="es-ES" sz="1600"/>
        </a:p>
      </dgm:t>
    </dgm:pt>
    <dgm:pt modelId="{320C3CCE-D17E-4042-9F8C-31684BC136F9}" type="sibTrans" cxnId="{1849AE4C-5326-4E6F-B34E-6417F2EAFE93}">
      <dgm:prSet/>
      <dgm:spPr/>
      <dgm:t>
        <a:bodyPr/>
        <a:lstStyle/>
        <a:p>
          <a:endParaRPr lang="es-ES" sz="1600"/>
        </a:p>
      </dgm:t>
    </dgm:pt>
    <dgm:pt modelId="{9D895844-A6C0-4A0E-8B00-D59BDAF9A3D9}">
      <dgm:prSet phldrT="[Texto]" custT="1"/>
      <dgm:spPr>
        <a:solidFill>
          <a:schemeClr val="accent3">
            <a:alpha val="90000"/>
          </a:schemeClr>
        </a:solidFill>
      </dgm:spPr>
      <dgm:t>
        <a:bodyPr/>
        <a:lstStyle/>
        <a:p>
          <a:r>
            <a:rPr lang="es-ES_tradnl" sz="1600" dirty="0"/>
            <a:t>¿RESPIRA?</a:t>
          </a:r>
          <a:endParaRPr lang="es-ES" sz="1600" dirty="0"/>
        </a:p>
      </dgm:t>
    </dgm:pt>
    <dgm:pt modelId="{8AC9BEB1-E91D-4C2E-836B-5848D6161567}" type="parTrans" cxnId="{4C07C9EF-0655-4294-8F27-CB43498B37CE}">
      <dgm:prSet/>
      <dgm:spPr/>
      <dgm:t>
        <a:bodyPr/>
        <a:lstStyle/>
        <a:p>
          <a:endParaRPr lang="es-ES" sz="1600"/>
        </a:p>
      </dgm:t>
    </dgm:pt>
    <dgm:pt modelId="{151AFF10-C9F3-413A-B330-C40426439A53}" type="sibTrans" cxnId="{4C07C9EF-0655-4294-8F27-CB43498B37CE}">
      <dgm:prSet/>
      <dgm:spPr/>
      <dgm:t>
        <a:bodyPr/>
        <a:lstStyle/>
        <a:p>
          <a:endParaRPr lang="es-ES" sz="1600"/>
        </a:p>
      </dgm:t>
    </dgm:pt>
    <dgm:pt modelId="{A4C141A1-7415-4716-8D62-90033D0F2076}">
      <dgm:prSet phldrT="[Texto]" custT="1"/>
      <dgm:spPr/>
      <dgm:t>
        <a:bodyPr/>
        <a:lstStyle/>
        <a:p>
          <a:r>
            <a:rPr lang="es-ES_tradnl" sz="1600" dirty="0"/>
            <a:t>Respira</a:t>
          </a:r>
          <a:endParaRPr lang="es-ES" sz="1600" dirty="0"/>
        </a:p>
      </dgm:t>
    </dgm:pt>
    <dgm:pt modelId="{6C07FBCC-B408-4E74-BD34-4D5DD60232DF}" type="parTrans" cxnId="{CBF2D5D4-5104-4B71-83CC-02FDF4557296}">
      <dgm:prSet/>
      <dgm:spPr/>
      <dgm:t>
        <a:bodyPr/>
        <a:lstStyle/>
        <a:p>
          <a:endParaRPr lang="es-ES" sz="1600"/>
        </a:p>
      </dgm:t>
    </dgm:pt>
    <dgm:pt modelId="{58F5E70D-B0CC-490E-A6C1-6A239B38F4C3}" type="sibTrans" cxnId="{CBF2D5D4-5104-4B71-83CC-02FDF4557296}">
      <dgm:prSet/>
      <dgm:spPr/>
      <dgm:t>
        <a:bodyPr/>
        <a:lstStyle/>
        <a:p>
          <a:endParaRPr lang="es-ES" sz="1600"/>
        </a:p>
      </dgm:t>
    </dgm:pt>
    <dgm:pt modelId="{3152A4C3-EA3B-4AA0-A2AD-5E522BCD92E1}">
      <dgm:prSet phldrT="[Texto]" custT="1"/>
      <dgm:spPr/>
      <dgm:t>
        <a:bodyPr/>
        <a:lstStyle/>
        <a:p>
          <a:r>
            <a:rPr lang="es-ES_tradnl" sz="1600" dirty="0"/>
            <a:t>No Respira</a:t>
          </a:r>
          <a:endParaRPr lang="es-ES" sz="1600" dirty="0"/>
        </a:p>
      </dgm:t>
    </dgm:pt>
    <dgm:pt modelId="{5BE142FB-B829-47F1-B63A-34D227038293}" type="parTrans" cxnId="{83D175B4-C4AE-4797-B20F-6410A7AEFFD9}">
      <dgm:prSet/>
      <dgm:spPr/>
      <dgm:t>
        <a:bodyPr/>
        <a:lstStyle/>
        <a:p>
          <a:endParaRPr lang="es-ES" sz="1600"/>
        </a:p>
      </dgm:t>
    </dgm:pt>
    <dgm:pt modelId="{7812D26A-7C59-4820-B231-FDE7186430A4}" type="sibTrans" cxnId="{83D175B4-C4AE-4797-B20F-6410A7AEFFD9}">
      <dgm:prSet/>
      <dgm:spPr/>
      <dgm:t>
        <a:bodyPr/>
        <a:lstStyle/>
        <a:p>
          <a:endParaRPr lang="es-ES" sz="1600"/>
        </a:p>
      </dgm:t>
    </dgm:pt>
    <dgm:pt modelId="{3C7CC95E-49DC-4C09-80B6-07DB9657B4FF}">
      <dgm:prSet phldrT="[Texto]" custT="1"/>
      <dgm:spPr/>
      <dgm:t>
        <a:bodyPr/>
        <a:lstStyle/>
        <a:p>
          <a:r>
            <a:rPr lang="es-ES_tradnl" sz="1600" dirty="0"/>
            <a:t>PLS</a:t>
          </a:r>
          <a:endParaRPr lang="es-ES" sz="1600" dirty="0"/>
        </a:p>
      </dgm:t>
    </dgm:pt>
    <dgm:pt modelId="{1158316C-FBD3-4509-9CCC-E9E5C90C510C}" type="parTrans" cxnId="{CCE64C7D-067B-4FC9-9D12-5C9FC47D9287}">
      <dgm:prSet/>
      <dgm:spPr/>
      <dgm:t>
        <a:bodyPr/>
        <a:lstStyle/>
        <a:p>
          <a:endParaRPr lang="es-ES" sz="1600"/>
        </a:p>
      </dgm:t>
    </dgm:pt>
    <dgm:pt modelId="{9F60C7AB-7ABA-4233-98EE-F6977E269322}" type="sibTrans" cxnId="{CCE64C7D-067B-4FC9-9D12-5C9FC47D9287}">
      <dgm:prSet/>
      <dgm:spPr/>
      <dgm:t>
        <a:bodyPr/>
        <a:lstStyle/>
        <a:p>
          <a:endParaRPr lang="es-ES" sz="1600"/>
        </a:p>
      </dgm:t>
    </dgm:pt>
    <dgm:pt modelId="{785D86ED-0889-4ECC-887A-C792CA5AC0C2}">
      <dgm:prSet phldrT="[Texto]" custT="1"/>
      <dgm:spPr/>
      <dgm:t>
        <a:bodyPr/>
        <a:lstStyle/>
        <a:p>
          <a:r>
            <a:rPr lang="es-ES_tradnl" sz="1600" dirty="0"/>
            <a:t>112</a:t>
          </a:r>
          <a:endParaRPr lang="es-ES" sz="1600" dirty="0"/>
        </a:p>
      </dgm:t>
    </dgm:pt>
    <dgm:pt modelId="{6E90B2E8-F166-4ECB-A9DB-AE96A464C6ED}" type="parTrans" cxnId="{DF39AF71-B307-481C-BA66-3332E20D4308}">
      <dgm:prSet/>
      <dgm:spPr/>
      <dgm:t>
        <a:bodyPr/>
        <a:lstStyle/>
        <a:p>
          <a:endParaRPr lang="es-ES" sz="1600"/>
        </a:p>
      </dgm:t>
    </dgm:pt>
    <dgm:pt modelId="{36BE47CE-978C-4DFE-B9DD-B6A1CAD01EC4}" type="sibTrans" cxnId="{DF39AF71-B307-481C-BA66-3332E20D4308}">
      <dgm:prSet/>
      <dgm:spPr/>
      <dgm:t>
        <a:bodyPr/>
        <a:lstStyle/>
        <a:p>
          <a:endParaRPr lang="es-ES" sz="1600"/>
        </a:p>
      </dgm:t>
    </dgm:pt>
    <dgm:pt modelId="{DC444BFD-8C30-4ABF-B42B-8C738A08FBE8}">
      <dgm:prSet phldrT="[Texto]" custT="1"/>
      <dgm:spPr/>
      <dgm:t>
        <a:bodyPr/>
        <a:lstStyle/>
        <a:p>
          <a:r>
            <a:rPr lang="es-ES_tradnl" sz="1600" dirty="0"/>
            <a:t>RCP 30:2</a:t>
          </a:r>
          <a:endParaRPr lang="es-ES" sz="1600" dirty="0"/>
        </a:p>
      </dgm:t>
    </dgm:pt>
    <dgm:pt modelId="{E3464F5C-A7BA-4561-9DB7-1CE845EFB457}" type="parTrans" cxnId="{9284CE2D-DF09-4BF3-B1AC-04ECBEB7DE3B}">
      <dgm:prSet/>
      <dgm:spPr/>
      <dgm:t>
        <a:bodyPr/>
        <a:lstStyle/>
        <a:p>
          <a:endParaRPr lang="es-ES" sz="1600"/>
        </a:p>
      </dgm:t>
    </dgm:pt>
    <dgm:pt modelId="{BE227997-8916-4894-A858-BB3811318022}" type="sibTrans" cxnId="{9284CE2D-DF09-4BF3-B1AC-04ECBEB7DE3B}">
      <dgm:prSet/>
      <dgm:spPr/>
      <dgm:t>
        <a:bodyPr/>
        <a:lstStyle/>
        <a:p>
          <a:endParaRPr lang="es-ES" sz="1600"/>
        </a:p>
      </dgm:t>
    </dgm:pt>
    <dgm:pt modelId="{46E94DEA-157A-4F49-AEDC-A956D640EDA8}" type="pres">
      <dgm:prSet presAssocID="{E7B48EFC-1851-4090-BDF0-EC4BDBB20F3B}" presName="hierChild1" presStyleCnt="0">
        <dgm:presLayoutVars>
          <dgm:chPref val="1"/>
          <dgm:dir/>
          <dgm:animOne val="branch"/>
          <dgm:animLvl val="lvl"/>
          <dgm:resizeHandles/>
        </dgm:presLayoutVars>
      </dgm:prSet>
      <dgm:spPr/>
    </dgm:pt>
    <dgm:pt modelId="{AFE09A85-719F-40E2-B2D5-F87B254F531A}" type="pres">
      <dgm:prSet presAssocID="{109693F8-1870-46E6-8EDF-3ADC975E633E}" presName="hierRoot1" presStyleCnt="0"/>
      <dgm:spPr/>
    </dgm:pt>
    <dgm:pt modelId="{1E16D9DD-B9E6-47C4-9AAE-C16DB838AB3D}" type="pres">
      <dgm:prSet presAssocID="{109693F8-1870-46E6-8EDF-3ADC975E633E}" presName="composite" presStyleCnt="0"/>
      <dgm:spPr/>
    </dgm:pt>
    <dgm:pt modelId="{8A6777ED-F8DA-410F-A5A0-E4113209D3B3}" type="pres">
      <dgm:prSet presAssocID="{109693F8-1870-46E6-8EDF-3ADC975E633E}" presName="background" presStyleLbl="node0" presStyleIdx="0" presStyleCnt="1"/>
      <dgm:spPr/>
    </dgm:pt>
    <dgm:pt modelId="{F3487562-18E6-4FB8-AB5D-DE836B7B3FFB}" type="pres">
      <dgm:prSet presAssocID="{109693F8-1870-46E6-8EDF-3ADC975E633E}" presName="text" presStyleLbl="fgAcc0" presStyleIdx="0" presStyleCnt="1" custScaleX="377638">
        <dgm:presLayoutVars>
          <dgm:chPref val="3"/>
        </dgm:presLayoutVars>
      </dgm:prSet>
      <dgm:spPr/>
    </dgm:pt>
    <dgm:pt modelId="{0A9502F7-3877-4981-BD66-9D06CE0ECB63}" type="pres">
      <dgm:prSet presAssocID="{109693F8-1870-46E6-8EDF-3ADC975E633E}" presName="hierChild2" presStyleCnt="0"/>
      <dgm:spPr/>
    </dgm:pt>
    <dgm:pt modelId="{792AF8A7-F617-4322-8537-6653AC9BF103}" type="pres">
      <dgm:prSet presAssocID="{A51997F8-0F94-4DA9-A86C-E101F8168852}" presName="Name10" presStyleLbl="parChTrans1D2" presStyleIdx="0" presStyleCnt="1"/>
      <dgm:spPr/>
    </dgm:pt>
    <dgm:pt modelId="{02665F5C-D41B-4043-81A1-98D33E04E1EB}" type="pres">
      <dgm:prSet presAssocID="{BAC970C6-E492-41AF-88F1-29942A5A7978}" presName="hierRoot2" presStyleCnt="0"/>
      <dgm:spPr/>
    </dgm:pt>
    <dgm:pt modelId="{FA35DA00-A352-4A3B-82B0-2C440B207BD1}" type="pres">
      <dgm:prSet presAssocID="{BAC970C6-E492-41AF-88F1-29942A5A7978}" presName="composite2" presStyleCnt="0"/>
      <dgm:spPr/>
    </dgm:pt>
    <dgm:pt modelId="{27A77AA1-02E5-4DAE-8781-43D50B996F19}" type="pres">
      <dgm:prSet presAssocID="{BAC970C6-E492-41AF-88F1-29942A5A7978}" presName="background2" presStyleLbl="node2" presStyleIdx="0" presStyleCnt="1"/>
      <dgm:spPr/>
    </dgm:pt>
    <dgm:pt modelId="{A7ED2D92-2A2C-4ED8-AE77-91FD0A378516}" type="pres">
      <dgm:prSet presAssocID="{BAC970C6-E492-41AF-88F1-29942A5A7978}" presName="text2" presStyleLbl="fgAcc2" presStyleIdx="0" presStyleCnt="1" custScaleX="270172">
        <dgm:presLayoutVars>
          <dgm:chPref val="3"/>
        </dgm:presLayoutVars>
      </dgm:prSet>
      <dgm:spPr/>
    </dgm:pt>
    <dgm:pt modelId="{5854CF5E-C750-456D-9152-82F24F83AAA6}" type="pres">
      <dgm:prSet presAssocID="{BAC970C6-E492-41AF-88F1-29942A5A7978}" presName="hierChild3" presStyleCnt="0"/>
      <dgm:spPr/>
    </dgm:pt>
    <dgm:pt modelId="{6298DEEE-7DEE-47A0-95C0-C8F9AC25993D}" type="pres">
      <dgm:prSet presAssocID="{FE081B0C-0DF9-4045-A55B-90B8D2A7E11C}" presName="Name17" presStyleLbl="parChTrans1D3" presStyleIdx="0" presStyleCnt="2"/>
      <dgm:spPr/>
    </dgm:pt>
    <dgm:pt modelId="{21936A4C-878B-41B6-84B0-153B2CB17821}" type="pres">
      <dgm:prSet presAssocID="{07BC181E-9FFA-4743-97EE-292549387C60}" presName="hierRoot3" presStyleCnt="0"/>
      <dgm:spPr/>
    </dgm:pt>
    <dgm:pt modelId="{17C834E0-0B22-49A7-8DDA-C7890542EFAA}" type="pres">
      <dgm:prSet presAssocID="{07BC181E-9FFA-4743-97EE-292549387C60}" presName="composite3" presStyleCnt="0"/>
      <dgm:spPr/>
    </dgm:pt>
    <dgm:pt modelId="{BC042BC7-C610-4E09-999D-1691CDCDDE41}" type="pres">
      <dgm:prSet presAssocID="{07BC181E-9FFA-4743-97EE-292549387C60}" presName="background3" presStyleLbl="node3" presStyleIdx="0" presStyleCnt="2"/>
      <dgm:spPr/>
    </dgm:pt>
    <dgm:pt modelId="{992D0B0F-3A24-4923-9C08-2371DFD7D08F}" type="pres">
      <dgm:prSet presAssocID="{07BC181E-9FFA-4743-97EE-292549387C60}" presName="text3" presStyleLbl="fgAcc3" presStyleIdx="0" presStyleCnt="2" custScaleX="301125">
        <dgm:presLayoutVars>
          <dgm:chPref val="3"/>
        </dgm:presLayoutVars>
      </dgm:prSet>
      <dgm:spPr/>
    </dgm:pt>
    <dgm:pt modelId="{0BCA76B1-ABDB-40F6-9B94-A8535E60248C}" type="pres">
      <dgm:prSet presAssocID="{07BC181E-9FFA-4743-97EE-292549387C60}" presName="hierChild4" presStyleCnt="0"/>
      <dgm:spPr/>
    </dgm:pt>
    <dgm:pt modelId="{B903EF3B-5294-4799-B0D0-6335BE2A2710}" type="pres">
      <dgm:prSet presAssocID="{5374E525-CA6F-4419-A5FC-F188B07FC426}" presName="Name23" presStyleLbl="parChTrans1D4" presStyleIdx="0" presStyleCnt="10"/>
      <dgm:spPr/>
    </dgm:pt>
    <dgm:pt modelId="{ABA4C588-99A4-4FDD-BD73-8A5F22594246}" type="pres">
      <dgm:prSet presAssocID="{43BDC4E2-CAB1-4C8A-9492-6BF2D77508E6}" presName="hierRoot4" presStyleCnt="0"/>
      <dgm:spPr/>
    </dgm:pt>
    <dgm:pt modelId="{D3BAB85D-CF42-4024-A45F-2744066D7DD6}" type="pres">
      <dgm:prSet presAssocID="{43BDC4E2-CAB1-4C8A-9492-6BF2D77508E6}" presName="composite4" presStyleCnt="0"/>
      <dgm:spPr/>
    </dgm:pt>
    <dgm:pt modelId="{EA2CB183-9942-4EF4-BD3F-747FF68852DD}" type="pres">
      <dgm:prSet presAssocID="{43BDC4E2-CAB1-4C8A-9492-6BF2D77508E6}" presName="background4" presStyleLbl="node4" presStyleIdx="0" presStyleCnt="10"/>
      <dgm:spPr/>
    </dgm:pt>
    <dgm:pt modelId="{1979ADB5-5232-4E66-85B1-25CA04E37126}" type="pres">
      <dgm:prSet presAssocID="{43BDC4E2-CAB1-4C8A-9492-6BF2D77508E6}" presName="text4" presStyleLbl="fgAcc4" presStyleIdx="0" presStyleCnt="10" custScaleX="209761">
        <dgm:presLayoutVars>
          <dgm:chPref val="3"/>
        </dgm:presLayoutVars>
      </dgm:prSet>
      <dgm:spPr/>
    </dgm:pt>
    <dgm:pt modelId="{BD29006E-9BD5-4057-A889-8DE6E660D05A}" type="pres">
      <dgm:prSet presAssocID="{43BDC4E2-CAB1-4C8A-9492-6BF2D77508E6}" presName="hierChild5" presStyleCnt="0"/>
      <dgm:spPr/>
    </dgm:pt>
    <dgm:pt modelId="{34988F8D-B47A-49AC-8E76-4ECEF554EB28}" type="pres">
      <dgm:prSet presAssocID="{927E5ECD-19E7-409C-9AF2-2DA060065488}" presName="Name23" presStyleLbl="parChTrans1D4" presStyleIdx="1" presStyleCnt="10"/>
      <dgm:spPr/>
    </dgm:pt>
    <dgm:pt modelId="{22A206CE-9D41-4A17-89D5-57EB185BD689}" type="pres">
      <dgm:prSet presAssocID="{B9BF5124-8CFE-49CB-AA2C-51D6A0C6625B}" presName="hierRoot4" presStyleCnt="0"/>
      <dgm:spPr/>
    </dgm:pt>
    <dgm:pt modelId="{C13B2473-7C3B-4FA3-9C15-5557D08DFBD5}" type="pres">
      <dgm:prSet presAssocID="{B9BF5124-8CFE-49CB-AA2C-51D6A0C6625B}" presName="composite4" presStyleCnt="0"/>
      <dgm:spPr/>
    </dgm:pt>
    <dgm:pt modelId="{00AF4A48-1E0D-48AD-8DA4-F5C2646EA8E3}" type="pres">
      <dgm:prSet presAssocID="{B9BF5124-8CFE-49CB-AA2C-51D6A0C6625B}" presName="background4" presStyleLbl="node4" presStyleIdx="1" presStyleCnt="10"/>
      <dgm:spPr/>
    </dgm:pt>
    <dgm:pt modelId="{FE8A7D46-3B51-490E-9ACD-A3521AC45695}" type="pres">
      <dgm:prSet presAssocID="{B9BF5124-8CFE-49CB-AA2C-51D6A0C6625B}" presName="text4" presStyleLbl="fgAcc4" presStyleIdx="1" presStyleCnt="10">
        <dgm:presLayoutVars>
          <dgm:chPref val="3"/>
        </dgm:presLayoutVars>
      </dgm:prSet>
      <dgm:spPr/>
    </dgm:pt>
    <dgm:pt modelId="{97E25935-91CA-46BC-A1F7-89BF113966AF}" type="pres">
      <dgm:prSet presAssocID="{B9BF5124-8CFE-49CB-AA2C-51D6A0C6625B}" presName="hierChild5" presStyleCnt="0"/>
      <dgm:spPr/>
    </dgm:pt>
    <dgm:pt modelId="{ACB6D7EE-2FFC-4863-A12B-4087AE1FFB17}" type="pres">
      <dgm:prSet presAssocID="{FCD65A20-5875-402E-B2E6-D699EE84365C}" presName="Name17" presStyleLbl="parChTrans1D3" presStyleIdx="1" presStyleCnt="2"/>
      <dgm:spPr/>
    </dgm:pt>
    <dgm:pt modelId="{6C6D4FBD-D9BB-4BA7-8754-2C2FF640BCEA}" type="pres">
      <dgm:prSet presAssocID="{683354BE-1C98-4B58-BF01-8D1D8F2FCF5E}" presName="hierRoot3" presStyleCnt="0"/>
      <dgm:spPr/>
    </dgm:pt>
    <dgm:pt modelId="{4B422C64-DA52-4308-A915-1F59C28218D7}" type="pres">
      <dgm:prSet presAssocID="{683354BE-1C98-4B58-BF01-8D1D8F2FCF5E}" presName="composite3" presStyleCnt="0"/>
      <dgm:spPr/>
    </dgm:pt>
    <dgm:pt modelId="{D5068296-4633-44EC-BA9E-EBC83F59954D}" type="pres">
      <dgm:prSet presAssocID="{683354BE-1C98-4B58-BF01-8D1D8F2FCF5E}" presName="background3" presStyleLbl="node3" presStyleIdx="1" presStyleCnt="2"/>
      <dgm:spPr/>
    </dgm:pt>
    <dgm:pt modelId="{051AC696-3519-45C0-93A0-B5BE325B3D2E}" type="pres">
      <dgm:prSet presAssocID="{683354BE-1C98-4B58-BF01-8D1D8F2FCF5E}" presName="text3" presStyleLbl="fgAcc3" presStyleIdx="1" presStyleCnt="2" custScaleX="217656">
        <dgm:presLayoutVars>
          <dgm:chPref val="3"/>
        </dgm:presLayoutVars>
      </dgm:prSet>
      <dgm:spPr/>
    </dgm:pt>
    <dgm:pt modelId="{27DD16AD-6E50-4FA3-9EA5-BE6CDB56D46E}" type="pres">
      <dgm:prSet presAssocID="{683354BE-1C98-4B58-BF01-8D1D8F2FCF5E}" presName="hierChild4" presStyleCnt="0"/>
      <dgm:spPr/>
    </dgm:pt>
    <dgm:pt modelId="{E440B484-7975-48A0-B69A-1734652E850A}" type="pres">
      <dgm:prSet presAssocID="{958BFF4B-5DF3-46DE-A88B-80E9AF88B24B}" presName="Name23" presStyleLbl="parChTrans1D4" presStyleIdx="2" presStyleCnt="10"/>
      <dgm:spPr/>
    </dgm:pt>
    <dgm:pt modelId="{43780AF8-CD42-42E0-B719-4AF2C8A09FA0}" type="pres">
      <dgm:prSet presAssocID="{4373D6C2-E1F9-4BF6-8A69-9A2DEABEAF07}" presName="hierRoot4" presStyleCnt="0"/>
      <dgm:spPr/>
    </dgm:pt>
    <dgm:pt modelId="{A52CD954-7005-48E4-995A-0F2869E83802}" type="pres">
      <dgm:prSet presAssocID="{4373D6C2-E1F9-4BF6-8A69-9A2DEABEAF07}" presName="composite4" presStyleCnt="0"/>
      <dgm:spPr/>
    </dgm:pt>
    <dgm:pt modelId="{AF7D6E9F-586A-4B4F-96A8-A3D6388F9DC1}" type="pres">
      <dgm:prSet presAssocID="{4373D6C2-E1F9-4BF6-8A69-9A2DEABEAF07}" presName="background4" presStyleLbl="node4" presStyleIdx="2" presStyleCnt="10"/>
      <dgm:spPr/>
    </dgm:pt>
    <dgm:pt modelId="{F2E063D0-40A8-4E4C-AA98-EF09017BA16D}" type="pres">
      <dgm:prSet presAssocID="{4373D6C2-E1F9-4BF6-8A69-9A2DEABEAF07}" presName="text4" presStyleLbl="fgAcc4" presStyleIdx="2" presStyleCnt="10">
        <dgm:presLayoutVars>
          <dgm:chPref val="3"/>
        </dgm:presLayoutVars>
      </dgm:prSet>
      <dgm:spPr/>
    </dgm:pt>
    <dgm:pt modelId="{287F6C8B-40EA-404B-BD0E-E8608022DF61}" type="pres">
      <dgm:prSet presAssocID="{4373D6C2-E1F9-4BF6-8A69-9A2DEABEAF07}" presName="hierChild5" presStyleCnt="0"/>
      <dgm:spPr/>
    </dgm:pt>
    <dgm:pt modelId="{E439E00C-3B56-48AE-B74E-289AE70E219F}" type="pres">
      <dgm:prSet presAssocID="{E61356C8-80A8-48AA-B030-7778F3265719}" presName="Name23" presStyleLbl="parChTrans1D4" presStyleIdx="3" presStyleCnt="10"/>
      <dgm:spPr/>
    </dgm:pt>
    <dgm:pt modelId="{96AF1B47-5D41-443F-A23A-AA9B38D3A379}" type="pres">
      <dgm:prSet presAssocID="{300D472B-75E4-4541-9DFD-6751751DA257}" presName="hierRoot4" presStyleCnt="0"/>
      <dgm:spPr/>
    </dgm:pt>
    <dgm:pt modelId="{F100ABA5-318B-4D67-B844-BEB7C5EBD638}" type="pres">
      <dgm:prSet presAssocID="{300D472B-75E4-4541-9DFD-6751751DA257}" presName="composite4" presStyleCnt="0"/>
      <dgm:spPr/>
    </dgm:pt>
    <dgm:pt modelId="{007AB103-E459-4C99-83DC-4FF1A2062329}" type="pres">
      <dgm:prSet presAssocID="{300D472B-75E4-4541-9DFD-6751751DA257}" presName="background4" presStyleLbl="node4" presStyleIdx="3" presStyleCnt="10"/>
      <dgm:spPr/>
    </dgm:pt>
    <dgm:pt modelId="{DF4C5C09-33C8-4A8C-8CB0-0840FC19308E}" type="pres">
      <dgm:prSet presAssocID="{300D472B-75E4-4541-9DFD-6751751DA257}" presName="text4" presStyleLbl="fgAcc4" presStyleIdx="3" presStyleCnt="10" custScaleX="187468">
        <dgm:presLayoutVars>
          <dgm:chPref val="3"/>
        </dgm:presLayoutVars>
      </dgm:prSet>
      <dgm:spPr/>
    </dgm:pt>
    <dgm:pt modelId="{A168F76D-C345-4A20-ABE6-C086065BD71C}" type="pres">
      <dgm:prSet presAssocID="{300D472B-75E4-4541-9DFD-6751751DA257}" presName="hierChild5" presStyleCnt="0"/>
      <dgm:spPr/>
    </dgm:pt>
    <dgm:pt modelId="{57C9CFB0-8993-4CE9-B0E6-D4DB5B4C49EA}" type="pres">
      <dgm:prSet presAssocID="{8AC9BEB1-E91D-4C2E-836B-5848D6161567}" presName="Name23" presStyleLbl="parChTrans1D4" presStyleIdx="4" presStyleCnt="10"/>
      <dgm:spPr/>
    </dgm:pt>
    <dgm:pt modelId="{2E5E7D2E-98F0-4F20-B338-500EC5BF07F7}" type="pres">
      <dgm:prSet presAssocID="{9D895844-A6C0-4A0E-8B00-D59BDAF9A3D9}" presName="hierRoot4" presStyleCnt="0"/>
      <dgm:spPr/>
    </dgm:pt>
    <dgm:pt modelId="{25D0E492-10CC-414A-AC18-6946C6E9E614}" type="pres">
      <dgm:prSet presAssocID="{9D895844-A6C0-4A0E-8B00-D59BDAF9A3D9}" presName="composite4" presStyleCnt="0"/>
      <dgm:spPr/>
    </dgm:pt>
    <dgm:pt modelId="{859455E1-9978-4312-A494-B51514245DD4}" type="pres">
      <dgm:prSet presAssocID="{9D895844-A6C0-4A0E-8B00-D59BDAF9A3D9}" presName="background4" presStyleLbl="node4" presStyleIdx="4" presStyleCnt="10"/>
      <dgm:spPr/>
    </dgm:pt>
    <dgm:pt modelId="{9D62C498-8C5F-4483-84E7-23FC60C6F4AA}" type="pres">
      <dgm:prSet presAssocID="{9D895844-A6C0-4A0E-8B00-D59BDAF9A3D9}" presName="text4" presStyleLbl="fgAcc4" presStyleIdx="4" presStyleCnt="10" custScaleX="224113">
        <dgm:presLayoutVars>
          <dgm:chPref val="3"/>
        </dgm:presLayoutVars>
      </dgm:prSet>
      <dgm:spPr/>
    </dgm:pt>
    <dgm:pt modelId="{76F5AFCC-4FCF-478F-A552-E013E7A41550}" type="pres">
      <dgm:prSet presAssocID="{9D895844-A6C0-4A0E-8B00-D59BDAF9A3D9}" presName="hierChild5" presStyleCnt="0"/>
      <dgm:spPr/>
    </dgm:pt>
    <dgm:pt modelId="{F30144B2-5FE7-41E9-967F-C7C0621F8AA3}" type="pres">
      <dgm:prSet presAssocID="{6C07FBCC-B408-4E74-BD34-4D5DD60232DF}" presName="Name23" presStyleLbl="parChTrans1D4" presStyleIdx="5" presStyleCnt="10"/>
      <dgm:spPr/>
    </dgm:pt>
    <dgm:pt modelId="{ADD4FD57-571E-43C3-ABE6-CB35559B9EEA}" type="pres">
      <dgm:prSet presAssocID="{A4C141A1-7415-4716-8D62-90033D0F2076}" presName="hierRoot4" presStyleCnt="0"/>
      <dgm:spPr/>
    </dgm:pt>
    <dgm:pt modelId="{0ADE8FC9-5B09-40B5-AA06-98117AA24BDB}" type="pres">
      <dgm:prSet presAssocID="{A4C141A1-7415-4716-8D62-90033D0F2076}" presName="composite4" presStyleCnt="0"/>
      <dgm:spPr/>
    </dgm:pt>
    <dgm:pt modelId="{34AA1DBB-3AE3-457B-B47F-EE6A8AF99EA0}" type="pres">
      <dgm:prSet presAssocID="{A4C141A1-7415-4716-8D62-90033D0F2076}" presName="background4" presStyleLbl="node4" presStyleIdx="5" presStyleCnt="10"/>
      <dgm:spPr/>
    </dgm:pt>
    <dgm:pt modelId="{CBDACF12-8A2B-4DA9-B19C-A3FF4FE7FA4F}" type="pres">
      <dgm:prSet presAssocID="{A4C141A1-7415-4716-8D62-90033D0F2076}" presName="text4" presStyleLbl="fgAcc4" presStyleIdx="5" presStyleCnt="10" custScaleX="177973">
        <dgm:presLayoutVars>
          <dgm:chPref val="3"/>
        </dgm:presLayoutVars>
      </dgm:prSet>
      <dgm:spPr/>
    </dgm:pt>
    <dgm:pt modelId="{F926B6A5-6B30-4B27-8BFF-F840C497E116}" type="pres">
      <dgm:prSet presAssocID="{A4C141A1-7415-4716-8D62-90033D0F2076}" presName="hierChild5" presStyleCnt="0"/>
      <dgm:spPr/>
    </dgm:pt>
    <dgm:pt modelId="{88187CCA-5A07-4827-B1D2-32994D5CB03A}" type="pres">
      <dgm:prSet presAssocID="{1158316C-FBD3-4509-9CCC-E9E5C90C510C}" presName="Name23" presStyleLbl="parChTrans1D4" presStyleIdx="6" presStyleCnt="10"/>
      <dgm:spPr/>
    </dgm:pt>
    <dgm:pt modelId="{C31ED5E3-3889-4DF0-9417-D05CE24F596D}" type="pres">
      <dgm:prSet presAssocID="{3C7CC95E-49DC-4C09-80B6-07DB9657B4FF}" presName="hierRoot4" presStyleCnt="0"/>
      <dgm:spPr/>
    </dgm:pt>
    <dgm:pt modelId="{C5275DB4-340A-4F10-A933-CEAA09A0A9CF}" type="pres">
      <dgm:prSet presAssocID="{3C7CC95E-49DC-4C09-80B6-07DB9657B4FF}" presName="composite4" presStyleCnt="0"/>
      <dgm:spPr/>
    </dgm:pt>
    <dgm:pt modelId="{A52379F1-21DB-44CB-AC04-97498066C5C0}" type="pres">
      <dgm:prSet presAssocID="{3C7CC95E-49DC-4C09-80B6-07DB9657B4FF}" presName="background4" presStyleLbl="node4" presStyleIdx="6" presStyleCnt="10"/>
      <dgm:spPr/>
    </dgm:pt>
    <dgm:pt modelId="{80599A85-CADE-416C-9CBC-8D22008514F7}" type="pres">
      <dgm:prSet presAssocID="{3C7CC95E-49DC-4C09-80B6-07DB9657B4FF}" presName="text4" presStyleLbl="fgAcc4" presStyleIdx="6" presStyleCnt="10">
        <dgm:presLayoutVars>
          <dgm:chPref val="3"/>
        </dgm:presLayoutVars>
      </dgm:prSet>
      <dgm:spPr/>
    </dgm:pt>
    <dgm:pt modelId="{A1F9568C-5F1A-4C94-AD23-257FA9AFFA62}" type="pres">
      <dgm:prSet presAssocID="{3C7CC95E-49DC-4C09-80B6-07DB9657B4FF}" presName="hierChild5" presStyleCnt="0"/>
      <dgm:spPr/>
    </dgm:pt>
    <dgm:pt modelId="{62B6C2E7-2135-4A87-9D09-D10D9B99E681}" type="pres">
      <dgm:prSet presAssocID="{5BE142FB-B829-47F1-B63A-34D227038293}" presName="Name23" presStyleLbl="parChTrans1D4" presStyleIdx="7" presStyleCnt="10"/>
      <dgm:spPr/>
    </dgm:pt>
    <dgm:pt modelId="{A68A7D14-FCEC-4B78-AA34-0E3F72A99880}" type="pres">
      <dgm:prSet presAssocID="{3152A4C3-EA3B-4AA0-A2AD-5E522BCD92E1}" presName="hierRoot4" presStyleCnt="0"/>
      <dgm:spPr/>
    </dgm:pt>
    <dgm:pt modelId="{0E41AB5D-5241-4914-B4B7-DF93FD4B2018}" type="pres">
      <dgm:prSet presAssocID="{3152A4C3-EA3B-4AA0-A2AD-5E522BCD92E1}" presName="composite4" presStyleCnt="0"/>
      <dgm:spPr/>
    </dgm:pt>
    <dgm:pt modelId="{95B54BA5-1269-4A78-90DE-C95E7DCC1F2A}" type="pres">
      <dgm:prSet presAssocID="{3152A4C3-EA3B-4AA0-A2AD-5E522BCD92E1}" presName="background4" presStyleLbl="node4" presStyleIdx="7" presStyleCnt="10"/>
      <dgm:spPr/>
    </dgm:pt>
    <dgm:pt modelId="{5232A90E-C702-4FE3-9FA4-C0D78764F159}" type="pres">
      <dgm:prSet presAssocID="{3152A4C3-EA3B-4AA0-A2AD-5E522BCD92E1}" presName="text4" presStyleLbl="fgAcc4" presStyleIdx="7" presStyleCnt="10" custScaleX="167566">
        <dgm:presLayoutVars>
          <dgm:chPref val="3"/>
        </dgm:presLayoutVars>
      </dgm:prSet>
      <dgm:spPr/>
    </dgm:pt>
    <dgm:pt modelId="{77EBC16B-2AF6-4B72-8E24-16A6C073A22E}" type="pres">
      <dgm:prSet presAssocID="{3152A4C3-EA3B-4AA0-A2AD-5E522BCD92E1}" presName="hierChild5" presStyleCnt="0"/>
      <dgm:spPr/>
    </dgm:pt>
    <dgm:pt modelId="{0ED3182B-7E36-4CE5-AC75-52F78D67CAC0}" type="pres">
      <dgm:prSet presAssocID="{6E90B2E8-F166-4ECB-A9DB-AE96A464C6ED}" presName="Name23" presStyleLbl="parChTrans1D4" presStyleIdx="8" presStyleCnt="10"/>
      <dgm:spPr/>
    </dgm:pt>
    <dgm:pt modelId="{87870ED7-582B-46EF-806E-46B7AD50F173}" type="pres">
      <dgm:prSet presAssocID="{785D86ED-0889-4ECC-887A-C792CA5AC0C2}" presName="hierRoot4" presStyleCnt="0"/>
      <dgm:spPr/>
    </dgm:pt>
    <dgm:pt modelId="{D3FAA1EF-684C-4709-9376-00CBD06494D4}" type="pres">
      <dgm:prSet presAssocID="{785D86ED-0889-4ECC-887A-C792CA5AC0C2}" presName="composite4" presStyleCnt="0"/>
      <dgm:spPr/>
    </dgm:pt>
    <dgm:pt modelId="{DFCDB94D-5BDB-4A4B-BAE9-A8CC25AF8A33}" type="pres">
      <dgm:prSet presAssocID="{785D86ED-0889-4ECC-887A-C792CA5AC0C2}" presName="background4" presStyleLbl="node4" presStyleIdx="8" presStyleCnt="10"/>
      <dgm:spPr/>
    </dgm:pt>
    <dgm:pt modelId="{56706D26-074F-44E5-BE8F-81FACF48F827}" type="pres">
      <dgm:prSet presAssocID="{785D86ED-0889-4ECC-887A-C792CA5AC0C2}" presName="text4" presStyleLbl="fgAcc4" presStyleIdx="8" presStyleCnt="10">
        <dgm:presLayoutVars>
          <dgm:chPref val="3"/>
        </dgm:presLayoutVars>
      </dgm:prSet>
      <dgm:spPr/>
    </dgm:pt>
    <dgm:pt modelId="{7AFBE679-956E-4CDE-B9D9-BEFEEA6A5FA8}" type="pres">
      <dgm:prSet presAssocID="{785D86ED-0889-4ECC-887A-C792CA5AC0C2}" presName="hierChild5" presStyleCnt="0"/>
      <dgm:spPr/>
    </dgm:pt>
    <dgm:pt modelId="{A04E8F77-35C5-4CD1-AF49-882214DD5FA6}" type="pres">
      <dgm:prSet presAssocID="{E3464F5C-A7BA-4561-9DB7-1CE845EFB457}" presName="Name23" presStyleLbl="parChTrans1D4" presStyleIdx="9" presStyleCnt="10"/>
      <dgm:spPr/>
    </dgm:pt>
    <dgm:pt modelId="{627A821C-D101-4E3C-8C8F-49A9718ED410}" type="pres">
      <dgm:prSet presAssocID="{DC444BFD-8C30-4ABF-B42B-8C738A08FBE8}" presName="hierRoot4" presStyleCnt="0"/>
      <dgm:spPr/>
    </dgm:pt>
    <dgm:pt modelId="{35DB5224-A073-4C06-A1F6-54EF9A5A60C8}" type="pres">
      <dgm:prSet presAssocID="{DC444BFD-8C30-4ABF-B42B-8C738A08FBE8}" presName="composite4" presStyleCnt="0"/>
      <dgm:spPr/>
    </dgm:pt>
    <dgm:pt modelId="{62658C79-851A-4C6E-B296-2DF77C5D7EE6}" type="pres">
      <dgm:prSet presAssocID="{DC444BFD-8C30-4ABF-B42B-8C738A08FBE8}" presName="background4" presStyleLbl="node4" presStyleIdx="9" presStyleCnt="10"/>
      <dgm:spPr/>
    </dgm:pt>
    <dgm:pt modelId="{D745341B-C7E5-4B56-9502-61DFC86AB17B}" type="pres">
      <dgm:prSet presAssocID="{DC444BFD-8C30-4ABF-B42B-8C738A08FBE8}" presName="text4" presStyleLbl="fgAcc4" presStyleIdx="9" presStyleCnt="10" custScaleX="170735">
        <dgm:presLayoutVars>
          <dgm:chPref val="3"/>
        </dgm:presLayoutVars>
      </dgm:prSet>
      <dgm:spPr/>
    </dgm:pt>
    <dgm:pt modelId="{CA095E15-8634-4FDA-A6DD-1897A3EBF405}" type="pres">
      <dgm:prSet presAssocID="{DC444BFD-8C30-4ABF-B42B-8C738A08FBE8}" presName="hierChild5" presStyleCnt="0"/>
      <dgm:spPr/>
    </dgm:pt>
  </dgm:ptLst>
  <dgm:cxnLst>
    <dgm:cxn modelId="{09B53C02-FE22-4E94-991E-3568EFF39536}" type="presOf" srcId="{300D472B-75E4-4541-9DFD-6751751DA257}" destId="{DF4C5C09-33C8-4A8C-8CB0-0840FC19308E}" srcOrd="0" destOrd="0" presId="urn:microsoft.com/office/officeart/2005/8/layout/hierarchy1"/>
    <dgm:cxn modelId="{1105A213-8EA6-4221-A92C-95CFD44E83EB}" srcId="{109693F8-1870-46E6-8EDF-3ADC975E633E}" destId="{BAC970C6-E492-41AF-88F1-29942A5A7978}" srcOrd="0" destOrd="0" parTransId="{A51997F8-0F94-4DA9-A86C-E101F8168852}" sibTransId="{3E75C2A6-93DE-412C-AA07-641CB4CF1164}"/>
    <dgm:cxn modelId="{23B8BD1F-7A23-467F-B560-3063BC4A8640}" type="presOf" srcId="{FE081B0C-0DF9-4045-A55B-90B8D2A7E11C}" destId="{6298DEEE-7DEE-47A0-95C0-C8F9AC25993D}" srcOrd="0" destOrd="0" presId="urn:microsoft.com/office/officeart/2005/8/layout/hierarchy1"/>
    <dgm:cxn modelId="{852C4A21-D1E7-48F9-88DE-7BA0A3796AEE}" type="presOf" srcId="{07BC181E-9FFA-4743-97EE-292549387C60}" destId="{992D0B0F-3A24-4923-9C08-2371DFD7D08F}" srcOrd="0" destOrd="0" presId="urn:microsoft.com/office/officeart/2005/8/layout/hierarchy1"/>
    <dgm:cxn modelId="{5EC3A724-FC1A-4F0C-97B3-3FC13D415C77}" srcId="{BAC970C6-E492-41AF-88F1-29942A5A7978}" destId="{07BC181E-9FFA-4743-97EE-292549387C60}" srcOrd="0" destOrd="0" parTransId="{FE081B0C-0DF9-4045-A55B-90B8D2A7E11C}" sibTransId="{219DF1F8-215A-442E-825F-56EA91073E4C}"/>
    <dgm:cxn modelId="{725A432A-6A0C-4BF7-84C7-BCF31603F71A}" type="presOf" srcId="{E61356C8-80A8-48AA-B030-7778F3265719}" destId="{E439E00C-3B56-48AE-B74E-289AE70E219F}" srcOrd="0" destOrd="0" presId="urn:microsoft.com/office/officeart/2005/8/layout/hierarchy1"/>
    <dgm:cxn modelId="{9284CE2D-DF09-4BF3-B1AC-04ECBEB7DE3B}" srcId="{785D86ED-0889-4ECC-887A-C792CA5AC0C2}" destId="{DC444BFD-8C30-4ABF-B42B-8C738A08FBE8}" srcOrd="0" destOrd="0" parTransId="{E3464F5C-A7BA-4561-9DB7-1CE845EFB457}" sibTransId="{BE227997-8916-4894-A858-BB3811318022}"/>
    <dgm:cxn modelId="{4620BA30-C2F0-4A46-BC36-437DC9EA97FE}" srcId="{E7B48EFC-1851-4090-BDF0-EC4BDBB20F3B}" destId="{109693F8-1870-46E6-8EDF-3ADC975E633E}" srcOrd="0" destOrd="0" parTransId="{4C828561-00BC-4998-92D4-8F32031F25A3}" sibTransId="{35607431-519A-497E-B7B3-B48C145EB9A6}"/>
    <dgm:cxn modelId="{4458F03D-F4D2-4E69-9575-6F2DC26A3584}" type="presOf" srcId="{958BFF4B-5DF3-46DE-A88B-80E9AF88B24B}" destId="{E440B484-7975-48A0-B69A-1734652E850A}" srcOrd="0" destOrd="0" presId="urn:microsoft.com/office/officeart/2005/8/layout/hierarchy1"/>
    <dgm:cxn modelId="{E5BC4D3F-2AA9-44A7-A1A9-85ADBA4635FA}" type="presOf" srcId="{785D86ED-0889-4ECC-887A-C792CA5AC0C2}" destId="{56706D26-074F-44E5-BE8F-81FACF48F827}" srcOrd="0" destOrd="0" presId="urn:microsoft.com/office/officeart/2005/8/layout/hierarchy1"/>
    <dgm:cxn modelId="{0B80CC3F-B4F0-4B61-A91D-56FD77CAEDB3}" type="presOf" srcId="{3152A4C3-EA3B-4AA0-A2AD-5E522BCD92E1}" destId="{5232A90E-C702-4FE3-9FA4-C0D78764F159}" srcOrd="0" destOrd="0" presId="urn:microsoft.com/office/officeart/2005/8/layout/hierarchy1"/>
    <dgm:cxn modelId="{B93BC362-45C5-450A-ACC7-9A21EB4600F0}" srcId="{07BC181E-9FFA-4743-97EE-292549387C60}" destId="{43BDC4E2-CAB1-4C8A-9492-6BF2D77508E6}" srcOrd="0" destOrd="0" parTransId="{5374E525-CA6F-4419-A5FC-F188B07FC426}" sibTransId="{5828A193-FE8D-4CB4-BEDD-E5956174E1AC}"/>
    <dgm:cxn modelId="{91567646-5FD2-4CFA-A247-9801F6305AD9}" type="presOf" srcId="{109693F8-1870-46E6-8EDF-3ADC975E633E}" destId="{F3487562-18E6-4FB8-AB5D-DE836B7B3FFB}" srcOrd="0" destOrd="0" presId="urn:microsoft.com/office/officeart/2005/8/layout/hierarchy1"/>
    <dgm:cxn modelId="{09C5E068-227E-4D25-A93F-8BE020FD2C37}" type="presOf" srcId="{8AC9BEB1-E91D-4C2E-836B-5848D6161567}" destId="{57C9CFB0-8993-4CE9-B0E6-D4DB5B4C49EA}" srcOrd="0" destOrd="0" presId="urn:microsoft.com/office/officeart/2005/8/layout/hierarchy1"/>
    <dgm:cxn modelId="{1849AE4C-5326-4E6F-B34E-6417F2EAFE93}" srcId="{4373D6C2-E1F9-4BF6-8A69-9A2DEABEAF07}" destId="{300D472B-75E4-4541-9DFD-6751751DA257}" srcOrd="0" destOrd="0" parTransId="{E61356C8-80A8-48AA-B030-7778F3265719}" sibTransId="{320C3CCE-D17E-4042-9F8C-31684BC136F9}"/>
    <dgm:cxn modelId="{F2AF3E6D-4750-4816-A130-7116ECB8AE63}" type="presOf" srcId="{5BE142FB-B829-47F1-B63A-34D227038293}" destId="{62B6C2E7-2135-4A87-9D09-D10D9B99E681}" srcOrd="0" destOrd="0" presId="urn:microsoft.com/office/officeart/2005/8/layout/hierarchy1"/>
    <dgm:cxn modelId="{F0597D71-B441-4C16-B8E0-8B5262249FE8}" type="presOf" srcId="{6E90B2E8-F166-4ECB-A9DB-AE96A464C6ED}" destId="{0ED3182B-7E36-4CE5-AC75-52F78D67CAC0}" srcOrd="0" destOrd="0" presId="urn:microsoft.com/office/officeart/2005/8/layout/hierarchy1"/>
    <dgm:cxn modelId="{DF39AF71-B307-481C-BA66-3332E20D4308}" srcId="{3152A4C3-EA3B-4AA0-A2AD-5E522BCD92E1}" destId="{785D86ED-0889-4ECC-887A-C792CA5AC0C2}" srcOrd="0" destOrd="0" parTransId="{6E90B2E8-F166-4ECB-A9DB-AE96A464C6ED}" sibTransId="{36BE47CE-978C-4DFE-B9DD-B6A1CAD01EC4}"/>
    <dgm:cxn modelId="{C86AA676-CFC2-43F0-AC5E-13E701A497D1}" type="presOf" srcId="{5374E525-CA6F-4419-A5FC-F188B07FC426}" destId="{B903EF3B-5294-4799-B0D0-6335BE2A2710}" srcOrd="0" destOrd="0" presId="urn:microsoft.com/office/officeart/2005/8/layout/hierarchy1"/>
    <dgm:cxn modelId="{05199559-DAED-46B9-B12D-3E97E7B24690}" type="presOf" srcId="{9D895844-A6C0-4A0E-8B00-D59BDAF9A3D9}" destId="{9D62C498-8C5F-4483-84E7-23FC60C6F4AA}" srcOrd="0" destOrd="0" presId="urn:microsoft.com/office/officeart/2005/8/layout/hierarchy1"/>
    <dgm:cxn modelId="{CCE64C7D-067B-4FC9-9D12-5C9FC47D9287}" srcId="{A4C141A1-7415-4716-8D62-90033D0F2076}" destId="{3C7CC95E-49DC-4C09-80B6-07DB9657B4FF}" srcOrd="0" destOrd="0" parTransId="{1158316C-FBD3-4509-9CCC-E9E5C90C510C}" sibTransId="{9F60C7AB-7ABA-4233-98EE-F6977E269322}"/>
    <dgm:cxn modelId="{045C2380-1313-45B8-9AB3-B2A56ED979DA}" type="presOf" srcId="{1158316C-FBD3-4509-9CCC-E9E5C90C510C}" destId="{88187CCA-5A07-4827-B1D2-32994D5CB03A}" srcOrd="0" destOrd="0" presId="urn:microsoft.com/office/officeart/2005/8/layout/hierarchy1"/>
    <dgm:cxn modelId="{37C59985-12ED-45B0-B653-DCA7968D6D61}" type="presOf" srcId="{3C7CC95E-49DC-4C09-80B6-07DB9657B4FF}" destId="{80599A85-CADE-416C-9CBC-8D22008514F7}" srcOrd="0" destOrd="0" presId="urn:microsoft.com/office/officeart/2005/8/layout/hierarchy1"/>
    <dgm:cxn modelId="{3CF4888A-75DB-4D4F-A8C0-EEDD51257BA9}" type="presOf" srcId="{BAC970C6-E492-41AF-88F1-29942A5A7978}" destId="{A7ED2D92-2A2C-4ED8-AE77-91FD0A378516}" srcOrd="0" destOrd="0" presId="urn:microsoft.com/office/officeart/2005/8/layout/hierarchy1"/>
    <dgm:cxn modelId="{E1092196-5BE5-4165-8156-477B579A9872}" type="presOf" srcId="{E7B48EFC-1851-4090-BDF0-EC4BDBB20F3B}" destId="{46E94DEA-157A-4F49-AEDC-A956D640EDA8}" srcOrd="0" destOrd="0" presId="urn:microsoft.com/office/officeart/2005/8/layout/hierarchy1"/>
    <dgm:cxn modelId="{D3B7DB9C-B15F-4126-B94D-AAFA0388D8E7}" type="presOf" srcId="{683354BE-1C98-4B58-BF01-8D1D8F2FCF5E}" destId="{051AC696-3519-45C0-93A0-B5BE325B3D2E}" srcOrd="0" destOrd="0" presId="urn:microsoft.com/office/officeart/2005/8/layout/hierarchy1"/>
    <dgm:cxn modelId="{1900B0A5-B381-48CC-868C-BDE2DCE975E3}" type="presOf" srcId="{6C07FBCC-B408-4E74-BD34-4D5DD60232DF}" destId="{F30144B2-5FE7-41E9-967F-C7C0621F8AA3}" srcOrd="0" destOrd="0" presId="urn:microsoft.com/office/officeart/2005/8/layout/hierarchy1"/>
    <dgm:cxn modelId="{CE88C7A9-9E49-48B4-B7D3-F2DFC47BBBC0}" type="presOf" srcId="{A4C141A1-7415-4716-8D62-90033D0F2076}" destId="{CBDACF12-8A2B-4DA9-B19C-A3FF4FE7FA4F}" srcOrd="0" destOrd="0" presId="urn:microsoft.com/office/officeart/2005/8/layout/hierarchy1"/>
    <dgm:cxn modelId="{4C7CF2B2-1D8E-46E3-BF4B-C2E3AD6AFBDE}" type="presOf" srcId="{927E5ECD-19E7-409C-9AF2-2DA060065488}" destId="{34988F8D-B47A-49AC-8E76-4ECEF554EB28}" srcOrd="0" destOrd="0" presId="urn:microsoft.com/office/officeart/2005/8/layout/hierarchy1"/>
    <dgm:cxn modelId="{83D175B4-C4AE-4797-B20F-6410A7AEFFD9}" srcId="{9D895844-A6C0-4A0E-8B00-D59BDAF9A3D9}" destId="{3152A4C3-EA3B-4AA0-A2AD-5E522BCD92E1}" srcOrd="1" destOrd="0" parTransId="{5BE142FB-B829-47F1-B63A-34D227038293}" sibTransId="{7812D26A-7C59-4820-B231-FDE7186430A4}"/>
    <dgm:cxn modelId="{CBF2D5D4-5104-4B71-83CC-02FDF4557296}" srcId="{9D895844-A6C0-4A0E-8B00-D59BDAF9A3D9}" destId="{A4C141A1-7415-4716-8D62-90033D0F2076}" srcOrd="0" destOrd="0" parTransId="{6C07FBCC-B408-4E74-BD34-4D5DD60232DF}" sibTransId="{58F5E70D-B0CC-490E-A6C1-6A239B38F4C3}"/>
    <dgm:cxn modelId="{5D2C74D6-E10A-48F3-A705-366CDA0F0FCB}" type="presOf" srcId="{A51997F8-0F94-4DA9-A86C-E101F8168852}" destId="{792AF8A7-F617-4322-8537-6653AC9BF103}" srcOrd="0" destOrd="0" presId="urn:microsoft.com/office/officeart/2005/8/layout/hierarchy1"/>
    <dgm:cxn modelId="{79737ADE-04B0-4D89-8C27-9478ADE859FF}" srcId="{43BDC4E2-CAB1-4C8A-9492-6BF2D77508E6}" destId="{B9BF5124-8CFE-49CB-AA2C-51D6A0C6625B}" srcOrd="0" destOrd="0" parTransId="{927E5ECD-19E7-409C-9AF2-2DA060065488}" sibTransId="{16124FF8-3AAB-4105-8846-4A07A83FC870}"/>
    <dgm:cxn modelId="{577EC8DE-EBCA-4903-B7DC-BAE43661A75D}" type="presOf" srcId="{43BDC4E2-CAB1-4C8A-9492-6BF2D77508E6}" destId="{1979ADB5-5232-4E66-85B1-25CA04E37126}" srcOrd="0" destOrd="0" presId="urn:microsoft.com/office/officeart/2005/8/layout/hierarchy1"/>
    <dgm:cxn modelId="{D1BF9ADF-3198-4518-8DCD-0AE985F6AAF6}" srcId="{BAC970C6-E492-41AF-88F1-29942A5A7978}" destId="{683354BE-1C98-4B58-BF01-8D1D8F2FCF5E}" srcOrd="1" destOrd="0" parTransId="{FCD65A20-5875-402E-B2E6-D699EE84365C}" sibTransId="{674D5F6D-F46E-4B23-920B-EF817C2CD938}"/>
    <dgm:cxn modelId="{4C07C9EF-0655-4294-8F27-CB43498B37CE}" srcId="{300D472B-75E4-4541-9DFD-6751751DA257}" destId="{9D895844-A6C0-4A0E-8B00-D59BDAF9A3D9}" srcOrd="0" destOrd="0" parTransId="{8AC9BEB1-E91D-4C2E-836B-5848D6161567}" sibTransId="{151AFF10-C9F3-413A-B330-C40426439A53}"/>
    <dgm:cxn modelId="{E5037DF2-3D55-4F48-9866-FD7EBE02B051}" type="presOf" srcId="{4373D6C2-E1F9-4BF6-8A69-9A2DEABEAF07}" destId="{F2E063D0-40A8-4E4C-AA98-EF09017BA16D}" srcOrd="0" destOrd="0" presId="urn:microsoft.com/office/officeart/2005/8/layout/hierarchy1"/>
    <dgm:cxn modelId="{E48F3AF4-01E5-4A20-92F4-CEBC4B0A6A28}" srcId="{683354BE-1C98-4B58-BF01-8D1D8F2FCF5E}" destId="{4373D6C2-E1F9-4BF6-8A69-9A2DEABEAF07}" srcOrd="0" destOrd="0" parTransId="{958BFF4B-5DF3-46DE-A88B-80E9AF88B24B}" sibTransId="{511E7445-34AD-4402-A449-678015E4A3BF}"/>
    <dgm:cxn modelId="{552DF0F5-143F-4EF8-BA5D-25855BE32A39}" type="presOf" srcId="{B9BF5124-8CFE-49CB-AA2C-51D6A0C6625B}" destId="{FE8A7D46-3B51-490E-9ACD-A3521AC45695}" srcOrd="0" destOrd="0" presId="urn:microsoft.com/office/officeart/2005/8/layout/hierarchy1"/>
    <dgm:cxn modelId="{73571FFD-EE89-4660-AF71-35BDE30E71EE}" type="presOf" srcId="{FCD65A20-5875-402E-B2E6-D699EE84365C}" destId="{ACB6D7EE-2FFC-4863-A12B-4087AE1FFB17}" srcOrd="0" destOrd="0" presId="urn:microsoft.com/office/officeart/2005/8/layout/hierarchy1"/>
    <dgm:cxn modelId="{DBA1A4FD-92FF-4AA1-8598-0DC161E295A3}" type="presOf" srcId="{E3464F5C-A7BA-4561-9DB7-1CE845EFB457}" destId="{A04E8F77-35C5-4CD1-AF49-882214DD5FA6}" srcOrd="0" destOrd="0" presId="urn:microsoft.com/office/officeart/2005/8/layout/hierarchy1"/>
    <dgm:cxn modelId="{FF578BFE-9564-4783-B9E1-DB75D4D9935F}" type="presOf" srcId="{DC444BFD-8C30-4ABF-B42B-8C738A08FBE8}" destId="{D745341B-C7E5-4B56-9502-61DFC86AB17B}" srcOrd="0" destOrd="0" presId="urn:microsoft.com/office/officeart/2005/8/layout/hierarchy1"/>
    <dgm:cxn modelId="{C45D331D-0EB6-4BCF-A45B-308A9D6CB4F9}" type="presParOf" srcId="{46E94DEA-157A-4F49-AEDC-A956D640EDA8}" destId="{AFE09A85-719F-40E2-B2D5-F87B254F531A}" srcOrd="0" destOrd="0" presId="urn:microsoft.com/office/officeart/2005/8/layout/hierarchy1"/>
    <dgm:cxn modelId="{9C41AF8C-88D2-474C-A1EE-EF66916BD795}" type="presParOf" srcId="{AFE09A85-719F-40E2-B2D5-F87B254F531A}" destId="{1E16D9DD-B9E6-47C4-9AAE-C16DB838AB3D}" srcOrd="0" destOrd="0" presId="urn:microsoft.com/office/officeart/2005/8/layout/hierarchy1"/>
    <dgm:cxn modelId="{CD4E3934-A732-44D3-8A03-B08DBC11CD68}" type="presParOf" srcId="{1E16D9DD-B9E6-47C4-9AAE-C16DB838AB3D}" destId="{8A6777ED-F8DA-410F-A5A0-E4113209D3B3}" srcOrd="0" destOrd="0" presId="urn:microsoft.com/office/officeart/2005/8/layout/hierarchy1"/>
    <dgm:cxn modelId="{8BA3E862-D4F2-454C-9028-D527F6BE6385}" type="presParOf" srcId="{1E16D9DD-B9E6-47C4-9AAE-C16DB838AB3D}" destId="{F3487562-18E6-4FB8-AB5D-DE836B7B3FFB}" srcOrd="1" destOrd="0" presId="urn:microsoft.com/office/officeart/2005/8/layout/hierarchy1"/>
    <dgm:cxn modelId="{39870A76-12F5-4272-B2D2-CC17D645C3A0}" type="presParOf" srcId="{AFE09A85-719F-40E2-B2D5-F87B254F531A}" destId="{0A9502F7-3877-4981-BD66-9D06CE0ECB63}" srcOrd="1" destOrd="0" presId="urn:microsoft.com/office/officeart/2005/8/layout/hierarchy1"/>
    <dgm:cxn modelId="{52317486-3E3D-41D7-89B2-459B4945B92A}" type="presParOf" srcId="{0A9502F7-3877-4981-BD66-9D06CE0ECB63}" destId="{792AF8A7-F617-4322-8537-6653AC9BF103}" srcOrd="0" destOrd="0" presId="urn:microsoft.com/office/officeart/2005/8/layout/hierarchy1"/>
    <dgm:cxn modelId="{717848BC-D087-4B2B-94A3-24BA6BCE0723}" type="presParOf" srcId="{0A9502F7-3877-4981-BD66-9D06CE0ECB63}" destId="{02665F5C-D41B-4043-81A1-98D33E04E1EB}" srcOrd="1" destOrd="0" presId="urn:microsoft.com/office/officeart/2005/8/layout/hierarchy1"/>
    <dgm:cxn modelId="{30C7C484-8F51-4D61-AF85-B767718B0905}" type="presParOf" srcId="{02665F5C-D41B-4043-81A1-98D33E04E1EB}" destId="{FA35DA00-A352-4A3B-82B0-2C440B207BD1}" srcOrd="0" destOrd="0" presId="urn:microsoft.com/office/officeart/2005/8/layout/hierarchy1"/>
    <dgm:cxn modelId="{211BF958-946A-4B1A-8DE3-2860A7BE4A9C}" type="presParOf" srcId="{FA35DA00-A352-4A3B-82B0-2C440B207BD1}" destId="{27A77AA1-02E5-4DAE-8781-43D50B996F19}" srcOrd="0" destOrd="0" presId="urn:microsoft.com/office/officeart/2005/8/layout/hierarchy1"/>
    <dgm:cxn modelId="{7297B95A-BE39-4968-AF89-0292D41F1788}" type="presParOf" srcId="{FA35DA00-A352-4A3B-82B0-2C440B207BD1}" destId="{A7ED2D92-2A2C-4ED8-AE77-91FD0A378516}" srcOrd="1" destOrd="0" presId="urn:microsoft.com/office/officeart/2005/8/layout/hierarchy1"/>
    <dgm:cxn modelId="{25A2894F-11DE-46C8-B853-681C4F698420}" type="presParOf" srcId="{02665F5C-D41B-4043-81A1-98D33E04E1EB}" destId="{5854CF5E-C750-456D-9152-82F24F83AAA6}" srcOrd="1" destOrd="0" presId="urn:microsoft.com/office/officeart/2005/8/layout/hierarchy1"/>
    <dgm:cxn modelId="{8DA79717-6899-4AD0-A22C-6F0DFB7EEA7B}" type="presParOf" srcId="{5854CF5E-C750-456D-9152-82F24F83AAA6}" destId="{6298DEEE-7DEE-47A0-95C0-C8F9AC25993D}" srcOrd="0" destOrd="0" presId="urn:microsoft.com/office/officeart/2005/8/layout/hierarchy1"/>
    <dgm:cxn modelId="{46439EB1-B104-4D41-B917-2CFD31F28E1F}" type="presParOf" srcId="{5854CF5E-C750-456D-9152-82F24F83AAA6}" destId="{21936A4C-878B-41B6-84B0-153B2CB17821}" srcOrd="1" destOrd="0" presId="urn:microsoft.com/office/officeart/2005/8/layout/hierarchy1"/>
    <dgm:cxn modelId="{D31A3D64-A2C6-44DE-9E88-B074418846F2}" type="presParOf" srcId="{21936A4C-878B-41B6-84B0-153B2CB17821}" destId="{17C834E0-0B22-49A7-8DDA-C7890542EFAA}" srcOrd="0" destOrd="0" presId="urn:microsoft.com/office/officeart/2005/8/layout/hierarchy1"/>
    <dgm:cxn modelId="{6A2781EB-ADBC-46C5-A23C-E5EA3E94C225}" type="presParOf" srcId="{17C834E0-0B22-49A7-8DDA-C7890542EFAA}" destId="{BC042BC7-C610-4E09-999D-1691CDCDDE41}" srcOrd="0" destOrd="0" presId="urn:microsoft.com/office/officeart/2005/8/layout/hierarchy1"/>
    <dgm:cxn modelId="{F01D154A-47BF-493D-8AC9-D2B60DF1A5FF}" type="presParOf" srcId="{17C834E0-0B22-49A7-8DDA-C7890542EFAA}" destId="{992D0B0F-3A24-4923-9C08-2371DFD7D08F}" srcOrd="1" destOrd="0" presId="urn:microsoft.com/office/officeart/2005/8/layout/hierarchy1"/>
    <dgm:cxn modelId="{5AD02E85-83B7-46FB-ABA3-DA8590584402}" type="presParOf" srcId="{21936A4C-878B-41B6-84B0-153B2CB17821}" destId="{0BCA76B1-ABDB-40F6-9B94-A8535E60248C}" srcOrd="1" destOrd="0" presId="urn:microsoft.com/office/officeart/2005/8/layout/hierarchy1"/>
    <dgm:cxn modelId="{DBE24F75-BDB4-4C7F-AC91-C213B7AEA120}" type="presParOf" srcId="{0BCA76B1-ABDB-40F6-9B94-A8535E60248C}" destId="{B903EF3B-5294-4799-B0D0-6335BE2A2710}" srcOrd="0" destOrd="0" presId="urn:microsoft.com/office/officeart/2005/8/layout/hierarchy1"/>
    <dgm:cxn modelId="{DA863847-3CE6-435B-8CFC-F7B2ADF8585C}" type="presParOf" srcId="{0BCA76B1-ABDB-40F6-9B94-A8535E60248C}" destId="{ABA4C588-99A4-4FDD-BD73-8A5F22594246}" srcOrd="1" destOrd="0" presId="urn:microsoft.com/office/officeart/2005/8/layout/hierarchy1"/>
    <dgm:cxn modelId="{9A6B71E7-E474-49F9-89E2-EF7E1FF3258A}" type="presParOf" srcId="{ABA4C588-99A4-4FDD-BD73-8A5F22594246}" destId="{D3BAB85D-CF42-4024-A45F-2744066D7DD6}" srcOrd="0" destOrd="0" presId="urn:microsoft.com/office/officeart/2005/8/layout/hierarchy1"/>
    <dgm:cxn modelId="{F670E9D9-E700-414A-B33B-E2914103B471}" type="presParOf" srcId="{D3BAB85D-CF42-4024-A45F-2744066D7DD6}" destId="{EA2CB183-9942-4EF4-BD3F-747FF68852DD}" srcOrd="0" destOrd="0" presId="urn:microsoft.com/office/officeart/2005/8/layout/hierarchy1"/>
    <dgm:cxn modelId="{75A47645-F0F4-4681-9B92-0B165ACC2C51}" type="presParOf" srcId="{D3BAB85D-CF42-4024-A45F-2744066D7DD6}" destId="{1979ADB5-5232-4E66-85B1-25CA04E37126}" srcOrd="1" destOrd="0" presId="urn:microsoft.com/office/officeart/2005/8/layout/hierarchy1"/>
    <dgm:cxn modelId="{F0899732-6B36-4B9A-9A67-645A153FD881}" type="presParOf" srcId="{ABA4C588-99A4-4FDD-BD73-8A5F22594246}" destId="{BD29006E-9BD5-4057-A889-8DE6E660D05A}" srcOrd="1" destOrd="0" presId="urn:microsoft.com/office/officeart/2005/8/layout/hierarchy1"/>
    <dgm:cxn modelId="{3C6B401A-F54C-42DE-8BE0-24328F7AD75F}" type="presParOf" srcId="{BD29006E-9BD5-4057-A889-8DE6E660D05A}" destId="{34988F8D-B47A-49AC-8E76-4ECEF554EB28}" srcOrd="0" destOrd="0" presId="urn:microsoft.com/office/officeart/2005/8/layout/hierarchy1"/>
    <dgm:cxn modelId="{0BFCC584-A87A-4AB1-810F-3D21AED6944F}" type="presParOf" srcId="{BD29006E-9BD5-4057-A889-8DE6E660D05A}" destId="{22A206CE-9D41-4A17-89D5-57EB185BD689}" srcOrd="1" destOrd="0" presId="urn:microsoft.com/office/officeart/2005/8/layout/hierarchy1"/>
    <dgm:cxn modelId="{39C5090A-8FA2-4A60-901D-9D07B3898E55}" type="presParOf" srcId="{22A206CE-9D41-4A17-89D5-57EB185BD689}" destId="{C13B2473-7C3B-4FA3-9C15-5557D08DFBD5}" srcOrd="0" destOrd="0" presId="urn:microsoft.com/office/officeart/2005/8/layout/hierarchy1"/>
    <dgm:cxn modelId="{183340FF-1483-4F9F-B603-B53D52F72DB9}" type="presParOf" srcId="{C13B2473-7C3B-4FA3-9C15-5557D08DFBD5}" destId="{00AF4A48-1E0D-48AD-8DA4-F5C2646EA8E3}" srcOrd="0" destOrd="0" presId="urn:microsoft.com/office/officeart/2005/8/layout/hierarchy1"/>
    <dgm:cxn modelId="{C5204FB4-D030-4709-9080-93955D7FB4CA}" type="presParOf" srcId="{C13B2473-7C3B-4FA3-9C15-5557D08DFBD5}" destId="{FE8A7D46-3B51-490E-9ACD-A3521AC45695}" srcOrd="1" destOrd="0" presId="urn:microsoft.com/office/officeart/2005/8/layout/hierarchy1"/>
    <dgm:cxn modelId="{5E9CEB79-B24E-43AE-B5BE-BDEACCD0A896}" type="presParOf" srcId="{22A206CE-9D41-4A17-89D5-57EB185BD689}" destId="{97E25935-91CA-46BC-A1F7-89BF113966AF}" srcOrd="1" destOrd="0" presId="urn:microsoft.com/office/officeart/2005/8/layout/hierarchy1"/>
    <dgm:cxn modelId="{891FF791-D018-4DB0-9FB2-B469E97496C6}" type="presParOf" srcId="{5854CF5E-C750-456D-9152-82F24F83AAA6}" destId="{ACB6D7EE-2FFC-4863-A12B-4087AE1FFB17}" srcOrd="2" destOrd="0" presId="urn:microsoft.com/office/officeart/2005/8/layout/hierarchy1"/>
    <dgm:cxn modelId="{CAE09CD1-7B1B-480E-97C1-FB8ADBBC397B}" type="presParOf" srcId="{5854CF5E-C750-456D-9152-82F24F83AAA6}" destId="{6C6D4FBD-D9BB-4BA7-8754-2C2FF640BCEA}" srcOrd="3" destOrd="0" presId="urn:microsoft.com/office/officeart/2005/8/layout/hierarchy1"/>
    <dgm:cxn modelId="{118727D9-773F-4357-9030-BFA0235964DE}" type="presParOf" srcId="{6C6D4FBD-D9BB-4BA7-8754-2C2FF640BCEA}" destId="{4B422C64-DA52-4308-A915-1F59C28218D7}" srcOrd="0" destOrd="0" presId="urn:microsoft.com/office/officeart/2005/8/layout/hierarchy1"/>
    <dgm:cxn modelId="{65629249-53F1-41C4-8993-4FA9632FB8E6}" type="presParOf" srcId="{4B422C64-DA52-4308-A915-1F59C28218D7}" destId="{D5068296-4633-44EC-BA9E-EBC83F59954D}" srcOrd="0" destOrd="0" presId="urn:microsoft.com/office/officeart/2005/8/layout/hierarchy1"/>
    <dgm:cxn modelId="{E69A7A0A-E9C1-4A19-BDC1-7F09DFA8A1AF}" type="presParOf" srcId="{4B422C64-DA52-4308-A915-1F59C28218D7}" destId="{051AC696-3519-45C0-93A0-B5BE325B3D2E}" srcOrd="1" destOrd="0" presId="urn:microsoft.com/office/officeart/2005/8/layout/hierarchy1"/>
    <dgm:cxn modelId="{63A28721-E614-4074-9E03-9AD66FD72FBD}" type="presParOf" srcId="{6C6D4FBD-D9BB-4BA7-8754-2C2FF640BCEA}" destId="{27DD16AD-6E50-4FA3-9EA5-BE6CDB56D46E}" srcOrd="1" destOrd="0" presId="urn:microsoft.com/office/officeart/2005/8/layout/hierarchy1"/>
    <dgm:cxn modelId="{867252E1-F7EC-4E39-920E-A5465E5A0674}" type="presParOf" srcId="{27DD16AD-6E50-4FA3-9EA5-BE6CDB56D46E}" destId="{E440B484-7975-48A0-B69A-1734652E850A}" srcOrd="0" destOrd="0" presId="urn:microsoft.com/office/officeart/2005/8/layout/hierarchy1"/>
    <dgm:cxn modelId="{35634085-8517-4756-82B5-DF9B0AE76B0F}" type="presParOf" srcId="{27DD16AD-6E50-4FA3-9EA5-BE6CDB56D46E}" destId="{43780AF8-CD42-42E0-B719-4AF2C8A09FA0}" srcOrd="1" destOrd="0" presId="urn:microsoft.com/office/officeart/2005/8/layout/hierarchy1"/>
    <dgm:cxn modelId="{ACBBEF4E-E69E-49D3-9CD6-ED3EE172A3BC}" type="presParOf" srcId="{43780AF8-CD42-42E0-B719-4AF2C8A09FA0}" destId="{A52CD954-7005-48E4-995A-0F2869E83802}" srcOrd="0" destOrd="0" presId="urn:microsoft.com/office/officeart/2005/8/layout/hierarchy1"/>
    <dgm:cxn modelId="{03F6BF5B-ACDF-494A-8A35-9B14D6A08672}" type="presParOf" srcId="{A52CD954-7005-48E4-995A-0F2869E83802}" destId="{AF7D6E9F-586A-4B4F-96A8-A3D6388F9DC1}" srcOrd="0" destOrd="0" presId="urn:microsoft.com/office/officeart/2005/8/layout/hierarchy1"/>
    <dgm:cxn modelId="{8DC9D838-8FAE-4EC8-A9D4-EE7954643553}" type="presParOf" srcId="{A52CD954-7005-48E4-995A-0F2869E83802}" destId="{F2E063D0-40A8-4E4C-AA98-EF09017BA16D}" srcOrd="1" destOrd="0" presId="urn:microsoft.com/office/officeart/2005/8/layout/hierarchy1"/>
    <dgm:cxn modelId="{95807538-093B-4C65-B1BC-D12ABD1E3879}" type="presParOf" srcId="{43780AF8-CD42-42E0-B719-4AF2C8A09FA0}" destId="{287F6C8B-40EA-404B-BD0E-E8608022DF61}" srcOrd="1" destOrd="0" presId="urn:microsoft.com/office/officeart/2005/8/layout/hierarchy1"/>
    <dgm:cxn modelId="{83F98E08-0DC6-4E4B-BF62-D929D354C4C4}" type="presParOf" srcId="{287F6C8B-40EA-404B-BD0E-E8608022DF61}" destId="{E439E00C-3B56-48AE-B74E-289AE70E219F}" srcOrd="0" destOrd="0" presId="urn:microsoft.com/office/officeart/2005/8/layout/hierarchy1"/>
    <dgm:cxn modelId="{0931FFA8-9537-460F-8A3F-CD09DBD3997B}" type="presParOf" srcId="{287F6C8B-40EA-404B-BD0E-E8608022DF61}" destId="{96AF1B47-5D41-443F-A23A-AA9B38D3A379}" srcOrd="1" destOrd="0" presId="urn:microsoft.com/office/officeart/2005/8/layout/hierarchy1"/>
    <dgm:cxn modelId="{FCD40965-1FE2-4E78-92AD-609951AC631A}" type="presParOf" srcId="{96AF1B47-5D41-443F-A23A-AA9B38D3A379}" destId="{F100ABA5-318B-4D67-B844-BEB7C5EBD638}" srcOrd="0" destOrd="0" presId="urn:microsoft.com/office/officeart/2005/8/layout/hierarchy1"/>
    <dgm:cxn modelId="{05BCEF5C-02A6-4084-8258-E5CDDD39B540}" type="presParOf" srcId="{F100ABA5-318B-4D67-B844-BEB7C5EBD638}" destId="{007AB103-E459-4C99-83DC-4FF1A2062329}" srcOrd="0" destOrd="0" presId="urn:microsoft.com/office/officeart/2005/8/layout/hierarchy1"/>
    <dgm:cxn modelId="{32C534FC-DE0F-45DC-B728-CF6D3C948409}" type="presParOf" srcId="{F100ABA5-318B-4D67-B844-BEB7C5EBD638}" destId="{DF4C5C09-33C8-4A8C-8CB0-0840FC19308E}" srcOrd="1" destOrd="0" presId="urn:microsoft.com/office/officeart/2005/8/layout/hierarchy1"/>
    <dgm:cxn modelId="{6DAF09C1-3BDF-4EBD-B2DB-2E304ED94834}" type="presParOf" srcId="{96AF1B47-5D41-443F-A23A-AA9B38D3A379}" destId="{A168F76D-C345-4A20-ABE6-C086065BD71C}" srcOrd="1" destOrd="0" presId="urn:microsoft.com/office/officeart/2005/8/layout/hierarchy1"/>
    <dgm:cxn modelId="{8FDF68F2-1199-4ABA-AB4D-6FDDC433CDAE}" type="presParOf" srcId="{A168F76D-C345-4A20-ABE6-C086065BD71C}" destId="{57C9CFB0-8993-4CE9-B0E6-D4DB5B4C49EA}" srcOrd="0" destOrd="0" presId="urn:microsoft.com/office/officeart/2005/8/layout/hierarchy1"/>
    <dgm:cxn modelId="{B57B1978-3803-4E7F-BA35-EC2E8DC88D34}" type="presParOf" srcId="{A168F76D-C345-4A20-ABE6-C086065BD71C}" destId="{2E5E7D2E-98F0-4F20-B338-500EC5BF07F7}" srcOrd="1" destOrd="0" presId="urn:microsoft.com/office/officeart/2005/8/layout/hierarchy1"/>
    <dgm:cxn modelId="{AE41CC21-84C7-4407-90BB-B7B27E06E992}" type="presParOf" srcId="{2E5E7D2E-98F0-4F20-B338-500EC5BF07F7}" destId="{25D0E492-10CC-414A-AC18-6946C6E9E614}" srcOrd="0" destOrd="0" presId="urn:microsoft.com/office/officeart/2005/8/layout/hierarchy1"/>
    <dgm:cxn modelId="{D3D79CCD-F361-4BD6-A978-6BAFD4527082}" type="presParOf" srcId="{25D0E492-10CC-414A-AC18-6946C6E9E614}" destId="{859455E1-9978-4312-A494-B51514245DD4}" srcOrd="0" destOrd="0" presId="urn:microsoft.com/office/officeart/2005/8/layout/hierarchy1"/>
    <dgm:cxn modelId="{C672A8F8-2F34-4399-B5E1-251F264B7F4D}" type="presParOf" srcId="{25D0E492-10CC-414A-AC18-6946C6E9E614}" destId="{9D62C498-8C5F-4483-84E7-23FC60C6F4AA}" srcOrd="1" destOrd="0" presId="urn:microsoft.com/office/officeart/2005/8/layout/hierarchy1"/>
    <dgm:cxn modelId="{7F94A47D-1FFF-4E75-9C4C-639A965DC20A}" type="presParOf" srcId="{2E5E7D2E-98F0-4F20-B338-500EC5BF07F7}" destId="{76F5AFCC-4FCF-478F-A552-E013E7A41550}" srcOrd="1" destOrd="0" presId="urn:microsoft.com/office/officeart/2005/8/layout/hierarchy1"/>
    <dgm:cxn modelId="{8D5CB6C3-9038-4BE4-80FE-09F3D50742FE}" type="presParOf" srcId="{76F5AFCC-4FCF-478F-A552-E013E7A41550}" destId="{F30144B2-5FE7-41E9-967F-C7C0621F8AA3}" srcOrd="0" destOrd="0" presId="urn:microsoft.com/office/officeart/2005/8/layout/hierarchy1"/>
    <dgm:cxn modelId="{653A13F6-6AB7-48DA-9AA6-9ECABF18CA8C}" type="presParOf" srcId="{76F5AFCC-4FCF-478F-A552-E013E7A41550}" destId="{ADD4FD57-571E-43C3-ABE6-CB35559B9EEA}" srcOrd="1" destOrd="0" presId="urn:microsoft.com/office/officeart/2005/8/layout/hierarchy1"/>
    <dgm:cxn modelId="{BAAC725C-DAD4-4A99-B86F-8C49CC931EBB}" type="presParOf" srcId="{ADD4FD57-571E-43C3-ABE6-CB35559B9EEA}" destId="{0ADE8FC9-5B09-40B5-AA06-98117AA24BDB}" srcOrd="0" destOrd="0" presId="urn:microsoft.com/office/officeart/2005/8/layout/hierarchy1"/>
    <dgm:cxn modelId="{79DCD1FB-5C1F-49B8-9A78-68AF87F81D7A}" type="presParOf" srcId="{0ADE8FC9-5B09-40B5-AA06-98117AA24BDB}" destId="{34AA1DBB-3AE3-457B-B47F-EE6A8AF99EA0}" srcOrd="0" destOrd="0" presId="urn:microsoft.com/office/officeart/2005/8/layout/hierarchy1"/>
    <dgm:cxn modelId="{E40303B5-5ACE-4A24-8DD0-B59052B113C3}" type="presParOf" srcId="{0ADE8FC9-5B09-40B5-AA06-98117AA24BDB}" destId="{CBDACF12-8A2B-4DA9-B19C-A3FF4FE7FA4F}" srcOrd="1" destOrd="0" presId="urn:microsoft.com/office/officeart/2005/8/layout/hierarchy1"/>
    <dgm:cxn modelId="{B34B2E29-2338-4D54-AC2F-B43B11B06610}" type="presParOf" srcId="{ADD4FD57-571E-43C3-ABE6-CB35559B9EEA}" destId="{F926B6A5-6B30-4B27-8BFF-F840C497E116}" srcOrd="1" destOrd="0" presId="urn:microsoft.com/office/officeart/2005/8/layout/hierarchy1"/>
    <dgm:cxn modelId="{9B0374C6-DE87-407D-9F5E-B16CDD7FC0F4}" type="presParOf" srcId="{F926B6A5-6B30-4B27-8BFF-F840C497E116}" destId="{88187CCA-5A07-4827-B1D2-32994D5CB03A}" srcOrd="0" destOrd="0" presId="urn:microsoft.com/office/officeart/2005/8/layout/hierarchy1"/>
    <dgm:cxn modelId="{5B46AA3C-4769-4956-BC14-F951E0FBD4A6}" type="presParOf" srcId="{F926B6A5-6B30-4B27-8BFF-F840C497E116}" destId="{C31ED5E3-3889-4DF0-9417-D05CE24F596D}" srcOrd="1" destOrd="0" presId="urn:microsoft.com/office/officeart/2005/8/layout/hierarchy1"/>
    <dgm:cxn modelId="{99CAC2F8-17E1-4B25-802B-7BC48B070959}" type="presParOf" srcId="{C31ED5E3-3889-4DF0-9417-D05CE24F596D}" destId="{C5275DB4-340A-4F10-A933-CEAA09A0A9CF}" srcOrd="0" destOrd="0" presId="urn:microsoft.com/office/officeart/2005/8/layout/hierarchy1"/>
    <dgm:cxn modelId="{72CCF37A-EB48-47E5-A8CA-83AB71971119}" type="presParOf" srcId="{C5275DB4-340A-4F10-A933-CEAA09A0A9CF}" destId="{A52379F1-21DB-44CB-AC04-97498066C5C0}" srcOrd="0" destOrd="0" presId="urn:microsoft.com/office/officeart/2005/8/layout/hierarchy1"/>
    <dgm:cxn modelId="{6D5B385B-76FF-4915-85CE-A4BDF5636483}" type="presParOf" srcId="{C5275DB4-340A-4F10-A933-CEAA09A0A9CF}" destId="{80599A85-CADE-416C-9CBC-8D22008514F7}" srcOrd="1" destOrd="0" presId="urn:microsoft.com/office/officeart/2005/8/layout/hierarchy1"/>
    <dgm:cxn modelId="{AA40F0BB-1079-4023-BE4B-5588FEC449A8}" type="presParOf" srcId="{C31ED5E3-3889-4DF0-9417-D05CE24F596D}" destId="{A1F9568C-5F1A-4C94-AD23-257FA9AFFA62}" srcOrd="1" destOrd="0" presId="urn:microsoft.com/office/officeart/2005/8/layout/hierarchy1"/>
    <dgm:cxn modelId="{B046B4A0-ED09-4118-BD72-F0F8B4CF76F0}" type="presParOf" srcId="{76F5AFCC-4FCF-478F-A552-E013E7A41550}" destId="{62B6C2E7-2135-4A87-9D09-D10D9B99E681}" srcOrd="2" destOrd="0" presId="urn:microsoft.com/office/officeart/2005/8/layout/hierarchy1"/>
    <dgm:cxn modelId="{7AFD774D-BFA7-473F-BA44-953B2339EC1B}" type="presParOf" srcId="{76F5AFCC-4FCF-478F-A552-E013E7A41550}" destId="{A68A7D14-FCEC-4B78-AA34-0E3F72A99880}" srcOrd="3" destOrd="0" presId="urn:microsoft.com/office/officeart/2005/8/layout/hierarchy1"/>
    <dgm:cxn modelId="{DD95C049-9107-4C6B-82B1-F6B03516B516}" type="presParOf" srcId="{A68A7D14-FCEC-4B78-AA34-0E3F72A99880}" destId="{0E41AB5D-5241-4914-B4B7-DF93FD4B2018}" srcOrd="0" destOrd="0" presId="urn:microsoft.com/office/officeart/2005/8/layout/hierarchy1"/>
    <dgm:cxn modelId="{A6D2E148-51C1-45E1-9400-BB031B0FA25D}" type="presParOf" srcId="{0E41AB5D-5241-4914-B4B7-DF93FD4B2018}" destId="{95B54BA5-1269-4A78-90DE-C95E7DCC1F2A}" srcOrd="0" destOrd="0" presId="urn:microsoft.com/office/officeart/2005/8/layout/hierarchy1"/>
    <dgm:cxn modelId="{1C35D700-1A1D-47DB-8143-4F32E93010C4}" type="presParOf" srcId="{0E41AB5D-5241-4914-B4B7-DF93FD4B2018}" destId="{5232A90E-C702-4FE3-9FA4-C0D78764F159}" srcOrd="1" destOrd="0" presId="urn:microsoft.com/office/officeart/2005/8/layout/hierarchy1"/>
    <dgm:cxn modelId="{2153ED00-95D7-4792-A176-B916A268F6D3}" type="presParOf" srcId="{A68A7D14-FCEC-4B78-AA34-0E3F72A99880}" destId="{77EBC16B-2AF6-4B72-8E24-16A6C073A22E}" srcOrd="1" destOrd="0" presId="urn:microsoft.com/office/officeart/2005/8/layout/hierarchy1"/>
    <dgm:cxn modelId="{3D9BD15A-57B3-494E-A9C2-5E3D9554CFCA}" type="presParOf" srcId="{77EBC16B-2AF6-4B72-8E24-16A6C073A22E}" destId="{0ED3182B-7E36-4CE5-AC75-52F78D67CAC0}" srcOrd="0" destOrd="0" presId="urn:microsoft.com/office/officeart/2005/8/layout/hierarchy1"/>
    <dgm:cxn modelId="{E12D2374-040B-48F6-AB32-8C2724D9D9C4}" type="presParOf" srcId="{77EBC16B-2AF6-4B72-8E24-16A6C073A22E}" destId="{87870ED7-582B-46EF-806E-46B7AD50F173}" srcOrd="1" destOrd="0" presId="urn:microsoft.com/office/officeart/2005/8/layout/hierarchy1"/>
    <dgm:cxn modelId="{FEFFFE6D-7E1B-488B-8B62-A97F60823014}" type="presParOf" srcId="{87870ED7-582B-46EF-806E-46B7AD50F173}" destId="{D3FAA1EF-684C-4709-9376-00CBD06494D4}" srcOrd="0" destOrd="0" presId="urn:microsoft.com/office/officeart/2005/8/layout/hierarchy1"/>
    <dgm:cxn modelId="{EED720CD-797A-4F38-84E5-095F795F3082}" type="presParOf" srcId="{D3FAA1EF-684C-4709-9376-00CBD06494D4}" destId="{DFCDB94D-5BDB-4A4B-BAE9-A8CC25AF8A33}" srcOrd="0" destOrd="0" presId="urn:microsoft.com/office/officeart/2005/8/layout/hierarchy1"/>
    <dgm:cxn modelId="{BE17AA56-507D-4723-B5A7-8E0225DAA7F0}" type="presParOf" srcId="{D3FAA1EF-684C-4709-9376-00CBD06494D4}" destId="{56706D26-074F-44E5-BE8F-81FACF48F827}" srcOrd="1" destOrd="0" presId="urn:microsoft.com/office/officeart/2005/8/layout/hierarchy1"/>
    <dgm:cxn modelId="{A14B81AA-878A-42D0-BF5E-603558750D3A}" type="presParOf" srcId="{87870ED7-582B-46EF-806E-46B7AD50F173}" destId="{7AFBE679-956E-4CDE-B9D9-BEFEEA6A5FA8}" srcOrd="1" destOrd="0" presId="urn:microsoft.com/office/officeart/2005/8/layout/hierarchy1"/>
    <dgm:cxn modelId="{C73905CB-0D88-4B18-B65E-DD1F7F7A0D85}" type="presParOf" srcId="{7AFBE679-956E-4CDE-B9D9-BEFEEA6A5FA8}" destId="{A04E8F77-35C5-4CD1-AF49-882214DD5FA6}" srcOrd="0" destOrd="0" presId="urn:microsoft.com/office/officeart/2005/8/layout/hierarchy1"/>
    <dgm:cxn modelId="{7E4A75FB-E240-4A56-894A-AD8B11F74E5F}" type="presParOf" srcId="{7AFBE679-956E-4CDE-B9D9-BEFEEA6A5FA8}" destId="{627A821C-D101-4E3C-8C8F-49A9718ED410}" srcOrd="1" destOrd="0" presId="urn:microsoft.com/office/officeart/2005/8/layout/hierarchy1"/>
    <dgm:cxn modelId="{FFF7217E-1F2A-4A28-AE41-BA45091EC2F7}" type="presParOf" srcId="{627A821C-D101-4E3C-8C8F-49A9718ED410}" destId="{35DB5224-A073-4C06-A1F6-54EF9A5A60C8}" srcOrd="0" destOrd="0" presId="urn:microsoft.com/office/officeart/2005/8/layout/hierarchy1"/>
    <dgm:cxn modelId="{7B24F406-7642-4E6D-8DBE-2B4F2F654AF4}" type="presParOf" srcId="{35DB5224-A073-4C06-A1F6-54EF9A5A60C8}" destId="{62658C79-851A-4C6E-B296-2DF77C5D7EE6}" srcOrd="0" destOrd="0" presId="urn:microsoft.com/office/officeart/2005/8/layout/hierarchy1"/>
    <dgm:cxn modelId="{2EA8694D-E247-4541-84F2-9CD314D65864}" type="presParOf" srcId="{35DB5224-A073-4C06-A1F6-54EF9A5A60C8}" destId="{D745341B-C7E5-4B56-9502-61DFC86AB17B}" srcOrd="1" destOrd="0" presId="urn:microsoft.com/office/officeart/2005/8/layout/hierarchy1"/>
    <dgm:cxn modelId="{F7E3139A-98C9-4E7A-93A7-D62C96FCC66B}" type="presParOf" srcId="{627A821C-D101-4E3C-8C8F-49A9718ED410}" destId="{CA095E15-8634-4FDA-A6DD-1897A3EBF405}"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5D6A8E-D845-43AB-BE17-EF4FD72653A9}"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s-ES"/>
        </a:p>
      </dgm:t>
    </dgm:pt>
    <dgm:pt modelId="{D5458DD2-2E37-46BA-A51C-D85D52B87539}">
      <dgm:prSet phldrT="[Texto]" custT="1"/>
      <dgm:spPr/>
      <dgm:t>
        <a:bodyPr/>
        <a:lstStyle/>
        <a:p>
          <a:r>
            <a:rPr lang="es-ES_tradnl" sz="1400" b="1" dirty="0">
              <a:solidFill>
                <a:srgbClr val="00B050"/>
              </a:solidFill>
              <a:effectLst>
                <a:outerShdw blurRad="38100" dist="38100" dir="2700000" algn="tl">
                  <a:srgbClr val="000000">
                    <a:alpha val="43137"/>
                  </a:srgbClr>
                </a:outerShdw>
              </a:effectLst>
            </a:rPr>
            <a:t>Compresión</a:t>
          </a:r>
          <a:r>
            <a:rPr lang="es-ES_tradnl" sz="1800" b="1" dirty="0">
              <a:solidFill>
                <a:srgbClr val="00B050"/>
              </a:solidFill>
              <a:effectLst>
                <a:outerShdw blurRad="38100" dist="38100" dir="2700000" algn="tl">
                  <a:srgbClr val="000000">
                    <a:alpha val="43137"/>
                  </a:srgbClr>
                </a:outerShdw>
              </a:effectLst>
            </a:rPr>
            <a:t> directa</a:t>
          </a:r>
          <a:endParaRPr lang="es-ES" sz="1800" b="1" dirty="0">
            <a:solidFill>
              <a:srgbClr val="00B050"/>
            </a:solidFill>
            <a:effectLst>
              <a:outerShdw blurRad="38100" dist="38100" dir="2700000" algn="tl">
                <a:srgbClr val="000000">
                  <a:alpha val="43137"/>
                </a:srgbClr>
              </a:outerShdw>
            </a:effectLst>
          </a:endParaRPr>
        </a:p>
      </dgm:t>
    </dgm:pt>
    <dgm:pt modelId="{16613134-764B-4D40-892A-1C28C0E6DEC1}" type="parTrans" cxnId="{D7D438F9-7349-4B8B-AAA6-FC20FAD97E43}">
      <dgm:prSet/>
      <dgm:spPr/>
      <dgm:t>
        <a:bodyPr/>
        <a:lstStyle/>
        <a:p>
          <a:endParaRPr lang="es-ES" sz="1400"/>
        </a:p>
      </dgm:t>
    </dgm:pt>
    <dgm:pt modelId="{F12C902C-6557-4C7B-B2C8-A265D883359D}" type="sibTrans" cxnId="{D7D438F9-7349-4B8B-AAA6-FC20FAD97E43}">
      <dgm:prSet/>
      <dgm:spPr/>
      <dgm:t>
        <a:bodyPr/>
        <a:lstStyle/>
        <a:p>
          <a:endParaRPr lang="es-ES" sz="1400"/>
        </a:p>
      </dgm:t>
    </dgm:pt>
    <dgm:pt modelId="{BA2E13E5-3D42-42A4-B9C4-1C79F450DDBE}">
      <dgm:prSet phldrT="[Texto]" custT="1"/>
      <dgm:spPr/>
      <dgm:t>
        <a:bodyPr/>
        <a:lstStyle/>
        <a:p>
          <a:r>
            <a:rPr lang="es-ES_tradnl" sz="1400" dirty="0"/>
            <a:t> Efectuar presión en el punto de sangrado durante mín. 10’ sin quitar apósito</a:t>
          </a:r>
          <a:endParaRPr lang="es-ES" sz="1400" dirty="0"/>
        </a:p>
      </dgm:t>
    </dgm:pt>
    <dgm:pt modelId="{C69BC3AD-C98C-41E7-B78E-6950F97A422C}" type="parTrans" cxnId="{A0DD3E06-F540-48B4-AD24-813E4068967E}">
      <dgm:prSet/>
      <dgm:spPr/>
      <dgm:t>
        <a:bodyPr/>
        <a:lstStyle/>
        <a:p>
          <a:endParaRPr lang="es-ES" sz="1400"/>
        </a:p>
      </dgm:t>
    </dgm:pt>
    <dgm:pt modelId="{B7F5B6B8-2A71-4F82-9AB1-4C4DA034577A}" type="sibTrans" cxnId="{A0DD3E06-F540-48B4-AD24-813E4068967E}">
      <dgm:prSet/>
      <dgm:spPr/>
      <dgm:t>
        <a:bodyPr/>
        <a:lstStyle/>
        <a:p>
          <a:endParaRPr lang="es-ES" sz="1400"/>
        </a:p>
      </dgm:t>
    </dgm:pt>
    <dgm:pt modelId="{DD93AB0A-1B6A-4AF7-A4F7-D0BEBF745530}">
      <dgm:prSet phldrT="[Texto]" custT="1"/>
      <dgm:spPr/>
      <dgm:t>
        <a:bodyPr/>
        <a:lstStyle/>
        <a:p>
          <a:r>
            <a:rPr lang="es-ES_tradnl" sz="1800" b="1" dirty="0">
              <a:solidFill>
                <a:srgbClr val="00B050"/>
              </a:solidFill>
              <a:effectLst>
                <a:outerShdw blurRad="38100" dist="38100" dir="2700000" algn="tl">
                  <a:srgbClr val="000000">
                    <a:alpha val="43137"/>
                  </a:srgbClr>
                </a:outerShdw>
              </a:effectLst>
            </a:rPr>
            <a:t>Compresión arterial</a:t>
          </a:r>
          <a:endParaRPr lang="es-ES" sz="1800" b="1" dirty="0">
            <a:solidFill>
              <a:srgbClr val="00B050"/>
            </a:solidFill>
            <a:effectLst>
              <a:outerShdw blurRad="38100" dist="38100" dir="2700000" algn="tl">
                <a:srgbClr val="000000">
                  <a:alpha val="43137"/>
                </a:srgbClr>
              </a:outerShdw>
            </a:effectLst>
          </a:endParaRPr>
        </a:p>
      </dgm:t>
    </dgm:pt>
    <dgm:pt modelId="{22060D88-0CA3-4268-8F51-AD2D19C06EBC}" type="parTrans" cxnId="{3E951B49-C7C7-4A65-9FC8-5248E709E2F4}">
      <dgm:prSet/>
      <dgm:spPr/>
      <dgm:t>
        <a:bodyPr/>
        <a:lstStyle/>
        <a:p>
          <a:endParaRPr lang="es-ES" sz="1400"/>
        </a:p>
      </dgm:t>
    </dgm:pt>
    <dgm:pt modelId="{3743C3E3-B63E-4D7C-BF15-B210FFA18A31}" type="sibTrans" cxnId="{3E951B49-C7C7-4A65-9FC8-5248E709E2F4}">
      <dgm:prSet/>
      <dgm:spPr/>
      <dgm:t>
        <a:bodyPr/>
        <a:lstStyle/>
        <a:p>
          <a:endParaRPr lang="es-ES" sz="1400"/>
        </a:p>
      </dgm:t>
    </dgm:pt>
    <dgm:pt modelId="{0692BAC6-7F40-4B2F-A80C-24CF689AA6C3}">
      <dgm:prSet phldrT="[Texto]" custT="1"/>
      <dgm:spPr/>
      <dgm:t>
        <a:bodyPr/>
        <a:lstStyle/>
        <a:p>
          <a:endParaRPr lang="es-ES" sz="1400" dirty="0"/>
        </a:p>
      </dgm:t>
    </dgm:pt>
    <dgm:pt modelId="{802AEEE9-5071-4DB8-953A-5B5E45B58BBE}" type="parTrans" cxnId="{148A26D7-DC5A-464E-961B-007A548245D5}">
      <dgm:prSet/>
      <dgm:spPr/>
      <dgm:t>
        <a:bodyPr/>
        <a:lstStyle/>
        <a:p>
          <a:endParaRPr lang="es-ES" sz="1400"/>
        </a:p>
      </dgm:t>
    </dgm:pt>
    <dgm:pt modelId="{15F9D769-27F6-49FC-BB10-B4FFD2A33180}" type="sibTrans" cxnId="{148A26D7-DC5A-464E-961B-007A548245D5}">
      <dgm:prSet/>
      <dgm:spPr/>
      <dgm:t>
        <a:bodyPr/>
        <a:lstStyle/>
        <a:p>
          <a:endParaRPr lang="es-ES" sz="1400"/>
        </a:p>
      </dgm:t>
    </dgm:pt>
    <dgm:pt modelId="{4A2AC531-9063-4575-A7C7-8027E47A7BD9}">
      <dgm:prSet phldrT="[Texto]" custT="1"/>
      <dgm:spPr/>
      <dgm:t>
        <a:bodyPr/>
        <a:lstStyle/>
        <a:p>
          <a:r>
            <a:rPr lang="es-ES_tradnl" sz="1400" dirty="0"/>
            <a:t>Se tumba al herido y se eleva el miembro afectado</a:t>
          </a:r>
          <a:endParaRPr lang="es-ES" sz="1400" dirty="0"/>
        </a:p>
      </dgm:t>
    </dgm:pt>
    <dgm:pt modelId="{4BC92FF5-286F-4487-AB72-C793121AFDC4}" type="parTrans" cxnId="{24C29BC8-AEE4-4B4E-8F27-F2C21403C319}">
      <dgm:prSet/>
      <dgm:spPr/>
      <dgm:t>
        <a:bodyPr/>
        <a:lstStyle/>
        <a:p>
          <a:endParaRPr lang="es-ES" sz="1400"/>
        </a:p>
      </dgm:t>
    </dgm:pt>
    <dgm:pt modelId="{165B7CE3-75F8-4D1C-A136-B24A548A4759}" type="sibTrans" cxnId="{24C29BC8-AEE4-4B4E-8F27-F2C21403C319}">
      <dgm:prSet/>
      <dgm:spPr/>
      <dgm:t>
        <a:bodyPr/>
        <a:lstStyle/>
        <a:p>
          <a:endParaRPr lang="es-ES" sz="1400"/>
        </a:p>
      </dgm:t>
    </dgm:pt>
    <dgm:pt modelId="{02B7BF2E-97DA-4A56-83BD-1D52946ACCE9}">
      <dgm:prSet phldrT="[Texto]" custT="1"/>
      <dgm:spPr/>
      <dgm:t>
        <a:bodyPr/>
        <a:lstStyle/>
        <a:p>
          <a:r>
            <a:rPr lang="es-ES_tradnl" sz="1400" dirty="0"/>
            <a:t>Si se detiene la hemorragia, se venda y se traslada al herido al centro sanitario</a:t>
          </a:r>
          <a:endParaRPr lang="es-ES" sz="1400" dirty="0"/>
        </a:p>
      </dgm:t>
    </dgm:pt>
    <dgm:pt modelId="{F7FDB9FF-3F0A-4833-B64D-22A711B4B170}" type="parTrans" cxnId="{775C958F-CDEA-4B88-9089-D7DE62BCB5B3}">
      <dgm:prSet/>
      <dgm:spPr/>
      <dgm:t>
        <a:bodyPr/>
        <a:lstStyle/>
        <a:p>
          <a:endParaRPr lang="es-ES" sz="1400"/>
        </a:p>
      </dgm:t>
    </dgm:pt>
    <dgm:pt modelId="{81D7CBB4-79F5-42EA-B093-89B6157C09C3}" type="sibTrans" cxnId="{775C958F-CDEA-4B88-9089-D7DE62BCB5B3}">
      <dgm:prSet/>
      <dgm:spPr/>
      <dgm:t>
        <a:bodyPr/>
        <a:lstStyle/>
        <a:p>
          <a:endParaRPr lang="es-ES" sz="1400"/>
        </a:p>
      </dgm:t>
    </dgm:pt>
    <dgm:pt modelId="{03AB7EF5-A322-45A6-B205-1E16EB4BC244}">
      <dgm:prSet phldrT="[Texto]" custT="1"/>
      <dgm:spPr/>
      <dgm:t>
        <a:bodyPr/>
        <a:lstStyle/>
        <a:p>
          <a:r>
            <a:rPr lang="es-ES_tradnl" sz="1400" dirty="0"/>
            <a:t>Según las normas ILCOR 2015, no se ha demostrado la eficacia de la comprensión arterial, por lo que tras la comprensión directa hay que pasar al torniquete con las  limitaciones de éste.</a:t>
          </a:r>
          <a:endParaRPr lang="es-ES" sz="1400" dirty="0"/>
        </a:p>
      </dgm:t>
    </dgm:pt>
    <dgm:pt modelId="{F9BA3896-B02D-4CA9-AAC9-6F8E0921455F}" type="parTrans" cxnId="{EEDC241B-17C4-4C4A-88BA-EF85B207ED68}">
      <dgm:prSet/>
      <dgm:spPr/>
      <dgm:t>
        <a:bodyPr/>
        <a:lstStyle/>
        <a:p>
          <a:endParaRPr lang="es-ES" sz="1400"/>
        </a:p>
      </dgm:t>
    </dgm:pt>
    <dgm:pt modelId="{1C50E83B-961D-4016-8ABA-253590359F83}" type="sibTrans" cxnId="{EEDC241B-17C4-4C4A-88BA-EF85B207ED68}">
      <dgm:prSet/>
      <dgm:spPr/>
      <dgm:t>
        <a:bodyPr/>
        <a:lstStyle/>
        <a:p>
          <a:endParaRPr lang="es-ES" sz="1400"/>
        </a:p>
      </dgm:t>
    </dgm:pt>
    <dgm:pt modelId="{04F04327-3E98-4E0F-AAB9-727FA6E2E1D0}">
      <dgm:prSet phldrT="[Texto]" custT="1"/>
      <dgm:spPr/>
      <dgm:t>
        <a:bodyPr/>
        <a:lstStyle/>
        <a:p>
          <a:r>
            <a:rPr lang="es-ES_tradnl" sz="1800" b="1" dirty="0">
              <a:solidFill>
                <a:srgbClr val="00B050"/>
              </a:solidFill>
              <a:effectLst>
                <a:outerShdw blurRad="38100" dist="38100" dir="2700000" algn="tl">
                  <a:srgbClr val="000000">
                    <a:alpha val="43137"/>
                  </a:srgbClr>
                </a:outerShdw>
              </a:effectLst>
            </a:rPr>
            <a:t>Torniquete</a:t>
          </a:r>
          <a:endParaRPr lang="es-ES" sz="1800" b="1" dirty="0">
            <a:solidFill>
              <a:srgbClr val="00B050"/>
            </a:solidFill>
            <a:effectLst>
              <a:outerShdw blurRad="38100" dist="38100" dir="2700000" algn="tl">
                <a:srgbClr val="000000">
                  <a:alpha val="43137"/>
                </a:srgbClr>
              </a:outerShdw>
            </a:effectLst>
          </a:endParaRPr>
        </a:p>
      </dgm:t>
    </dgm:pt>
    <dgm:pt modelId="{D8A06EAE-92CE-46A5-91E5-6EFD86A063A3}" type="parTrans" cxnId="{F1C439B7-F172-49BD-BF95-F1D95A1584D5}">
      <dgm:prSet/>
      <dgm:spPr/>
      <dgm:t>
        <a:bodyPr/>
        <a:lstStyle/>
        <a:p>
          <a:endParaRPr lang="es-ES" sz="1400"/>
        </a:p>
      </dgm:t>
    </dgm:pt>
    <dgm:pt modelId="{2F7E5086-5D0D-4F5D-AA90-C63A600E97A0}" type="sibTrans" cxnId="{F1C439B7-F172-49BD-BF95-F1D95A1584D5}">
      <dgm:prSet/>
      <dgm:spPr/>
      <dgm:t>
        <a:bodyPr/>
        <a:lstStyle/>
        <a:p>
          <a:endParaRPr lang="es-ES" sz="1400"/>
        </a:p>
      </dgm:t>
    </dgm:pt>
    <dgm:pt modelId="{EE793438-8379-452A-98CC-29E9340AB1C5}">
      <dgm:prSet phldrT="[Texto]" custT="1"/>
      <dgm:spPr/>
      <dgm:t>
        <a:bodyPr/>
        <a:lstStyle/>
        <a:p>
          <a:r>
            <a:rPr lang="es-ES_tradnl" sz="1400" dirty="0"/>
            <a:t>Última medida, en parte del brazo o pierna donde hay hueso (miembro machacado, aplastado o amputado</a:t>
          </a:r>
          <a:endParaRPr lang="es-ES" sz="1400" dirty="0"/>
        </a:p>
      </dgm:t>
    </dgm:pt>
    <dgm:pt modelId="{4EEDCA59-3598-40E8-89E6-63DEEF536173}" type="parTrans" cxnId="{2713AFFB-AC6C-4C96-A1A8-3A354BAC5593}">
      <dgm:prSet/>
      <dgm:spPr/>
      <dgm:t>
        <a:bodyPr/>
        <a:lstStyle/>
        <a:p>
          <a:endParaRPr lang="es-ES" sz="1400"/>
        </a:p>
      </dgm:t>
    </dgm:pt>
    <dgm:pt modelId="{C0697982-7CF2-4F44-A6F8-F96E5EF74842}" type="sibTrans" cxnId="{2713AFFB-AC6C-4C96-A1A8-3A354BAC5593}">
      <dgm:prSet/>
      <dgm:spPr/>
      <dgm:t>
        <a:bodyPr/>
        <a:lstStyle/>
        <a:p>
          <a:endParaRPr lang="es-ES" sz="1400"/>
        </a:p>
      </dgm:t>
    </dgm:pt>
    <dgm:pt modelId="{AF78970D-0560-4857-8DE6-3BA9E2BCFAE2}">
      <dgm:prSet phldrT="[Texto]" custT="1"/>
      <dgm:spPr/>
      <dgm:t>
        <a:bodyPr/>
        <a:lstStyle/>
        <a:p>
          <a:r>
            <a:rPr lang="es-ES_tradnl" sz="1400" dirty="0"/>
            <a:t>Pasos:</a:t>
          </a:r>
          <a:endParaRPr lang="es-ES" sz="1400" dirty="0"/>
        </a:p>
      </dgm:t>
    </dgm:pt>
    <dgm:pt modelId="{6E7A9F2F-2713-4DA2-8138-53F1AC0FE4E4}" type="parTrans" cxnId="{B58D4A77-0028-44D8-A0FC-7E5031E49060}">
      <dgm:prSet/>
      <dgm:spPr/>
      <dgm:t>
        <a:bodyPr/>
        <a:lstStyle/>
        <a:p>
          <a:endParaRPr lang="es-ES" sz="1400"/>
        </a:p>
      </dgm:t>
    </dgm:pt>
    <dgm:pt modelId="{BBE635F0-B9B2-497E-88FC-538D49D21D4E}" type="sibTrans" cxnId="{B58D4A77-0028-44D8-A0FC-7E5031E49060}">
      <dgm:prSet/>
      <dgm:spPr/>
      <dgm:t>
        <a:bodyPr/>
        <a:lstStyle/>
        <a:p>
          <a:endParaRPr lang="es-ES" sz="1400"/>
        </a:p>
      </dgm:t>
    </dgm:pt>
    <dgm:pt modelId="{42EE8C9A-3196-47F4-96EF-98B1E6DC83B8}">
      <dgm:prSet phldrT="[Texto]" custT="1"/>
      <dgm:spPr/>
      <dgm:t>
        <a:bodyPr/>
        <a:lstStyle/>
        <a:p>
          <a:r>
            <a:rPr lang="es-ES_tradnl" sz="1400" dirty="0"/>
            <a:t>Se coge un tejido no elástico de unos 3-4 cm y se realiza un nudo</a:t>
          </a:r>
          <a:endParaRPr lang="es-ES" sz="1400" dirty="0"/>
        </a:p>
      </dgm:t>
    </dgm:pt>
    <dgm:pt modelId="{CAB836A4-0E6A-456D-8FD8-46ECC68FC526}" type="parTrans" cxnId="{328E3F20-26EB-4718-90CB-2ED0CF249741}">
      <dgm:prSet/>
      <dgm:spPr/>
      <dgm:t>
        <a:bodyPr/>
        <a:lstStyle/>
        <a:p>
          <a:endParaRPr lang="es-ES" sz="1400"/>
        </a:p>
      </dgm:t>
    </dgm:pt>
    <dgm:pt modelId="{E76F603A-5FAE-4BB0-87C0-312F06A90CF1}" type="sibTrans" cxnId="{328E3F20-26EB-4718-90CB-2ED0CF249741}">
      <dgm:prSet/>
      <dgm:spPr/>
      <dgm:t>
        <a:bodyPr/>
        <a:lstStyle/>
        <a:p>
          <a:endParaRPr lang="es-ES" sz="1400"/>
        </a:p>
      </dgm:t>
    </dgm:pt>
    <dgm:pt modelId="{00F037BF-48FF-4166-AC7F-F7DC8874379E}">
      <dgm:prSet phldrT="[Texto]" custT="1"/>
      <dgm:spPr/>
      <dgm:t>
        <a:bodyPr/>
        <a:lstStyle/>
        <a:p>
          <a:r>
            <a:rPr lang="es-ES_tradnl" sz="1400" dirty="0"/>
            <a:t>Se coloca algo rígido como un palo o bolígrafo, por debajo del nudo</a:t>
          </a:r>
          <a:endParaRPr lang="es-ES" sz="1400" dirty="0"/>
        </a:p>
      </dgm:t>
    </dgm:pt>
    <dgm:pt modelId="{A93B14B7-8430-46D6-9C87-69512DFDFAA1}" type="parTrans" cxnId="{0EDBBD2E-83D9-4743-9812-63CAA3424F82}">
      <dgm:prSet/>
      <dgm:spPr/>
      <dgm:t>
        <a:bodyPr/>
        <a:lstStyle/>
        <a:p>
          <a:endParaRPr lang="es-ES" sz="1400"/>
        </a:p>
      </dgm:t>
    </dgm:pt>
    <dgm:pt modelId="{B3B42E23-EC30-488C-87C7-2D4D47B43893}" type="sibTrans" cxnId="{0EDBBD2E-83D9-4743-9812-63CAA3424F82}">
      <dgm:prSet/>
      <dgm:spPr/>
      <dgm:t>
        <a:bodyPr/>
        <a:lstStyle/>
        <a:p>
          <a:endParaRPr lang="es-ES" sz="1400"/>
        </a:p>
      </dgm:t>
    </dgm:pt>
    <dgm:pt modelId="{C22C5DDE-178D-4F62-A897-9E226BD4BF5E}">
      <dgm:prSet phldrT="[Texto]" custT="1"/>
      <dgm:spPr/>
      <dgm:t>
        <a:bodyPr/>
        <a:lstStyle/>
        <a:p>
          <a:r>
            <a:rPr lang="es-ES_tradnl" sz="1400" dirty="0"/>
            <a:t>Damos vueltas al palo hasta que la herida deje de sangrar</a:t>
          </a:r>
          <a:endParaRPr lang="es-ES" sz="1400" dirty="0"/>
        </a:p>
      </dgm:t>
    </dgm:pt>
    <dgm:pt modelId="{16A31F96-ACED-437E-B19D-BE2BAB97941E}" type="parTrans" cxnId="{1E847976-A764-49A7-940B-10791E059370}">
      <dgm:prSet/>
      <dgm:spPr/>
      <dgm:t>
        <a:bodyPr/>
        <a:lstStyle/>
        <a:p>
          <a:endParaRPr lang="es-ES" sz="1400"/>
        </a:p>
      </dgm:t>
    </dgm:pt>
    <dgm:pt modelId="{8FC947AD-7422-4979-B7BE-7E9719B218C0}" type="sibTrans" cxnId="{1E847976-A764-49A7-940B-10791E059370}">
      <dgm:prSet/>
      <dgm:spPr/>
      <dgm:t>
        <a:bodyPr/>
        <a:lstStyle/>
        <a:p>
          <a:endParaRPr lang="es-ES" sz="1400"/>
        </a:p>
      </dgm:t>
    </dgm:pt>
    <dgm:pt modelId="{1D23B475-EC51-408E-81B3-86701A404FF0}">
      <dgm:prSet phldrT="[Texto]" custT="1"/>
      <dgm:spPr/>
      <dgm:t>
        <a:bodyPr/>
        <a:lstStyle/>
        <a:p>
          <a:r>
            <a:rPr lang="es-ES_tradnl" sz="1400" dirty="0"/>
            <a:t>Se sujeta el palo con 2 cuerdas o esparadrapo para que quede sujeto</a:t>
          </a:r>
          <a:endParaRPr lang="es-ES" sz="1400" dirty="0"/>
        </a:p>
      </dgm:t>
    </dgm:pt>
    <dgm:pt modelId="{693AA0D9-88B4-4FDC-BCC0-EA0B19CE0A0D}" type="parTrans" cxnId="{D798F0DE-156F-4F5A-940D-A77560930F56}">
      <dgm:prSet/>
      <dgm:spPr/>
      <dgm:t>
        <a:bodyPr/>
        <a:lstStyle/>
        <a:p>
          <a:endParaRPr lang="es-ES" sz="1400"/>
        </a:p>
      </dgm:t>
    </dgm:pt>
    <dgm:pt modelId="{8918FADD-0379-439C-AD75-D78451B058B3}" type="sibTrans" cxnId="{D798F0DE-156F-4F5A-940D-A77560930F56}">
      <dgm:prSet/>
      <dgm:spPr/>
      <dgm:t>
        <a:bodyPr/>
        <a:lstStyle/>
        <a:p>
          <a:endParaRPr lang="es-ES" sz="1400"/>
        </a:p>
      </dgm:t>
    </dgm:pt>
    <dgm:pt modelId="{D16FE078-F1E9-4431-80A4-41F83C8DCCE8}">
      <dgm:prSet phldrT="[Texto]" custT="1"/>
      <dgm:spPr/>
      <dgm:t>
        <a:bodyPr/>
        <a:lstStyle/>
        <a:p>
          <a:r>
            <a:rPr lang="es-ES_tradnl" sz="1400" dirty="0"/>
            <a:t>Precauciones</a:t>
          </a:r>
          <a:endParaRPr lang="es-ES" sz="1400" dirty="0"/>
        </a:p>
      </dgm:t>
    </dgm:pt>
    <dgm:pt modelId="{2177DDE6-61CD-4D24-A518-4DD5815911CE}" type="parTrans" cxnId="{4CD683B5-D83D-4066-88A3-588DC4791955}">
      <dgm:prSet/>
      <dgm:spPr/>
      <dgm:t>
        <a:bodyPr/>
        <a:lstStyle/>
        <a:p>
          <a:endParaRPr lang="es-ES" sz="1400"/>
        </a:p>
      </dgm:t>
    </dgm:pt>
    <dgm:pt modelId="{35002FEC-B1EF-4900-9CB3-CD964C0098E7}" type="sibTrans" cxnId="{4CD683B5-D83D-4066-88A3-588DC4791955}">
      <dgm:prSet/>
      <dgm:spPr/>
      <dgm:t>
        <a:bodyPr/>
        <a:lstStyle/>
        <a:p>
          <a:endParaRPr lang="es-ES" sz="1400"/>
        </a:p>
      </dgm:t>
    </dgm:pt>
    <dgm:pt modelId="{7DF7F88A-E31B-4549-873E-3685BCFA05A6}">
      <dgm:prSet phldrT="[Texto]" custT="1"/>
      <dgm:spPr/>
      <dgm:t>
        <a:bodyPr/>
        <a:lstStyle/>
        <a:p>
          <a:r>
            <a:rPr lang="es-ES_tradnl" sz="1400" dirty="0"/>
            <a:t>El herido debe ser visitado urgentemente por un médico</a:t>
          </a:r>
          <a:endParaRPr lang="es-ES" sz="1400" dirty="0"/>
        </a:p>
      </dgm:t>
    </dgm:pt>
    <dgm:pt modelId="{A89BB48D-381F-416F-8A55-38C2C6BF7EAA}" type="parTrans" cxnId="{AA8234C0-40F5-452C-A262-3AE086DC5F51}">
      <dgm:prSet/>
      <dgm:spPr/>
      <dgm:t>
        <a:bodyPr/>
        <a:lstStyle/>
        <a:p>
          <a:endParaRPr lang="es-ES" sz="1400"/>
        </a:p>
      </dgm:t>
    </dgm:pt>
    <dgm:pt modelId="{EC1624CF-69E1-4BD9-846C-299EC8D09424}" type="sibTrans" cxnId="{AA8234C0-40F5-452C-A262-3AE086DC5F51}">
      <dgm:prSet/>
      <dgm:spPr/>
      <dgm:t>
        <a:bodyPr/>
        <a:lstStyle/>
        <a:p>
          <a:endParaRPr lang="es-ES" sz="1400"/>
        </a:p>
      </dgm:t>
    </dgm:pt>
    <dgm:pt modelId="{C65EDF6F-CBF5-4B31-926F-9759B64F56E2}">
      <dgm:prSet phldrT="[Texto]" custT="1"/>
      <dgm:spPr/>
      <dgm:t>
        <a:bodyPr/>
        <a:lstStyle/>
        <a:p>
          <a:r>
            <a:rPr lang="es-ES_tradnl" sz="1400" dirty="0"/>
            <a:t>Debe anotarse la hora de colocación del torniquete y poner una T en la cabeza o lugar visible</a:t>
          </a:r>
          <a:endParaRPr lang="es-ES" sz="1400" dirty="0"/>
        </a:p>
      </dgm:t>
    </dgm:pt>
    <dgm:pt modelId="{7D502E1A-E77D-4F29-A294-AEF03C4F7603}" type="parTrans" cxnId="{BD5E8B3D-FD4F-45E5-BB39-B95FD4D7877E}">
      <dgm:prSet/>
      <dgm:spPr/>
      <dgm:t>
        <a:bodyPr/>
        <a:lstStyle/>
        <a:p>
          <a:endParaRPr lang="es-ES" sz="1400"/>
        </a:p>
      </dgm:t>
    </dgm:pt>
    <dgm:pt modelId="{03DBEEBD-30E3-43CE-8424-CBFDE55F30D6}" type="sibTrans" cxnId="{BD5E8B3D-FD4F-45E5-BB39-B95FD4D7877E}">
      <dgm:prSet/>
      <dgm:spPr/>
      <dgm:t>
        <a:bodyPr/>
        <a:lstStyle/>
        <a:p>
          <a:endParaRPr lang="es-ES" sz="1400"/>
        </a:p>
      </dgm:t>
    </dgm:pt>
    <dgm:pt modelId="{0469ED3E-8CB4-4945-AB83-33C3D7A131A9}">
      <dgm:prSet phldrT="[Texto]" custT="1"/>
      <dgm:spPr/>
      <dgm:t>
        <a:bodyPr/>
        <a:lstStyle/>
        <a:p>
          <a:r>
            <a:rPr lang="es-ES_tradnl" sz="1400" dirty="0"/>
            <a:t>Técnica muy peligrosa </a:t>
          </a:r>
          <a:r>
            <a:rPr lang="es-ES_tradnl" sz="1400" dirty="0">
              <a:sym typeface="Wingdings" panose="05000000000000000000" pitchFamily="2" charset="2"/>
            </a:rPr>
            <a:t>mueren los tejidos</a:t>
          </a:r>
          <a:endParaRPr lang="es-ES" sz="1400" dirty="0"/>
        </a:p>
      </dgm:t>
    </dgm:pt>
    <dgm:pt modelId="{23AAF127-A4A6-4F48-8883-DAB3E786CC3C}" type="parTrans" cxnId="{153185B8-2FC1-4A8F-B454-2935BCD048D9}">
      <dgm:prSet/>
      <dgm:spPr/>
      <dgm:t>
        <a:bodyPr/>
        <a:lstStyle/>
        <a:p>
          <a:endParaRPr lang="es-ES" sz="1400"/>
        </a:p>
      </dgm:t>
    </dgm:pt>
    <dgm:pt modelId="{EBDC7637-B9EB-4983-9944-1911D295DD29}" type="sibTrans" cxnId="{153185B8-2FC1-4A8F-B454-2935BCD048D9}">
      <dgm:prSet/>
      <dgm:spPr/>
      <dgm:t>
        <a:bodyPr/>
        <a:lstStyle/>
        <a:p>
          <a:endParaRPr lang="es-ES" sz="1400"/>
        </a:p>
      </dgm:t>
    </dgm:pt>
    <dgm:pt modelId="{1881C7D7-8123-4001-818F-ABB4DBBEA4C8}" type="pres">
      <dgm:prSet presAssocID="{7C5D6A8E-D845-43AB-BE17-EF4FD72653A9}" presName="Name0" presStyleCnt="0">
        <dgm:presLayoutVars>
          <dgm:dir/>
          <dgm:animLvl val="lvl"/>
          <dgm:resizeHandles val="exact"/>
        </dgm:presLayoutVars>
      </dgm:prSet>
      <dgm:spPr/>
    </dgm:pt>
    <dgm:pt modelId="{ABB73EE2-C657-4D34-B4A7-55CCFFC23BF6}" type="pres">
      <dgm:prSet presAssocID="{D5458DD2-2E37-46BA-A51C-D85D52B87539}" presName="linNode" presStyleCnt="0"/>
      <dgm:spPr/>
    </dgm:pt>
    <dgm:pt modelId="{B02378E9-2AD9-47AA-9365-95DF11424DFB}" type="pres">
      <dgm:prSet presAssocID="{D5458DD2-2E37-46BA-A51C-D85D52B87539}" presName="parTx" presStyleLbl="revTx" presStyleIdx="0" presStyleCnt="3" custScaleX="72294" custLinFactNeighborX="49684" custLinFactNeighborY="5459">
        <dgm:presLayoutVars>
          <dgm:chMax val="1"/>
          <dgm:bulletEnabled val="1"/>
        </dgm:presLayoutVars>
      </dgm:prSet>
      <dgm:spPr/>
    </dgm:pt>
    <dgm:pt modelId="{CDA66D37-9824-492E-A2A4-C66AE3242D5F}" type="pres">
      <dgm:prSet presAssocID="{D5458DD2-2E37-46BA-A51C-D85D52B87539}" presName="bracket" presStyleLbl="parChTrans1D1" presStyleIdx="0" presStyleCnt="3" custScaleX="55331" custLinFactNeighborX="55161" custLinFactNeighborY="3950"/>
      <dgm:spPr/>
    </dgm:pt>
    <dgm:pt modelId="{EF0FB6E8-B332-4543-9F0C-19C1E0A8E1FD}" type="pres">
      <dgm:prSet presAssocID="{D5458DD2-2E37-46BA-A51C-D85D52B87539}" presName="spH" presStyleCnt="0"/>
      <dgm:spPr/>
    </dgm:pt>
    <dgm:pt modelId="{F88C80F5-E7F4-4732-8487-5965B1451403}" type="pres">
      <dgm:prSet presAssocID="{D5458DD2-2E37-46BA-A51C-D85D52B87539}" presName="desTx" presStyleLbl="node1" presStyleIdx="0" presStyleCnt="3" custScaleX="104313" custScaleY="111226" custLinFactNeighborX="-37121" custLinFactNeighborY="2310">
        <dgm:presLayoutVars>
          <dgm:bulletEnabled val="1"/>
        </dgm:presLayoutVars>
      </dgm:prSet>
      <dgm:spPr/>
    </dgm:pt>
    <dgm:pt modelId="{8C4304B4-0DB1-4BF2-A18C-AE68FEBA6579}" type="pres">
      <dgm:prSet presAssocID="{F12C902C-6557-4C7B-B2C8-A265D883359D}" presName="spV" presStyleCnt="0"/>
      <dgm:spPr/>
    </dgm:pt>
    <dgm:pt modelId="{0F6DC88B-78D2-44C8-9DD0-8EE2EA92F560}" type="pres">
      <dgm:prSet presAssocID="{DD93AB0A-1B6A-4AF7-A4F7-D0BEBF745530}" presName="linNode" presStyleCnt="0"/>
      <dgm:spPr/>
    </dgm:pt>
    <dgm:pt modelId="{4C7C487F-447B-4F5E-8992-7D5AD8C7AE4B}" type="pres">
      <dgm:prSet presAssocID="{DD93AB0A-1B6A-4AF7-A4F7-D0BEBF745530}" presName="parTx" presStyleLbl="revTx" presStyleIdx="1" presStyleCnt="3">
        <dgm:presLayoutVars>
          <dgm:chMax val="1"/>
          <dgm:bulletEnabled val="1"/>
        </dgm:presLayoutVars>
      </dgm:prSet>
      <dgm:spPr/>
    </dgm:pt>
    <dgm:pt modelId="{0E325713-FD98-44A1-93CF-897B6597ABFC}" type="pres">
      <dgm:prSet presAssocID="{DD93AB0A-1B6A-4AF7-A4F7-D0BEBF745530}" presName="bracket" presStyleLbl="parChTrans1D1" presStyleIdx="1" presStyleCnt="3" custLinFactNeighborX="66009" custLinFactNeighborY="2446"/>
      <dgm:spPr/>
    </dgm:pt>
    <dgm:pt modelId="{C70DE233-FBB0-4AD4-B5B2-BBD7BB1DF918}" type="pres">
      <dgm:prSet presAssocID="{DD93AB0A-1B6A-4AF7-A4F7-D0BEBF745530}" presName="spH" presStyleCnt="0"/>
      <dgm:spPr/>
    </dgm:pt>
    <dgm:pt modelId="{7BF60ED9-693E-4E41-9B0C-1BE4EF2C6512}" type="pres">
      <dgm:prSet presAssocID="{DD93AB0A-1B6A-4AF7-A4F7-D0BEBF745530}" presName="desTx" presStyleLbl="node1" presStyleIdx="1" presStyleCnt="3" custScaleX="164818" custScaleY="108402">
        <dgm:presLayoutVars>
          <dgm:bulletEnabled val="1"/>
        </dgm:presLayoutVars>
      </dgm:prSet>
      <dgm:spPr/>
    </dgm:pt>
    <dgm:pt modelId="{7DE088F9-FDD1-4BD7-B8EE-E714893DFA45}" type="pres">
      <dgm:prSet presAssocID="{3743C3E3-B63E-4D7C-BF15-B210FFA18A31}" presName="spV" presStyleCnt="0"/>
      <dgm:spPr/>
    </dgm:pt>
    <dgm:pt modelId="{EEF4C39D-8981-45E2-AC78-09E4E22550F9}" type="pres">
      <dgm:prSet presAssocID="{04F04327-3E98-4E0F-AAB9-727FA6E2E1D0}" presName="linNode" presStyleCnt="0"/>
      <dgm:spPr/>
    </dgm:pt>
    <dgm:pt modelId="{1303D0E2-2066-4B27-8A0C-EA517AF59059}" type="pres">
      <dgm:prSet presAssocID="{04F04327-3E98-4E0F-AAB9-727FA6E2E1D0}" presName="parTx" presStyleLbl="revTx" presStyleIdx="2" presStyleCnt="3" custLinFactNeighborX="15471" custLinFactNeighborY="10630">
        <dgm:presLayoutVars>
          <dgm:chMax val="1"/>
          <dgm:bulletEnabled val="1"/>
        </dgm:presLayoutVars>
      </dgm:prSet>
      <dgm:spPr/>
    </dgm:pt>
    <dgm:pt modelId="{A2B30B26-A69F-4596-A3D1-AD16BB418987}" type="pres">
      <dgm:prSet presAssocID="{04F04327-3E98-4E0F-AAB9-727FA6E2E1D0}" presName="bracket" presStyleLbl="parChTrans1D1" presStyleIdx="2" presStyleCnt="3" custScaleX="90908" custScaleY="111040" custLinFactX="16288" custLinFactNeighborX="100000" custLinFactNeighborY="-3619"/>
      <dgm:spPr/>
    </dgm:pt>
    <dgm:pt modelId="{7421F6C7-A6AD-4F19-95BD-F0C02EE59530}" type="pres">
      <dgm:prSet presAssocID="{04F04327-3E98-4E0F-AAB9-727FA6E2E1D0}" presName="spH" presStyleCnt="0"/>
      <dgm:spPr/>
    </dgm:pt>
    <dgm:pt modelId="{7A342A0C-7B2A-4C55-AB22-3B0E94F90550}" type="pres">
      <dgm:prSet presAssocID="{04F04327-3E98-4E0F-AAB9-727FA6E2E1D0}" presName="desTx" presStyleLbl="node1" presStyleIdx="2" presStyleCnt="3" custScaleX="165957" custScaleY="107497">
        <dgm:presLayoutVars>
          <dgm:bulletEnabled val="1"/>
        </dgm:presLayoutVars>
      </dgm:prSet>
      <dgm:spPr/>
    </dgm:pt>
  </dgm:ptLst>
  <dgm:cxnLst>
    <dgm:cxn modelId="{A0DD3E06-F540-48B4-AD24-813E4068967E}" srcId="{D5458DD2-2E37-46BA-A51C-D85D52B87539}" destId="{BA2E13E5-3D42-42A4-B9C4-1C79F450DDBE}" srcOrd="0" destOrd="0" parTransId="{C69BC3AD-C98C-41E7-B78E-6950F97A422C}" sibTransId="{B7F5B6B8-2A71-4F82-9AB1-4C4DA034577A}"/>
    <dgm:cxn modelId="{D5758C19-1B53-4C55-B8B2-D8A7E26EAD88}" type="presOf" srcId="{7DF7F88A-E31B-4549-873E-3685BCFA05A6}" destId="{7A342A0C-7B2A-4C55-AB22-3B0E94F90550}" srcOrd="0" destOrd="7" presId="urn:diagrams.loki3.com/BracketList+Icon"/>
    <dgm:cxn modelId="{EEDC241B-17C4-4C4A-88BA-EF85B207ED68}" srcId="{DD93AB0A-1B6A-4AF7-A4F7-D0BEBF745530}" destId="{03AB7EF5-A322-45A6-B205-1E16EB4BC244}" srcOrd="1" destOrd="0" parTransId="{F9BA3896-B02D-4CA9-AAC9-6F8E0921455F}" sibTransId="{1C50E83B-961D-4016-8ABA-253590359F83}"/>
    <dgm:cxn modelId="{328E3F20-26EB-4718-90CB-2ED0CF249741}" srcId="{AF78970D-0560-4857-8DE6-3BA9E2BCFAE2}" destId="{42EE8C9A-3196-47F4-96EF-98B1E6DC83B8}" srcOrd="0" destOrd="0" parTransId="{CAB836A4-0E6A-456D-8FD8-46ECC68FC526}" sibTransId="{E76F603A-5FAE-4BB0-87C0-312F06A90CF1}"/>
    <dgm:cxn modelId="{0EDBBD2E-83D9-4743-9812-63CAA3424F82}" srcId="{AF78970D-0560-4857-8DE6-3BA9E2BCFAE2}" destId="{00F037BF-48FF-4166-AC7F-F7DC8874379E}" srcOrd="1" destOrd="0" parTransId="{A93B14B7-8430-46D6-9C87-69512DFDFAA1}" sibTransId="{B3B42E23-EC30-488C-87C7-2D4D47B43893}"/>
    <dgm:cxn modelId="{4EEE9A31-9F16-41EE-AB1F-6AC696563FBF}" type="presOf" srcId="{C65EDF6F-CBF5-4B31-926F-9759B64F56E2}" destId="{7A342A0C-7B2A-4C55-AB22-3B0E94F90550}" srcOrd="0" destOrd="8" presId="urn:diagrams.loki3.com/BracketList+Icon"/>
    <dgm:cxn modelId="{55DBC73C-9C40-4DBC-B693-0A623C10B4A4}" type="presOf" srcId="{42EE8C9A-3196-47F4-96EF-98B1E6DC83B8}" destId="{7A342A0C-7B2A-4C55-AB22-3B0E94F90550}" srcOrd="0" destOrd="2" presId="urn:diagrams.loki3.com/BracketList+Icon"/>
    <dgm:cxn modelId="{A155C93C-799D-4AE5-B623-6310393439C4}" type="presOf" srcId="{D16FE078-F1E9-4431-80A4-41F83C8DCCE8}" destId="{7A342A0C-7B2A-4C55-AB22-3B0E94F90550}" srcOrd="0" destOrd="6" presId="urn:diagrams.loki3.com/BracketList+Icon"/>
    <dgm:cxn modelId="{BD5E8B3D-FD4F-45E5-BB39-B95FD4D7877E}" srcId="{D16FE078-F1E9-4431-80A4-41F83C8DCCE8}" destId="{C65EDF6F-CBF5-4B31-926F-9759B64F56E2}" srcOrd="1" destOrd="0" parTransId="{7D502E1A-E77D-4F29-A294-AEF03C4F7603}" sibTransId="{03DBEEBD-30E3-43CE-8424-CBFDE55F30D6}"/>
    <dgm:cxn modelId="{545BA863-10F0-4E9C-9D5F-3841067409B7}" type="presOf" srcId="{02B7BF2E-97DA-4A56-83BD-1D52946ACCE9}" destId="{F88C80F5-E7F4-4732-8487-5965B1451403}" srcOrd="0" destOrd="2" presId="urn:diagrams.loki3.com/BracketList+Icon"/>
    <dgm:cxn modelId="{0E1B0265-A268-4F99-95E3-88A86A5A9101}" type="presOf" srcId="{AF78970D-0560-4857-8DE6-3BA9E2BCFAE2}" destId="{7A342A0C-7B2A-4C55-AB22-3B0E94F90550}" srcOrd="0" destOrd="1" presId="urn:diagrams.loki3.com/BracketList+Icon"/>
    <dgm:cxn modelId="{3E951B49-C7C7-4A65-9FC8-5248E709E2F4}" srcId="{7C5D6A8E-D845-43AB-BE17-EF4FD72653A9}" destId="{DD93AB0A-1B6A-4AF7-A4F7-D0BEBF745530}" srcOrd="1" destOrd="0" parTransId="{22060D88-0CA3-4268-8F51-AD2D19C06EBC}" sibTransId="{3743C3E3-B63E-4D7C-BF15-B210FFA18A31}"/>
    <dgm:cxn modelId="{27356C6A-4DC0-41F3-970C-F62F5F06A1D7}" type="presOf" srcId="{04F04327-3E98-4E0F-AAB9-727FA6E2E1D0}" destId="{1303D0E2-2066-4B27-8A0C-EA517AF59059}" srcOrd="0" destOrd="0" presId="urn:diagrams.loki3.com/BracketList+Icon"/>
    <dgm:cxn modelId="{0C88C86E-DE79-4467-ADAA-F438CBBCCDBE}" type="presOf" srcId="{0692BAC6-7F40-4B2F-A80C-24CF689AA6C3}" destId="{7BF60ED9-693E-4E41-9B0C-1BE4EF2C6512}" srcOrd="0" destOrd="0" presId="urn:diagrams.loki3.com/BracketList+Icon"/>
    <dgm:cxn modelId="{34E40151-E425-459B-8E83-E9F0A6D36555}" type="presOf" srcId="{03AB7EF5-A322-45A6-B205-1E16EB4BC244}" destId="{7BF60ED9-693E-4E41-9B0C-1BE4EF2C6512}" srcOrd="0" destOrd="1" presId="urn:diagrams.loki3.com/BracketList+Icon"/>
    <dgm:cxn modelId="{1E847976-A764-49A7-940B-10791E059370}" srcId="{AF78970D-0560-4857-8DE6-3BA9E2BCFAE2}" destId="{C22C5DDE-178D-4F62-A897-9E226BD4BF5E}" srcOrd="2" destOrd="0" parTransId="{16A31F96-ACED-437E-B19D-BE2BAB97941E}" sibTransId="{8FC947AD-7422-4979-B7BE-7E9719B218C0}"/>
    <dgm:cxn modelId="{B58D4A77-0028-44D8-A0FC-7E5031E49060}" srcId="{04F04327-3E98-4E0F-AAB9-727FA6E2E1D0}" destId="{AF78970D-0560-4857-8DE6-3BA9E2BCFAE2}" srcOrd="1" destOrd="0" parTransId="{6E7A9F2F-2713-4DA2-8138-53F1AC0FE4E4}" sibTransId="{BBE635F0-B9B2-497E-88FC-538D49D21D4E}"/>
    <dgm:cxn modelId="{25CC2C81-9581-4672-9FBC-9B53AE53BE9F}" type="presOf" srcId="{7C5D6A8E-D845-43AB-BE17-EF4FD72653A9}" destId="{1881C7D7-8123-4001-818F-ABB4DBBEA4C8}" srcOrd="0" destOrd="0" presId="urn:diagrams.loki3.com/BracketList+Icon"/>
    <dgm:cxn modelId="{775C958F-CDEA-4B88-9089-D7DE62BCB5B3}" srcId="{D5458DD2-2E37-46BA-A51C-D85D52B87539}" destId="{02B7BF2E-97DA-4A56-83BD-1D52946ACCE9}" srcOrd="2" destOrd="0" parTransId="{F7FDB9FF-3F0A-4833-B64D-22A711B4B170}" sibTransId="{81D7CBB4-79F5-42EA-B093-89B6157C09C3}"/>
    <dgm:cxn modelId="{64741FA1-11B6-40B6-9C9D-B55936067AEB}" type="presOf" srcId="{BA2E13E5-3D42-42A4-B9C4-1C79F450DDBE}" destId="{F88C80F5-E7F4-4732-8487-5965B1451403}" srcOrd="0" destOrd="0" presId="urn:diagrams.loki3.com/BracketList+Icon"/>
    <dgm:cxn modelId="{969932B5-438B-4571-9E91-041021E8CCB4}" type="presOf" srcId="{0469ED3E-8CB4-4945-AB83-33C3D7A131A9}" destId="{7A342A0C-7B2A-4C55-AB22-3B0E94F90550}" srcOrd="0" destOrd="9" presId="urn:diagrams.loki3.com/BracketList+Icon"/>
    <dgm:cxn modelId="{4CD683B5-D83D-4066-88A3-588DC4791955}" srcId="{04F04327-3E98-4E0F-AAB9-727FA6E2E1D0}" destId="{D16FE078-F1E9-4431-80A4-41F83C8DCCE8}" srcOrd="2" destOrd="0" parTransId="{2177DDE6-61CD-4D24-A518-4DD5815911CE}" sibTransId="{35002FEC-B1EF-4900-9CB3-CD964C0098E7}"/>
    <dgm:cxn modelId="{F3C2A7B6-84C4-4B2B-8945-083A685D0269}" type="presOf" srcId="{C22C5DDE-178D-4F62-A897-9E226BD4BF5E}" destId="{7A342A0C-7B2A-4C55-AB22-3B0E94F90550}" srcOrd="0" destOrd="4" presId="urn:diagrams.loki3.com/BracketList+Icon"/>
    <dgm:cxn modelId="{F1C439B7-F172-49BD-BF95-F1D95A1584D5}" srcId="{7C5D6A8E-D845-43AB-BE17-EF4FD72653A9}" destId="{04F04327-3E98-4E0F-AAB9-727FA6E2E1D0}" srcOrd="2" destOrd="0" parTransId="{D8A06EAE-92CE-46A5-91E5-6EFD86A063A3}" sibTransId="{2F7E5086-5D0D-4F5D-AA90-C63A600E97A0}"/>
    <dgm:cxn modelId="{153185B8-2FC1-4A8F-B454-2935BCD048D9}" srcId="{D16FE078-F1E9-4431-80A4-41F83C8DCCE8}" destId="{0469ED3E-8CB4-4945-AB83-33C3D7A131A9}" srcOrd="2" destOrd="0" parTransId="{23AAF127-A4A6-4F48-8883-DAB3E786CC3C}" sibTransId="{EBDC7637-B9EB-4983-9944-1911D295DD29}"/>
    <dgm:cxn modelId="{AA8234C0-40F5-452C-A262-3AE086DC5F51}" srcId="{D16FE078-F1E9-4431-80A4-41F83C8DCCE8}" destId="{7DF7F88A-E31B-4549-873E-3685BCFA05A6}" srcOrd="0" destOrd="0" parTransId="{A89BB48D-381F-416F-8A55-38C2C6BF7EAA}" sibTransId="{EC1624CF-69E1-4BD9-846C-299EC8D09424}"/>
    <dgm:cxn modelId="{24C29BC8-AEE4-4B4E-8F27-F2C21403C319}" srcId="{D5458DD2-2E37-46BA-A51C-D85D52B87539}" destId="{4A2AC531-9063-4575-A7C7-8027E47A7BD9}" srcOrd="1" destOrd="0" parTransId="{4BC92FF5-286F-4487-AB72-C793121AFDC4}" sibTransId="{165B7CE3-75F8-4D1C-A136-B24A548A4759}"/>
    <dgm:cxn modelId="{6EEBC6CF-F00B-4FD9-A8A0-0BFCDE63FFDB}" type="presOf" srcId="{1D23B475-EC51-408E-81B3-86701A404FF0}" destId="{7A342A0C-7B2A-4C55-AB22-3B0E94F90550}" srcOrd="0" destOrd="5" presId="urn:diagrams.loki3.com/BracketList+Icon"/>
    <dgm:cxn modelId="{FDA5B4D5-047D-49C0-864A-73EE7E6DA2A1}" type="presOf" srcId="{EE793438-8379-452A-98CC-29E9340AB1C5}" destId="{7A342A0C-7B2A-4C55-AB22-3B0E94F90550}" srcOrd="0" destOrd="0" presId="urn:diagrams.loki3.com/BracketList+Icon"/>
    <dgm:cxn modelId="{148A26D7-DC5A-464E-961B-007A548245D5}" srcId="{DD93AB0A-1B6A-4AF7-A4F7-D0BEBF745530}" destId="{0692BAC6-7F40-4B2F-A80C-24CF689AA6C3}" srcOrd="0" destOrd="0" parTransId="{802AEEE9-5071-4DB8-953A-5B5E45B58BBE}" sibTransId="{15F9D769-27F6-49FC-BB10-B4FFD2A33180}"/>
    <dgm:cxn modelId="{D798F0DE-156F-4F5A-940D-A77560930F56}" srcId="{AF78970D-0560-4857-8DE6-3BA9E2BCFAE2}" destId="{1D23B475-EC51-408E-81B3-86701A404FF0}" srcOrd="3" destOrd="0" parTransId="{693AA0D9-88B4-4FDC-BCC0-EA0B19CE0A0D}" sibTransId="{8918FADD-0379-439C-AD75-D78451B058B3}"/>
    <dgm:cxn modelId="{050707E1-5F03-4CA2-BB82-94ADCB5EE38F}" type="presOf" srcId="{00F037BF-48FF-4166-AC7F-F7DC8874379E}" destId="{7A342A0C-7B2A-4C55-AB22-3B0E94F90550}" srcOrd="0" destOrd="3" presId="urn:diagrams.loki3.com/BracketList+Icon"/>
    <dgm:cxn modelId="{D7D438F9-7349-4B8B-AAA6-FC20FAD97E43}" srcId="{7C5D6A8E-D845-43AB-BE17-EF4FD72653A9}" destId="{D5458DD2-2E37-46BA-A51C-D85D52B87539}" srcOrd="0" destOrd="0" parTransId="{16613134-764B-4D40-892A-1C28C0E6DEC1}" sibTransId="{F12C902C-6557-4C7B-B2C8-A265D883359D}"/>
    <dgm:cxn modelId="{2713AFFB-AC6C-4C96-A1A8-3A354BAC5593}" srcId="{04F04327-3E98-4E0F-AAB9-727FA6E2E1D0}" destId="{EE793438-8379-452A-98CC-29E9340AB1C5}" srcOrd="0" destOrd="0" parTransId="{4EEDCA59-3598-40E8-89E6-63DEEF536173}" sibTransId="{C0697982-7CF2-4F44-A6F8-F96E5EF74842}"/>
    <dgm:cxn modelId="{06F2BAFB-F89E-45E8-94B3-3CA7C4FB1211}" type="presOf" srcId="{4A2AC531-9063-4575-A7C7-8027E47A7BD9}" destId="{F88C80F5-E7F4-4732-8487-5965B1451403}" srcOrd="0" destOrd="1" presId="urn:diagrams.loki3.com/BracketList+Icon"/>
    <dgm:cxn modelId="{45A97EFE-64E7-413E-8603-F4A05E889056}" type="presOf" srcId="{D5458DD2-2E37-46BA-A51C-D85D52B87539}" destId="{B02378E9-2AD9-47AA-9365-95DF11424DFB}" srcOrd="0" destOrd="0" presId="urn:diagrams.loki3.com/BracketList+Icon"/>
    <dgm:cxn modelId="{24E9B6FE-F8C1-4E1C-933E-7246186E5A99}" type="presOf" srcId="{DD93AB0A-1B6A-4AF7-A4F7-D0BEBF745530}" destId="{4C7C487F-447B-4F5E-8992-7D5AD8C7AE4B}" srcOrd="0" destOrd="0" presId="urn:diagrams.loki3.com/BracketList+Icon"/>
    <dgm:cxn modelId="{452A552C-72ED-4068-8999-FE1D99CC563B}" type="presParOf" srcId="{1881C7D7-8123-4001-818F-ABB4DBBEA4C8}" destId="{ABB73EE2-C657-4D34-B4A7-55CCFFC23BF6}" srcOrd="0" destOrd="0" presId="urn:diagrams.loki3.com/BracketList+Icon"/>
    <dgm:cxn modelId="{93579B6F-E0E5-4A8D-83D8-0EF6C60BEDDF}" type="presParOf" srcId="{ABB73EE2-C657-4D34-B4A7-55CCFFC23BF6}" destId="{B02378E9-2AD9-47AA-9365-95DF11424DFB}" srcOrd="0" destOrd="0" presId="urn:diagrams.loki3.com/BracketList+Icon"/>
    <dgm:cxn modelId="{00B2DF01-DF19-4F4F-8307-EEE93BFD53F4}" type="presParOf" srcId="{ABB73EE2-C657-4D34-B4A7-55CCFFC23BF6}" destId="{CDA66D37-9824-492E-A2A4-C66AE3242D5F}" srcOrd="1" destOrd="0" presId="urn:diagrams.loki3.com/BracketList+Icon"/>
    <dgm:cxn modelId="{26D08384-F2B8-4900-B4CD-8CA2E9BDD10F}" type="presParOf" srcId="{ABB73EE2-C657-4D34-B4A7-55CCFFC23BF6}" destId="{EF0FB6E8-B332-4543-9F0C-19C1E0A8E1FD}" srcOrd="2" destOrd="0" presId="urn:diagrams.loki3.com/BracketList+Icon"/>
    <dgm:cxn modelId="{48FDEC76-2344-4F10-BFB1-B104FABE7ECB}" type="presParOf" srcId="{ABB73EE2-C657-4D34-B4A7-55CCFFC23BF6}" destId="{F88C80F5-E7F4-4732-8487-5965B1451403}" srcOrd="3" destOrd="0" presId="urn:diagrams.loki3.com/BracketList+Icon"/>
    <dgm:cxn modelId="{938C7B6E-A2CD-473D-BB05-E8D24EF5F541}" type="presParOf" srcId="{1881C7D7-8123-4001-818F-ABB4DBBEA4C8}" destId="{8C4304B4-0DB1-4BF2-A18C-AE68FEBA6579}" srcOrd="1" destOrd="0" presId="urn:diagrams.loki3.com/BracketList+Icon"/>
    <dgm:cxn modelId="{AB25C129-42E7-4EC9-929A-46B2B1422F85}" type="presParOf" srcId="{1881C7D7-8123-4001-818F-ABB4DBBEA4C8}" destId="{0F6DC88B-78D2-44C8-9DD0-8EE2EA92F560}" srcOrd="2" destOrd="0" presId="urn:diagrams.loki3.com/BracketList+Icon"/>
    <dgm:cxn modelId="{247AE71F-FC12-46F3-99BE-DF5C08DAB5AD}" type="presParOf" srcId="{0F6DC88B-78D2-44C8-9DD0-8EE2EA92F560}" destId="{4C7C487F-447B-4F5E-8992-7D5AD8C7AE4B}" srcOrd="0" destOrd="0" presId="urn:diagrams.loki3.com/BracketList+Icon"/>
    <dgm:cxn modelId="{BEA5B895-506C-4024-8892-8280454C384E}" type="presParOf" srcId="{0F6DC88B-78D2-44C8-9DD0-8EE2EA92F560}" destId="{0E325713-FD98-44A1-93CF-897B6597ABFC}" srcOrd="1" destOrd="0" presId="urn:diagrams.loki3.com/BracketList+Icon"/>
    <dgm:cxn modelId="{43AC52CD-60A9-4975-BA25-1A53EDFECE40}" type="presParOf" srcId="{0F6DC88B-78D2-44C8-9DD0-8EE2EA92F560}" destId="{C70DE233-FBB0-4AD4-B5B2-BBD7BB1DF918}" srcOrd="2" destOrd="0" presId="urn:diagrams.loki3.com/BracketList+Icon"/>
    <dgm:cxn modelId="{81C9E0E1-3B8A-41A6-9C8C-D49E347BD30C}" type="presParOf" srcId="{0F6DC88B-78D2-44C8-9DD0-8EE2EA92F560}" destId="{7BF60ED9-693E-4E41-9B0C-1BE4EF2C6512}" srcOrd="3" destOrd="0" presId="urn:diagrams.loki3.com/BracketList+Icon"/>
    <dgm:cxn modelId="{3415F3D1-DA72-4CF2-BB29-FDA66C9004EB}" type="presParOf" srcId="{1881C7D7-8123-4001-818F-ABB4DBBEA4C8}" destId="{7DE088F9-FDD1-4BD7-B8EE-E714893DFA45}" srcOrd="3" destOrd="0" presId="urn:diagrams.loki3.com/BracketList+Icon"/>
    <dgm:cxn modelId="{B73F147F-DD9C-4CC7-A837-012EF9EF0AB4}" type="presParOf" srcId="{1881C7D7-8123-4001-818F-ABB4DBBEA4C8}" destId="{EEF4C39D-8981-45E2-AC78-09E4E22550F9}" srcOrd="4" destOrd="0" presId="urn:diagrams.loki3.com/BracketList+Icon"/>
    <dgm:cxn modelId="{F8DD2A91-0300-4CB7-8B63-DCF292ACDE36}" type="presParOf" srcId="{EEF4C39D-8981-45E2-AC78-09E4E22550F9}" destId="{1303D0E2-2066-4B27-8A0C-EA517AF59059}" srcOrd="0" destOrd="0" presId="urn:diagrams.loki3.com/BracketList+Icon"/>
    <dgm:cxn modelId="{E7AD7036-FAEF-48B4-BC2F-3F19EE0396F0}" type="presParOf" srcId="{EEF4C39D-8981-45E2-AC78-09E4E22550F9}" destId="{A2B30B26-A69F-4596-A3D1-AD16BB418987}" srcOrd="1" destOrd="0" presId="urn:diagrams.loki3.com/BracketList+Icon"/>
    <dgm:cxn modelId="{6A41EB75-F0D1-412B-819C-F5F69E70DC56}" type="presParOf" srcId="{EEF4C39D-8981-45E2-AC78-09E4E22550F9}" destId="{7421F6C7-A6AD-4F19-95BD-F0C02EE59530}" srcOrd="2" destOrd="0" presId="urn:diagrams.loki3.com/BracketList+Icon"/>
    <dgm:cxn modelId="{E35DD0A1-E01E-422C-A3ED-A8F13E41766F}" type="presParOf" srcId="{EEF4C39D-8981-45E2-AC78-09E4E22550F9}" destId="{7A342A0C-7B2A-4C55-AB22-3B0E94F90550}" srcOrd="3" destOrd="0" presId="urn:diagrams.loki3.com/BracketLis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F3DE21-F26E-469D-B40B-1544570D9594}"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s-ES"/>
        </a:p>
      </dgm:t>
    </dgm:pt>
    <dgm:pt modelId="{62F166DC-2789-4661-9129-A9A515758CC6}">
      <dgm:prSet phldrT="[Texto]" custT="1"/>
      <dgm:spPr/>
      <dgm:t>
        <a:bodyPr/>
        <a:lstStyle/>
        <a:p>
          <a:pPr algn="ctr"/>
          <a:r>
            <a:rPr lang="es-ES_tradnl" sz="1600" b="1" dirty="0"/>
            <a:t>Síntomas de que existe fractura</a:t>
          </a:r>
          <a:endParaRPr lang="es-ES" sz="1600" b="1" dirty="0"/>
        </a:p>
      </dgm:t>
    </dgm:pt>
    <dgm:pt modelId="{04FF033B-C5CE-449D-AF98-88DB1AD6F740}" type="parTrans" cxnId="{F34EA458-5B2C-4BF1-B697-A02C430D2E7B}">
      <dgm:prSet/>
      <dgm:spPr/>
      <dgm:t>
        <a:bodyPr/>
        <a:lstStyle/>
        <a:p>
          <a:endParaRPr lang="es-ES" sz="1600"/>
        </a:p>
      </dgm:t>
    </dgm:pt>
    <dgm:pt modelId="{E7653772-81D4-41CD-B7C2-40FEFCD1089F}" type="sibTrans" cxnId="{F34EA458-5B2C-4BF1-B697-A02C430D2E7B}">
      <dgm:prSet/>
      <dgm:spPr/>
      <dgm:t>
        <a:bodyPr/>
        <a:lstStyle/>
        <a:p>
          <a:endParaRPr lang="es-ES" sz="1600"/>
        </a:p>
      </dgm:t>
    </dgm:pt>
    <dgm:pt modelId="{DD4F04C0-C4C1-49F7-9B67-65B8C1D0BE93}">
      <dgm:prSet phldrT="[Texto]" custT="1"/>
      <dgm:spPr/>
      <dgm:t>
        <a:bodyPr/>
        <a:lstStyle/>
        <a:p>
          <a:r>
            <a:rPr lang="es-ES_tradnl" sz="1600" dirty="0"/>
            <a:t>Dolor intenso que aumenta si se moviliza</a:t>
          </a:r>
          <a:endParaRPr lang="es-ES" sz="1600" dirty="0"/>
        </a:p>
      </dgm:t>
    </dgm:pt>
    <dgm:pt modelId="{52436F21-AE6D-44A8-A250-D035E7198DFE}" type="parTrans" cxnId="{86E36D64-FA8E-44ED-928A-2861648CA8A0}">
      <dgm:prSet/>
      <dgm:spPr/>
      <dgm:t>
        <a:bodyPr/>
        <a:lstStyle/>
        <a:p>
          <a:endParaRPr lang="es-ES" sz="1600"/>
        </a:p>
      </dgm:t>
    </dgm:pt>
    <dgm:pt modelId="{3F996B0F-1B40-47CC-93AE-071C987B94B8}" type="sibTrans" cxnId="{86E36D64-FA8E-44ED-928A-2861648CA8A0}">
      <dgm:prSet/>
      <dgm:spPr/>
      <dgm:t>
        <a:bodyPr/>
        <a:lstStyle/>
        <a:p>
          <a:endParaRPr lang="es-ES" sz="1600"/>
        </a:p>
      </dgm:t>
    </dgm:pt>
    <dgm:pt modelId="{80A13299-EBDA-4BE7-A8A1-AD287EFB90DF}">
      <dgm:prSet phldrT="[Texto]" custT="1"/>
      <dgm:spPr/>
      <dgm:t>
        <a:bodyPr/>
        <a:lstStyle/>
        <a:p>
          <a:r>
            <a:rPr lang="es-ES_tradnl" sz="1600" dirty="0"/>
            <a:t>Pérdida funcional de ese miembro</a:t>
          </a:r>
          <a:endParaRPr lang="es-ES" sz="1600" dirty="0"/>
        </a:p>
      </dgm:t>
    </dgm:pt>
    <dgm:pt modelId="{0AFA1831-817E-4AEF-8BF9-56EC5652FA2A}" type="parTrans" cxnId="{AFBD15D3-D1E7-4CB4-B64E-9E44920F2739}">
      <dgm:prSet/>
      <dgm:spPr/>
      <dgm:t>
        <a:bodyPr/>
        <a:lstStyle/>
        <a:p>
          <a:endParaRPr lang="es-ES" sz="1600"/>
        </a:p>
      </dgm:t>
    </dgm:pt>
    <dgm:pt modelId="{724EA8AF-DB55-40EF-A24D-C919E6135E45}" type="sibTrans" cxnId="{AFBD15D3-D1E7-4CB4-B64E-9E44920F2739}">
      <dgm:prSet/>
      <dgm:spPr/>
      <dgm:t>
        <a:bodyPr/>
        <a:lstStyle/>
        <a:p>
          <a:endParaRPr lang="es-ES" sz="1600"/>
        </a:p>
      </dgm:t>
    </dgm:pt>
    <dgm:pt modelId="{2B6708C3-731B-4F4F-B328-27CC15820824}">
      <dgm:prSet phldrT="[Texto]" custT="1"/>
      <dgm:spPr/>
      <dgm:t>
        <a:bodyPr/>
        <a:lstStyle/>
        <a:p>
          <a:r>
            <a:rPr lang="es-ES_tradnl" sz="1600" dirty="0"/>
            <a:t>Inflamación y amoratamiento</a:t>
          </a:r>
        </a:p>
      </dgm:t>
    </dgm:pt>
    <dgm:pt modelId="{0F2DE70B-3C79-4F57-9F63-234CC5F533EC}" type="parTrans" cxnId="{4E630A9A-AB64-419D-8619-9080D0428D3C}">
      <dgm:prSet/>
      <dgm:spPr/>
      <dgm:t>
        <a:bodyPr/>
        <a:lstStyle/>
        <a:p>
          <a:endParaRPr lang="es-ES" sz="1600"/>
        </a:p>
      </dgm:t>
    </dgm:pt>
    <dgm:pt modelId="{E281BFD0-EBA1-4907-B098-11601DC01783}" type="sibTrans" cxnId="{4E630A9A-AB64-419D-8619-9080D0428D3C}">
      <dgm:prSet/>
      <dgm:spPr/>
      <dgm:t>
        <a:bodyPr/>
        <a:lstStyle/>
        <a:p>
          <a:endParaRPr lang="es-ES" sz="1600"/>
        </a:p>
      </dgm:t>
    </dgm:pt>
    <dgm:pt modelId="{C74C02BD-0CF2-4FE4-A54C-C0C02DFA21C8}">
      <dgm:prSet phldrT="[Texto]" custT="1"/>
      <dgm:spPr/>
      <dgm:t>
        <a:bodyPr/>
        <a:lstStyle/>
        <a:p>
          <a:r>
            <a:rPr lang="es-ES_tradnl" sz="1600" dirty="0"/>
            <a:t>Deformidad, acortamiento</a:t>
          </a:r>
        </a:p>
      </dgm:t>
    </dgm:pt>
    <dgm:pt modelId="{B6C447DB-4165-450D-B331-F00A92151152}" type="parTrans" cxnId="{0ED8108F-EC3C-4773-9111-27343EB643C6}">
      <dgm:prSet/>
      <dgm:spPr/>
      <dgm:t>
        <a:bodyPr/>
        <a:lstStyle/>
        <a:p>
          <a:endParaRPr lang="es-ES" sz="1600"/>
        </a:p>
      </dgm:t>
    </dgm:pt>
    <dgm:pt modelId="{017D392C-FE56-4B0A-9154-DC9469481DA2}" type="sibTrans" cxnId="{0ED8108F-EC3C-4773-9111-27343EB643C6}">
      <dgm:prSet/>
      <dgm:spPr/>
      <dgm:t>
        <a:bodyPr/>
        <a:lstStyle/>
        <a:p>
          <a:endParaRPr lang="es-ES" sz="1600"/>
        </a:p>
      </dgm:t>
    </dgm:pt>
    <dgm:pt modelId="{FF9E12FA-E676-4CB2-9009-DDCC16B9B9E3}" type="pres">
      <dgm:prSet presAssocID="{36F3DE21-F26E-469D-B40B-1544570D9594}" presName="linear" presStyleCnt="0">
        <dgm:presLayoutVars>
          <dgm:dir/>
          <dgm:animLvl val="lvl"/>
          <dgm:resizeHandles val="exact"/>
        </dgm:presLayoutVars>
      </dgm:prSet>
      <dgm:spPr/>
    </dgm:pt>
    <dgm:pt modelId="{BACADA4E-8E35-4F74-ADEC-69FC292D9868}" type="pres">
      <dgm:prSet presAssocID="{62F166DC-2789-4661-9129-A9A515758CC6}" presName="parentLin" presStyleCnt="0"/>
      <dgm:spPr/>
    </dgm:pt>
    <dgm:pt modelId="{659E7E76-6C28-4F37-8FD7-EA86FDB9B0C3}" type="pres">
      <dgm:prSet presAssocID="{62F166DC-2789-4661-9129-A9A515758CC6}" presName="parentLeftMargin" presStyleLbl="node1" presStyleIdx="0" presStyleCnt="1"/>
      <dgm:spPr/>
    </dgm:pt>
    <dgm:pt modelId="{0B0BA996-B136-45A0-8163-F56D304E26A8}" type="pres">
      <dgm:prSet presAssocID="{62F166DC-2789-4661-9129-A9A515758CC6}" presName="parentText" presStyleLbl="node1" presStyleIdx="0" presStyleCnt="1" custScaleY="63275" custLinFactX="5743" custLinFactNeighborX="100000" custLinFactNeighborY="-2400">
        <dgm:presLayoutVars>
          <dgm:chMax val="0"/>
          <dgm:bulletEnabled val="1"/>
        </dgm:presLayoutVars>
      </dgm:prSet>
      <dgm:spPr/>
    </dgm:pt>
    <dgm:pt modelId="{09334D25-E598-4444-86F4-8A1DC8208E02}" type="pres">
      <dgm:prSet presAssocID="{62F166DC-2789-4661-9129-A9A515758CC6}" presName="negativeSpace" presStyleCnt="0"/>
      <dgm:spPr/>
    </dgm:pt>
    <dgm:pt modelId="{F30E3B11-2FD4-4746-9B4C-C78063F921F8}" type="pres">
      <dgm:prSet presAssocID="{62F166DC-2789-4661-9129-A9A515758CC6}" presName="childText" presStyleLbl="conFgAcc1" presStyleIdx="0" presStyleCnt="1">
        <dgm:presLayoutVars>
          <dgm:bulletEnabled val="1"/>
        </dgm:presLayoutVars>
      </dgm:prSet>
      <dgm:spPr/>
    </dgm:pt>
  </dgm:ptLst>
  <dgm:cxnLst>
    <dgm:cxn modelId="{80797522-FDD3-4B0D-BAFC-75E094897026}" type="presOf" srcId="{62F166DC-2789-4661-9129-A9A515758CC6}" destId="{659E7E76-6C28-4F37-8FD7-EA86FDB9B0C3}" srcOrd="0" destOrd="0" presId="urn:microsoft.com/office/officeart/2005/8/layout/list1"/>
    <dgm:cxn modelId="{2FDD2D2A-5432-4F26-ADB4-654165378F5C}" type="presOf" srcId="{62F166DC-2789-4661-9129-A9A515758CC6}" destId="{0B0BA996-B136-45A0-8163-F56D304E26A8}" srcOrd="1" destOrd="0" presId="urn:microsoft.com/office/officeart/2005/8/layout/list1"/>
    <dgm:cxn modelId="{50E6DB2F-CD0D-415A-BEB5-91BD71DBB5B2}" type="presOf" srcId="{36F3DE21-F26E-469D-B40B-1544570D9594}" destId="{FF9E12FA-E676-4CB2-9009-DDCC16B9B9E3}" srcOrd="0" destOrd="0" presId="urn:microsoft.com/office/officeart/2005/8/layout/list1"/>
    <dgm:cxn modelId="{86E36D64-FA8E-44ED-928A-2861648CA8A0}" srcId="{62F166DC-2789-4661-9129-A9A515758CC6}" destId="{DD4F04C0-C4C1-49F7-9B67-65B8C1D0BE93}" srcOrd="0" destOrd="0" parTransId="{52436F21-AE6D-44A8-A250-D035E7198DFE}" sibTransId="{3F996B0F-1B40-47CC-93AE-071C987B94B8}"/>
    <dgm:cxn modelId="{74CB124F-5ABB-4C27-A6D4-F30F855A50FB}" type="presOf" srcId="{DD4F04C0-C4C1-49F7-9B67-65B8C1D0BE93}" destId="{F30E3B11-2FD4-4746-9B4C-C78063F921F8}" srcOrd="0" destOrd="0" presId="urn:microsoft.com/office/officeart/2005/8/layout/list1"/>
    <dgm:cxn modelId="{A300E670-0BBA-4236-9882-983543FA450A}" type="presOf" srcId="{2B6708C3-731B-4F4F-B328-27CC15820824}" destId="{F30E3B11-2FD4-4746-9B4C-C78063F921F8}" srcOrd="0" destOrd="2" presId="urn:microsoft.com/office/officeart/2005/8/layout/list1"/>
    <dgm:cxn modelId="{A87DDC54-8391-4291-95E4-E672211987AF}" type="presOf" srcId="{C74C02BD-0CF2-4FE4-A54C-C0C02DFA21C8}" destId="{F30E3B11-2FD4-4746-9B4C-C78063F921F8}" srcOrd="0" destOrd="3" presId="urn:microsoft.com/office/officeart/2005/8/layout/list1"/>
    <dgm:cxn modelId="{F34EA458-5B2C-4BF1-B697-A02C430D2E7B}" srcId="{36F3DE21-F26E-469D-B40B-1544570D9594}" destId="{62F166DC-2789-4661-9129-A9A515758CC6}" srcOrd="0" destOrd="0" parTransId="{04FF033B-C5CE-449D-AF98-88DB1AD6F740}" sibTransId="{E7653772-81D4-41CD-B7C2-40FEFCD1089F}"/>
    <dgm:cxn modelId="{0ED8108F-EC3C-4773-9111-27343EB643C6}" srcId="{62F166DC-2789-4661-9129-A9A515758CC6}" destId="{C74C02BD-0CF2-4FE4-A54C-C0C02DFA21C8}" srcOrd="3" destOrd="0" parTransId="{B6C447DB-4165-450D-B331-F00A92151152}" sibTransId="{017D392C-FE56-4B0A-9154-DC9469481DA2}"/>
    <dgm:cxn modelId="{4E630A9A-AB64-419D-8619-9080D0428D3C}" srcId="{62F166DC-2789-4661-9129-A9A515758CC6}" destId="{2B6708C3-731B-4F4F-B328-27CC15820824}" srcOrd="2" destOrd="0" parTransId="{0F2DE70B-3C79-4F57-9F63-234CC5F533EC}" sibTransId="{E281BFD0-EBA1-4907-B098-11601DC01783}"/>
    <dgm:cxn modelId="{FBB1D6A7-2A56-4951-9E83-1FACC1659867}" type="presOf" srcId="{80A13299-EBDA-4BE7-A8A1-AD287EFB90DF}" destId="{F30E3B11-2FD4-4746-9B4C-C78063F921F8}" srcOrd="0" destOrd="1" presId="urn:microsoft.com/office/officeart/2005/8/layout/list1"/>
    <dgm:cxn modelId="{AFBD15D3-D1E7-4CB4-B64E-9E44920F2739}" srcId="{62F166DC-2789-4661-9129-A9A515758CC6}" destId="{80A13299-EBDA-4BE7-A8A1-AD287EFB90DF}" srcOrd="1" destOrd="0" parTransId="{0AFA1831-817E-4AEF-8BF9-56EC5652FA2A}" sibTransId="{724EA8AF-DB55-40EF-A24D-C919E6135E45}"/>
    <dgm:cxn modelId="{5FC2A9E3-6B82-4392-8D3D-C310DABCB645}" type="presParOf" srcId="{FF9E12FA-E676-4CB2-9009-DDCC16B9B9E3}" destId="{BACADA4E-8E35-4F74-ADEC-69FC292D9868}" srcOrd="0" destOrd="0" presId="urn:microsoft.com/office/officeart/2005/8/layout/list1"/>
    <dgm:cxn modelId="{03099ED1-6FC4-47A8-8A56-80747F5D149F}" type="presParOf" srcId="{BACADA4E-8E35-4F74-ADEC-69FC292D9868}" destId="{659E7E76-6C28-4F37-8FD7-EA86FDB9B0C3}" srcOrd="0" destOrd="0" presId="urn:microsoft.com/office/officeart/2005/8/layout/list1"/>
    <dgm:cxn modelId="{D43694B8-770C-4458-A1F4-9643040F49BB}" type="presParOf" srcId="{BACADA4E-8E35-4F74-ADEC-69FC292D9868}" destId="{0B0BA996-B136-45A0-8163-F56D304E26A8}" srcOrd="1" destOrd="0" presId="urn:microsoft.com/office/officeart/2005/8/layout/list1"/>
    <dgm:cxn modelId="{0B380FE1-26C1-475C-B236-DA4543F5F784}" type="presParOf" srcId="{FF9E12FA-E676-4CB2-9009-DDCC16B9B9E3}" destId="{09334D25-E598-4444-86F4-8A1DC8208E02}" srcOrd="1" destOrd="0" presId="urn:microsoft.com/office/officeart/2005/8/layout/list1"/>
    <dgm:cxn modelId="{BD8922FD-581C-4FCF-8C10-064917E711FC}" type="presParOf" srcId="{FF9E12FA-E676-4CB2-9009-DDCC16B9B9E3}" destId="{F30E3B11-2FD4-4746-9B4C-C78063F921F8}"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F3DE21-F26E-469D-B40B-1544570D9594}"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s-ES"/>
        </a:p>
      </dgm:t>
    </dgm:pt>
    <dgm:pt modelId="{62F166DC-2789-4661-9129-A9A515758CC6}">
      <dgm:prSet phldrT="[Texto]" custT="1"/>
      <dgm:spPr/>
      <dgm:t>
        <a:bodyPr/>
        <a:lstStyle/>
        <a:p>
          <a:pPr algn="ctr"/>
          <a:r>
            <a:rPr lang="es-ES_tradnl" sz="1600" b="1" dirty="0"/>
            <a:t>Medidas de actuación</a:t>
          </a:r>
          <a:endParaRPr lang="es-ES" sz="1600" b="1" dirty="0"/>
        </a:p>
      </dgm:t>
    </dgm:pt>
    <dgm:pt modelId="{04FF033B-C5CE-449D-AF98-88DB1AD6F740}" type="parTrans" cxnId="{F34EA458-5B2C-4BF1-B697-A02C430D2E7B}">
      <dgm:prSet/>
      <dgm:spPr/>
      <dgm:t>
        <a:bodyPr/>
        <a:lstStyle/>
        <a:p>
          <a:endParaRPr lang="es-ES" sz="1600"/>
        </a:p>
      </dgm:t>
    </dgm:pt>
    <dgm:pt modelId="{E7653772-81D4-41CD-B7C2-40FEFCD1089F}" type="sibTrans" cxnId="{F34EA458-5B2C-4BF1-B697-A02C430D2E7B}">
      <dgm:prSet/>
      <dgm:spPr/>
      <dgm:t>
        <a:bodyPr/>
        <a:lstStyle/>
        <a:p>
          <a:endParaRPr lang="es-ES" sz="1600"/>
        </a:p>
      </dgm:t>
    </dgm:pt>
    <dgm:pt modelId="{DD4F04C0-C4C1-49F7-9B67-65B8C1D0BE93}">
      <dgm:prSet phldrT="[Texto]" custT="1"/>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s-ES_tradnl" sz="1600" dirty="0"/>
            <a:t> Inmovilizar el hueso (utilizar férulas o tablillas) y trasladar herido a un centro sanitario</a:t>
          </a:r>
          <a:endParaRPr lang="es-ES" sz="1600" dirty="0"/>
        </a:p>
      </dgm:t>
    </dgm:pt>
    <dgm:pt modelId="{52436F21-AE6D-44A8-A250-D035E7198DFE}" type="parTrans" cxnId="{86E36D64-FA8E-44ED-928A-2861648CA8A0}">
      <dgm:prSet/>
      <dgm:spPr/>
      <dgm:t>
        <a:bodyPr/>
        <a:lstStyle/>
        <a:p>
          <a:endParaRPr lang="es-ES" sz="1600"/>
        </a:p>
      </dgm:t>
    </dgm:pt>
    <dgm:pt modelId="{3F996B0F-1B40-47CC-93AE-071C987B94B8}" type="sibTrans" cxnId="{86E36D64-FA8E-44ED-928A-2861648CA8A0}">
      <dgm:prSet/>
      <dgm:spPr/>
      <dgm:t>
        <a:bodyPr/>
        <a:lstStyle/>
        <a:p>
          <a:endParaRPr lang="es-ES" sz="1600"/>
        </a:p>
      </dgm:t>
    </dgm:pt>
    <dgm:pt modelId="{321152CE-B741-40B7-89D5-25B2CD274881}">
      <dgm:prSet phldrT="[Texto]" custT="1"/>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s-ES_tradnl" sz="1600" dirty="0"/>
            <a:t> Si hay herida con hemorragia cubrir con apósitos</a:t>
          </a:r>
          <a:endParaRPr lang="es-ES" sz="1600" dirty="0"/>
        </a:p>
      </dgm:t>
    </dgm:pt>
    <dgm:pt modelId="{7936FF4D-BFE9-4B0F-95CE-43C7DE0A8555}" type="parTrans" cxnId="{373627D6-3E2D-4486-B370-94A76F345CB2}">
      <dgm:prSet/>
      <dgm:spPr/>
      <dgm:t>
        <a:bodyPr/>
        <a:lstStyle/>
        <a:p>
          <a:endParaRPr lang="es-ES"/>
        </a:p>
      </dgm:t>
    </dgm:pt>
    <dgm:pt modelId="{DEDE924C-66DD-4897-BF4A-FA28BE28DBC7}" type="sibTrans" cxnId="{373627D6-3E2D-4486-B370-94A76F345CB2}">
      <dgm:prSet/>
      <dgm:spPr/>
      <dgm:t>
        <a:bodyPr/>
        <a:lstStyle/>
        <a:p>
          <a:endParaRPr lang="es-ES"/>
        </a:p>
      </dgm:t>
    </dgm:pt>
    <dgm:pt modelId="{35B369D9-9A09-4233-90B3-8067C13109B6}">
      <dgm:prSet phldrT="[Texto]" custT="1"/>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s-ES_tradnl" sz="1600" dirty="0"/>
            <a:t> Quitar objetos que pueden molestar</a:t>
          </a:r>
          <a:endParaRPr lang="es-ES" sz="1600" dirty="0"/>
        </a:p>
      </dgm:t>
    </dgm:pt>
    <dgm:pt modelId="{08F32421-13C3-45C8-9955-C819F20E110C}" type="parTrans" cxnId="{A29CB48D-7704-4BF0-A33E-335F1CA8D12D}">
      <dgm:prSet/>
      <dgm:spPr/>
      <dgm:t>
        <a:bodyPr/>
        <a:lstStyle/>
        <a:p>
          <a:endParaRPr lang="es-ES"/>
        </a:p>
      </dgm:t>
    </dgm:pt>
    <dgm:pt modelId="{75D9CF26-58DB-4C1C-817A-018AB9706BBC}" type="sibTrans" cxnId="{A29CB48D-7704-4BF0-A33E-335F1CA8D12D}">
      <dgm:prSet/>
      <dgm:spPr/>
      <dgm:t>
        <a:bodyPr/>
        <a:lstStyle/>
        <a:p>
          <a:endParaRPr lang="es-ES"/>
        </a:p>
      </dgm:t>
    </dgm:pt>
    <dgm:pt modelId="{C2F8CD9A-79DB-4471-A6A5-F62D6602D6D1}">
      <dgm:prSet phldrT="[Texto]" custT="1"/>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s-ES_tradnl" sz="1600" dirty="0"/>
            <a:t> Traumatismos en la columna, no mover al paciente salvo riesgo</a:t>
          </a:r>
          <a:endParaRPr lang="es-ES" sz="1600" dirty="0"/>
        </a:p>
      </dgm:t>
    </dgm:pt>
    <dgm:pt modelId="{4892FF79-AA85-4B8D-8B4E-A6419F44DC01}" type="parTrans" cxnId="{23540A44-7086-420E-9BCA-CF431B9A8033}">
      <dgm:prSet/>
      <dgm:spPr/>
      <dgm:t>
        <a:bodyPr/>
        <a:lstStyle/>
        <a:p>
          <a:endParaRPr lang="es-ES"/>
        </a:p>
      </dgm:t>
    </dgm:pt>
    <dgm:pt modelId="{77B7A6FA-929E-40CF-8B2C-96B0C5167689}" type="sibTrans" cxnId="{23540A44-7086-420E-9BCA-CF431B9A8033}">
      <dgm:prSet/>
      <dgm:spPr/>
      <dgm:t>
        <a:bodyPr/>
        <a:lstStyle/>
        <a:p>
          <a:endParaRPr lang="es-ES"/>
        </a:p>
      </dgm:t>
    </dgm:pt>
    <dgm:pt modelId="{DC918B33-5C08-447A-B777-37DE6565731F}" type="pres">
      <dgm:prSet presAssocID="{36F3DE21-F26E-469D-B40B-1544570D9594}" presName="linear" presStyleCnt="0">
        <dgm:presLayoutVars>
          <dgm:animLvl val="lvl"/>
          <dgm:resizeHandles val="exact"/>
        </dgm:presLayoutVars>
      </dgm:prSet>
      <dgm:spPr/>
    </dgm:pt>
    <dgm:pt modelId="{A0B5D1E1-2846-47F1-BE69-63704962EBD7}" type="pres">
      <dgm:prSet presAssocID="{62F166DC-2789-4661-9129-A9A515758CC6}" presName="parentText" presStyleLbl="node1" presStyleIdx="0" presStyleCnt="1" custScaleX="35131" custScaleY="42537" custLinFactNeighborX="-30905" custLinFactNeighborY="-1770">
        <dgm:presLayoutVars>
          <dgm:chMax val="0"/>
          <dgm:bulletEnabled val="1"/>
        </dgm:presLayoutVars>
      </dgm:prSet>
      <dgm:spPr/>
    </dgm:pt>
    <dgm:pt modelId="{72A4B8D5-5A68-481F-928E-A9711E938BDE}" type="pres">
      <dgm:prSet presAssocID="{62F166DC-2789-4661-9129-A9A515758CC6}" presName="childText" presStyleLbl="revTx" presStyleIdx="0" presStyleCnt="1" custScaleX="100000" custLinFactNeighborX="-5335" custLinFactNeighborY="-2908">
        <dgm:presLayoutVars>
          <dgm:bulletEnabled val="1"/>
        </dgm:presLayoutVars>
      </dgm:prSet>
      <dgm:spPr/>
    </dgm:pt>
  </dgm:ptLst>
  <dgm:cxnLst>
    <dgm:cxn modelId="{23540A44-7086-420E-9BCA-CF431B9A8033}" srcId="{62F166DC-2789-4661-9129-A9A515758CC6}" destId="{C2F8CD9A-79DB-4471-A6A5-F62D6602D6D1}" srcOrd="3" destOrd="0" parTransId="{4892FF79-AA85-4B8D-8B4E-A6419F44DC01}" sibTransId="{77B7A6FA-929E-40CF-8B2C-96B0C5167689}"/>
    <dgm:cxn modelId="{86E36D64-FA8E-44ED-928A-2861648CA8A0}" srcId="{62F166DC-2789-4661-9129-A9A515758CC6}" destId="{DD4F04C0-C4C1-49F7-9B67-65B8C1D0BE93}" srcOrd="0" destOrd="0" parTransId="{52436F21-AE6D-44A8-A250-D035E7198DFE}" sibTransId="{3F996B0F-1B40-47CC-93AE-071C987B94B8}"/>
    <dgm:cxn modelId="{BDDF194B-C329-4DD9-A86B-B6B7BAEE9EA2}" type="presOf" srcId="{321152CE-B741-40B7-89D5-25B2CD274881}" destId="{72A4B8D5-5A68-481F-928E-A9711E938BDE}" srcOrd="0" destOrd="1" presId="urn:microsoft.com/office/officeart/2005/8/layout/vList2"/>
    <dgm:cxn modelId="{87346950-FE00-4618-966B-9280D78404A1}" type="presOf" srcId="{DD4F04C0-C4C1-49F7-9B67-65B8C1D0BE93}" destId="{72A4B8D5-5A68-481F-928E-A9711E938BDE}" srcOrd="0" destOrd="0" presId="urn:microsoft.com/office/officeart/2005/8/layout/vList2"/>
    <dgm:cxn modelId="{E4FAED53-E444-4E68-BCE6-19D03C81BA86}" type="presOf" srcId="{35B369D9-9A09-4233-90B3-8067C13109B6}" destId="{72A4B8D5-5A68-481F-928E-A9711E938BDE}" srcOrd="0" destOrd="2" presId="urn:microsoft.com/office/officeart/2005/8/layout/vList2"/>
    <dgm:cxn modelId="{F34EA458-5B2C-4BF1-B697-A02C430D2E7B}" srcId="{36F3DE21-F26E-469D-B40B-1544570D9594}" destId="{62F166DC-2789-4661-9129-A9A515758CC6}" srcOrd="0" destOrd="0" parTransId="{04FF033B-C5CE-449D-AF98-88DB1AD6F740}" sibTransId="{E7653772-81D4-41CD-B7C2-40FEFCD1089F}"/>
    <dgm:cxn modelId="{A29CB48D-7704-4BF0-A33E-335F1CA8D12D}" srcId="{62F166DC-2789-4661-9129-A9A515758CC6}" destId="{35B369D9-9A09-4233-90B3-8067C13109B6}" srcOrd="2" destOrd="0" parTransId="{08F32421-13C3-45C8-9955-C819F20E110C}" sibTransId="{75D9CF26-58DB-4C1C-817A-018AB9706BBC}"/>
    <dgm:cxn modelId="{5E5B71A7-0A88-4366-8959-A4B36E0E56A9}" type="presOf" srcId="{36F3DE21-F26E-469D-B40B-1544570D9594}" destId="{DC918B33-5C08-447A-B777-37DE6565731F}" srcOrd="0" destOrd="0" presId="urn:microsoft.com/office/officeart/2005/8/layout/vList2"/>
    <dgm:cxn modelId="{373627D6-3E2D-4486-B370-94A76F345CB2}" srcId="{62F166DC-2789-4661-9129-A9A515758CC6}" destId="{321152CE-B741-40B7-89D5-25B2CD274881}" srcOrd="1" destOrd="0" parTransId="{7936FF4D-BFE9-4B0F-95CE-43C7DE0A8555}" sibTransId="{DEDE924C-66DD-4897-BF4A-FA28BE28DBC7}"/>
    <dgm:cxn modelId="{365F30EC-6DF5-43BD-8769-559A386A3A62}" type="presOf" srcId="{62F166DC-2789-4661-9129-A9A515758CC6}" destId="{A0B5D1E1-2846-47F1-BE69-63704962EBD7}" srcOrd="0" destOrd="0" presId="urn:microsoft.com/office/officeart/2005/8/layout/vList2"/>
    <dgm:cxn modelId="{B476D7F6-FEC4-41CE-BE60-2708D9777473}" type="presOf" srcId="{C2F8CD9A-79DB-4471-A6A5-F62D6602D6D1}" destId="{72A4B8D5-5A68-481F-928E-A9711E938BDE}" srcOrd="0" destOrd="3" presId="urn:microsoft.com/office/officeart/2005/8/layout/vList2"/>
    <dgm:cxn modelId="{4B6E0DDE-BB72-4671-95EA-4299F6DB4358}" type="presParOf" srcId="{DC918B33-5C08-447A-B777-37DE6565731F}" destId="{A0B5D1E1-2846-47F1-BE69-63704962EBD7}" srcOrd="0" destOrd="0" presId="urn:microsoft.com/office/officeart/2005/8/layout/vList2"/>
    <dgm:cxn modelId="{634CDEB5-7D11-467C-B608-9E8EF58ECA80}" type="presParOf" srcId="{DC918B33-5C08-447A-B777-37DE6565731F}" destId="{72A4B8D5-5A68-481F-928E-A9711E938BDE}" srcOrd="1"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3AC739-7E9A-4574-859B-B63727B135E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2E8D6A2B-4043-4D1B-91CA-61BE12126D1F}">
      <dgm:prSet phldrT="[Texto]" custT="1"/>
      <dgm:spPr/>
      <dgm:t>
        <a:bodyPr/>
        <a:lstStyle/>
        <a:p>
          <a:pPr algn="ctr"/>
          <a:r>
            <a:rPr lang="es-ES_tradnl" sz="1600" b="1" i="1" u="sng" dirty="0">
              <a:effectLst>
                <a:outerShdw blurRad="38100" dist="38100" dir="2700000" algn="tl">
                  <a:srgbClr val="000000">
                    <a:alpha val="43137"/>
                  </a:srgbClr>
                </a:outerShdw>
              </a:effectLst>
            </a:rPr>
            <a:t>Instrumental básico</a:t>
          </a:r>
          <a:endParaRPr lang="es-ES" sz="1600" b="1" i="1" u="sng" dirty="0">
            <a:effectLst>
              <a:outerShdw blurRad="38100" dist="38100" dir="2700000" algn="tl">
                <a:srgbClr val="000000">
                  <a:alpha val="43137"/>
                </a:srgbClr>
              </a:outerShdw>
            </a:effectLst>
          </a:endParaRPr>
        </a:p>
      </dgm:t>
    </dgm:pt>
    <dgm:pt modelId="{EA1BA61B-75C9-4300-B069-9444E1B5A0D6}" type="parTrans" cxnId="{94631560-2379-4C3B-BF36-CAA6D39564DF}">
      <dgm:prSet/>
      <dgm:spPr/>
      <dgm:t>
        <a:bodyPr/>
        <a:lstStyle/>
        <a:p>
          <a:endParaRPr lang="es-ES" sz="1600"/>
        </a:p>
      </dgm:t>
    </dgm:pt>
    <dgm:pt modelId="{A8968C3D-6784-4A2C-9749-CC17F2E9B2D8}" type="sibTrans" cxnId="{94631560-2379-4C3B-BF36-CAA6D39564DF}">
      <dgm:prSet/>
      <dgm:spPr/>
      <dgm:t>
        <a:bodyPr/>
        <a:lstStyle/>
        <a:p>
          <a:endParaRPr lang="es-ES" sz="1600"/>
        </a:p>
      </dgm:t>
    </dgm:pt>
    <dgm:pt modelId="{384AC9DD-7E2D-4569-8D37-68D8181063B0}">
      <dgm:prSet phldrT="[Texto]" custT="1"/>
      <dgm:spPr/>
      <dgm:t>
        <a:bodyPr/>
        <a:lstStyle/>
        <a:p>
          <a:pPr algn="l"/>
          <a:r>
            <a:rPr lang="es-ES_tradnl" sz="1600" dirty="0"/>
            <a:t>Tijeras y pinzas</a:t>
          </a:r>
          <a:endParaRPr lang="es-ES" sz="1600" dirty="0"/>
        </a:p>
      </dgm:t>
    </dgm:pt>
    <dgm:pt modelId="{32BE142C-7DFE-44D1-A5E8-2A94F9A41AF4}" type="parTrans" cxnId="{2A63CFA8-5AFF-4BEB-AE44-14424307BA01}">
      <dgm:prSet/>
      <dgm:spPr/>
      <dgm:t>
        <a:bodyPr/>
        <a:lstStyle/>
        <a:p>
          <a:endParaRPr lang="es-ES" sz="1600"/>
        </a:p>
      </dgm:t>
    </dgm:pt>
    <dgm:pt modelId="{28761CB4-D5BB-442C-9CB4-EA860DD24EE6}" type="sibTrans" cxnId="{2A63CFA8-5AFF-4BEB-AE44-14424307BA01}">
      <dgm:prSet/>
      <dgm:spPr/>
      <dgm:t>
        <a:bodyPr/>
        <a:lstStyle/>
        <a:p>
          <a:endParaRPr lang="es-ES" sz="1600"/>
        </a:p>
      </dgm:t>
    </dgm:pt>
    <dgm:pt modelId="{78FB0871-02CC-408E-9EBB-34C0063F2F05}">
      <dgm:prSet phldrT="[Texto]" custT="1"/>
      <dgm:spPr/>
      <dgm:t>
        <a:bodyPr/>
        <a:lstStyle/>
        <a:p>
          <a:pPr algn="ctr"/>
          <a:r>
            <a:rPr lang="es-ES_tradnl" sz="1600" b="1" i="1" u="sng" dirty="0">
              <a:effectLst>
                <a:outerShdw blurRad="38100" dist="38100" dir="2700000" algn="tl">
                  <a:srgbClr val="000000">
                    <a:alpha val="43137"/>
                  </a:srgbClr>
                </a:outerShdw>
              </a:effectLst>
            </a:rPr>
            <a:t>Material de curas</a:t>
          </a:r>
          <a:endParaRPr lang="es-ES" sz="1600" b="1" i="1" u="sng" dirty="0">
            <a:effectLst>
              <a:outerShdw blurRad="38100" dist="38100" dir="2700000" algn="tl">
                <a:srgbClr val="000000">
                  <a:alpha val="43137"/>
                </a:srgbClr>
              </a:outerShdw>
            </a:effectLst>
          </a:endParaRPr>
        </a:p>
      </dgm:t>
    </dgm:pt>
    <dgm:pt modelId="{BAAD6344-06CD-44FB-82DD-7C73EDEBE1B7}" type="parTrans" cxnId="{E06B53CB-48BD-4EC8-B146-91CE204FA557}">
      <dgm:prSet/>
      <dgm:spPr/>
      <dgm:t>
        <a:bodyPr/>
        <a:lstStyle/>
        <a:p>
          <a:endParaRPr lang="es-ES" sz="1600"/>
        </a:p>
      </dgm:t>
    </dgm:pt>
    <dgm:pt modelId="{00AD03F2-426A-4F48-A34F-55B217AC62D7}" type="sibTrans" cxnId="{E06B53CB-48BD-4EC8-B146-91CE204FA557}">
      <dgm:prSet/>
      <dgm:spPr/>
      <dgm:t>
        <a:bodyPr/>
        <a:lstStyle/>
        <a:p>
          <a:endParaRPr lang="es-ES" sz="1600"/>
        </a:p>
      </dgm:t>
    </dgm:pt>
    <dgm:pt modelId="{7FDFB302-391A-45B8-A4EB-35DD914DA325}">
      <dgm:prSet phldrT="[Texto]" custT="1"/>
      <dgm:spPr/>
      <dgm:t>
        <a:bodyPr/>
        <a:lstStyle/>
        <a:p>
          <a:pPr algn="l"/>
          <a:r>
            <a:rPr lang="es-ES_tradnl" sz="1600" dirty="0"/>
            <a:t>20 apósitos estériles adhesivos, en bolsas individuales</a:t>
          </a:r>
          <a:endParaRPr lang="es-ES" sz="1600" dirty="0"/>
        </a:p>
      </dgm:t>
    </dgm:pt>
    <dgm:pt modelId="{B1531D86-ABD8-48AF-980D-49A317E7B003}" type="parTrans" cxnId="{69D01E26-02EB-4175-8364-F24A5EC94776}">
      <dgm:prSet/>
      <dgm:spPr/>
      <dgm:t>
        <a:bodyPr/>
        <a:lstStyle/>
        <a:p>
          <a:endParaRPr lang="es-ES" sz="1600"/>
        </a:p>
      </dgm:t>
    </dgm:pt>
    <dgm:pt modelId="{EA0735BE-0AC7-477B-ADE4-46B28228C9C4}" type="sibTrans" cxnId="{69D01E26-02EB-4175-8364-F24A5EC94776}">
      <dgm:prSet/>
      <dgm:spPr/>
      <dgm:t>
        <a:bodyPr/>
        <a:lstStyle/>
        <a:p>
          <a:endParaRPr lang="es-ES" sz="1600"/>
        </a:p>
      </dgm:t>
    </dgm:pt>
    <dgm:pt modelId="{FE294841-8EA1-4BAB-BCA8-7569DE46CB1A}">
      <dgm:prSet phldrT="[Texto]" custT="1"/>
      <dgm:spPr/>
      <dgm:t>
        <a:bodyPr/>
        <a:lstStyle/>
        <a:p>
          <a:pPr algn="ctr"/>
          <a:r>
            <a:rPr lang="es-ES_tradnl" sz="1600" b="1" i="1" u="sng" dirty="0">
              <a:effectLst>
                <a:outerShdw blurRad="38100" dist="38100" dir="2700000" algn="tl">
                  <a:srgbClr val="000000">
                    <a:alpha val="43137"/>
                  </a:srgbClr>
                </a:outerShdw>
              </a:effectLst>
            </a:rPr>
            <a:t>Material auxiliar</a:t>
          </a:r>
          <a:endParaRPr lang="es-ES" sz="1600" b="1" i="1" u="sng" dirty="0">
            <a:effectLst>
              <a:outerShdw blurRad="38100" dist="38100" dir="2700000" algn="tl">
                <a:srgbClr val="000000">
                  <a:alpha val="43137"/>
                </a:srgbClr>
              </a:outerShdw>
            </a:effectLst>
          </a:endParaRPr>
        </a:p>
      </dgm:t>
    </dgm:pt>
    <dgm:pt modelId="{170887DB-3C51-43AB-9A7A-44DD39122D1F}" type="parTrans" cxnId="{EFA034EC-8C74-48DC-8DA7-FB629D313C4E}">
      <dgm:prSet/>
      <dgm:spPr/>
      <dgm:t>
        <a:bodyPr/>
        <a:lstStyle/>
        <a:p>
          <a:endParaRPr lang="es-ES" sz="1600"/>
        </a:p>
      </dgm:t>
    </dgm:pt>
    <dgm:pt modelId="{208606E3-DAC3-4611-B996-3E18C9ED93C0}" type="sibTrans" cxnId="{EFA034EC-8C74-48DC-8DA7-FB629D313C4E}">
      <dgm:prSet/>
      <dgm:spPr/>
      <dgm:t>
        <a:bodyPr/>
        <a:lstStyle/>
        <a:p>
          <a:endParaRPr lang="es-ES" sz="1600"/>
        </a:p>
      </dgm:t>
    </dgm:pt>
    <dgm:pt modelId="{32E5DD63-0CF5-4B61-AFDA-89AB5F6165C8}">
      <dgm:prSet phldrT="[Texto]" custT="1"/>
      <dgm:spPr/>
      <dgm:t>
        <a:bodyPr/>
        <a:lstStyle/>
        <a:p>
          <a:pPr algn="l"/>
          <a:r>
            <a:rPr lang="es-ES_tradnl" sz="1600" dirty="0"/>
            <a:t>Guantes</a:t>
          </a:r>
          <a:endParaRPr lang="es-ES" sz="1600" dirty="0"/>
        </a:p>
      </dgm:t>
    </dgm:pt>
    <dgm:pt modelId="{9499451C-4120-43F7-87ED-D3684EAD5CE1}" type="parTrans" cxnId="{D2113FDB-B71C-4B8F-9A79-DE014B70963E}">
      <dgm:prSet/>
      <dgm:spPr/>
      <dgm:t>
        <a:bodyPr/>
        <a:lstStyle/>
        <a:p>
          <a:endParaRPr lang="es-ES" sz="1600"/>
        </a:p>
      </dgm:t>
    </dgm:pt>
    <dgm:pt modelId="{A715B9B0-2D52-44B7-883E-A58E594C5635}" type="sibTrans" cxnId="{D2113FDB-B71C-4B8F-9A79-DE014B70963E}">
      <dgm:prSet/>
      <dgm:spPr/>
      <dgm:t>
        <a:bodyPr/>
        <a:lstStyle/>
        <a:p>
          <a:endParaRPr lang="es-ES" sz="1600"/>
        </a:p>
      </dgm:t>
    </dgm:pt>
    <dgm:pt modelId="{A2B17213-DF5B-439E-9D79-159BCA6ABB90}">
      <dgm:prSet phldrT="[Texto]" custT="1"/>
      <dgm:spPr/>
      <dgm:t>
        <a:bodyPr/>
        <a:lstStyle/>
        <a:p>
          <a:pPr algn="l"/>
          <a:r>
            <a:rPr lang="es-ES_tradnl" sz="1600" dirty="0"/>
            <a:t>Manta termoaislante</a:t>
          </a:r>
          <a:endParaRPr lang="es-ES" sz="1600" dirty="0"/>
        </a:p>
      </dgm:t>
    </dgm:pt>
    <dgm:pt modelId="{B2B3E249-3300-48BC-A044-8030D50FDFA1}" type="parTrans" cxnId="{4A364714-AC4C-4B74-AC8E-BD195FB9342C}">
      <dgm:prSet/>
      <dgm:spPr/>
      <dgm:t>
        <a:bodyPr/>
        <a:lstStyle/>
        <a:p>
          <a:endParaRPr lang="es-ES" sz="1600"/>
        </a:p>
      </dgm:t>
    </dgm:pt>
    <dgm:pt modelId="{AF6E9B18-D956-40F0-B021-B2823D7C8F4C}" type="sibTrans" cxnId="{4A364714-AC4C-4B74-AC8E-BD195FB9342C}">
      <dgm:prSet/>
      <dgm:spPr/>
      <dgm:t>
        <a:bodyPr/>
        <a:lstStyle/>
        <a:p>
          <a:endParaRPr lang="es-ES" sz="1600"/>
        </a:p>
      </dgm:t>
    </dgm:pt>
    <dgm:pt modelId="{FBC3D35D-B74F-48FE-B98F-08AE48B38D36}">
      <dgm:prSet phldrT="[Texto]" custT="1"/>
      <dgm:spPr/>
      <dgm:t>
        <a:bodyPr/>
        <a:lstStyle/>
        <a:p>
          <a:pPr algn="l"/>
          <a:r>
            <a:rPr lang="es-ES_tradnl" sz="1600" dirty="0"/>
            <a:t>2 parches oculares</a:t>
          </a:r>
          <a:endParaRPr lang="es-ES" sz="1600" dirty="0"/>
        </a:p>
      </dgm:t>
    </dgm:pt>
    <dgm:pt modelId="{391C65EE-8FFE-41F5-B1F2-555A4A41A71E}" type="parTrans" cxnId="{47109AD7-48A4-473C-953D-851799E56636}">
      <dgm:prSet/>
      <dgm:spPr/>
      <dgm:t>
        <a:bodyPr/>
        <a:lstStyle/>
        <a:p>
          <a:endParaRPr lang="es-ES" sz="1600"/>
        </a:p>
      </dgm:t>
    </dgm:pt>
    <dgm:pt modelId="{42E9E317-B1DA-4E6C-BC0E-E5F34D81489B}" type="sibTrans" cxnId="{47109AD7-48A4-473C-953D-851799E56636}">
      <dgm:prSet/>
      <dgm:spPr/>
      <dgm:t>
        <a:bodyPr/>
        <a:lstStyle/>
        <a:p>
          <a:endParaRPr lang="es-ES" sz="1600"/>
        </a:p>
      </dgm:t>
    </dgm:pt>
    <dgm:pt modelId="{0676DEAE-7F42-40EA-863C-3FA01127E3F4}">
      <dgm:prSet phldrT="[Texto]" custT="1"/>
      <dgm:spPr/>
      <dgm:t>
        <a:bodyPr/>
        <a:lstStyle/>
        <a:p>
          <a:pPr algn="l"/>
          <a:r>
            <a:rPr lang="es-ES_tradnl" sz="1600" dirty="0"/>
            <a:t>6 triángulos de vendaje provisional</a:t>
          </a:r>
          <a:endParaRPr lang="es-ES" sz="1600" dirty="0"/>
        </a:p>
      </dgm:t>
    </dgm:pt>
    <dgm:pt modelId="{B03C6B94-AA43-4EAF-9930-36D399CDE739}" type="parTrans" cxnId="{7D2C5F62-1753-4206-803C-853F277251A3}">
      <dgm:prSet/>
      <dgm:spPr/>
      <dgm:t>
        <a:bodyPr/>
        <a:lstStyle/>
        <a:p>
          <a:endParaRPr lang="es-ES" sz="1600"/>
        </a:p>
      </dgm:t>
    </dgm:pt>
    <dgm:pt modelId="{9EA7D8BB-D4B3-48A1-A0C7-70ACC20383B4}" type="sibTrans" cxnId="{7D2C5F62-1753-4206-803C-853F277251A3}">
      <dgm:prSet/>
      <dgm:spPr/>
      <dgm:t>
        <a:bodyPr/>
        <a:lstStyle/>
        <a:p>
          <a:endParaRPr lang="es-ES" sz="1600"/>
        </a:p>
      </dgm:t>
    </dgm:pt>
    <dgm:pt modelId="{6EBB1AFE-3881-42C3-8BE3-301D5848638F}">
      <dgm:prSet phldrT="[Texto]" custT="1"/>
      <dgm:spPr/>
      <dgm:t>
        <a:bodyPr/>
        <a:lstStyle/>
        <a:p>
          <a:pPr algn="l"/>
          <a:r>
            <a:rPr lang="es-ES_tradnl" sz="1600" dirty="0"/>
            <a:t>Gasas estériles de distintos tamaños, en bolsas individuales</a:t>
          </a:r>
          <a:endParaRPr lang="es-ES" sz="1600" dirty="0"/>
        </a:p>
      </dgm:t>
    </dgm:pt>
    <dgm:pt modelId="{F7BB5166-D3E0-447F-B999-BAF19F384B92}" type="parTrans" cxnId="{9CF5CFFE-0298-4C21-BFE0-07088BC141B7}">
      <dgm:prSet/>
      <dgm:spPr/>
      <dgm:t>
        <a:bodyPr/>
        <a:lstStyle/>
        <a:p>
          <a:endParaRPr lang="es-ES" sz="1600"/>
        </a:p>
      </dgm:t>
    </dgm:pt>
    <dgm:pt modelId="{D57D9F23-876E-48BF-AC8C-39A8D3D1F778}" type="sibTrans" cxnId="{9CF5CFFE-0298-4C21-BFE0-07088BC141B7}">
      <dgm:prSet/>
      <dgm:spPr/>
      <dgm:t>
        <a:bodyPr/>
        <a:lstStyle/>
        <a:p>
          <a:endParaRPr lang="es-ES" sz="1600"/>
        </a:p>
      </dgm:t>
    </dgm:pt>
    <dgm:pt modelId="{45824B40-A8D3-4F04-9417-4C03156D6C30}">
      <dgm:prSet phldrT="[Texto]" custT="1"/>
      <dgm:spPr/>
      <dgm:t>
        <a:bodyPr/>
        <a:lstStyle/>
        <a:p>
          <a:pPr algn="l"/>
          <a:r>
            <a:rPr lang="es-ES_tradnl" sz="1600" dirty="0"/>
            <a:t>Celulosa, esparadrapo y vendas</a:t>
          </a:r>
          <a:endParaRPr lang="es-ES" sz="1600" dirty="0"/>
        </a:p>
      </dgm:t>
    </dgm:pt>
    <dgm:pt modelId="{23D3F9EF-48C2-4E3B-9C8A-C5DE8C33CF79}" type="parTrans" cxnId="{2C97E9BB-B3E5-49EF-A9F0-B1B6C82DED2D}">
      <dgm:prSet/>
      <dgm:spPr/>
      <dgm:t>
        <a:bodyPr/>
        <a:lstStyle/>
        <a:p>
          <a:endParaRPr lang="es-ES" sz="1600"/>
        </a:p>
      </dgm:t>
    </dgm:pt>
    <dgm:pt modelId="{4B2B4F78-38FA-429E-9CBC-B3C613F3A0EB}" type="sibTrans" cxnId="{2C97E9BB-B3E5-49EF-A9F0-B1B6C82DED2D}">
      <dgm:prSet/>
      <dgm:spPr/>
      <dgm:t>
        <a:bodyPr/>
        <a:lstStyle/>
        <a:p>
          <a:endParaRPr lang="es-ES" sz="1600"/>
        </a:p>
      </dgm:t>
    </dgm:pt>
    <dgm:pt modelId="{560C2E09-D87E-4F21-B30C-86CCD200523A}">
      <dgm:prSet phldrT="[Texto]" custT="1"/>
      <dgm:spPr/>
      <dgm:t>
        <a:bodyPr/>
        <a:lstStyle/>
        <a:p>
          <a:pPr algn="l"/>
          <a:r>
            <a:rPr lang="es-ES_tradnl" sz="1600" dirty="0"/>
            <a:t>Mascarilla de reanimación cardiopulmonar</a:t>
          </a:r>
          <a:endParaRPr lang="es-ES" sz="1600" dirty="0"/>
        </a:p>
      </dgm:t>
    </dgm:pt>
    <dgm:pt modelId="{C9778855-7567-4512-ACE7-AED3572A5CAC}" type="parTrans" cxnId="{0DBEED44-A5E9-493C-B6C6-D4DA956509BD}">
      <dgm:prSet/>
      <dgm:spPr/>
      <dgm:t>
        <a:bodyPr/>
        <a:lstStyle/>
        <a:p>
          <a:endParaRPr lang="es-ES" sz="1600"/>
        </a:p>
      </dgm:t>
    </dgm:pt>
    <dgm:pt modelId="{33F9E9D7-511A-426A-86AD-ECF047D69096}" type="sibTrans" cxnId="{0DBEED44-A5E9-493C-B6C6-D4DA956509BD}">
      <dgm:prSet/>
      <dgm:spPr/>
      <dgm:t>
        <a:bodyPr/>
        <a:lstStyle/>
        <a:p>
          <a:endParaRPr lang="es-ES" sz="1600"/>
        </a:p>
      </dgm:t>
    </dgm:pt>
    <dgm:pt modelId="{8A9A8D23-6340-4F21-8390-955CDAA81F9A}">
      <dgm:prSet phldrT="[Texto]" custT="1"/>
      <dgm:spPr/>
      <dgm:t>
        <a:bodyPr/>
        <a:lstStyle/>
        <a:p>
          <a:pPr algn="ctr"/>
          <a:r>
            <a:rPr lang="es-ES_tradnl" sz="1600" b="1" i="1" u="sng" dirty="0">
              <a:effectLst>
                <a:outerShdw blurRad="38100" dist="38100" dir="2700000" algn="tl">
                  <a:srgbClr val="000000">
                    <a:alpha val="43137"/>
                  </a:srgbClr>
                </a:outerShdw>
              </a:effectLst>
            </a:rPr>
            <a:t>Otros</a:t>
          </a:r>
          <a:endParaRPr lang="es-ES" sz="1600" b="1" i="1" u="sng" dirty="0">
            <a:effectLst>
              <a:outerShdw blurRad="38100" dist="38100" dir="2700000" algn="tl">
                <a:srgbClr val="000000">
                  <a:alpha val="43137"/>
                </a:srgbClr>
              </a:outerShdw>
            </a:effectLst>
          </a:endParaRPr>
        </a:p>
      </dgm:t>
    </dgm:pt>
    <dgm:pt modelId="{F63C7442-0049-4932-A0F0-BC711C57FA2C}" type="parTrans" cxnId="{221A1CE9-C9AD-4337-9BED-CBAB2A87DCAF}">
      <dgm:prSet/>
      <dgm:spPr/>
      <dgm:t>
        <a:bodyPr/>
        <a:lstStyle/>
        <a:p>
          <a:endParaRPr lang="es-ES" sz="1600"/>
        </a:p>
      </dgm:t>
    </dgm:pt>
    <dgm:pt modelId="{84811A2C-7346-4995-9FCB-F4C563266DB6}" type="sibTrans" cxnId="{221A1CE9-C9AD-4337-9BED-CBAB2A87DCAF}">
      <dgm:prSet/>
      <dgm:spPr/>
      <dgm:t>
        <a:bodyPr/>
        <a:lstStyle/>
        <a:p>
          <a:endParaRPr lang="es-ES" sz="1600"/>
        </a:p>
      </dgm:t>
    </dgm:pt>
    <dgm:pt modelId="{8CF37A13-5369-4CB6-8171-E6FBCA61BE5C}">
      <dgm:prSet phldrT="[Texto]" custT="1"/>
      <dgm:spPr/>
      <dgm:t>
        <a:bodyPr/>
        <a:lstStyle/>
        <a:p>
          <a:pPr algn="l"/>
          <a:r>
            <a:rPr lang="es-ES_tradnl" sz="1600" dirty="0"/>
            <a:t>Bolsas de hielo sintético, agua o solución salina</a:t>
          </a:r>
          <a:endParaRPr lang="es-ES" sz="1600" dirty="0"/>
        </a:p>
      </dgm:t>
    </dgm:pt>
    <dgm:pt modelId="{F33D4509-C98D-4D4B-9E61-D1BD3D0410EC}" type="parTrans" cxnId="{E40C6B13-6BA6-43BC-A604-5C3580C02165}">
      <dgm:prSet/>
      <dgm:spPr/>
      <dgm:t>
        <a:bodyPr/>
        <a:lstStyle/>
        <a:p>
          <a:endParaRPr lang="es-ES" sz="1600"/>
        </a:p>
      </dgm:t>
    </dgm:pt>
    <dgm:pt modelId="{80F08B23-9DCD-45C6-8F9C-A82511996BDF}" type="sibTrans" cxnId="{E40C6B13-6BA6-43BC-A604-5C3580C02165}">
      <dgm:prSet/>
      <dgm:spPr/>
      <dgm:t>
        <a:bodyPr/>
        <a:lstStyle/>
        <a:p>
          <a:endParaRPr lang="es-ES" sz="1600"/>
        </a:p>
      </dgm:t>
    </dgm:pt>
    <dgm:pt modelId="{C2994DF5-77D6-4C03-956B-948FD246C0B7}">
      <dgm:prSet phldrT="[Texto]" custT="1"/>
      <dgm:spPr/>
      <dgm:t>
        <a:bodyPr/>
        <a:lstStyle/>
        <a:p>
          <a:pPr algn="l"/>
          <a:r>
            <a:rPr lang="es-ES_tradnl" sz="1600" dirty="0"/>
            <a:t>Toallitas limpiadoras con alcohol, bolsas para material usado y contaminado</a:t>
          </a:r>
          <a:endParaRPr lang="es-ES" sz="1600" dirty="0"/>
        </a:p>
      </dgm:t>
    </dgm:pt>
    <dgm:pt modelId="{8DA46755-FD65-4F92-B859-EFA2E35C22AF}" type="parTrans" cxnId="{72B6E1A4-181B-4EC2-B5FF-0BCE24DCE6F7}">
      <dgm:prSet/>
      <dgm:spPr/>
      <dgm:t>
        <a:bodyPr/>
        <a:lstStyle/>
        <a:p>
          <a:endParaRPr lang="es-ES" sz="1600"/>
        </a:p>
      </dgm:t>
    </dgm:pt>
    <dgm:pt modelId="{2119C3D1-256C-43BC-A936-BE59217991BF}" type="sibTrans" cxnId="{72B6E1A4-181B-4EC2-B5FF-0BCE24DCE6F7}">
      <dgm:prSet/>
      <dgm:spPr/>
      <dgm:t>
        <a:bodyPr/>
        <a:lstStyle/>
        <a:p>
          <a:endParaRPr lang="es-ES" sz="1600"/>
        </a:p>
      </dgm:t>
    </dgm:pt>
    <dgm:pt modelId="{2A9C2950-FE6B-4E60-8B0C-2F82CC13F3BB}" type="pres">
      <dgm:prSet presAssocID="{D53AC739-7E9A-4574-859B-B63727B135EB}" presName="Name0" presStyleCnt="0">
        <dgm:presLayoutVars>
          <dgm:dir/>
          <dgm:resizeHandles val="exact"/>
        </dgm:presLayoutVars>
      </dgm:prSet>
      <dgm:spPr/>
    </dgm:pt>
    <dgm:pt modelId="{7046CBD2-86B6-4947-85DD-B5B9BF8DCD2E}" type="pres">
      <dgm:prSet presAssocID="{2E8D6A2B-4043-4D1B-91CA-61BE12126D1F}" presName="node" presStyleLbl="node1" presStyleIdx="0" presStyleCnt="4" custScaleX="75457">
        <dgm:presLayoutVars>
          <dgm:bulletEnabled val="1"/>
        </dgm:presLayoutVars>
      </dgm:prSet>
      <dgm:spPr/>
    </dgm:pt>
    <dgm:pt modelId="{C342AED8-E202-4DA5-AEBA-78704E0C9B78}" type="pres">
      <dgm:prSet presAssocID="{A8968C3D-6784-4A2C-9749-CC17F2E9B2D8}" presName="sibTrans" presStyleCnt="0"/>
      <dgm:spPr/>
    </dgm:pt>
    <dgm:pt modelId="{2BE3C2A5-3B2C-4DAA-BA37-18ABA6990CC9}" type="pres">
      <dgm:prSet presAssocID="{78FB0871-02CC-408E-9EBB-34C0063F2F05}" presName="node" presStyleLbl="node1" presStyleIdx="1" presStyleCnt="4" custScaleX="201041">
        <dgm:presLayoutVars>
          <dgm:bulletEnabled val="1"/>
        </dgm:presLayoutVars>
      </dgm:prSet>
      <dgm:spPr/>
    </dgm:pt>
    <dgm:pt modelId="{573777CC-CFEF-460F-9ECE-4EA1D0AB047E}" type="pres">
      <dgm:prSet presAssocID="{00AD03F2-426A-4F48-A34F-55B217AC62D7}" presName="sibTrans" presStyleCnt="0"/>
      <dgm:spPr/>
    </dgm:pt>
    <dgm:pt modelId="{6F2360BC-DAAC-436E-9992-49AC4F99E159}" type="pres">
      <dgm:prSet presAssocID="{FE294841-8EA1-4BAB-BCA8-7569DE46CB1A}" presName="node" presStyleLbl="node1" presStyleIdx="2" presStyleCnt="4">
        <dgm:presLayoutVars>
          <dgm:bulletEnabled val="1"/>
        </dgm:presLayoutVars>
      </dgm:prSet>
      <dgm:spPr/>
    </dgm:pt>
    <dgm:pt modelId="{103A3AE8-D59F-4309-98A0-BD60E4F0E88D}" type="pres">
      <dgm:prSet presAssocID="{208606E3-DAC3-4611-B996-3E18C9ED93C0}" presName="sibTrans" presStyleCnt="0"/>
      <dgm:spPr/>
    </dgm:pt>
    <dgm:pt modelId="{56A81002-4C94-4A9C-8C6D-64366CD369BC}" type="pres">
      <dgm:prSet presAssocID="{8A9A8D23-6340-4F21-8390-955CDAA81F9A}" presName="node" presStyleLbl="node1" presStyleIdx="3" presStyleCnt="4">
        <dgm:presLayoutVars>
          <dgm:bulletEnabled val="1"/>
        </dgm:presLayoutVars>
      </dgm:prSet>
      <dgm:spPr/>
    </dgm:pt>
  </dgm:ptLst>
  <dgm:cxnLst>
    <dgm:cxn modelId="{E40C6B13-6BA6-43BC-A604-5C3580C02165}" srcId="{8A9A8D23-6340-4F21-8390-955CDAA81F9A}" destId="{8CF37A13-5369-4CB6-8171-E6FBCA61BE5C}" srcOrd="0" destOrd="0" parTransId="{F33D4509-C98D-4D4B-9E61-D1BD3D0410EC}" sibTransId="{80F08B23-9DCD-45C6-8F9C-A82511996BDF}"/>
    <dgm:cxn modelId="{4A364714-AC4C-4B74-AC8E-BD195FB9342C}" srcId="{FE294841-8EA1-4BAB-BCA8-7569DE46CB1A}" destId="{A2B17213-DF5B-439E-9D79-159BCA6ABB90}" srcOrd="1" destOrd="0" parTransId="{B2B3E249-3300-48BC-A044-8030D50FDFA1}" sibTransId="{AF6E9B18-D956-40F0-B021-B2823D7C8F4C}"/>
    <dgm:cxn modelId="{E2451016-4BD1-40F4-916E-C14513E0D5A7}" type="presOf" srcId="{0676DEAE-7F42-40EA-863C-3FA01127E3F4}" destId="{2BE3C2A5-3B2C-4DAA-BA37-18ABA6990CC9}" srcOrd="0" destOrd="3" presId="urn:microsoft.com/office/officeart/2005/8/layout/hList6"/>
    <dgm:cxn modelId="{69D01E26-02EB-4175-8364-F24A5EC94776}" srcId="{78FB0871-02CC-408E-9EBB-34C0063F2F05}" destId="{7FDFB302-391A-45B8-A4EB-35DD914DA325}" srcOrd="0" destOrd="0" parTransId="{B1531D86-ABD8-48AF-980D-49A317E7B003}" sibTransId="{EA0735BE-0AC7-477B-ADE4-46B28228C9C4}"/>
    <dgm:cxn modelId="{0A8CCB31-059B-45DC-9AD5-10E87ED62DA1}" type="presOf" srcId="{6EBB1AFE-3881-42C3-8BE3-301D5848638F}" destId="{2BE3C2A5-3B2C-4DAA-BA37-18ABA6990CC9}" srcOrd="0" destOrd="4" presId="urn:microsoft.com/office/officeart/2005/8/layout/hList6"/>
    <dgm:cxn modelId="{BC68EC38-3E9F-4003-BCBF-6CC4D4DACFD9}" type="presOf" srcId="{FBC3D35D-B74F-48FE-B98F-08AE48B38D36}" destId="{2BE3C2A5-3B2C-4DAA-BA37-18ABA6990CC9}" srcOrd="0" destOrd="2" presId="urn:microsoft.com/office/officeart/2005/8/layout/hList6"/>
    <dgm:cxn modelId="{8BE13C3A-99E9-4D0A-AAE8-610171F67BBA}" type="presOf" srcId="{45824B40-A8D3-4F04-9417-4C03156D6C30}" destId="{2BE3C2A5-3B2C-4DAA-BA37-18ABA6990CC9}" srcOrd="0" destOrd="5" presId="urn:microsoft.com/office/officeart/2005/8/layout/hList6"/>
    <dgm:cxn modelId="{BE23755B-3949-4FD5-92AC-4630B91D3D19}" type="presOf" srcId="{D53AC739-7E9A-4574-859B-B63727B135EB}" destId="{2A9C2950-FE6B-4E60-8B0C-2F82CC13F3BB}" srcOrd="0" destOrd="0" presId="urn:microsoft.com/office/officeart/2005/8/layout/hList6"/>
    <dgm:cxn modelId="{F90C125C-3A99-42EB-9EF8-F3EC4C7E395E}" type="presOf" srcId="{2E8D6A2B-4043-4D1B-91CA-61BE12126D1F}" destId="{7046CBD2-86B6-4947-85DD-B5B9BF8DCD2E}" srcOrd="0" destOrd="0" presId="urn:microsoft.com/office/officeart/2005/8/layout/hList6"/>
    <dgm:cxn modelId="{5296C05E-C63B-441D-8DD0-ECC76E35A682}" type="presOf" srcId="{560C2E09-D87E-4F21-B30C-86CCD200523A}" destId="{6F2360BC-DAAC-436E-9992-49AC4F99E159}" srcOrd="0" destOrd="3" presId="urn:microsoft.com/office/officeart/2005/8/layout/hList6"/>
    <dgm:cxn modelId="{94631560-2379-4C3B-BF36-CAA6D39564DF}" srcId="{D53AC739-7E9A-4574-859B-B63727B135EB}" destId="{2E8D6A2B-4043-4D1B-91CA-61BE12126D1F}" srcOrd="0" destOrd="0" parTransId="{EA1BA61B-75C9-4300-B069-9444E1B5A0D6}" sibTransId="{A8968C3D-6784-4A2C-9749-CC17F2E9B2D8}"/>
    <dgm:cxn modelId="{82B1CB41-D5F4-4534-AA35-A8E346F3CCF7}" type="presOf" srcId="{A2B17213-DF5B-439E-9D79-159BCA6ABB90}" destId="{6F2360BC-DAAC-436E-9992-49AC4F99E159}" srcOrd="0" destOrd="2" presId="urn:microsoft.com/office/officeart/2005/8/layout/hList6"/>
    <dgm:cxn modelId="{7D2C5F62-1753-4206-803C-853F277251A3}" srcId="{78FB0871-02CC-408E-9EBB-34C0063F2F05}" destId="{0676DEAE-7F42-40EA-863C-3FA01127E3F4}" srcOrd="2" destOrd="0" parTransId="{B03C6B94-AA43-4EAF-9930-36D399CDE739}" sibTransId="{9EA7D8BB-D4B3-48A1-A0C7-70ACC20383B4}"/>
    <dgm:cxn modelId="{0DBEED44-A5E9-493C-B6C6-D4DA956509BD}" srcId="{FE294841-8EA1-4BAB-BCA8-7569DE46CB1A}" destId="{560C2E09-D87E-4F21-B30C-86CCD200523A}" srcOrd="2" destOrd="0" parTransId="{C9778855-7567-4512-ACE7-AED3572A5CAC}" sibTransId="{33F9E9D7-511A-426A-86AD-ECF047D69096}"/>
    <dgm:cxn modelId="{F90DC750-8417-413D-9FCB-142DD4620E5B}" type="presOf" srcId="{8A9A8D23-6340-4F21-8390-955CDAA81F9A}" destId="{56A81002-4C94-4A9C-8C6D-64366CD369BC}" srcOrd="0" destOrd="0" presId="urn:microsoft.com/office/officeart/2005/8/layout/hList6"/>
    <dgm:cxn modelId="{129E7F53-6440-4AF3-BAD4-C05EAF2EDC1F}" type="presOf" srcId="{32E5DD63-0CF5-4B61-AFDA-89AB5F6165C8}" destId="{6F2360BC-DAAC-436E-9992-49AC4F99E159}" srcOrd="0" destOrd="1" presId="urn:microsoft.com/office/officeart/2005/8/layout/hList6"/>
    <dgm:cxn modelId="{BE188B96-D931-44E2-A4F3-2503C9BE7F43}" type="presOf" srcId="{78FB0871-02CC-408E-9EBB-34C0063F2F05}" destId="{2BE3C2A5-3B2C-4DAA-BA37-18ABA6990CC9}" srcOrd="0" destOrd="0" presId="urn:microsoft.com/office/officeart/2005/8/layout/hList6"/>
    <dgm:cxn modelId="{72B6E1A4-181B-4EC2-B5FF-0BCE24DCE6F7}" srcId="{8A9A8D23-6340-4F21-8390-955CDAA81F9A}" destId="{C2994DF5-77D6-4C03-956B-948FD246C0B7}" srcOrd="1" destOrd="0" parTransId="{8DA46755-FD65-4F92-B859-EFA2E35C22AF}" sibTransId="{2119C3D1-256C-43BC-A936-BE59217991BF}"/>
    <dgm:cxn modelId="{1397E6A4-32E1-4870-95F5-1C11C993E3FD}" type="presOf" srcId="{8CF37A13-5369-4CB6-8171-E6FBCA61BE5C}" destId="{56A81002-4C94-4A9C-8C6D-64366CD369BC}" srcOrd="0" destOrd="1" presId="urn:microsoft.com/office/officeart/2005/8/layout/hList6"/>
    <dgm:cxn modelId="{2A63CFA8-5AFF-4BEB-AE44-14424307BA01}" srcId="{2E8D6A2B-4043-4D1B-91CA-61BE12126D1F}" destId="{384AC9DD-7E2D-4569-8D37-68D8181063B0}" srcOrd="0" destOrd="0" parTransId="{32BE142C-7DFE-44D1-A5E8-2A94F9A41AF4}" sibTransId="{28761CB4-D5BB-442C-9CB4-EA860DD24EE6}"/>
    <dgm:cxn modelId="{2C97E9BB-B3E5-49EF-A9F0-B1B6C82DED2D}" srcId="{78FB0871-02CC-408E-9EBB-34C0063F2F05}" destId="{45824B40-A8D3-4F04-9417-4C03156D6C30}" srcOrd="4" destOrd="0" parTransId="{23D3F9EF-48C2-4E3B-9C8A-C5DE8C33CF79}" sibTransId="{4B2B4F78-38FA-429E-9CBC-B3C613F3A0EB}"/>
    <dgm:cxn modelId="{179D46C6-303D-449E-A619-553F03942701}" type="presOf" srcId="{FE294841-8EA1-4BAB-BCA8-7569DE46CB1A}" destId="{6F2360BC-DAAC-436E-9992-49AC4F99E159}" srcOrd="0" destOrd="0" presId="urn:microsoft.com/office/officeart/2005/8/layout/hList6"/>
    <dgm:cxn modelId="{BB7391C8-C17F-4CE9-A65F-059ABFF05535}" type="presOf" srcId="{384AC9DD-7E2D-4569-8D37-68D8181063B0}" destId="{7046CBD2-86B6-4947-85DD-B5B9BF8DCD2E}" srcOrd="0" destOrd="1" presId="urn:microsoft.com/office/officeart/2005/8/layout/hList6"/>
    <dgm:cxn modelId="{52CD16C9-CEBD-4124-94B9-F4AD9538A97B}" type="presOf" srcId="{C2994DF5-77D6-4C03-956B-948FD246C0B7}" destId="{56A81002-4C94-4A9C-8C6D-64366CD369BC}" srcOrd="0" destOrd="2" presId="urn:microsoft.com/office/officeart/2005/8/layout/hList6"/>
    <dgm:cxn modelId="{E06B53CB-48BD-4EC8-B146-91CE204FA557}" srcId="{D53AC739-7E9A-4574-859B-B63727B135EB}" destId="{78FB0871-02CC-408E-9EBB-34C0063F2F05}" srcOrd="1" destOrd="0" parTransId="{BAAD6344-06CD-44FB-82DD-7C73EDEBE1B7}" sibTransId="{00AD03F2-426A-4F48-A34F-55B217AC62D7}"/>
    <dgm:cxn modelId="{47109AD7-48A4-473C-953D-851799E56636}" srcId="{78FB0871-02CC-408E-9EBB-34C0063F2F05}" destId="{FBC3D35D-B74F-48FE-B98F-08AE48B38D36}" srcOrd="1" destOrd="0" parTransId="{391C65EE-8FFE-41F5-B1F2-555A4A41A71E}" sibTransId="{42E9E317-B1DA-4E6C-BC0E-E5F34D81489B}"/>
    <dgm:cxn modelId="{D2113FDB-B71C-4B8F-9A79-DE014B70963E}" srcId="{FE294841-8EA1-4BAB-BCA8-7569DE46CB1A}" destId="{32E5DD63-0CF5-4B61-AFDA-89AB5F6165C8}" srcOrd="0" destOrd="0" parTransId="{9499451C-4120-43F7-87ED-D3684EAD5CE1}" sibTransId="{A715B9B0-2D52-44B7-883E-A58E594C5635}"/>
    <dgm:cxn modelId="{1FE468E6-D3F0-4249-A543-2DA82A8561D1}" type="presOf" srcId="{7FDFB302-391A-45B8-A4EB-35DD914DA325}" destId="{2BE3C2A5-3B2C-4DAA-BA37-18ABA6990CC9}" srcOrd="0" destOrd="1" presId="urn:microsoft.com/office/officeart/2005/8/layout/hList6"/>
    <dgm:cxn modelId="{221A1CE9-C9AD-4337-9BED-CBAB2A87DCAF}" srcId="{D53AC739-7E9A-4574-859B-B63727B135EB}" destId="{8A9A8D23-6340-4F21-8390-955CDAA81F9A}" srcOrd="3" destOrd="0" parTransId="{F63C7442-0049-4932-A0F0-BC711C57FA2C}" sibTransId="{84811A2C-7346-4995-9FCB-F4C563266DB6}"/>
    <dgm:cxn modelId="{EFA034EC-8C74-48DC-8DA7-FB629D313C4E}" srcId="{D53AC739-7E9A-4574-859B-B63727B135EB}" destId="{FE294841-8EA1-4BAB-BCA8-7569DE46CB1A}" srcOrd="2" destOrd="0" parTransId="{170887DB-3C51-43AB-9A7A-44DD39122D1F}" sibTransId="{208606E3-DAC3-4611-B996-3E18C9ED93C0}"/>
    <dgm:cxn modelId="{9CF5CFFE-0298-4C21-BFE0-07088BC141B7}" srcId="{78FB0871-02CC-408E-9EBB-34C0063F2F05}" destId="{6EBB1AFE-3881-42C3-8BE3-301D5848638F}" srcOrd="3" destOrd="0" parTransId="{F7BB5166-D3E0-447F-B999-BAF19F384B92}" sibTransId="{D57D9F23-876E-48BF-AC8C-39A8D3D1F778}"/>
    <dgm:cxn modelId="{5943E835-4948-4A00-A56E-0D06EA1CCF79}" type="presParOf" srcId="{2A9C2950-FE6B-4E60-8B0C-2F82CC13F3BB}" destId="{7046CBD2-86B6-4947-85DD-B5B9BF8DCD2E}" srcOrd="0" destOrd="0" presId="urn:microsoft.com/office/officeart/2005/8/layout/hList6"/>
    <dgm:cxn modelId="{1BA8A18E-50AE-47F1-83D5-2266D7AB643F}" type="presParOf" srcId="{2A9C2950-FE6B-4E60-8B0C-2F82CC13F3BB}" destId="{C342AED8-E202-4DA5-AEBA-78704E0C9B78}" srcOrd="1" destOrd="0" presId="urn:microsoft.com/office/officeart/2005/8/layout/hList6"/>
    <dgm:cxn modelId="{FC8A5046-1D1A-4F92-B582-50A11CE83D79}" type="presParOf" srcId="{2A9C2950-FE6B-4E60-8B0C-2F82CC13F3BB}" destId="{2BE3C2A5-3B2C-4DAA-BA37-18ABA6990CC9}" srcOrd="2" destOrd="0" presId="urn:microsoft.com/office/officeart/2005/8/layout/hList6"/>
    <dgm:cxn modelId="{324D6B45-E6E6-4A25-AE79-6A1F40F3813F}" type="presParOf" srcId="{2A9C2950-FE6B-4E60-8B0C-2F82CC13F3BB}" destId="{573777CC-CFEF-460F-9ECE-4EA1D0AB047E}" srcOrd="3" destOrd="0" presId="urn:microsoft.com/office/officeart/2005/8/layout/hList6"/>
    <dgm:cxn modelId="{7A5CED7A-6534-449E-AB77-49F5A6A96627}" type="presParOf" srcId="{2A9C2950-FE6B-4E60-8B0C-2F82CC13F3BB}" destId="{6F2360BC-DAAC-436E-9992-49AC4F99E159}" srcOrd="4" destOrd="0" presId="urn:microsoft.com/office/officeart/2005/8/layout/hList6"/>
    <dgm:cxn modelId="{FADE21D1-317F-4E7A-A22E-A2D66C93F1A2}" type="presParOf" srcId="{2A9C2950-FE6B-4E60-8B0C-2F82CC13F3BB}" destId="{103A3AE8-D59F-4309-98A0-BD60E4F0E88D}" srcOrd="5" destOrd="0" presId="urn:microsoft.com/office/officeart/2005/8/layout/hList6"/>
    <dgm:cxn modelId="{070A63E7-1A2E-4247-92CA-0720BB6CB0EA}" type="presParOf" srcId="{2A9C2950-FE6B-4E60-8B0C-2F82CC13F3BB}" destId="{56A81002-4C94-4A9C-8C6D-64366CD369BC}" srcOrd="6"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DC74A-20BF-440D-BEC4-42C9FA00D644}">
      <dsp:nvSpPr>
        <dsp:cNvPr id="0" name=""/>
        <dsp:cNvSpPr/>
      </dsp:nvSpPr>
      <dsp:spPr>
        <a:xfrm>
          <a:off x="0" y="96449"/>
          <a:ext cx="3500072" cy="4061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s-ES_tradnl" sz="1800" b="1" kern="1200" dirty="0"/>
            <a:t>Pasos en el soporte vital básico</a:t>
          </a:r>
          <a:endParaRPr lang="es-ES" sz="1800" b="1" kern="1200" dirty="0"/>
        </a:p>
      </dsp:txBody>
      <dsp:txXfrm>
        <a:off x="11896" y="108345"/>
        <a:ext cx="3476280" cy="382362"/>
      </dsp:txXfrm>
    </dsp:sp>
    <dsp:sp modelId="{532BD660-D240-41E9-92C4-C0D485EBBD24}">
      <dsp:nvSpPr>
        <dsp:cNvPr id="0" name=""/>
        <dsp:cNvSpPr/>
      </dsp:nvSpPr>
      <dsp:spPr>
        <a:xfrm>
          <a:off x="350007" y="502603"/>
          <a:ext cx="113691" cy="519674"/>
        </a:xfrm>
        <a:custGeom>
          <a:avLst/>
          <a:gdLst/>
          <a:ahLst/>
          <a:cxnLst/>
          <a:rect l="0" t="0" r="0" b="0"/>
          <a:pathLst>
            <a:path>
              <a:moveTo>
                <a:pt x="0" y="0"/>
              </a:moveTo>
              <a:lnTo>
                <a:pt x="0" y="519674"/>
              </a:lnTo>
              <a:lnTo>
                <a:pt x="113691" y="519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33F05-6FBA-46DF-B10B-C0685C332429}">
      <dsp:nvSpPr>
        <dsp:cNvPr id="0" name=""/>
        <dsp:cNvSpPr/>
      </dsp:nvSpPr>
      <dsp:spPr>
        <a:xfrm>
          <a:off x="463698" y="805115"/>
          <a:ext cx="3283778" cy="43432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ES_tradnl" sz="1800" b="1" kern="1200" dirty="0"/>
            <a:t>1º) Observar si está consciente</a:t>
          </a:r>
          <a:endParaRPr lang="es-ES" sz="1800" b="1" kern="1200" dirty="0"/>
        </a:p>
      </dsp:txBody>
      <dsp:txXfrm>
        <a:off x="476419" y="817836"/>
        <a:ext cx="3258336" cy="408883"/>
      </dsp:txXfrm>
    </dsp:sp>
    <dsp:sp modelId="{9BCCD9EE-74EF-475F-AFFA-A751EE6BAB27}">
      <dsp:nvSpPr>
        <dsp:cNvPr id="0" name=""/>
        <dsp:cNvSpPr/>
      </dsp:nvSpPr>
      <dsp:spPr>
        <a:xfrm>
          <a:off x="350007" y="502603"/>
          <a:ext cx="162742" cy="1001057"/>
        </a:xfrm>
        <a:custGeom>
          <a:avLst/>
          <a:gdLst/>
          <a:ahLst/>
          <a:cxnLst/>
          <a:rect l="0" t="0" r="0" b="0"/>
          <a:pathLst>
            <a:path>
              <a:moveTo>
                <a:pt x="0" y="0"/>
              </a:moveTo>
              <a:lnTo>
                <a:pt x="0" y="1001057"/>
              </a:lnTo>
              <a:lnTo>
                <a:pt x="162742" y="1001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61B5C-54ED-46A5-87E2-039B193425B3}">
      <dsp:nvSpPr>
        <dsp:cNvPr id="0" name=""/>
        <dsp:cNvSpPr/>
      </dsp:nvSpPr>
      <dsp:spPr>
        <a:xfrm>
          <a:off x="512749" y="1328400"/>
          <a:ext cx="3283778" cy="3505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ES_tradnl" sz="1800" b="1" kern="1200" dirty="0"/>
            <a:t>2º) Abrir la vía respiratoria</a:t>
          </a:r>
          <a:endParaRPr lang="es-ES" sz="1800" b="1" kern="1200" dirty="0"/>
        </a:p>
      </dsp:txBody>
      <dsp:txXfrm>
        <a:off x="523015" y="1338666"/>
        <a:ext cx="3263246" cy="329989"/>
      </dsp:txXfrm>
    </dsp:sp>
    <dsp:sp modelId="{E466A9B4-66C4-48C6-BC4D-EE5755163156}">
      <dsp:nvSpPr>
        <dsp:cNvPr id="0" name=""/>
        <dsp:cNvSpPr/>
      </dsp:nvSpPr>
      <dsp:spPr>
        <a:xfrm>
          <a:off x="350007" y="502603"/>
          <a:ext cx="162742" cy="1473126"/>
        </a:xfrm>
        <a:custGeom>
          <a:avLst/>
          <a:gdLst/>
          <a:ahLst/>
          <a:cxnLst/>
          <a:rect l="0" t="0" r="0" b="0"/>
          <a:pathLst>
            <a:path>
              <a:moveTo>
                <a:pt x="0" y="0"/>
              </a:moveTo>
              <a:lnTo>
                <a:pt x="0" y="1473126"/>
              </a:lnTo>
              <a:lnTo>
                <a:pt x="162742" y="14731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A52DCC-5B21-4DA6-9134-B5C68DFEDC78}">
      <dsp:nvSpPr>
        <dsp:cNvPr id="0" name=""/>
        <dsp:cNvSpPr/>
      </dsp:nvSpPr>
      <dsp:spPr>
        <a:xfrm>
          <a:off x="512749" y="1754621"/>
          <a:ext cx="3283778" cy="4422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ES_tradnl" sz="1800" b="1" kern="1200" dirty="0"/>
            <a:t>3º) Comprobar si respira</a:t>
          </a:r>
          <a:endParaRPr lang="es-ES" sz="1800" b="1" kern="1200" dirty="0"/>
        </a:p>
      </dsp:txBody>
      <dsp:txXfrm>
        <a:off x="525701" y="1767573"/>
        <a:ext cx="3257874" cy="416314"/>
      </dsp:txXfrm>
    </dsp:sp>
    <dsp:sp modelId="{3CFD9E04-DCA5-42F9-B89F-AD8B14DD0CD6}">
      <dsp:nvSpPr>
        <dsp:cNvPr id="0" name=""/>
        <dsp:cNvSpPr/>
      </dsp:nvSpPr>
      <dsp:spPr>
        <a:xfrm>
          <a:off x="350007" y="502603"/>
          <a:ext cx="139946" cy="1992900"/>
        </a:xfrm>
        <a:custGeom>
          <a:avLst/>
          <a:gdLst/>
          <a:ahLst/>
          <a:cxnLst/>
          <a:rect l="0" t="0" r="0" b="0"/>
          <a:pathLst>
            <a:path>
              <a:moveTo>
                <a:pt x="0" y="0"/>
              </a:moveTo>
              <a:lnTo>
                <a:pt x="0" y="1992900"/>
              </a:lnTo>
              <a:lnTo>
                <a:pt x="139946" y="19929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B49D2-4326-42A1-8193-ABAA73C7F643}">
      <dsp:nvSpPr>
        <dsp:cNvPr id="0" name=""/>
        <dsp:cNvSpPr/>
      </dsp:nvSpPr>
      <dsp:spPr>
        <a:xfrm>
          <a:off x="489953" y="2317112"/>
          <a:ext cx="3283778" cy="3567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ES_tradnl" sz="1800" b="1" kern="1200" dirty="0"/>
            <a:t>4º) Realizar el masaje cardíaco</a:t>
          </a:r>
          <a:endParaRPr lang="es-ES" sz="1800" b="1" kern="1200" dirty="0"/>
        </a:p>
      </dsp:txBody>
      <dsp:txXfrm>
        <a:off x="500403" y="2327562"/>
        <a:ext cx="3262878" cy="335882"/>
      </dsp:txXfrm>
    </dsp:sp>
    <dsp:sp modelId="{8EB121CF-8BF6-4DD7-8BA3-302F5DEE3833}">
      <dsp:nvSpPr>
        <dsp:cNvPr id="0" name=""/>
        <dsp:cNvSpPr/>
      </dsp:nvSpPr>
      <dsp:spPr>
        <a:xfrm>
          <a:off x="350007" y="502603"/>
          <a:ext cx="149246" cy="2499113"/>
        </a:xfrm>
        <a:custGeom>
          <a:avLst/>
          <a:gdLst/>
          <a:ahLst/>
          <a:cxnLst/>
          <a:rect l="0" t="0" r="0" b="0"/>
          <a:pathLst>
            <a:path>
              <a:moveTo>
                <a:pt x="0" y="0"/>
              </a:moveTo>
              <a:lnTo>
                <a:pt x="0" y="2499113"/>
              </a:lnTo>
              <a:lnTo>
                <a:pt x="149246" y="24991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BB1885-E8EB-47DC-B492-E72FC1B418D7}">
      <dsp:nvSpPr>
        <dsp:cNvPr id="0" name=""/>
        <dsp:cNvSpPr/>
      </dsp:nvSpPr>
      <dsp:spPr>
        <a:xfrm>
          <a:off x="499253" y="2833243"/>
          <a:ext cx="3283778" cy="3369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ES_tradnl" sz="1800" b="1" kern="1200" dirty="0"/>
            <a:t>5º) Realizar el boca a boca</a:t>
          </a:r>
          <a:endParaRPr lang="es-ES" sz="1800" b="1" kern="1200" dirty="0"/>
        </a:p>
      </dsp:txBody>
      <dsp:txXfrm>
        <a:off x="509122" y="2843112"/>
        <a:ext cx="3264040" cy="317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E8F77-35C5-4CD1-AF49-882214DD5FA6}">
      <dsp:nvSpPr>
        <dsp:cNvPr id="0" name=""/>
        <dsp:cNvSpPr/>
      </dsp:nvSpPr>
      <dsp:spPr>
        <a:xfrm>
          <a:off x="5821862" y="4651696"/>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3182B-7E36-4CE5-AC75-52F78D67CAC0}">
      <dsp:nvSpPr>
        <dsp:cNvPr id="0" name=""/>
        <dsp:cNvSpPr/>
      </dsp:nvSpPr>
      <dsp:spPr>
        <a:xfrm>
          <a:off x="5821862" y="4046875"/>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6C2E7-2135-4A87-9D09-D10D9B99E681}">
      <dsp:nvSpPr>
        <dsp:cNvPr id="0" name=""/>
        <dsp:cNvSpPr/>
      </dsp:nvSpPr>
      <dsp:spPr>
        <a:xfrm>
          <a:off x="5213672" y="3442053"/>
          <a:ext cx="653910" cy="189993"/>
        </a:xfrm>
        <a:custGeom>
          <a:avLst/>
          <a:gdLst/>
          <a:ahLst/>
          <a:cxnLst/>
          <a:rect l="0" t="0" r="0" b="0"/>
          <a:pathLst>
            <a:path>
              <a:moveTo>
                <a:pt x="0" y="0"/>
              </a:moveTo>
              <a:lnTo>
                <a:pt x="0" y="129475"/>
              </a:lnTo>
              <a:lnTo>
                <a:pt x="653910" y="129475"/>
              </a:lnTo>
              <a:lnTo>
                <a:pt x="65391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87CCA-5A07-4827-B1D2-32994D5CB03A}">
      <dsp:nvSpPr>
        <dsp:cNvPr id="0" name=""/>
        <dsp:cNvSpPr/>
      </dsp:nvSpPr>
      <dsp:spPr>
        <a:xfrm>
          <a:off x="4548035" y="4046875"/>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144B2-5FE7-41E9-967F-C7C0621F8AA3}">
      <dsp:nvSpPr>
        <dsp:cNvPr id="0" name=""/>
        <dsp:cNvSpPr/>
      </dsp:nvSpPr>
      <dsp:spPr>
        <a:xfrm>
          <a:off x="4593755" y="3442053"/>
          <a:ext cx="619917" cy="189993"/>
        </a:xfrm>
        <a:custGeom>
          <a:avLst/>
          <a:gdLst/>
          <a:ahLst/>
          <a:cxnLst/>
          <a:rect l="0" t="0" r="0" b="0"/>
          <a:pathLst>
            <a:path>
              <a:moveTo>
                <a:pt x="619917" y="0"/>
              </a:moveTo>
              <a:lnTo>
                <a:pt x="619917" y="129475"/>
              </a:lnTo>
              <a:lnTo>
                <a:pt x="0" y="129475"/>
              </a:lnTo>
              <a:lnTo>
                <a:pt x="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C9CFB0-8993-4CE9-B0E6-D4DB5B4C49EA}">
      <dsp:nvSpPr>
        <dsp:cNvPr id="0" name=""/>
        <dsp:cNvSpPr/>
      </dsp:nvSpPr>
      <dsp:spPr>
        <a:xfrm>
          <a:off x="5167952" y="2837231"/>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39E00C-3B56-48AE-B74E-289AE70E219F}">
      <dsp:nvSpPr>
        <dsp:cNvPr id="0" name=""/>
        <dsp:cNvSpPr/>
      </dsp:nvSpPr>
      <dsp:spPr>
        <a:xfrm>
          <a:off x="5167952" y="2232410"/>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0B484-7975-48A0-B69A-1734652E850A}">
      <dsp:nvSpPr>
        <dsp:cNvPr id="0" name=""/>
        <dsp:cNvSpPr/>
      </dsp:nvSpPr>
      <dsp:spPr>
        <a:xfrm>
          <a:off x="5167952" y="1627588"/>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B6D7EE-2FFC-4863-A12B-4087AE1FFB17}">
      <dsp:nvSpPr>
        <dsp:cNvPr id="0" name=""/>
        <dsp:cNvSpPr/>
      </dsp:nvSpPr>
      <dsp:spPr>
        <a:xfrm>
          <a:off x="4157502" y="1022766"/>
          <a:ext cx="1056169" cy="189993"/>
        </a:xfrm>
        <a:custGeom>
          <a:avLst/>
          <a:gdLst/>
          <a:ahLst/>
          <a:cxnLst/>
          <a:rect l="0" t="0" r="0" b="0"/>
          <a:pathLst>
            <a:path>
              <a:moveTo>
                <a:pt x="0" y="0"/>
              </a:moveTo>
              <a:lnTo>
                <a:pt x="0" y="129475"/>
              </a:lnTo>
              <a:lnTo>
                <a:pt x="1056169" y="129475"/>
              </a:lnTo>
              <a:lnTo>
                <a:pt x="1056169"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988F8D-B47A-49AC-8E76-4ECEF554EB28}">
      <dsp:nvSpPr>
        <dsp:cNvPr id="0" name=""/>
        <dsp:cNvSpPr/>
      </dsp:nvSpPr>
      <dsp:spPr>
        <a:xfrm>
          <a:off x="3328253" y="2232410"/>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3EF3B-5294-4799-B0D0-6335BE2A2710}">
      <dsp:nvSpPr>
        <dsp:cNvPr id="0" name=""/>
        <dsp:cNvSpPr/>
      </dsp:nvSpPr>
      <dsp:spPr>
        <a:xfrm>
          <a:off x="3328253" y="1627588"/>
          <a:ext cx="91440" cy="189993"/>
        </a:xfrm>
        <a:custGeom>
          <a:avLst/>
          <a:gdLst/>
          <a:ahLst/>
          <a:cxnLst/>
          <a:rect l="0" t="0" r="0" b="0"/>
          <a:pathLst>
            <a:path>
              <a:moveTo>
                <a:pt x="45720" y="0"/>
              </a:moveTo>
              <a:lnTo>
                <a:pt x="4572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8DEEE-7DEE-47A0-95C0-C8F9AC25993D}">
      <dsp:nvSpPr>
        <dsp:cNvPr id="0" name=""/>
        <dsp:cNvSpPr/>
      </dsp:nvSpPr>
      <dsp:spPr>
        <a:xfrm>
          <a:off x="3373973" y="1022766"/>
          <a:ext cx="783529" cy="189993"/>
        </a:xfrm>
        <a:custGeom>
          <a:avLst/>
          <a:gdLst/>
          <a:ahLst/>
          <a:cxnLst/>
          <a:rect l="0" t="0" r="0" b="0"/>
          <a:pathLst>
            <a:path>
              <a:moveTo>
                <a:pt x="783529" y="0"/>
              </a:moveTo>
              <a:lnTo>
                <a:pt x="783529" y="129475"/>
              </a:lnTo>
              <a:lnTo>
                <a:pt x="0" y="129475"/>
              </a:lnTo>
              <a:lnTo>
                <a:pt x="0" y="1899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AF8A7-F617-4322-8537-6653AC9BF103}">
      <dsp:nvSpPr>
        <dsp:cNvPr id="0" name=""/>
        <dsp:cNvSpPr/>
      </dsp:nvSpPr>
      <dsp:spPr>
        <a:xfrm>
          <a:off x="4111782" y="417945"/>
          <a:ext cx="91440" cy="189993"/>
        </a:xfrm>
        <a:custGeom>
          <a:avLst/>
          <a:gdLst/>
          <a:ahLst/>
          <a:cxnLst/>
          <a:rect l="0" t="0" r="0" b="0"/>
          <a:pathLst>
            <a:path>
              <a:moveTo>
                <a:pt x="45720" y="0"/>
              </a:moveTo>
              <a:lnTo>
                <a:pt x="45720" y="1899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6777ED-F8DA-410F-A5A0-E4113209D3B3}">
      <dsp:nvSpPr>
        <dsp:cNvPr id="0" name=""/>
        <dsp:cNvSpPr/>
      </dsp:nvSpPr>
      <dsp:spPr>
        <a:xfrm>
          <a:off x="2923999" y="3117"/>
          <a:ext cx="2467005"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87562-18E6-4FB8-AB5D-DE836B7B3FFB}">
      <dsp:nvSpPr>
        <dsp:cNvPr id="0" name=""/>
        <dsp:cNvSpPr/>
      </dsp:nvSpPr>
      <dsp:spPr>
        <a:xfrm>
          <a:off x="2996585" y="72073"/>
          <a:ext cx="2467005"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Asegurar el peligro</a:t>
          </a:r>
          <a:endParaRPr lang="es-ES" sz="1600" kern="1200" dirty="0"/>
        </a:p>
      </dsp:txBody>
      <dsp:txXfrm>
        <a:off x="3008735" y="84223"/>
        <a:ext cx="2442705" cy="390528"/>
      </dsp:txXfrm>
    </dsp:sp>
    <dsp:sp modelId="{27A77AA1-02E5-4DAE-8781-43D50B996F19}">
      <dsp:nvSpPr>
        <dsp:cNvPr id="0" name=""/>
        <dsp:cNvSpPr/>
      </dsp:nvSpPr>
      <dsp:spPr>
        <a:xfrm>
          <a:off x="3275022" y="607938"/>
          <a:ext cx="1764959"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D2D92-2A2C-4ED8-AE77-91FD0A378516}">
      <dsp:nvSpPr>
        <dsp:cNvPr id="0" name=""/>
        <dsp:cNvSpPr/>
      </dsp:nvSpPr>
      <dsp:spPr>
        <a:xfrm>
          <a:off x="3347608" y="676895"/>
          <a:ext cx="1764959" cy="414828"/>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¿CONSCIENTE?</a:t>
          </a:r>
          <a:endParaRPr lang="es-ES" sz="1600" kern="1200" dirty="0"/>
        </a:p>
      </dsp:txBody>
      <dsp:txXfrm>
        <a:off x="3359758" y="689045"/>
        <a:ext cx="1740659" cy="390528"/>
      </dsp:txXfrm>
    </dsp:sp>
    <dsp:sp modelId="{BC042BC7-C610-4E09-999D-1691CDCDDE41}">
      <dsp:nvSpPr>
        <dsp:cNvPr id="0" name=""/>
        <dsp:cNvSpPr/>
      </dsp:nvSpPr>
      <dsp:spPr>
        <a:xfrm>
          <a:off x="2390389" y="1212760"/>
          <a:ext cx="1967167"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D0B0F-3A24-4923-9C08-2371DFD7D08F}">
      <dsp:nvSpPr>
        <dsp:cNvPr id="0" name=""/>
        <dsp:cNvSpPr/>
      </dsp:nvSpPr>
      <dsp:spPr>
        <a:xfrm>
          <a:off x="2462975" y="1281716"/>
          <a:ext cx="1967167"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Consciente</a:t>
          </a:r>
          <a:endParaRPr lang="es-ES" sz="1600" kern="1200" dirty="0"/>
        </a:p>
      </dsp:txBody>
      <dsp:txXfrm>
        <a:off x="2475125" y="1293866"/>
        <a:ext cx="1942867" cy="390528"/>
      </dsp:txXfrm>
    </dsp:sp>
    <dsp:sp modelId="{EA2CB183-9942-4EF4-BD3F-747FF68852DD}">
      <dsp:nvSpPr>
        <dsp:cNvPr id="0" name=""/>
        <dsp:cNvSpPr/>
      </dsp:nvSpPr>
      <dsp:spPr>
        <a:xfrm>
          <a:off x="2688817" y="1817582"/>
          <a:ext cx="1370311"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9ADB5-5232-4E66-85B1-25CA04E37126}">
      <dsp:nvSpPr>
        <dsp:cNvPr id="0" name=""/>
        <dsp:cNvSpPr/>
      </dsp:nvSpPr>
      <dsp:spPr>
        <a:xfrm>
          <a:off x="2761403" y="1886538"/>
          <a:ext cx="1370311"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Preguntar</a:t>
          </a:r>
        </a:p>
      </dsp:txBody>
      <dsp:txXfrm>
        <a:off x="2773553" y="1898688"/>
        <a:ext cx="1346011" cy="390528"/>
      </dsp:txXfrm>
    </dsp:sp>
    <dsp:sp modelId="{00AF4A48-1E0D-48AD-8DA4-F5C2646EA8E3}">
      <dsp:nvSpPr>
        <dsp:cNvPr id="0" name=""/>
        <dsp:cNvSpPr/>
      </dsp:nvSpPr>
      <dsp:spPr>
        <a:xfrm>
          <a:off x="3047337" y="2422403"/>
          <a:ext cx="653272"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A7D46-3B51-490E-9ACD-A3521AC45695}">
      <dsp:nvSpPr>
        <dsp:cNvPr id="0" name=""/>
        <dsp:cNvSpPr/>
      </dsp:nvSpPr>
      <dsp:spPr>
        <a:xfrm>
          <a:off x="3119922" y="2491360"/>
          <a:ext cx="653272"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112</a:t>
          </a:r>
        </a:p>
      </dsp:txBody>
      <dsp:txXfrm>
        <a:off x="3132072" y="2503510"/>
        <a:ext cx="628972" cy="390528"/>
      </dsp:txXfrm>
    </dsp:sp>
    <dsp:sp modelId="{D5068296-4633-44EC-BA9E-EBC83F59954D}">
      <dsp:nvSpPr>
        <dsp:cNvPr id="0" name=""/>
        <dsp:cNvSpPr/>
      </dsp:nvSpPr>
      <dsp:spPr>
        <a:xfrm>
          <a:off x="4502728" y="1212760"/>
          <a:ext cx="1421887"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AC696-3519-45C0-93A0-B5BE325B3D2E}">
      <dsp:nvSpPr>
        <dsp:cNvPr id="0" name=""/>
        <dsp:cNvSpPr/>
      </dsp:nvSpPr>
      <dsp:spPr>
        <a:xfrm>
          <a:off x="4575314" y="1281716"/>
          <a:ext cx="1421887"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Inconsciente</a:t>
          </a:r>
          <a:endParaRPr lang="es-ES" sz="1600" kern="1200" dirty="0"/>
        </a:p>
      </dsp:txBody>
      <dsp:txXfrm>
        <a:off x="4587464" y="1293866"/>
        <a:ext cx="1397587" cy="390528"/>
      </dsp:txXfrm>
    </dsp:sp>
    <dsp:sp modelId="{AF7D6E9F-586A-4B4F-96A8-A3D6388F9DC1}">
      <dsp:nvSpPr>
        <dsp:cNvPr id="0" name=""/>
        <dsp:cNvSpPr/>
      </dsp:nvSpPr>
      <dsp:spPr>
        <a:xfrm>
          <a:off x="4887036" y="1817582"/>
          <a:ext cx="653272"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063D0-40A8-4E4C-AA98-EF09017BA16D}">
      <dsp:nvSpPr>
        <dsp:cNvPr id="0" name=""/>
        <dsp:cNvSpPr/>
      </dsp:nvSpPr>
      <dsp:spPr>
        <a:xfrm>
          <a:off x="4959621" y="1886538"/>
          <a:ext cx="653272"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Gritar</a:t>
          </a:r>
          <a:endParaRPr lang="es-ES" sz="1600" kern="1200" dirty="0"/>
        </a:p>
      </dsp:txBody>
      <dsp:txXfrm>
        <a:off x="4971771" y="1898688"/>
        <a:ext cx="628972" cy="390528"/>
      </dsp:txXfrm>
    </dsp:sp>
    <dsp:sp modelId="{007AB103-E459-4C99-83DC-4FF1A2062329}">
      <dsp:nvSpPr>
        <dsp:cNvPr id="0" name=""/>
        <dsp:cNvSpPr/>
      </dsp:nvSpPr>
      <dsp:spPr>
        <a:xfrm>
          <a:off x="4601333" y="2422403"/>
          <a:ext cx="1224677"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C5C09-33C8-4A8C-8CB0-0840FC19308E}">
      <dsp:nvSpPr>
        <dsp:cNvPr id="0" name=""/>
        <dsp:cNvSpPr/>
      </dsp:nvSpPr>
      <dsp:spPr>
        <a:xfrm>
          <a:off x="4673919" y="2491360"/>
          <a:ext cx="1224677"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Vía aérea</a:t>
          </a:r>
          <a:endParaRPr lang="es-ES" sz="1600" kern="1200" dirty="0"/>
        </a:p>
      </dsp:txBody>
      <dsp:txXfrm>
        <a:off x="4686069" y="2503510"/>
        <a:ext cx="1200377" cy="390528"/>
      </dsp:txXfrm>
    </dsp:sp>
    <dsp:sp modelId="{859455E1-9978-4312-A494-B51514245DD4}">
      <dsp:nvSpPr>
        <dsp:cNvPr id="0" name=""/>
        <dsp:cNvSpPr/>
      </dsp:nvSpPr>
      <dsp:spPr>
        <a:xfrm>
          <a:off x="4481637" y="3027225"/>
          <a:ext cx="1464069"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2C498-8C5F-4483-84E7-23FC60C6F4AA}">
      <dsp:nvSpPr>
        <dsp:cNvPr id="0" name=""/>
        <dsp:cNvSpPr/>
      </dsp:nvSpPr>
      <dsp:spPr>
        <a:xfrm>
          <a:off x="4554223" y="3096181"/>
          <a:ext cx="1464069" cy="414828"/>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¿RESPIRA?</a:t>
          </a:r>
          <a:endParaRPr lang="es-ES" sz="1600" kern="1200" dirty="0"/>
        </a:p>
      </dsp:txBody>
      <dsp:txXfrm>
        <a:off x="4566373" y="3108331"/>
        <a:ext cx="1439769" cy="390528"/>
      </dsp:txXfrm>
    </dsp:sp>
    <dsp:sp modelId="{34AA1DBB-3AE3-457B-B47F-EE6A8AF99EA0}">
      <dsp:nvSpPr>
        <dsp:cNvPr id="0" name=""/>
        <dsp:cNvSpPr/>
      </dsp:nvSpPr>
      <dsp:spPr>
        <a:xfrm>
          <a:off x="4012430" y="3632046"/>
          <a:ext cx="1162649"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DACF12-8A2B-4DA9-B19C-A3FF4FE7FA4F}">
      <dsp:nvSpPr>
        <dsp:cNvPr id="0" name=""/>
        <dsp:cNvSpPr/>
      </dsp:nvSpPr>
      <dsp:spPr>
        <a:xfrm>
          <a:off x="4085016" y="3701003"/>
          <a:ext cx="1162649"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Respira</a:t>
          </a:r>
          <a:endParaRPr lang="es-ES" sz="1600" kern="1200" dirty="0"/>
        </a:p>
      </dsp:txBody>
      <dsp:txXfrm>
        <a:off x="4097166" y="3713153"/>
        <a:ext cx="1138349" cy="390528"/>
      </dsp:txXfrm>
    </dsp:sp>
    <dsp:sp modelId="{A52379F1-21DB-44CB-AC04-97498066C5C0}">
      <dsp:nvSpPr>
        <dsp:cNvPr id="0" name=""/>
        <dsp:cNvSpPr/>
      </dsp:nvSpPr>
      <dsp:spPr>
        <a:xfrm>
          <a:off x="4267118" y="4236868"/>
          <a:ext cx="653272"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99A85-CADE-416C-9CBC-8D22008514F7}">
      <dsp:nvSpPr>
        <dsp:cNvPr id="0" name=""/>
        <dsp:cNvSpPr/>
      </dsp:nvSpPr>
      <dsp:spPr>
        <a:xfrm>
          <a:off x="4339704" y="4305825"/>
          <a:ext cx="653272"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PLS</a:t>
          </a:r>
          <a:endParaRPr lang="es-ES" sz="1600" kern="1200" dirty="0"/>
        </a:p>
      </dsp:txBody>
      <dsp:txXfrm>
        <a:off x="4351854" y="4317975"/>
        <a:ext cx="628972" cy="390528"/>
      </dsp:txXfrm>
    </dsp:sp>
    <dsp:sp modelId="{95B54BA5-1269-4A78-90DE-C95E7DCC1F2A}">
      <dsp:nvSpPr>
        <dsp:cNvPr id="0" name=""/>
        <dsp:cNvSpPr/>
      </dsp:nvSpPr>
      <dsp:spPr>
        <a:xfrm>
          <a:off x="5320251" y="3632046"/>
          <a:ext cx="1094662"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2A90E-C702-4FE3-9FA4-C0D78764F159}">
      <dsp:nvSpPr>
        <dsp:cNvPr id="0" name=""/>
        <dsp:cNvSpPr/>
      </dsp:nvSpPr>
      <dsp:spPr>
        <a:xfrm>
          <a:off x="5392837" y="3701003"/>
          <a:ext cx="1094662"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No Respira</a:t>
          </a:r>
          <a:endParaRPr lang="es-ES" sz="1600" kern="1200" dirty="0"/>
        </a:p>
      </dsp:txBody>
      <dsp:txXfrm>
        <a:off x="5404987" y="3713153"/>
        <a:ext cx="1070362" cy="390528"/>
      </dsp:txXfrm>
    </dsp:sp>
    <dsp:sp modelId="{DFCDB94D-5BDB-4A4B-BAE9-A8CC25AF8A33}">
      <dsp:nvSpPr>
        <dsp:cNvPr id="0" name=""/>
        <dsp:cNvSpPr/>
      </dsp:nvSpPr>
      <dsp:spPr>
        <a:xfrm>
          <a:off x="5540946" y="4236868"/>
          <a:ext cx="653272"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06D26-074F-44E5-BE8F-81FACF48F827}">
      <dsp:nvSpPr>
        <dsp:cNvPr id="0" name=""/>
        <dsp:cNvSpPr/>
      </dsp:nvSpPr>
      <dsp:spPr>
        <a:xfrm>
          <a:off x="5613532" y="4305825"/>
          <a:ext cx="653272"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112</a:t>
          </a:r>
          <a:endParaRPr lang="es-ES" sz="1600" kern="1200" dirty="0"/>
        </a:p>
      </dsp:txBody>
      <dsp:txXfrm>
        <a:off x="5625682" y="4317975"/>
        <a:ext cx="628972" cy="390528"/>
      </dsp:txXfrm>
    </dsp:sp>
    <dsp:sp modelId="{62658C79-851A-4C6E-B296-2DF77C5D7EE6}">
      <dsp:nvSpPr>
        <dsp:cNvPr id="0" name=""/>
        <dsp:cNvSpPr/>
      </dsp:nvSpPr>
      <dsp:spPr>
        <a:xfrm>
          <a:off x="5309900" y="4841690"/>
          <a:ext cx="1115365" cy="414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5341B-C7E5-4B56-9502-61DFC86AB17B}">
      <dsp:nvSpPr>
        <dsp:cNvPr id="0" name=""/>
        <dsp:cNvSpPr/>
      </dsp:nvSpPr>
      <dsp:spPr>
        <a:xfrm>
          <a:off x="5382486" y="4910646"/>
          <a:ext cx="1115365" cy="414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dirty="0"/>
            <a:t>RCP 30:2</a:t>
          </a:r>
          <a:endParaRPr lang="es-ES" sz="1600" kern="1200" dirty="0"/>
        </a:p>
      </dsp:txBody>
      <dsp:txXfrm>
        <a:off x="5394636" y="4922796"/>
        <a:ext cx="1091065" cy="390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378E9-2AD9-47AA-9365-95DF11424DFB}">
      <dsp:nvSpPr>
        <dsp:cNvPr id="0" name=""/>
        <dsp:cNvSpPr/>
      </dsp:nvSpPr>
      <dsp:spPr>
        <a:xfrm>
          <a:off x="231372" y="123637"/>
          <a:ext cx="1675705" cy="8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s-ES_tradnl" sz="1400" b="1" kern="1200" dirty="0">
              <a:solidFill>
                <a:srgbClr val="00B050"/>
              </a:solidFill>
              <a:effectLst>
                <a:outerShdw blurRad="38100" dist="38100" dir="2700000" algn="tl">
                  <a:srgbClr val="000000">
                    <a:alpha val="43137"/>
                  </a:srgbClr>
                </a:outerShdw>
              </a:effectLst>
            </a:rPr>
            <a:t>Compresión</a:t>
          </a:r>
          <a:r>
            <a:rPr lang="es-ES_tradnl" sz="1800" b="1" kern="1200" dirty="0">
              <a:solidFill>
                <a:srgbClr val="00B050"/>
              </a:solidFill>
              <a:effectLst>
                <a:outerShdw blurRad="38100" dist="38100" dir="2700000" algn="tl">
                  <a:srgbClr val="000000">
                    <a:alpha val="43137"/>
                  </a:srgbClr>
                </a:outerShdw>
              </a:effectLst>
            </a:rPr>
            <a:t> directa</a:t>
          </a:r>
          <a:endParaRPr lang="es-ES" sz="1800" b="1" kern="1200" dirty="0">
            <a:solidFill>
              <a:srgbClr val="00B050"/>
            </a:solidFill>
            <a:effectLst>
              <a:outerShdw blurRad="38100" dist="38100" dir="2700000" algn="tl">
                <a:srgbClr val="000000">
                  <a:alpha val="43137"/>
                </a:srgbClr>
              </a:outerShdw>
            </a:effectLst>
          </a:endParaRPr>
        </a:p>
      </dsp:txBody>
      <dsp:txXfrm>
        <a:off x="231372" y="123637"/>
        <a:ext cx="1675705" cy="891000"/>
      </dsp:txXfrm>
    </dsp:sp>
    <dsp:sp modelId="{CDA66D37-9824-492E-A2A4-C66AE3242D5F}">
      <dsp:nvSpPr>
        <dsp:cNvPr id="0" name=""/>
        <dsp:cNvSpPr/>
      </dsp:nvSpPr>
      <dsp:spPr>
        <a:xfrm>
          <a:off x="1779038" y="110191"/>
          <a:ext cx="256503" cy="891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C80F5-E7F4-4732-8487-5965B1451403}">
      <dsp:nvSpPr>
        <dsp:cNvPr id="0" name=""/>
        <dsp:cNvSpPr/>
      </dsp:nvSpPr>
      <dsp:spPr>
        <a:xfrm>
          <a:off x="2049853" y="45567"/>
          <a:ext cx="6576619" cy="9910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s-ES_tradnl" sz="1400" kern="1200" dirty="0"/>
            <a:t> Efectuar presión en el punto de sangrado durante mín. 10’ sin quitar apósito</a:t>
          </a:r>
          <a:endParaRPr lang="es-ES" sz="1400" kern="1200" dirty="0"/>
        </a:p>
        <a:p>
          <a:pPr marL="114300" lvl="1" indent="-114300" algn="l" defTabSz="622300">
            <a:lnSpc>
              <a:spcPct val="90000"/>
            </a:lnSpc>
            <a:spcBef>
              <a:spcPct val="0"/>
            </a:spcBef>
            <a:spcAft>
              <a:spcPct val="15000"/>
            </a:spcAft>
            <a:buChar char="•"/>
          </a:pPr>
          <a:r>
            <a:rPr lang="es-ES_tradnl" sz="1400" kern="1200" dirty="0"/>
            <a:t>Se tumba al herido y se eleva el miembro afectado</a:t>
          </a:r>
          <a:endParaRPr lang="es-ES" sz="1400" kern="1200" dirty="0"/>
        </a:p>
        <a:p>
          <a:pPr marL="114300" lvl="1" indent="-114300" algn="l" defTabSz="622300">
            <a:lnSpc>
              <a:spcPct val="90000"/>
            </a:lnSpc>
            <a:spcBef>
              <a:spcPct val="0"/>
            </a:spcBef>
            <a:spcAft>
              <a:spcPct val="15000"/>
            </a:spcAft>
            <a:buChar char="•"/>
          </a:pPr>
          <a:r>
            <a:rPr lang="es-ES_tradnl" sz="1400" kern="1200" dirty="0"/>
            <a:t>Si se detiene la hemorragia, se venda y se traslada al herido al centro sanitario</a:t>
          </a:r>
          <a:endParaRPr lang="es-ES" sz="1400" kern="1200" dirty="0"/>
        </a:p>
      </dsp:txBody>
      <dsp:txXfrm>
        <a:off x="2049853" y="45567"/>
        <a:ext cx="6576619" cy="991023"/>
      </dsp:txXfrm>
    </dsp:sp>
    <dsp:sp modelId="{4C7C487F-447B-4F5E-8992-7D5AD8C7AE4B}">
      <dsp:nvSpPr>
        <dsp:cNvPr id="0" name=""/>
        <dsp:cNvSpPr/>
      </dsp:nvSpPr>
      <dsp:spPr>
        <a:xfrm>
          <a:off x="1046" y="1215440"/>
          <a:ext cx="1607140" cy="8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s-ES_tradnl" sz="1800" b="1" kern="1200" dirty="0">
              <a:solidFill>
                <a:srgbClr val="00B050"/>
              </a:solidFill>
              <a:effectLst>
                <a:outerShdw blurRad="38100" dist="38100" dir="2700000" algn="tl">
                  <a:srgbClr val="000000">
                    <a:alpha val="43137"/>
                  </a:srgbClr>
                </a:outerShdw>
              </a:effectLst>
            </a:rPr>
            <a:t>Compresión arterial</a:t>
          </a:r>
          <a:endParaRPr lang="es-ES" sz="1800" b="1" kern="1200" dirty="0">
            <a:solidFill>
              <a:srgbClr val="00B050"/>
            </a:solidFill>
            <a:effectLst>
              <a:outerShdw blurRad="38100" dist="38100" dir="2700000" algn="tl">
                <a:srgbClr val="000000">
                  <a:alpha val="43137"/>
                </a:srgbClr>
              </a:outerShdw>
            </a:effectLst>
          </a:endParaRPr>
        </a:p>
      </dsp:txBody>
      <dsp:txXfrm>
        <a:off x="1046" y="1215440"/>
        <a:ext cx="1607140" cy="891000"/>
      </dsp:txXfrm>
    </dsp:sp>
    <dsp:sp modelId="{0E325713-FD98-44A1-93CF-897B6597ABFC}">
      <dsp:nvSpPr>
        <dsp:cNvPr id="0" name=""/>
        <dsp:cNvSpPr/>
      </dsp:nvSpPr>
      <dsp:spPr>
        <a:xfrm>
          <a:off x="1693055" y="1237233"/>
          <a:ext cx="321428" cy="891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60ED9-693E-4E41-9B0C-1BE4EF2C6512}">
      <dsp:nvSpPr>
        <dsp:cNvPr id="0" name=""/>
        <dsp:cNvSpPr/>
      </dsp:nvSpPr>
      <dsp:spPr>
        <a:xfrm>
          <a:off x="2058186" y="1178009"/>
          <a:ext cx="7204889" cy="9658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_tradnl" sz="1400" kern="1200" dirty="0"/>
            <a:t>Según las normas ILCOR 2015, no se ha demostrado la eficacia de la comprensión arterial, por lo que tras la comprensión directa hay que pasar al torniquete con las  limitaciones de éste.</a:t>
          </a:r>
          <a:endParaRPr lang="es-ES" sz="1400" kern="1200" dirty="0"/>
        </a:p>
      </dsp:txBody>
      <dsp:txXfrm>
        <a:off x="2058186" y="1178009"/>
        <a:ext cx="7204889" cy="965861"/>
      </dsp:txXfrm>
    </dsp:sp>
    <dsp:sp modelId="{1303D0E2-2066-4B27-8A0C-EA517AF59059}">
      <dsp:nvSpPr>
        <dsp:cNvPr id="0" name=""/>
        <dsp:cNvSpPr/>
      </dsp:nvSpPr>
      <dsp:spPr>
        <a:xfrm>
          <a:off x="50704" y="3377298"/>
          <a:ext cx="1604876" cy="8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s-ES_tradnl" sz="1800" b="1" kern="1200" dirty="0">
              <a:solidFill>
                <a:srgbClr val="00B050"/>
              </a:solidFill>
              <a:effectLst>
                <a:outerShdw blurRad="38100" dist="38100" dir="2700000" algn="tl">
                  <a:srgbClr val="000000">
                    <a:alpha val="43137"/>
                  </a:srgbClr>
                </a:outerShdw>
              </a:effectLst>
            </a:rPr>
            <a:t>Torniquete</a:t>
          </a:r>
          <a:endParaRPr lang="es-ES" sz="1800" b="1" kern="1200" dirty="0">
            <a:solidFill>
              <a:srgbClr val="00B050"/>
            </a:solidFill>
            <a:effectLst>
              <a:outerShdw blurRad="38100" dist="38100" dir="2700000" algn="tl">
                <a:srgbClr val="000000">
                  <a:alpha val="43137"/>
                </a:srgbClr>
              </a:outerShdw>
            </a:effectLst>
          </a:endParaRPr>
        </a:p>
      </dsp:txBody>
      <dsp:txXfrm>
        <a:off x="50704" y="3377298"/>
        <a:ext cx="1604876" cy="891000"/>
      </dsp:txXfrm>
    </dsp:sp>
    <dsp:sp modelId="{A2B30B26-A69F-4596-A3D1-AD16BB418987}">
      <dsp:nvSpPr>
        <dsp:cNvPr id="0" name=""/>
        <dsp:cNvSpPr/>
      </dsp:nvSpPr>
      <dsp:spPr>
        <a:xfrm>
          <a:off x="1786594" y="2213165"/>
          <a:ext cx="291792" cy="284442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342A0C-7B2A-4C55-AB22-3B0E94F90550}">
      <dsp:nvSpPr>
        <dsp:cNvPr id="0" name=""/>
        <dsp:cNvSpPr/>
      </dsp:nvSpPr>
      <dsp:spPr>
        <a:xfrm>
          <a:off x="2026105" y="2351250"/>
          <a:ext cx="7244462" cy="27536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s-ES_tradnl" sz="1400" kern="1200" dirty="0"/>
            <a:t>Última medida, en parte del brazo o pierna donde hay hueso (miembro machacado, aplastado o amputado</a:t>
          </a:r>
          <a:endParaRPr lang="es-ES" sz="1400" kern="1200" dirty="0"/>
        </a:p>
        <a:p>
          <a:pPr marL="114300" lvl="1" indent="-114300" algn="l" defTabSz="622300">
            <a:lnSpc>
              <a:spcPct val="90000"/>
            </a:lnSpc>
            <a:spcBef>
              <a:spcPct val="0"/>
            </a:spcBef>
            <a:spcAft>
              <a:spcPct val="15000"/>
            </a:spcAft>
            <a:buChar char="•"/>
          </a:pPr>
          <a:r>
            <a:rPr lang="es-ES_tradnl" sz="1400" kern="1200" dirty="0"/>
            <a:t>Pasos:</a:t>
          </a:r>
          <a:endParaRPr lang="es-ES" sz="1400" kern="1200" dirty="0"/>
        </a:p>
        <a:p>
          <a:pPr marL="228600" lvl="2" indent="-114300" algn="l" defTabSz="622300">
            <a:lnSpc>
              <a:spcPct val="90000"/>
            </a:lnSpc>
            <a:spcBef>
              <a:spcPct val="0"/>
            </a:spcBef>
            <a:spcAft>
              <a:spcPct val="15000"/>
            </a:spcAft>
            <a:buChar char="•"/>
          </a:pPr>
          <a:r>
            <a:rPr lang="es-ES_tradnl" sz="1400" kern="1200" dirty="0"/>
            <a:t>Se coge un tejido no elástico de unos 3-4 cm y se realiza un nudo</a:t>
          </a:r>
          <a:endParaRPr lang="es-ES" sz="1400" kern="1200" dirty="0"/>
        </a:p>
        <a:p>
          <a:pPr marL="228600" lvl="2" indent="-114300" algn="l" defTabSz="622300">
            <a:lnSpc>
              <a:spcPct val="90000"/>
            </a:lnSpc>
            <a:spcBef>
              <a:spcPct val="0"/>
            </a:spcBef>
            <a:spcAft>
              <a:spcPct val="15000"/>
            </a:spcAft>
            <a:buChar char="•"/>
          </a:pPr>
          <a:r>
            <a:rPr lang="es-ES_tradnl" sz="1400" kern="1200" dirty="0"/>
            <a:t>Se coloca algo rígido como un palo o bolígrafo, por debajo del nudo</a:t>
          </a:r>
          <a:endParaRPr lang="es-ES" sz="1400" kern="1200" dirty="0"/>
        </a:p>
        <a:p>
          <a:pPr marL="228600" lvl="2" indent="-114300" algn="l" defTabSz="622300">
            <a:lnSpc>
              <a:spcPct val="90000"/>
            </a:lnSpc>
            <a:spcBef>
              <a:spcPct val="0"/>
            </a:spcBef>
            <a:spcAft>
              <a:spcPct val="15000"/>
            </a:spcAft>
            <a:buChar char="•"/>
          </a:pPr>
          <a:r>
            <a:rPr lang="es-ES_tradnl" sz="1400" kern="1200" dirty="0"/>
            <a:t>Damos vueltas al palo hasta que la herida deje de sangrar</a:t>
          </a:r>
          <a:endParaRPr lang="es-ES" sz="1400" kern="1200" dirty="0"/>
        </a:p>
        <a:p>
          <a:pPr marL="228600" lvl="2" indent="-114300" algn="l" defTabSz="622300">
            <a:lnSpc>
              <a:spcPct val="90000"/>
            </a:lnSpc>
            <a:spcBef>
              <a:spcPct val="0"/>
            </a:spcBef>
            <a:spcAft>
              <a:spcPct val="15000"/>
            </a:spcAft>
            <a:buChar char="•"/>
          </a:pPr>
          <a:r>
            <a:rPr lang="es-ES_tradnl" sz="1400" kern="1200" dirty="0"/>
            <a:t>Se sujeta el palo con 2 cuerdas o esparadrapo para que quede sujeto</a:t>
          </a:r>
          <a:endParaRPr lang="es-ES" sz="1400" kern="1200" dirty="0"/>
        </a:p>
        <a:p>
          <a:pPr marL="114300" lvl="1" indent="-114300" algn="l" defTabSz="622300">
            <a:lnSpc>
              <a:spcPct val="90000"/>
            </a:lnSpc>
            <a:spcBef>
              <a:spcPct val="0"/>
            </a:spcBef>
            <a:spcAft>
              <a:spcPct val="15000"/>
            </a:spcAft>
            <a:buChar char="•"/>
          </a:pPr>
          <a:r>
            <a:rPr lang="es-ES_tradnl" sz="1400" kern="1200" dirty="0"/>
            <a:t>Precauciones</a:t>
          </a:r>
          <a:endParaRPr lang="es-ES" sz="1400" kern="1200" dirty="0"/>
        </a:p>
        <a:p>
          <a:pPr marL="228600" lvl="2" indent="-114300" algn="l" defTabSz="622300">
            <a:lnSpc>
              <a:spcPct val="90000"/>
            </a:lnSpc>
            <a:spcBef>
              <a:spcPct val="0"/>
            </a:spcBef>
            <a:spcAft>
              <a:spcPct val="15000"/>
            </a:spcAft>
            <a:buChar char="•"/>
          </a:pPr>
          <a:r>
            <a:rPr lang="es-ES_tradnl" sz="1400" kern="1200" dirty="0"/>
            <a:t>El herido debe ser visitado urgentemente por un médico</a:t>
          </a:r>
          <a:endParaRPr lang="es-ES" sz="1400" kern="1200" dirty="0"/>
        </a:p>
        <a:p>
          <a:pPr marL="228600" lvl="2" indent="-114300" algn="l" defTabSz="622300">
            <a:lnSpc>
              <a:spcPct val="90000"/>
            </a:lnSpc>
            <a:spcBef>
              <a:spcPct val="0"/>
            </a:spcBef>
            <a:spcAft>
              <a:spcPct val="15000"/>
            </a:spcAft>
            <a:buChar char="•"/>
          </a:pPr>
          <a:r>
            <a:rPr lang="es-ES_tradnl" sz="1400" kern="1200" dirty="0"/>
            <a:t>Debe anotarse la hora de colocación del torniquete y poner una T en la cabeza o lugar visible</a:t>
          </a:r>
          <a:endParaRPr lang="es-ES" sz="1400" kern="1200" dirty="0"/>
        </a:p>
        <a:p>
          <a:pPr marL="228600" lvl="2" indent="-114300" algn="l" defTabSz="622300">
            <a:lnSpc>
              <a:spcPct val="90000"/>
            </a:lnSpc>
            <a:spcBef>
              <a:spcPct val="0"/>
            </a:spcBef>
            <a:spcAft>
              <a:spcPct val="15000"/>
            </a:spcAft>
            <a:buChar char="•"/>
          </a:pPr>
          <a:r>
            <a:rPr lang="es-ES_tradnl" sz="1400" kern="1200" dirty="0"/>
            <a:t>Técnica muy peligrosa </a:t>
          </a:r>
          <a:r>
            <a:rPr lang="es-ES_tradnl" sz="1400" kern="1200" dirty="0">
              <a:sym typeface="Wingdings" panose="05000000000000000000" pitchFamily="2" charset="2"/>
            </a:rPr>
            <a:t>mueren los tejidos</a:t>
          </a:r>
          <a:endParaRPr lang="es-ES" sz="1400" kern="1200" dirty="0"/>
        </a:p>
      </dsp:txBody>
      <dsp:txXfrm>
        <a:off x="2026105" y="2351250"/>
        <a:ext cx="7244462" cy="2753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E3B11-2FD4-4746-9B4C-C78063F921F8}">
      <dsp:nvSpPr>
        <dsp:cNvPr id="0" name=""/>
        <dsp:cNvSpPr/>
      </dsp:nvSpPr>
      <dsp:spPr>
        <a:xfrm>
          <a:off x="0" y="248068"/>
          <a:ext cx="4219409" cy="2431012"/>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7473" tIns="1312164" rIns="327473" bIns="113792" numCol="1" spcCol="1270" anchor="t" anchorCtr="0">
          <a:noAutofit/>
        </a:bodyPr>
        <a:lstStyle/>
        <a:p>
          <a:pPr marL="171450" lvl="1" indent="-171450" algn="l" defTabSz="711200">
            <a:lnSpc>
              <a:spcPct val="90000"/>
            </a:lnSpc>
            <a:spcBef>
              <a:spcPct val="0"/>
            </a:spcBef>
            <a:spcAft>
              <a:spcPct val="15000"/>
            </a:spcAft>
            <a:buChar char="•"/>
          </a:pPr>
          <a:r>
            <a:rPr lang="es-ES_tradnl" sz="1600" kern="1200" dirty="0"/>
            <a:t>Dolor intenso que aumenta si se moviliza</a:t>
          </a:r>
          <a:endParaRPr lang="es-ES" sz="1600" kern="1200" dirty="0"/>
        </a:p>
        <a:p>
          <a:pPr marL="171450" lvl="1" indent="-171450" algn="l" defTabSz="711200">
            <a:lnSpc>
              <a:spcPct val="90000"/>
            </a:lnSpc>
            <a:spcBef>
              <a:spcPct val="0"/>
            </a:spcBef>
            <a:spcAft>
              <a:spcPct val="15000"/>
            </a:spcAft>
            <a:buChar char="•"/>
          </a:pPr>
          <a:r>
            <a:rPr lang="es-ES_tradnl" sz="1600" kern="1200" dirty="0"/>
            <a:t>Pérdida funcional de ese miembro</a:t>
          </a:r>
          <a:endParaRPr lang="es-ES" sz="1600" kern="1200" dirty="0"/>
        </a:p>
        <a:p>
          <a:pPr marL="171450" lvl="1" indent="-171450" algn="l" defTabSz="711200">
            <a:lnSpc>
              <a:spcPct val="90000"/>
            </a:lnSpc>
            <a:spcBef>
              <a:spcPct val="0"/>
            </a:spcBef>
            <a:spcAft>
              <a:spcPct val="15000"/>
            </a:spcAft>
            <a:buChar char="•"/>
          </a:pPr>
          <a:r>
            <a:rPr lang="es-ES_tradnl" sz="1600" kern="1200" dirty="0"/>
            <a:t>Inflamación y amoratamiento</a:t>
          </a:r>
        </a:p>
        <a:p>
          <a:pPr marL="171450" lvl="1" indent="-171450" algn="l" defTabSz="711200">
            <a:lnSpc>
              <a:spcPct val="90000"/>
            </a:lnSpc>
            <a:spcBef>
              <a:spcPct val="0"/>
            </a:spcBef>
            <a:spcAft>
              <a:spcPct val="15000"/>
            </a:spcAft>
            <a:buChar char="•"/>
          </a:pPr>
          <a:r>
            <a:rPr lang="es-ES_tradnl" sz="1600" kern="1200" dirty="0"/>
            <a:t>Deformidad, acortamiento</a:t>
          </a:r>
        </a:p>
      </dsp:txBody>
      <dsp:txXfrm>
        <a:off x="0" y="248068"/>
        <a:ext cx="4219409" cy="2431012"/>
      </dsp:txXfrm>
    </dsp:sp>
    <dsp:sp modelId="{0B0BA996-B136-45A0-8163-F56D304E26A8}">
      <dsp:nvSpPr>
        <dsp:cNvPr id="0" name=""/>
        <dsp:cNvSpPr/>
      </dsp:nvSpPr>
      <dsp:spPr>
        <a:xfrm>
          <a:off x="591565" y="0"/>
          <a:ext cx="2953586" cy="117676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639" tIns="0" rIns="111639" bIns="0" numCol="1" spcCol="1270" anchor="ctr" anchorCtr="0">
          <a:noAutofit/>
        </a:bodyPr>
        <a:lstStyle/>
        <a:p>
          <a:pPr marL="0" lvl="0" indent="0" algn="ctr" defTabSz="711200">
            <a:lnSpc>
              <a:spcPct val="90000"/>
            </a:lnSpc>
            <a:spcBef>
              <a:spcPct val="0"/>
            </a:spcBef>
            <a:spcAft>
              <a:spcPct val="35000"/>
            </a:spcAft>
            <a:buNone/>
          </a:pPr>
          <a:r>
            <a:rPr lang="es-ES_tradnl" sz="1600" b="1" kern="1200" dirty="0"/>
            <a:t>Síntomas de que existe fractura</a:t>
          </a:r>
          <a:endParaRPr lang="es-ES" sz="1600" b="1" kern="1200" dirty="0"/>
        </a:p>
      </dsp:txBody>
      <dsp:txXfrm>
        <a:off x="649010" y="57445"/>
        <a:ext cx="2838696" cy="10618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5D1E1-2846-47F1-BE69-63704962EBD7}">
      <dsp:nvSpPr>
        <dsp:cNvPr id="0" name=""/>
        <dsp:cNvSpPr/>
      </dsp:nvSpPr>
      <dsp:spPr>
        <a:xfrm>
          <a:off x="136759" y="95996"/>
          <a:ext cx="3141231" cy="517590"/>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b="1" kern="1200" dirty="0"/>
            <a:t>Medidas de actuación</a:t>
          </a:r>
          <a:endParaRPr lang="es-ES" sz="1600" b="1" kern="1200" dirty="0"/>
        </a:p>
      </dsp:txBody>
      <dsp:txXfrm>
        <a:off x="162026" y="121263"/>
        <a:ext cx="3090697" cy="467056"/>
      </dsp:txXfrm>
    </dsp:sp>
    <dsp:sp modelId="{72A4B8D5-5A68-481F-928E-A9711E938BDE}">
      <dsp:nvSpPr>
        <dsp:cNvPr id="0" name=""/>
        <dsp:cNvSpPr/>
      </dsp:nvSpPr>
      <dsp:spPr>
        <a:xfrm>
          <a:off x="0" y="597254"/>
          <a:ext cx="894148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892" tIns="20320" rIns="113792" bIns="20320"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s-ES_tradnl" sz="1600" kern="1200" dirty="0"/>
            <a:t> Inmovilizar el hueso (utilizar férulas o tablillas) y trasladar herido a un centro sanitario</a:t>
          </a:r>
          <a:endParaRPr lang="es-ES" sz="1600" kern="1200" dirty="0"/>
        </a:p>
        <a:p>
          <a:pPr marL="0" marR="0" lvl="1" indent="0" algn="l" defTabSz="914400" eaLnBrk="1" fontAlgn="auto" latinLnBrk="0" hangingPunct="1">
            <a:lnSpc>
              <a:spcPct val="100000"/>
            </a:lnSpc>
            <a:spcBef>
              <a:spcPct val="0"/>
            </a:spcBef>
            <a:spcAft>
              <a:spcPts val="0"/>
            </a:spcAft>
            <a:buClrTx/>
            <a:buSzTx/>
            <a:buFontTx/>
            <a:buNone/>
            <a:tabLst/>
            <a:defRPr/>
          </a:pPr>
          <a:r>
            <a:rPr lang="es-ES_tradnl" sz="1600" kern="1200" dirty="0"/>
            <a:t> Si hay herida con hemorragia cubrir con apósitos</a:t>
          </a:r>
          <a:endParaRPr lang="es-ES" sz="1600" kern="1200" dirty="0"/>
        </a:p>
        <a:p>
          <a:pPr marL="0" marR="0" lvl="1" indent="0" algn="l" defTabSz="914400" eaLnBrk="1" fontAlgn="auto" latinLnBrk="0" hangingPunct="1">
            <a:lnSpc>
              <a:spcPct val="100000"/>
            </a:lnSpc>
            <a:spcBef>
              <a:spcPct val="0"/>
            </a:spcBef>
            <a:spcAft>
              <a:spcPts val="0"/>
            </a:spcAft>
            <a:buClrTx/>
            <a:buSzTx/>
            <a:buFontTx/>
            <a:buNone/>
            <a:tabLst/>
            <a:defRPr/>
          </a:pPr>
          <a:r>
            <a:rPr lang="es-ES_tradnl" sz="1600" kern="1200" dirty="0"/>
            <a:t> Quitar objetos que pueden molestar</a:t>
          </a:r>
          <a:endParaRPr lang="es-ES" sz="1600" kern="1200" dirty="0"/>
        </a:p>
        <a:p>
          <a:pPr marL="0" marR="0" lvl="1" indent="0" algn="l" defTabSz="914400" eaLnBrk="1" fontAlgn="auto" latinLnBrk="0" hangingPunct="1">
            <a:lnSpc>
              <a:spcPct val="100000"/>
            </a:lnSpc>
            <a:spcBef>
              <a:spcPct val="0"/>
            </a:spcBef>
            <a:spcAft>
              <a:spcPts val="0"/>
            </a:spcAft>
            <a:buClrTx/>
            <a:buSzTx/>
            <a:buFontTx/>
            <a:buNone/>
            <a:tabLst/>
            <a:defRPr/>
          </a:pPr>
          <a:r>
            <a:rPr lang="es-ES_tradnl" sz="1600" kern="1200" dirty="0"/>
            <a:t> Traumatismos en la columna, no mover al paciente salvo riesgo</a:t>
          </a:r>
          <a:endParaRPr lang="es-ES" sz="1600" kern="1200" dirty="0"/>
        </a:p>
      </dsp:txBody>
      <dsp:txXfrm>
        <a:off x="0" y="597254"/>
        <a:ext cx="894148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6CBD2-86B6-4947-85DD-B5B9BF8DCD2E}">
      <dsp:nvSpPr>
        <dsp:cNvPr id="0" name=""/>
        <dsp:cNvSpPr/>
      </dsp:nvSpPr>
      <dsp:spPr>
        <a:xfrm rot="16200000">
          <a:off x="-1344127" y="1348676"/>
          <a:ext cx="4032448" cy="133509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ctr" defTabSz="711200">
            <a:lnSpc>
              <a:spcPct val="90000"/>
            </a:lnSpc>
            <a:spcBef>
              <a:spcPct val="0"/>
            </a:spcBef>
            <a:spcAft>
              <a:spcPct val="35000"/>
            </a:spcAft>
            <a:buNone/>
          </a:pPr>
          <a:r>
            <a:rPr lang="es-ES_tradnl" sz="1600" b="1" i="1" u="sng" kern="1200" dirty="0">
              <a:effectLst>
                <a:outerShdw blurRad="38100" dist="38100" dir="2700000" algn="tl">
                  <a:srgbClr val="000000">
                    <a:alpha val="43137"/>
                  </a:srgbClr>
                </a:outerShdw>
              </a:effectLst>
            </a:rPr>
            <a:t>Instrumental básico</a:t>
          </a:r>
          <a:endParaRPr lang="es-ES" sz="1600" b="1" i="1" u="sng" kern="1200" dirty="0">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s-ES_tradnl" sz="1600" kern="1200" dirty="0"/>
            <a:t>Tijeras y pinzas</a:t>
          </a:r>
          <a:endParaRPr lang="es-ES" sz="1600" kern="1200" dirty="0"/>
        </a:p>
      </dsp:txBody>
      <dsp:txXfrm rot="5400000">
        <a:off x="4550" y="806489"/>
        <a:ext cx="1335094" cy="2419468"/>
      </dsp:txXfrm>
    </dsp:sp>
    <dsp:sp modelId="{2BE3C2A5-3B2C-4DAA-BA37-18ABA6990CC9}">
      <dsp:nvSpPr>
        <dsp:cNvPr id="0" name=""/>
        <dsp:cNvSpPr/>
      </dsp:nvSpPr>
      <dsp:spPr>
        <a:xfrm rot="16200000">
          <a:off x="1234674" y="237669"/>
          <a:ext cx="4032448" cy="355710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ctr" defTabSz="711200">
            <a:lnSpc>
              <a:spcPct val="90000"/>
            </a:lnSpc>
            <a:spcBef>
              <a:spcPct val="0"/>
            </a:spcBef>
            <a:spcAft>
              <a:spcPct val="35000"/>
            </a:spcAft>
            <a:buNone/>
          </a:pPr>
          <a:r>
            <a:rPr lang="es-ES_tradnl" sz="1600" b="1" i="1" u="sng" kern="1200" dirty="0">
              <a:effectLst>
                <a:outerShdw blurRad="38100" dist="38100" dir="2700000" algn="tl">
                  <a:srgbClr val="000000">
                    <a:alpha val="43137"/>
                  </a:srgbClr>
                </a:outerShdw>
              </a:effectLst>
            </a:rPr>
            <a:t>Material de curas</a:t>
          </a:r>
          <a:endParaRPr lang="es-ES" sz="1600" b="1" i="1" u="sng" kern="1200" dirty="0">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s-ES_tradnl" sz="1600" kern="1200" dirty="0"/>
            <a:t>20 apósitos estériles adhesivos, en bolsas individuales</a:t>
          </a:r>
          <a:endParaRPr lang="es-ES" sz="1600" kern="1200" dirty="0"/>
        </a:p>
        <a:p>
          <a:pPr marL="171450" lvl="1" indent="-171450" algn="l" defTabSz="711200">
            <a:lnSpc>
              <a:spcPct val="90000"/>
            </a:lnSpc>
            <a:spcBef>
              <a:spcPct val="0"/>
            </a:spcBef>
            <a:spcAft>
              <a:spcPct val="15000"/>
            </a:spcAft>
            <a:buChar char="•"/>
          </a:pPr>
          <a:r>
            <a:rPr lang="es-ES_tradnl" sz="1600" kern="1200" dirty="0"/>
            <a:t>2 parches oculares</a:t>
          </a:r>
          <a:endParaRPr lang="es-ES" sz="1600" kern="1200" dirty="0"/>
        </a:p>
        <a:p>
          <a:pPr marL="171450" lvl="1" indent="-171450" algn="l" defTabSz="711200">
            <a:lnSpc>
              <a:spcPct val="90000"/>
            </a:lnSpc>
            <a:spcBef>
              <a:spcPct val="0"/>
            </a:spcBef>
            <a:spcAft>
              <a:spcPct val="15000"/>
            </a:spcAft>
            <a:buChar char="•"/>
          </a:pPr>
          <a:r>
            <a:rPr lang="es-ES_tradnl" sz="1600" kern="1200" dirty="0"/>
            <a:t>6 triángulos de vendaje provisional</a:t>
          </a:r>
          <a:endParaRPr lang="es-ES" sz="1600" kern="1200" dirty="0"/>
        </a:p>
        <a:p>
          <a:pPr marL="171450" lvl="1" indent="-171450" algn="l" defTabSz="711200">
            <a:lnSpc>
              <a:spcPct val="90000"/>
            </a:lnSpc>
            <a:spcBef>
              <a:spcPct val="0"/>
            </a:spcBef>
            <a:spcAft>
              <a:spcPct val="15000"/>
            </a:spcAft>
            <a:buChar char="•"/>
          </a:pPr>
          <a:r>
            <a:rPr lang="es-ES_tradnl" sz="1600" kern="1200" dirty="0"/>
            <a:t>Gasas estériles de distintos tamaños, en bolsas individuales</a:t>
          </a:r>
          <a:endParaRPr lang="es-ES" sz="1600" kern="1200" dirty="0"/>
        </a:p>
        <a:p>
          <a:pPr marL="171450" lvl="1" indent="-171450" algn="l" defTabSz="711200">
            <a:lnSpc>
              <a:spcPct val="90000"/>
            </a:lnSpc>
            <a:spcBef>
              <a:spcPct val="0"/>
            </a:spcBef>
            <a:spcAft>
              <a:spcPct val="15000"/>
            </a:spcAft>
            <a:buChar char="•"/>
          </a:pPr>
          <a:r>
            <a:rPr lang="es-ES_tradnl" sz="1600" kern="1200" dirty="0"/>
            <a:t>Celulosa, esparadrapo y vendas</a:t>
          </a:r>
          <a:endParaRPr lang="es-ES" sz="1600" kern="1200" dirty="0"/>
        </a:p>
      </dsp:txBody>
      <dsp:txXfrm rot="5400000">
        <a:off x="1472344" y="806489"/>
        <a:ext cx="3557108" cy="2419468"/>
      </dsp:txXfrm>
    </dsp:sp>
    <dsp:sp modelId="{6F2360BC-DAAC-436E-9992-49AC4F99E159}">
      <dsp:nvSpPr>
        <dsp:cNvPr id="0" name=""/>
        <dsp:cNvSpPr/>
      </dsp:nvSpPr>
      <dsp:spPr>
        <a:xfrm rot="16200000">
          <a:off x="4030601" y="1131551"/>
          <a:ext cx="4032448" cy="176934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ctr" defTabSz="711200">
            <a:lnSpc>
              <a:spcPct val="90000"/>
            </a:lnSpc>
            <a:spcBef>
              <a:spcPct val="0"/>
            </a:spcBef>
            <a:spcAft>
              <a:spcPct val="35000"/>
            </a:spcAft>
            <a:buNone/>
          </a:pPr>
          <a:r>
            <a:rPr lang="es-ES_tradnl" sz="1600" b="1" i="1" u="sng" kern="1200" dirty="0">
              <a:effectLst>
                <a:outerShdw blurRad="38100" dist="38100" dir="2700000" algn="tl">
                  <a:srgbClr val="000000">
                    <a:alpha val="43137"/>
                  </a:srgbClr>
                </a:outerShdw>
              </a:effectLst>
            </a:rPr>
            <a:t>Material auxiliar</a:t>
          </a:r>
          <a:endParaRPr lang="es-ES" sz="1600" b="1" i="1" u="sng" kern="1200" dirty="0">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s-ES_tradnl" sz="1600" kern="1200" dirty="0"/>
            <a:t>Guantes</a:t>
          </a:r>
          <a:endParaRPr lang="es-ES" sz="1600" kern="1200" dirty="0"/>
        </a:p>
        <a:p>
          <a:pPr marL="171450" lvl="1" indent="-171450" algn="l" defTabSz="711200">
            <a:lnSpc>
              <a:spcPct val="90000"/>
            </a:lnSpc>
            <a:spcBef>
              <a:spcPct val="0"/>
            </a:spcBef>
            <a:spcAft>
              <a:spcPct val="15000"/>
            </a:spcAft>
            <a:buChar char="•"/>
          </a:pPr>
          <a:r>
            <a:rPr lang="es-ES_tradnl" sz="1600" kern="1200" dirty="0"/>
            <a:t>Manta termoaislante</a:t>
          </a:r>
          <a:endParaRPr lang="es-ES" sz="1600" kern="1200" dirty="0"/>
        </a:p>
        <a:p>
          <a:pPr marL="171450" lvl="1" indent="-171450" algn="l" defTabSz="711200">
            <a:lnSpc>
              <a:spcPct val="90000"/>
            </a:lnSpc>
            <a:spcBef>
              <a:spcPct val="0"/>
            </a:spcBef>
            <a:spcAft>
              <a:spcPct val="15000"/>
            </a:spcAft>
            <a:buChar char="•"/>
          </a:pPr>
          <a:r>
            <a:rPr lang="es-ES_tradnl" sz="1600" kern="1200" dirty="0"/>
            <a:t>Mascarilla de reanimación cardiopulmonar</a:t>
          </a:r>
          <a:endParaRPr lang="es-ES" sz="1600" kern="1200" dirty="0"/>
        </a:p>
      </dsp:txBody>
      <dsp:txXfrm rot="5400000">
        <a:off x="5162153" y="806489"/>
        <a:ext cx="1769344" cy="2419468"/>
      </dsp:txXfrm>
    </dsp:sp>
    <dsp:sp modelId="{56A81002-4C94-4A9C-8C6D-64366CD369BC}">
      <dsp:nvSpPr>
        <dsp:cNvPr id="0" name=""/>
        <dsp:cNvSpPr/>
      </dsp:nvSpPr>
      <dsp:spPr>
        <a:xfrm rot="16200000">
          <a:off x="5932646" y="1131551"/>
          <a:ext cx="4032448" cy="176934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ctr" defTabSz="711200">
            <a:lnSpc>
              <a:spcPct val="90000"/>
            </a:lnSpc>
            <a:spcBef>
              <a:spcPct val="0"/>
            </a:spcBef>
            <a:spcAft>
              <a:spcPct val="35000"/>
            </a:spcAft>
            <a:buNone/>
          </a:pPr>
          <a:r>
            <a:rPr lang="es-ES_tradnl" sz="1600" b="1" i="1" u="sng" kern="1200" dirty="0">
              <a:effectLst>
                <a:outerShdw blurRad="38100" dist="38100" dir="2700000" algn="tl">
                  <a:srgbClr val="000000">
                    <a:alpha val="43137"/>
                  </a:srgbClr>
                </a:outerShdw>
              </a:effectLst>
            </a:rPr>
            <a:t>Otros</a:t>
          </a:r>
          <a:endParaRPr lang="es-ES" sz="1600" b="1" i="1" u="sng" kern="1200" dirty="0">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s-ES_tradnl" sz="1600" kern="1200" dirty="0"/>
            <a:t>Bolsas de hielo sintético, agua o solución salina</a:t>
          </a:r>
          <a:endParaRPr lang="es-ES" sz="1600" kern="1200" dirty="0"/>
        </a:p>
        <a:p>
          <a:pPr marL="171450" lvl="1" indent="-171450" algn="l" defTabSz="711200">
            <a:lnSpc>
              <a:spcPct val="90000"/>
            </a:lnSpc>
            <a:spcBef>
              <a:spcPct val="0"/>
            </a:spcBef>
            <a:spcAft>
              <a:spcPct val="15000"/>
            </a:spcAft>
            <a:buChar char="•"/>
          </a:pPr>
          <a:r>
            <a:rPr lang="es-ES_tradnl" sz="1600" kern="1200" dirty="0"/>
            <a:t>Toallitas limpiadoras con alcohol, bolsas para material usado y contaminado</a:t>
          </a:r>
          <a:endParaRPr lang="es-ES" sz="1600" kern="1200" dirty="0"/>
        </a:p>
      </dsp:txBody>
      <dsp:txXfrm rot="5400000">
        <a:off x="7064198" y="806489"/>
        <a:ext cx="1769344" cy="24194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E4E2B-65D4-4D33-83AE-A5EA535FE91A}" type="datetimeFigureOut">
              <a:rPr lang="es-ES" smtClean="0"/>
              <a:t>01/09/2017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8CA4C-A49C-45E2-BE04-B4EF3838BE13}" type="slidenum">
              <a:rPr lang="es-ES" smtClean="0"/>
              <a:t>‹Nº›</a:t>
            </a:fld>
            <a:endParaRPr lang="es-ES" dirty="0"/>
          </a:p>
        </p:txBody>
      </p:sp>
    </p:spTree>
    <p:extLst>
      <p:ext uri="{BB962C8B-B14F-4D97-AF65-F5344CB8AC3E}">
        <p14:creationId xmlns:p14="http://schemas.microsoft.com/office/powerpoint/2010/main" val="70434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1</a:t>
            </a:fld>
            <a:endParaRPr lang="es-ES" dirty="0"/>
          </a:p>
        </p:txBody>
      </p:sp>
    </p:spTree>
    <p:extLst>
      <p:ext uri="{BB962C8B-B14F-4D97-AF65-F5344CB8AC3E}">
        <p14:creationId xmlns:p14="http://schemas.microsoft.com/office/powerpoint/2010/main" val="177354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10</a:t>
            </a:fld>
            <a:endParaRPr lang="es-ES" dirty="0"/>
          </a:p>
        </p:txBody>
      </p:sp>
    </p:spTree>
    <p:extLst>
      <p:ext uri="{BB962C8B-B14F-4D97-AF65-F5344CB8AC3E}">
        <p14:creationId xmlns:p14="http://schemas.microsoft.com/office/powerpoint/2010/main" val="150051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17</a:t>
            </a:fld>
            <a:endParaRPr lang="es-ES" dirty="0"/>
          </a:p>
        </p:txBody>
      </p:sp>
    </p:spTree>
    <p:extLst>
      <p:ext uri="{BB962C8B-B14F-4D97-AF65-F5344CB8AC3E}">
        <p14:creationId xmlns:p14="http://schemas.microsoft.com/office/powerpoint/2010/main" val="341661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6F92216-3B5A-48B6-B9E5-989B0A558A73}" type="datetime1">
              <a:rPr lang="es-ES" smtClean="0"/>
              <a:t>01/09/2017</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40608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6412CA2-690F-4F5A-BDDC-BD5487C11BED}" type="datetime1">
              <a:rPr lang="es-ES" smtClean="0"/>
              <a:t>01/09/2017</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94358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66EC64E-3D99-40ED-A0BE-213195A42E87}" type="datetime1">
              <a:rPr lang="es-ES" smtClean="0"/>
              <a:t>01/09/2017</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07090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AB1B1F9B-BBA3-4244-91C2-6FFBAC6AFCA8}" type="datetime1">
              <a:rPr lang="es-ES" smtClean="0"/>
              <a:t>01/09/2017</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3318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5B7E45B-77F0-4D4E-AEE8-092E85ECDDBB}" type="datetime1">
              <a:rPr lang="es-ES" smtClean="0"/>
              <a:t>01/09/2017</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0745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AE17913-E1AB-4C61-9FD2-6979062E8BFD}" type="datetime1">
              <a:rPr lang="es-ES" smtClean="0"/>
              <a:t>01/09/2017</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41531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207D802F-1EBA-498A-BC2B-525F05C7CA10}" type="datetime1">
              <a:rPr lang="es-ES" smtClean="0"/>
              <a:t>01/09/2017</a:t>
            </a:fld>
            <a:endParaRPr lang="es-ES" dirty="0"/>
          </a:p>
        </p:txBody>
      </p:sp>
      <p:sp>
        <p:nvSpPr>
          <p:cNvPr id="8" name="7 Marcador de pie de página"/>
          <p:cNvSpPr>
            <a:spLocks noGrp="1"/>
          </p:cNvSpPr>
          <p:nvPr>
            <p:ph type="ftr" sz="quarter" idx="11"/>
          </p:nvPr>
        </p:nvSpPr>
        <p:spPr/>
        <p:txBody>
          <a:bodyPr/>
          <a:lstStyle/>
          <a:p>
            <a:r>
              <a:rPr lang="es-ES" dirty="0"/>
              <a:t>M.B.E.</a:t>
            </a:r>
          </a:p>
        </p:txBody>
      </p:sp>
      <p:sp>
        <p:nvSpPr>
          <p:cNvPr id="9" name="8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2111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E264862-04C0-4C3F-BA3B-A319721EC829}" type="datetime1">
              <a:rPr lang="es-ES" smtClean="0"/>
              <a:t>01/09/2017</a:t>
            </a:fld>
            <a:endParaRPr lang="es-ES" dirty="0"/>
          </a:p>
        </p:txBody>
      </p:sp>
      <p:sp>
        <p:nvSpPr>
          <p:cNvPr id="4" name="3 Marcador de pie de página"/>
          <p:cNvSpPr>
            <a:spLocks noGrp="1"/>
          </p:cNvSpPr>
          <p:nvPr>
            <p:ph type="ftr" sz="quarter" idx="11"/>
          </p:nvPr>
        </p:nvSpPr>
        <p:spPr/>
        <p:txBody>
          <a:bodyPr/>
          <a:lstStyle/>
          <a:p>
            <a:r>
              <a:rPr lang="es-ES" dirty="0"/>
              <a:t>M.B.E.</a:t>
            </a:r>
          </a:p>
        </p:txBody>
      </p:sp>
      <p:sp>
        <p:nvSpPr>
          <p:cNvPr id="5" name="4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32716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11D479-0467-41FB-B559-0C59942C84FB}" type="datetime1">
              <a:rPr lang="es-ES" smtClean="0"/>
              <a:t>01/09/2017</a:t>
            </a:fld>
            <a:endParaRPr lang="es-ES" dirty="0"/>
          </a:p>
        </p:txBody>
      </p:sp>
      <p:sp>
        <p:nvSpPr>
          <p:cNvPr id="3" name="2 Marcador de pie de página"/>
          <p:cNvSpPr>
            <a:spLocks noGrp="1"/>
          </p:cNvSpPr>
          <p:nvPr>
            <p:ph type="ftr" sz="quarter" idx="11"/>
          </p:nvPr>
        </p:nvSpPr>
        <p:spPr/>
        <p:txBody>
          <a:bodyPr/>
          <a:lstStyle/>
          <a:p>
            <a:r>
              <a:rPr lang="es-ES" dirty="0"/>
              <a:t>M.B.E.</a:t>
            </a:r>
          </a:p>
        </p:txBody>
      </p:sp>
      <p:sp>
        <p:nvSpPr>
          <p:cNvPr id="4" name="3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3402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0C8193C-88BA-40D2-BEAD-3776E8A6F5B7}" type="datetime1">
              <a:rPr lang="es-ES" smtClean="0"/>
              <a:t>01/09/2017</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61976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47AA35B-299A-4AC6-97C8-0624A440F61B}" type="datetime1">
              <a:rPr lang="es-ES" smtClean="0"/>
              <a:t>01/09/2017</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6554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BE9AB-F773-4A1D-934E-2C3E337DFB10}" type="datetime1">
              <a:rPr lang="es-ES" smtClean="0"/>
              <a:t>01/09/2017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M.B.E.</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754800592"/>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png"/><Relationship Id="rId3" Type="http://schemas.openxmlformats.org/officeDocument/2006/relationships/slide" Target="slide2.xml"/><Relationship Id="rId7" Type="http://schemas.openxmlformats.org/officeDocument/2006/relationships/diagramData" Target="../diagrams/data1.xml"/><Relationship Id="rId12" Type="http://schemas.openxmlformats.org/officeDocument/2006/relationships/hyperlink" Target="http://anestesiar.org/2010/soporte-vital-basico-en-el-paciente-adulto-recomendaciones-201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5.xml"/><Relationship Id="rId11" Type="http://schemas.microsoft.com/office/2007/relationships/diagramDrawing" Target="../diagrams/drawing1.xml"/><Relationship Id="rId5" Type="http://schemas.openxmlformats.org/officeDocument/2006/relationships/slide" Target="slide7.xml"/><Relationship Id="rId10" Type="http://schemas.openxmlformats.org/officeDocument/2006/relationships/diagramColors" Target="../diagrams/colors1.xml"/><Relationship Id="rId4" Type="http://schemas.openxmlformats.org/officeDocument/2006/relationships/image" Target="../media/image6.png"/><Relationship Id="rId9" Type="http://schemas.openxmlformats.org/officeDocument/2006/relationships/diagramQuickStyle" Target="../diagrams/quickStyle1.xml"/><Relationship Id="rId14" Type="http://schemas.openxmlformats.org/officeDocument/2006/relationships/hyperlink" Target="http://aseedar-td.org/documentos/guiasercespanol.pdf" TargetMode="Externa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www.cruzroja.es/cre_web/formacion/primeros_auxilios/videos/03svb.htm" TargetMode="Externa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 Target="slide2.xml"/><Relationship Id="rId7" Type="http://schemas.openxmlformats.org/officeDocument/2006/relationships/diagramQuickStyle" Target="../diagrams/quickStyle2.xml"/><Relationship Id="rId2" Type="http://schemas.openxmlformats.org/officeDocument/2006/relationships/slide" Target="slide14.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16.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xml"/><Relationship Id="rId2" Type="http://schemas.openxmlformats.org/officeDocument/2006/relationships/slide" Target="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18.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slide" Target="slide16.xml"/><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0.jpeg"/><Relationship Id="rId4" Type="http://schemas.openxmlformats.org/officeDocument/2006/relationships/diagramData" Target="../diagrams/data3.xml"/><Relationship Id="rId9"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10.xml"/><Relationship Id="rId7"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5.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openxmlformats.org/officeDocument/2006/relationships/slide" Target="slide20.xml"/><Relationship Id="rId9" Type="http://schemas.microsoft.com/office/2007/relationships/diagramDrawing" Target="../diagrams/drawing4.xml"/><Relationship Id="rId14" Type="http://schemas.microsoft.com/office/2007/relationships/diagramDrawing" Target="../diagrams/drawing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slide" Target="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www.insht.es/InshtWeb/Contenidos/Documentacion/TextosOnline/ErgaFP/2004/ErFP41_04.pdf" TargetMode="External"/><Relationship Id="rId4"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slide" Target="slide26.xml"/><Relationship Id="rId9" Type="http://schemas.microsoft.com/office/2007/relationships/diagramDrawing" Target="../diagrams/drawing6.xml"/></Relationships>
</file>

<file path=ppt/slides/_rels/slide3.xml.rels><?xml version="1.0" encoding="UTF-8" standalone="yes"?>
<Relationships xmlns="http://schemas.openxmlformats.org/package/2006/relationships"><Relationship Id="rId8" Type="http://schemas.openxmlformats.org/officeDocument/2006/relationships/hyperlink" Target="http://www.boe.es/buscar/doc.php?id=BOE-A-2007-6237" TargetMode="External"/><Relationship Id="rId3" Type="http://schemas.openxmlformats.org/officeDocument/2006/relationships/image" Target="../media/image6.png"/><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7.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7.jpe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www.cruzroja.es/cre_web/formacion/primeros_auxilios/videos/01ppaa.htm"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79510" y="1281658"/>
            <a:ext cx="6912769" cy="4077072"/>
          </a:xfrm>
          <a:prstGeom prst="rect">
            <a:avLst/>
          </a:prstGeom>
        </p:spPr>
      </p:pic>
      <p:sp>
        <p:nvSpPr>
          <p:cNvPr id="14" name="13 CuadroTexto"/>
          <p:cNvSpPr txBox="1"/>
          <p:nvPr/>
        </p:nvSpPr>
        <p:spPr>
          <a:xfrm>
            <a:off x="516100" y="2564904"/>
            <a:ext cx="7064843" cy="2585323"/>
          </a:xfrm>
          <a:prstGeom prst="rect">
            <a:avLst/>
          </a:prstGeom>
          <a:noFill/>
        </p:spPr>
        <p:txBody>
          <a:bodyPr wrap="square" rtlCol="0">
            <a:spAutoFit/>
          </a:bodyPr>
          <a:lstStyle/>
          <a:p>
            <a:r>
              <a:rPr lang="es-ES_tradnl" sz="5400" b="1" dirty="0">
                <a:solidFill>
                  <a:schemeClr val="accent2"/>
                </a:solidFill>
              </a:rPr>
              <a:t>Unidad 4              </a:t>
            </a:r>
          </a:p>
          <a:p>
            <a:r>
              <a:rPr lang="es-ES_tradnl" sz="5400" dirty="0">
                <a:solidFill>
                  <a:schemeClr val="accent2"/>
                </a:solidFill>
              </a:rPr>
              <a:t>EMERGENCIAS Y PRIMEROS AUXILIOS</a:t>
            </a:r>
            <a:endParaRPr lang="es-ES" sz="5400" dirty="0">
              <a:solidFill>
                <a:schemeClr val="accent2"/>
              </a:solidFill>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659" y="262101"/>
            <a:ext cx="1298628" cy="670957"/>
          </a:xfrm>
          <a:prstGeom prst="rect">
            <a:avLst/>
          </a:prstGeom>
        </p:spPr>
      </p:pic>
      <p:pic>
        <p:nvPicPr>
          <p:cNvPr id="3" name="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4297" y="907851"/>
            <a:ext cx="648990" cy="998446"/>
          </a:xfrm>
          <a:prstGeom prst="rect">
            <a:avLst/>
          </a:prstGeom>
        </p:spPr>
      </p:pic>
    </p:spTree>
    <p:extLst>
      <p:ext uri="{BB962C8B-B14F-4D97-AF65-F5344CB8AC3E}">
        <p14:creationId xmlns:p14="http://schemas.microsoft.com/office/powerpoint/2010/main" val="363230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3 CuadroTexto">
            <a:hlinkClick r:id="rId3"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22" name="1 Título"/>
          <p:cNvSpPr txBox="1">
            <a:spLocks/>
          </p:cNvSpPr>
          <p:nvPr/>
        </p:nvSpPr>
        <p:spPr>
          <a:xfrm>
            <a:off x="71389" y="8579"/>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Soporte vital básico</a:t>
            </a:r>
          </a:p>
        </p:txBody>
      </p:sp>
      <p:pic>
        <p:nvPicPr>
          <p:cNvPr id="23" name="22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7" name="16 Flecha izquierda">
            <a:hlinkClick r:id="rId5"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18" name="17 Flecha derecha">
            <a:hlinkClick r:id="rId6" action="ppaction://hlinksldjump"/>
          </p:cNvPr>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36" name="35 Rectángulo"/>
          <p:cNvSpPr/>
          <p:nvPr/>
        </p:nvSpPr>
        <p:spPr>
          <a:xfrm>
            <a:off x="5724128" y="857325"/>
            <a:ext cx="3024336" cy="646331"/>
          </a:xfrm>
          <a:prstGeom prst="rect">
            <a:avLst/>
          </a:prstGeom>
          <a:ln>
            <a:solidFill>
              <a:srgbClr val="92D050"/>
            </a:solidFill>
          </a:ln>
        </p:spPr>
        <p:txBody>
          <a:bodyPr wrap="square">
            <a:spAutoFit/>
          </a:bodyPr>
          <a:lstStyle/>
          <a:p>
            <a:r>
              <a:rPr lang="es-ES_tradnl" dirty="0">
                <a:solidFill>
                  <a:prstClr val="black"/>
                </a:solidFill>
                <a:sym typeface="Wingdings" pitchFamily="2" charset="2"/>
              </a:rPr>
              <a:t>Aplicar la RCP o reanimación cardiopulmonar</a:t>
            </a:r>
            <a:endParaRPr lang="es-ES" dirty="0"/>
          </a:p>
        </p:txBody>
      </p:sp>
      <p:sp>
        <p:nvSpPr>
          <p:cNvPr id="38" name="37 Rectángulo"/>
          <p:cNvSpPr/>
          <p:nvPr/>
        </p:nvSpPr>
        <p:spPr>
          <a:xfrm>
            <a:off x="152450" y="1772816"/>
            <a:ext cx="8596014" cy="646331"/>
          </a:xfrm>
          <a:prstGeom prst="rect">
            <a:avLst/>
          </a:prstGeom>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s-ES_tradnl" b="1" dirty="0">
                <a:effectLst>
                  <a:outerShdw blurRad="38100" dist="38100" dir="2700000" algn="tl">
                    <a:srgbClr val="000000">
                      <a:alpha val="43137"/>
                    </a:srgbClr>
                  </a:outerShdw>
                </a:effectLst>
              </a:rPr>
              <a:t>Soporte Vital Básico </a:t>
            </a:r>
          </a:p>
          <a:p>
            <a:pPr algn="ctr"/>
            <a:r>
              <a:rPr lang="es-ES_tradnl" dirty="0">
                <a:sym typeface="Wingdings" panose="05000000000000000000" pitchFamily="2" charset="2"/>
              </a:rPr>
              <a:t> reanimación cardiopulmonar y actuaciones previas antes de aplicarla</a:t>
            </a:r>
            <a:endParaRPr lang="es-ES" dirty="0"/>
          </a:p>
        </p:txBody>
      </p:sp>
      <p:sp>
        <p:nvSpPr>
          <p:cNvPr id="42" name="41 Flecha derecha"/>
          <p:cNvSpPr/>
          <p:nvPr/>
        </p:nvSpPr>
        <p:spPr>
          <a:xfrm flipV="1">
            <a:off x="5044099" y="1092342"/>
            <a:ext cx="495961" cy="176298"/>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49" name="48 Rectángulo"/>
          <p:cNvSpPr/>
          <p:nvPr/>
        </p:nvSpPr>
        <p:spPr>
          <a:xfrm>
            <a:off x="386736" y="995825"/>
            <a:ext cx="4617312" cy="369332"/>
          </a:xfrm>
          <a:prstGeom prst="rect">
            <a:avLst/>
          </a:prstGeom>
          <a:ln>
            <a:solidFill>
              <a:srgbClr val="92D050"/>
            </a:solidFill>
          </a:ln>
        </p:spPr>
        <p:txBody>
          <a:bodyPr wrap="square">
            <a:spAutoFit/>
          </a:bodyPr>
          <a:lstStyle/>
          <a:p>
            <a:r>
              <a:rPr lang="es-ES_tradnl" dirty="0">
                <a:solidFill>
                  <a:prstClr val="black"/>
                </a:solidFill>
                <a:sym typeface="Wingdings" pitchFamily="2" charset="2"/>
              </a:rPr>
              <a:t>Parada cardiorrespiratoria  Máx. Emergencia</a:t>
            </a:r>
            <a:endParaRPr lang="es-ES" dirty="0"/>
          </a:p>
        </p:txBody>
      </p:sp>
      <p:sp>
        <p:nvSpPr>
          <p:cNvPr id="33" name="32 Rectángulo"/>
          <p:cNvSpPr/>
          <p:nvPr/>
        </p:nvSpPr>
        <p:spPr>
          <a:xfrm>
            <a:off x="410358" y="2852936"/>
            <a:ext cx="4108993" cy="338554"/>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ES_tradnl" sz="1600" b="1" i="1" dirty="0"/>
              <a:t>Consejo Europeo de Reanimación</a:t>
            </a:r>
            <a:endParaRPr lang="es-ES" sz="1600" b="1" i="1" dirty="0"/>
          </a:p>
        </p:txBody>
      </p:sp>
      <p:sp>
        <p:nvSpPr>
          <p:cNvPr id="34" name="33 Flecha derecha"/>
          <p:cNvSpPr/>
          <p:nvPr/>
        </p:nvSpPr>
        <p:spPr>
          <a:xfrm rot="5400000">
            <a:off x="1995321" y="3398114"/>
            <a:ext cx="495961" cy="185961"/>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35" name="34 Rectángulo"/>
          <p:cNvSpPr/>
          <p:nvPr/>
        </p:nvSpPr>
        <p:spPr>
          <a:xfrm>
            <a:off x="152450" y="3742209"/>
            <a:ext cx="4790143" cy="584775"/>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1600" dirty="0"/>
              <a:t>Paso clave </a:t>
            </a:r>
            <a:r>
              <a:rPr lang="es-ES_tradnl" sz="1600" dirty="0">
                <a:sym typeface="Wingdings" panose="05000000000000000000" pitchFamily="2" charset="2"/>
              </a:rPr>
              <a:t></a:t>
            </a:r>
            <a:r>
              <a:rPr lang="es-ES_tradnl" sz="1600" dirty="0"/>
              <a:t>Reconocimiento lo más rápido posible de que existe parada cardiaca</a:t>
            </a:r>
            <a:endParaRPr lang="es-ES" sz="1600" dirty="0"/>
          </a:p>
        </p:txBody>
      </p:sp>
      <p:graphicFrame>
        <p:nvGraphicFramePr>
          <p:cNvPr id="53" name="52 Diagrama"/>
          <p:cNvGraphicFramePr/>
          <p:nvPr>
            <p:extLst>
              <p:ext uri="{D42A27DB-BD31-4B8C-83A1-F6EECF244321}">
                <p14:modId xmlns:p14="http://schemas.microsoft.com/office/powerpoint/2010/main" val="4041435233"/>
              </p:ext>
            </p:extLst>
          </p:nvPr>
        </p:nvGraphicFramePr>
        <p:xfrm>
          <a:off x="5129404" y="2551877"/>
          <a:ext cx="3984110" cy="32061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24 Rectángulo"/>
          <p:cNvSpPr/>
          <p:nvPr/>
        </p:nvSpPr>
        <p:spPr>
          <a:xfrm>
            <a:off x="419404" y="4509120"/>
            <a:ext cx="3660616" cy="338554"/>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ES_tradnl" sz="1600" b="1" i="1" dirty="0"/>
              <a:t>NORMAS ILCOR 2015</a:t>
            </a:r>
            <a:endParaRPr lang="es-ES" sz="1600" b="1" i="1" dirty="0"/>
          </a:p>
        </p:txBody>
      </p:sp>
      <p:sp>
        <p:nvSpPr>
          <p:cNvPr id="26" name="25 Flecha derecha"/>
          <p:cNvSpPr/>
          <p:nvPr/>
        </p:nvSpPr>
        <p:spPr>
          <a:xfrm rot="5400000">
            <a:off x="2076402" y="4934217"/>
            <a:ext cx="326826" cy="192934"/>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27" name="26 Rectángulo"/>
          <p:cNvSpPr/>
          <p:nvPr/>
        </p:nvSpPr>
        <p:spPr>
          <a:xfrm>
            <a:off x="265281" y="5194097"/>
            <a:ext cx="4564479" cy="338554"/>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1600" dirty="0"/>
              <a:t>Más importancia al inicio precoz del masaje cardiaco</a:t>
            </a:r>
            <a:endParaRPr lang="es-ES" sz="1600" dirty="0"/>
          </a:p>
        </p:txBody>
      </p:sp>
      <p:pic>
        <p:nvPicPr>
          <p:cNvPr id="19" name="18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5199836" y="3540130"/>
            <a:ext cx="287793" cy="361618"/>
          </a:xfrm>
          <a:prstGeom prst="rect">
            <a:avLst/>
          </a:prstGeom>
        </p:spPr>
      </p:pic>
      <p:pic>
        <p:nvPicPr>
          <p:cNvPr id="20" name="19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5207966" y="3999820"/>
            <a:ext cx="287793" cy="361618"/>
          </a:xfrm>
          <a:prstGeom prst="rect">
            <a:avLst/>
          </a:prstGeom>
        </p:spPr>
      </p:pic>
      <p:pic>
        <p:nvPicPr>
          <p:cNvPr id="21" name="20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5207966" y="4459510"/>
            <a:ext cx="287793" cy="361618"/>
          </a:xfrm>
          <a:prstGeom prst="rect">
            <a:avLst/>
          </a:prstGeom>
        </p:spPr>
      </p:pic>
      <p:pic>
        <p:nvPicPr>
          <p:cNvPr id="28" name="27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5199835" y="5013285"/>
            <a:ext cx="287793" cy="361618"/>
          </a:xfrm>
          <a:prstGeom prst="rect">
            <a:avLst/>
          </a:prstGeom>
        </p:spPr>
      </p:pic>
      <p:pic>
        <p:nvPicPr>
          <p:cNvPr id="29" name="28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5207965" y="5472975"/>
            <a:ext cx="287793" cy="361618"/>
          </a:xfrm>
          <a:prstGeom prst="rect">
            <a:avLst/>
          </a:prstGeom>
        </p:spPr>
      </p:pic>
      <p:sp>
        <p:nvSpPr>
          <p:cNvPr id="30" name="29 Rectángulo">
            <a:hlinkClick r:id="rId12"/>
          </p:cNvPr>
          <p:cNvSpPr/>
          <p:nvPr/>
        </p:nvSpPr>
        <p:spPr>
          <a:xfrm>
            <a:off x="275030" y="5845323"/>
            <a:ext cx="2110258"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Búsqueda:  </a:t>
            </a:r>
            <a:r>
              <a:rPr lang="es-ES_tradnl" sz="1400" b="1" dirty="0">
                <a:solidFill>
                  <a:srgbClr val="C00000"/>
                </a:solidFill>
                <a:effectLst>
                  <a:outerShdw blurRad="38100" dist="38100" dir="2700000" algn="tl">
                    <a:srgbClr val="000000">
                      <a:alpha val="43137"/>
                    </a:srgbClr>
                  </a:outerShdw>
                </a:effectLst>
              </a:rPr>
              <a:t>Anestesiar.org</a:t>
            </a:r>
          </a:p>
        </p:txBody>
      </p:sp>
      <p:pic>
        <p:nvPicPr>
          <p:cNvPr id="31" name="30 Imagen"/>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rot="2666529">
            <a:off x="150428" y="5730196"/>
            <a:ext cx="351794" cy="442037"/>
          </a:xfrm>
          <a:prstGeom prst="rect">
            <a:avLst/>
          </a:prstGeom>
        </p:spPr>
      </p:pic>
      <p:sp>
        <p:nvSpPr>
          <p:cNvPr id="32" name="31 Rectángulo">
            <a:hlinkClick r:id="rId14"/>
          </p:cNvPr>
          <p:cNvSpPr/>
          <p:nvPr/>
        </p:nvSpPr>
        <p:spPr>
          <a:xfrm>
            <a:off x="2645131" y="5797325"/>
            <a:ext cx="4717831"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Búsqueda:  </a:t>
            </a:r>
            <a:r>
              <a:rPr lang="es-ES_tradnl" sz="1400" b="1" dirty="0">
                <a:solidFill>
                  <a:srgbClr val="C00000"/>
                </a:solidFill>
                <a:effectLst>
                  <a:outerShdw blurRad="38100" dist="38100" dir="2700000" algn="tl">
                    <a:srgbClr val="000000">
                      <a:alpha val="43137"/>
                    </a:srgbClr>
                  </a:outerShdw>
                </a:effectLst>
              </a:rPr>
              <a:t>Consejo Español de Resucitación Cardiopulmonar</a:t>
            </a:r>
          </a:p>
        </p:txBody>
      </p:sp>
      <p:pic>
        <p:nvPicPr>
          <p:cNvPr id="37" name="36 Imagen"/>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rot="2666529">
            <a:off x="2371622" y="5730196"/>
            <a:ext cx="351794" cy="442037"/>
          </a:xfrm>
          <a:prstGeom prst="rect">
            <a:avLst/>
          </a:prstGeom>
        </p:spPr>
      </p:pic>
    </p:spTree>
    <p:extLst>
      <p:ext uri="{BB962C8B-B14F-4D97-AF65-F5344CB8AC3E}">
        <p14:creationId xmlns:p14="http://schemas.microsoft.com/office/powerpoint/2010/main" val="27589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148256" y="42626"/>
            <a:ext cx="8563696"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700" b="1" dirty="0"/>
              <a:t>3. Soporte vital básico</a:t>
            </a:r>
          </a:p>
        </p:txBody>
      </p:sp>
      <p:sp>
        <p:nvSpPr>
          <p:cNvPr id="8" name="7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9" name="8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9" name="28 Proceso alternativo"/>
          <p:cNvSpPr/>
          <p:nvPr/>
        </p:nvSpPr>
        <p:spPr>
          <a:xfrm>
            <a:off x="146926" y="721285"/>
            <a:ext cx="3227251" cy="311360"/>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sz="2000" b="1" dirty="0">
                <a:solidFill>
                  <a:schemeClr val="bg1"/>
                </a:solidFill>
              </a:rPr>
              <a:t>Observar si está consciente</a:t>
            </a:r>
            <a:endParaRPr lang="es-ES" sz="2000" b="1" dirty="0">
              <a:solidFill>
                <a:schemeClr val="bg1"/>
              </a:solidFill>
            </a:endParaRPr>
          </a:p>
        </p:txBody>
      </p:sp>
      <p:sp>
        <p:nvSpPr>
          <p:cNvPr id="76" name="75 Proceso alternativo"/>
          <p:cNvSpPr/>
          <p:nvPr/>
        </p:nvSpPr>
        <p:spPr>
          <a:xfrm>
            <a:off x="182340" y="2420888"/>
            <a:ext cx="3191838" cy="357410"/>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sz="2000" b="1" dirty="0">
                <a:solidFill>
                  <a:schemeClr val="bg1"/>
                </a:solidFill>
              </a:rPr>
              <a:t>Abrir la vía respiratoria</a:t>
            </a:r>
            <a:endParaRPr lang="es-ES" sz="2000" b="1" dirty="0">
              <a:solidFill>
                <a:schemeClr val="bg1"/>
              </a:solidFill>
            </a:endParaRPr>
          </a:p>
        </p:txBody>
      </p:sp>
      <p:sp>
        <p:nvSpPr>
          <p:cNvPr id="46" name="45 Rectángulo"/>
          <p:cNvSpPr/>
          <p:nvPr/>
        </p:nvSpPr>
        <p:spPr>
          <a:xfrm>
            <a:off x="149266" y="1061779"/>
            <a:ext cx="7790541" cy="1077218"/>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1600" u="sng" dirty="0">
                <a:solidFill>
                  <a:prstClr val="black"/>
                </a:solidFill>
                <a:sym typeface="Wingdings" pitchFamily="2" charset="2"/>
              </a:rPr>
              <a:t>Nos arrodillamos</a:t>
            </a:r>
            <a:r>
              <a:rPr lang="es-ES_tradnl" sz="1600" dirty="0">
                <a:solidFill>
                  <a:prstClr val="black"/>
                </a:solidFill>
                <a:sym typeface="Wingdings" pitchFamily="2" charset="2"/>
              </a:rPr>
              <a:t> junto a la víctima y le sacudimos suavemente el hombro preguntándole cómo se encuentra.</a:t>
            </a:r>
          </a:p>
          <a:p>
            <a:pPr marL="285750" indent="-285750">
              <a:buFont typeface="Arial" charset="0"/>
              <a:buChar char="•"/>
            </a:pPr>
            <a:r>
              <a:rPr lang="es-ES_tradnl" sz="1600" dirty="0">
                <a:solidFill>
                  <a:prstClr val="black"/>
                </a:solidFill>
                <a:sym typeface="Wingdings" pitchFamily="2" charset="2"/>
              </a:rPr>
              <a:t>Si la víctima está consciente:  atender otras posibles lesiones</a:t>
            </a:r>
          </a:p>
          <a:p>
            <a:pPr marL="285750" indent="-285750">
              <a:buFont typeface="Arial" charset="0"/>
              <a:buChar char="•"/>
            </a:pPr>
            <a:r>
              <a:rPr lang="es-ES_tradnl" sz="1600" dirty="0">
                <a:solidFill>
                  <a:prstClr val="black"/>
                </a:solidFill>
                <a:sym typeface="Wingdings" pitchFamily="2" charset="2"/>
              </a:rPr>
              <a:t>Si no está consciente: pedimos ayuda urgente y pasamos a abrir la vía respiratoria</a:t>
            </a:r>
          </a:p>
        </p:txBody>
      </p:sp>
      <p:sp>
        <p:nvSpPr>
          <p:cNvPr id="48" name="47 Rectángulo"/>
          <p:cNvSpPr/>
          <p:nvPr/>
        </p:nvSpPr>
        <p:spPr>
          <a:xfrm>
            <a:off x="182340" y="2810540"/>
            <a:ext cx="8529612" cy="83099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charset="0"/>
              <a:buChar char="•"/>
            </a:pPr>
            <a:r>
              <a:rPr lang="es-ES_tradnl" sz="1600" dirty="0">
                <a:solidFill>
                  <a:prstClr val="black"/>
                </a:solidFill>
                <a:sym typeface="Wingdings" pitchFamily="2" charset="2"/>
              </a:rPr>
              <a:t>Inclinar la cabeza hacia atrás</a:t>
            </a:r>
          </a:p>
          <a:p>
            <a:pPr marL="285750" indent="-285750">
              <a:buFont typeface="Arial" charset="0"/>
              <a:buChar char="•"/>
            </a:pPr>
            <a:r>
              <a:rPr lang="es-ES_tradnl" sz="1600" dirty="0">
                <a:solidFill>
                  <a:prstClr val="black"/>
                </a:solidFill>
                <a:sym typeface="Wingdings" pitchFamily="2" charset="2"/>
              </a:rPr>
              <a:t>Pero si las vías respiratorias están obstruidas por la lengua o cuerpos extraños  aplicarse la técnica de la </a:t>
            </a:r>
            <a:r>
              <a:rPr lang="es-ES_tradnl" sz="1600" u="sng" dirty="0">
                <a:solidFill>
                  <a:prstClr val="black"/>
                </a:solidFill>
                <a:sym typeface="Wingdings" pitchFamily="2" charset="2"/>
              </a:rPr>
              <a:t>hiperextensión del cuello o maniobra frente-mentón</a:t>
            </a:r>
          </a:p>
        </p:txBody>
      </p:sp>
      <p:graphicFrame>
        <p:nvGraphicFramePr>
          <p:cNvPr id="2" name="1 Tabla"/>
          <p:cNvGraphicFramePr>
            <a:graphicFrameLocks noGrp="1"/>
          </p:cNvGraphicFramePr>
          <p:nvPr>
            <p:extLst>
              <p:ext uri="{D42A27DB-BD31-4B8C-83A1-F6EECF244321}">
                <p14:modId xmlns:p14="http://schemas.microsoft.com/office/powerpoint/2010/main" val="186288429"/>
              </p:ext>
            </p:extLst>
          </p:nvPr>
        </p:nvGraphicFramePr>
        <p:xfrm>
          <a:off x="245603" y="3782784"/>
          <a:ext cx="6918685" cy="2169160"/>
        </p:xfrm>
        <a:graphic>
          <a:graphicData uri="http://schemas.openxmlformats.org/drawingml/2006/table">
            <a:tbl>
              <a:tblPr firstRow="1" bandRow="1">
                <a:tableStyleId>{5C22544A-7EE6-4342-B048-85BDC9FD1C3A}</a:tableStyleId>
              </a:tblPr>
              <a:tblGrid>
                <a:gridCol w="6918685">
                  <a:extLst>
                    <a:ext uri="{9D8B030D-6E8A-4147-A177-3AD203B41FA5}">
                      <a16:colId xmlns:a16="http://schemas.microsoft.com/office/drawing/2014/main" val="20000"/>
                    </a:ext>
                  </a:extLst>
                </a:gridCol>
              </a:tblGrid>
              <a:tr h="370840">
                <a:tc>
                  <a:txBody>
                    <a:bodyPr/>
                    <a:lstStyle/>
                    <a:p>
                      <a:pPr algn="ctr"/>
                      <a:r>
                        <a:rPr lang="es-ES_tradnl" sz="1600" dirty="0"/>
                        <a:t>Maniobra frente-mentón</a:t>
                      </a:r>
                      <a:endParaRPr lang="es-ES" sz="1600" dirty="0"/>
                    </a:p>
                  </a:txBody>
                  <a:tcPr/>
                </a:tc>
                <a:extLst>
                  <a:ext uri="{0D108BD9-81ED-4DB2-BD59-A6C34878D82A}">
                    <a16:rowId xmlns:a16="http://schemas.microsoft.com/office/drawing/2014/main" val="10000"/>
                  </a:ext>
                </a:extLst>
              </a:tr>
              <a:tr h="370840">
                <a:tc>
                  <a:txBody>
                    <a:bodyPr/>
                    <a:lstStyle/>
                    <a:p>
                      <a:pPr marL="285750" indent="-285750">
                        <a:buFont typeface="Wingdings"/>
                        <a:buChar char="à"/>
                      </a:pPr>
                      <a:r>
                        <a:rPr lang="es-ES_tradnl" sz="1600" dirty="0">
                          <a:sym typeface="Wingdings" panose="05000000000000000000" pitchFamily="2" charset="2"/>
                        </a:rPr>
                        <a:t>Levantar la base de la lengua separándola</a:t>
                      </a:r>
                      <a:r>
                        <a:rPr lang="es-ES_tradnl" sz="1600" baseline="0" dirty="0">
                          <a:sym typeface="Wingdings" panose="05000000000000000000" pitchFamily="2" charset="2"/>
                        </a:rPr>
                        <a:t> de la garganta y así abrir la vía respiratoria</a:t>
                      </a:r>
                    </a:p>
                    <a:p>
                      <a:pPr marL="285750" indent="-285750">
                        <a:buFont typeface="Wingdings"/>
                        <a:buChar char="à"/>
                      </a:pPr>
                      <a:r>
                        <a:rPr lang="es-ES_tradnl" sz="1600" baseline="0" dirty="0">
                          <a:sym typeface="Wingdings" panose="05000000000000000000" pitchFamily="2" charset="2"/>
                        </a:rPr>
                        <a:t>Colocar la mano en la frente de la víctima, presionando hacia atrás, mientras se sostiene la barbilla del accidentado hacia arriba</a:t>
                      </a:r>
                    </a:p>
                    <a:p>
                      <a:pPr marL="285750" indent="-285750">
                        <a:buFont typeface="Wingdings"/>
                        <a:buChar char="à"/>
                      </a:pPr>
                      <a:r>
                        <a:rPr lang="es-ES_tradnl" sz="1600" baseline="0" dirty="0">
                          <a:sym typeface="Wingdings" panose="05000000000000000000" pitchFamily="2" charset="2"/>
                        </a:rPr>
                        <a:t>Extraer los cuerpos extraños de la boca de la víctima</a:t>
                      </a:r>
                    </a:p>
                    <a:p>
                      <a:pPr marL="285750" indent="-285750">
                        <a:buFont typeface="Wingdings"/>
                        <a:buChar char="à"/>
                      </a:pPr>
                      <a:r>
                        <a:rPr lang="es-ES_tradnl" sz="1600" baseline="0" dirty="0">
                          <a:sym typeface="Wingdings" panose="05000000000000000000" pitchFamily="2" charset="2"/>
                        </a:rPr>
                        <a:t>Solo debe elevarse la mandíbula si se tiene la seguridad de que no hay lesión cervical.</a:t>
                      </a:r>
                      <a:endParaRPr lang="es-E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574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1 Título"/>
          <p:cNvSpPr txBox="1">
            <a:spLocks/>
          </p:cNvSpPr>
          <p:nvPr/>
        </p:nvSpPr>
        <p:spPr>
          <a:xfrm>
            <a:off x="148255" y="42626"/>
            <a:ext cx="8611445"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Soporte vital básico</a:t>
            </a:r>
          </a:p>
        </p:txBody>
      </p:sp>
      <p:sp>
        <p:nvSpPr>
          <p:cNvPr id="26" name="25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28" name="27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7" name="16 Proceso alternativo"/>
          <p:cNvSpPr/>
          <p:nvPr/>
        </p:nvSpPr>
        <p:spPr>
          <a:xfrm>
            <a:off x="323528" y="908720"/>
            <a:ext cx="2715511" cy="648072"/>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sz="2000" b="1" dirty="0">
                <a:solidFill>
                  <a:schemeClr val="bg1"/>
                </a:solidFill>
              </a:rPr>
              <a:t>Comprobar si respira</a:t>
            </a:r>
          </a:p>
          <a:p>
            <a:pPr algn="ctr"/>
            <a:r>
              <a:rPr lang="es-ES_tradnl" sz="2000" dirty="0">
                <a:solidFill>
                  <a:schemeClr val="bg1"/>
                </a:solidFill>
              </a:rPr>
              <a:t>(no más de 10¨)</a:t>
            </a:r>
            <a:endParaRPr lang="es-ES" sz="2000" dirty="0">
              <a:solidFill>
                <a:schemeClr val="bg1"/>
              </a:solidFill>
            </a:endParaRPr>
          </a:p>
        </p:txBody>
      </p:sp>
      <p:graphicFrame>
        <p:nvGraphicFramePr>
          <p:cNvPr id="19" name="18 Tabla"/>
          <p:cNvGraphicFramePr>
            <a:graphicFrameLocks noGrp="1"/>
          </p:cNvGraphicFramePr>
          <p:nvPr>
            <p:extLst>
              <p:ext uri="{D42A27DB-BD31-4B8C-83A1-F6EECF244321}">
                <p14:modId xmlns:p14="http://schemas.microsoft.com/office/powerpoint/2010/main" val="1852459990"/>
              </p:ext>
            </p:extLst>
          </p:nvPr>
        </p:nvGraphicFramePr>
        <p:xfrm>
          <a:off x="3176119" y="751693"/>
          <a:ext cx="5860377" cy="1089431"/>
        </p:xfrm>
        <a:graphic>
          <a:graphicData uri="http://schemas.openxmlformats.org/drawingml/2006/table">
            <a:tbl>
              <a:tblPr firstRow="1" bandRow="1">
                <a:tableStyleId>{5C22544A-7EE6-4342-B048-85BDC9FD1C3A}</a:tableStyleId>
              </a:tblPr>
              <a:tblGrid>
                <a:gridCol w="724397">
                  <a:extLst>
                    <a:ext uri="{9D8B030D-6E8A-4147-A177-3AD203B41FA5}">
                      <a16:colId xmlns:a16="http://schemas.microsoft.com/office/drawing/2014/main" val="20000"/>
                    </a:ext>
                  </a:extLst>
                </a:gridCol>
                <a:gridCol w="5135980">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Ver</a:t>
                      </a:r>
                      <a:endParaRPr lang="es-ES" sz="1600" b="1" dirty="0">
                        <a:solidFill>
                          <a:schemeClr val="bg1"/>
                        </a:solidFill>
                      </a:endParaRPr>
                    </a:p>
                  </a:txBody>
                  <a:tcPr anchor="ctr"/>
                </a:tc>
                <a:tc>
                  <a:txBody>
                    <a:bodyPr/>
                    <a:lstStyle/>
                    <a:p>
                      <a:pPr algn="l"/>
                      <a:r>
                        <a:rPr lang="es-ES_tradnl" sz="1600" b="0" dirty="0">
                          <a:solidFill>
                            <a:schemeClr val="tx1"/>
                          </a:solidFill>
                        </a:rPr>
                        <a:t>Ver que</a:t>
                      </a:r>
                      <a:r>
                        <a:rPr lang="es-ES_tradnl" sz="1600" b="0" baseline="0" dirty="0">
                          <a:solidFill>
                            <a:schemeClr val="tx1"/>
                          </a:solidFill>
                        </a:rPr>
                        <a:t> el pecho y vientre se levanta y baja</a:t>
                      </a:r>
                      <a:endParaRPr lang="es-ES" sz="16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Oír</a:t>
                      </a:r>
                      <a:endParaRPr lang="es-ES" sz="1600" b="1" dirty="0">
                        <a:solidFill>
                          <a:schemeClr val="bg1"/>
                        </a:solidFill>
                      </a:endParaRPr>
                    </a:p>
                  </a:txBody>
                  <a:tcPr anchor="ctr">
                    <a:solidFill>
                      <a:schemeClr val="accent1"/>
                    </a:solidFill>
                  </a:tcPr>
                </a:tc>
                <a:tc>
                  <a:txBody>
                    <a:bodyPr/>
                    <a:lstStyle/>
                    <a:p>
                      <a:pPr marL="0" indent="0" algn="l">
                        <a:buFont typeface="Wingdings"/>
                        <a:buNone/>
                      </a:pPr>
                      <a:r>
                        <a:rPr lang="es-ES_tradnl" sz="1600" b="0" dirty="0">
                          <a:solidFill>
                            <a:schemeClr val="tx1"/>
                          </a:solidFill>
                        </a:rPr>
                        <a:t>Colocar nuestra oreja junto a su boca</a:t>
                      </a:r>
                      <a:endParaRPr lang="es-ES" sz="16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363095">
                <a:tc>
                  <a:txBody>
                    <a:bodyPr/>
                    <a:lstStyle/>
                    <a:p>
                      <a:pPr marL="0" indent="0" algn="ctr">
                        <a:buFont typeface="Wingdings"/>
                        <a:buNone/>
                      </a:pPr>
                      <a:r>
                        <a:rPr lang="es-ES_tradnl" sz="1600" b="1" dirty="0">
                          <a:solidFill>
                            <a:schemeClr val="bg1"/>
                          </a:solidFill>
                        </a:rPr>
                        <a:t>Sentir</a:t>
                      </a:r>
                      <a:endParaRPr lang="es-ES" sz="1600" b="1" dirty="0">
                        <a:solidFill>
                          <a:schemeClr val="bg1"/>
                        </a:solidFill>
                      </a:endParaRPr>
                    </a:p>
                  </a:txBody>
                  <a:tcPr anchor="ctr">
                    <a:solidFill>
                      <a:schemeClr val="accent1"/>
                    </a:solidFill>
                  </a:tcPr>
                </a:tc>
                <a:tc>
                  <a:txBody>
                    <a:bodyPr/>
                    <a:lstStyle/>
                    <a:p>
                      <a:pPr marL="0" indent="0" algn="l">
                        <a:buFont typeface="Wingdings"/>
                        <a:buNone/>
                      </a:pPr>
                      <a:r>
                        <a:rPr lang="es-ES_tradnl" sz="1600" b="0" dirty="0">
                          <a:solidFill>
                            <a:schemeClr val="tx1"/>
                          </a:solidFill>
                        </a:rPr>
                        <a:t>Colocar</a:t>
                      </a:r>
                      <a:r>
                        <a:rPr lang="es-ES_tradnl" sz="1600" b="0" baseline="0" dirty="0">
                          <a:solidFill>
                            <a:schemeClr val="tx1"/>
                          </a:solidFill>
                        </a:rPr>
                        <a:t> la mejilla sobre la boca y nariz para sentir el aliento</a:t>
                      </a:r>
                      <a:endParaRPr lang="es-ES" sz="16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5" name="4 CuadroTexto"/>
          <p:cNvSpPr txBox="1"/>
          <p:nvPr/>
        </p:nvSpPr>
        <p:spPr>
          <a:xfrm>
            <a:off x="3462549" y="2247691"/>
            <a:ext cx="1982855"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s-ES_tradnl" b="1" dirty="0"/>
              <a:t>Si respira</a:t>
            </a:r>
            <a:endParaRPr lang="es-ES" b="1" dirty="0"/>
          </a:p>
        </p:txBody>
      </p:sp>
      <p:sp>
        <p:nvSpPr>
          <p:cNvPr id="22" name="21 CuadroTexto"/>
          <p:cNvSpPr txBox="1"/>
          <p:nvPr/>
        </p:nvSpPr>
        <p:spPr>
          <a:xfrm>
            <a:off x="3203848" y="4941168"/>
            <a:ext cx="1982855"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s-ES_tradnl" b="1" dirty="0"/>
              <a:t>Si No respira</a:t>
            </a:r>
            <a:endParaRPr lang="es-ES" b="1" dirty="0"/>
          </a:p>
        </p:txBody>
      </p:sp>
      <p:graphicFrame>
        <p:nvGraphicFramePr>
          <p:cNvPr id="6" name="5 Tabla"/>
          <p:cNvGraphicFramePr>
            <a:graphicFrameLocks noGrp="1"/>
          </p:cNvGraphicFramePr>
          <p:nvPr>
            <p:extLst>
              <p:ext uri="{D42A27DB-BD31-4B8C-83A1-F6EECF244321}">
                <p14:modId xmlns:p14="http://schemas.microsoft.com/office/powerpoint/2010/main" val="3391047522"/>
              </p:ext>
            </p:extLst>
          </p:nvPr>
        </p:nvGraphicFramePr>
        <p:xfrm>
          <a:off x="113939" y="2650559"/>
          <a:ext cx="8995745" cy="2169160"/>
        </p:xfrm>
        <a:graphic>
          <a:graphicData uri="http://schemas.openxmlformats.org/drawingml/2006/table">
            <a:tbl>
              <a:tblPr firstRow="1" bandRow="1">
                <a:tableStyleId>{7DF18680-E054-41AD-8BC1-D1AEF772440D}</a:tableStyleId>
              </a:tblPr>
              <a:tblGrid>
                <a:gridCol w="8995745">
                  <a:extLst>
                    <a:ext uri="{9D8B030D-6E8A-4147-A177-3AD203B41FA5}">
                      <a16:colId xmlns:a16="http://schemas.microsoft.com/office/drawing/2014/main" val="20000"/>
                    </a:ext>
                  </a:extLst>
                </a:gridCol>
              </a:tblGrid>
              <a:tr h="370840">
                <a:tc>
                  <a:txBody>
                    <a:bodyPr/>
                    <a:lstStyle/>
                    <a:p>
                      <a:pPr algn="ctr"/>
                      <a:r>
                        <a:rPr lang="es-ES_tradnl" sz="1600" dirty="0"/>
                        <a:t>Posición Lateral de Seguridad (PLS)</a:t>
                      </a:r>
                      <a:endParaRPr lang="es-ES" sz="1600" dirty="0"/>
                    </a:p>
                  </a:txBody>
                  <a:tcPr/>
                </a:tc>
                <a:extLst>
                  <a:ext uri="{0D108BD9-81ED-4DB2-BD59-A6C34878D82A}">
                    <a16:rowId xmlns:a16="http://schemas.microsoft.com/office/drawing/2014/main" val="10000"/>
                  </a:ext>
                </a:extLst>
              </a:tr>
              <a:tr h="370840">
                <a:tc>
                  <a:txBody>
                    <a:bodyPr/>
                    <a:lstStyle/>
                    <a:p>
                      <a:pPr marL="285750" indent="-285750">
                        <a:buFontTx/>
                        <a:buChar char="-"/>
                      </a:pPr>
                      <a:r>
                        <a:rPr lang="es-ES_tradnl" sz="1600" dirty="0"/>
                        <a:t>Nos arrodillamos junto al paciente y le vaciamos los bolsillos </a:t>
                      </a:r>
                    </a:p>
                    <a:p>
                      <a:pPr marL="285750" indent="-285750">
                        <a:buFontTx/>
                        <a:buChar char="-"/>
                      </a:pPr>
                      <a:r>
                        <a:rPr lang="es-ES_tradnl" sz="1600" dirty="0"/>
                        <a:t>Se estiran las piernas y se coloca el brazo más próximo en ángulo</a:t>
                      </a:r>
                      <a:r>
                        <a:rPr lang="es-ES_tradnl" sz="1600" baseline="0" dirty="0"/>
                        <a:t> recto con el cuerpo, con el codo y la palma de la mano hacia arriba</a:t>
                      </a:r>
                    </a:p>
                    <a:p>
                      <a:pPr marL="285750" indent="-285750">
                        <a:buFontTx/>
                        <a:buChar char="-"/>
                      </a:pPr>
                      <a:r>
                        <a:rPr lang="es-ES_tradnl" sz="1600" baseline="0" dirty="0"/>
                        <a:t>El dorso de la otra mano se pone en la mejilla contraria y se mantiene en esta posición</a:t>
                      </a:r>
                    </a:p>
                    <a:p>
                      <a:pPr marL="285750" indent="-285750">
                        <a:buFontTx/>
                        <a:buChar char="-"/>
                      </a:pPr>
                      <a:r>
                        <a:rPr lang="es-ES_tradnl" sz="1600" baseline="0" dirty="0"/>
                        <a:t>Con la otra mano se coge la rodilla de la pierna más alejada y se apoya la planta del pie en el suelo</a:t>
                      </a:r>
                    </a:p>
                    <a:p>
                      <a:pPr marL="285750" indent="-285750">
                        <a:buFontTx/>
                        <a:buChar char="-"/>
                      </a:pPr>
                      <a:r>
                        <a:rPr lang="es-ES_tradnl" sz="1600" baseline="0" dirty="0"/>
                        <a:t>Se le estira la pierna por encima de la otra haciendo roda el cuerpo hacia nosotros, en ángulo recto</a:t>
                      </a:r>
                    </a:p>
                    <a:p>
                      <a:pPr marL="285750" indent="-285750">
                        <a:buFontTx/>
                        <a:buChar char="-"/>
                      </a:pPr>
                      <a:r>
                        <a:rPr lang="es-ES_tradnl" sz="1600" baseline="0" dirty="0"/>
                        <a:t>Colocamos la cabeza hacia atrás sobre la mano que hay debajo de la mejilla</a:t>
                      </a:r>
                      <a:endParaRPr lang="es-ES" sz="1600" dirty="0"/>
                    </a:p>
                  </a:txBody>
                  <a:tcPr/>
                </a:tc>
                <a:extLst>
                  <a:ext uri="{0D108BD9-81ED-4DB2-BD59-A6C34878D82A}">
                    <a16:rowId xmlns:a16="http://schemas.microsoft.com/office/drawing/2014/main" val="10001"/>
                  </a:ext>
                </a:extLst>
              </a:tr>
            </a:tbl>
          </a:graphicData>
        </a:graphic>
      </p:graphicFrame>
      <p:sp>
        <p:nvSpPr>
          <p:cNvPr id="7" name="6 CuadroTexto"/>
          <p:cNvSpPr txBox="1"/>
          <p:nvPr/>
        </p:nvSpPr>
        <p:spPr>
          <a:xfrm>
            <a:off x="301037" y="5331002"/>
            <a:ext cx="6568961"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ES_tradnl" sz="1600" dirty="0"/>
              <a:t>Avisar a emergencias (112) para poder obtener un desfibrilador automático. Mientras comprobamos el pulso e iniciamos masaje cardiaco</a:t>
            </a:r>
            <a:endParaRPr lang="es-ES" sz="1600" dirty="0"/>
          </a:p>
        </p:txBody>
      </p:sp>
      <p:pic>
        <p:nvPicPr>
          <p:cNvPr id="2050" name="Picture 2" descr="http://www.jmcprl.net/ntps/@datos/ntp_247_archivos/n247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88" y="1844824"/>
            <a:ext cx="2841151" cy="805735"/>
          </a:xfrm>
          <a:prstGeom prst="rect">
            <a:avLst/>
          </a:prstGeom>
          <a:noFill/>
          <a:extLst>
            <a:ext uri="{909E8E84-426E-40DD-AFC4-6F175D3DCCD1}">
              <a14:hiddenFill xmlns:a14="http://schemas.microsoft.com/office/drawing/2010/main">
                <a:solidFill>
                  <a:srgbClr val="FFFFFF"/>
                </a:solidFill>
              </a14:hiddenFill>
            </a:ext>
          </a:extLst>
        </p:spPr>
      </p:pic>
      <p:sp>
        <p:nvSpPr>
          <p:cNvPr id="12" name="11 CuadroTexto"/>
          <p:cNvSpPr txBox="1"/>
          <p:nvPr/>
        </p:nvSpPr>
        <p:spPr>
          <a:xfrm>
            <a:off x="2038133" y="2373560"/>
            <a:ext cx="1024681" cy="276999"/>
          </a:xfrm>
          <a:prstGeom prst="rect">
            <a:avLst/>
          </a:prstGeom>
          <a:noFill/>
        </p:spPr>
        <p:txBody>
          <a:bodyPr wrap="square" rtlCol="0">
            <a:spAutoFit/>
          </a:bodyPr>
          <a:lstStyle/>
          <a:p>
            <a:r>
              <a:rPr lang="es-ES_tradnl" sz="1200" dirty="0"/>
              <a:t>Fuente INSHT</a:t>
            </a:r>
            <a:endParaRPr lang="es-ES" sz="1200" dirty="0"/>
          </a:p>
        </p:txBody>
      </p:sp>
    </p:spTree>
    <p:extLst>
      <p:ext uri="{BB962C8B-B14F-4D97-AF65-F5344CB8AC3E}">
        <p14:creationId xmlns:p14="http://schemas.microsoft.com/office/powerpoint/2010/main" val="186544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48255" y="42626"/>
            <a:ext cx="8611445"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Soporte vital básico</a:t>
            </a:r>
          </a:p>
        </p:txBody>
      </p:sp>
      <p:sp>
        <p:nvSpPr>
          <p:cNvPr id="14" name="13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15" name="14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7" name="16 Proceso alternativo"/>
          <p:cNvSpPr/>
          <p:nvPr/>
        </p:nvSpPr>
        <p:spPr>
          <a:xfrm>
            <a:off x="140873" y="845410"/>
            <a:ext cx="3191838" cy="357410"/>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sz="2000" b="1" dirty="0">
                <a:solidFill>
                  <a:schemeClr val="bg1"/>
                </a:solidFill>
              </a:rPr>
              <a:t>Masaje Cardíaco </a:t>
            </a:r>
            <a:endParaRPr lang="es-ES" sz="2000" b="1" dirty="0">
              <a:solidFill>
                <a:schemeClr val="bg1"/>
              </a:solidFill>
            </a:endParaRPr>
          </a:p>
        </p:txBody>
      </p:sp>
      <p:sp>
        <p:nvSpPr>
          <p:cNvPr id="19" name="18 Rectángulo"/>
          <p:cNvSpPr/>
          <p:nvPr/>
        </p:nvSpPr>
        <p:spPr>
          <a:xfrm>
            <a:off x="148410" y="1336467"/>
            <a:ext cx="8744069"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charset="0"/>
              <a:buChar char="•"/>
            </a:pPr>
            <a:r>
              <a:rPr lang="es-ES_tradnl" sz="1600" dirty="0">
                <a:solidFill>
                  <a:prstClr val="black"/>
                </a:solidFill>
                <a:sym typeface="Wingdings" pitchFamily="2" charset="2"/>
              </a:rPr>
              <a:t>Comprobar pulso en no más de 10’’</a:t>
            </a:r>
          </a:p>
          <a:p>
            <a:pPr marL="285750" indent="-285750">
              <a:buFont typeface="Arial" charset="0"/>
              <a:buChar char="•"/>
            </a:pPr>
            <a:r>
              <a:rPr lang="es-ES_tradnl" sz="1600" dirty="0">
                <a:solidFill>
                  <a:prstClr val="black"/>
                </a:solidFill>
                <a:sym typeface="Wingdings" pitchFamily="2" charset="2"/>
              </a:rPr>
              <a:t>Si no lo hay se comienza el masaje cardiaco mientras se espera el desfibrilador automático</a:t>
            </a:r>
          </a:p>
          <a:p>
            <a:pPr marL="285750" indent="-285750">
              <a:buFont typeface="Arial" charset="0"/>
              <a:buChar char="•"/>
            </a:pPr>
            <a:r>
              <a:rPr lang="es-ES_tradnl" sz="1600" dirty="0">
                <a:solidFill>
                  <a:prstClr val="black"/>
                </a:solidFill>
                <a:sym typeface="Wingdings" pitchFamily="2" charset="2"/>
              </a:rPr>
              <a:t>Para comprobar pulso  pulso carotideo</a:t>
            </a:r>
          </a:p>
          <a:p>
            <a:pPr marL="285750" indent="-285750">
              <a:buFont typeface="Arial" charset="0"/>
              <a:buChar char="•"/>
            </a:pPr>
            <a:r>
              <a:rPr lang="es-ES_tradnl" sz="1600" dirty="0">
                <a:solidFill>
                  <a:prstClr val="black"/>
                </a:solidFill>
                <a:sym typeface="Wingdings" pitchFamily="2" charset="2"/>
              </a:rPr>
              <a:t>Comenzar las compresiones torácicas ante la mínima duda y sin perder tiempo en comprobaciones</a:t>
            </a:r>
          </a:p>
        </p:txBody>
      </p:sp>
      <p:graphicFrame>
        <p:nvGraphicFramePr>
          <p:cNvPr id="23" name="22 Tabla"/>
          <p:cNvGraphicFramePr>
            <a:graphicFrameLocks noGrp="1"/>
          </p:cNvGraphicFramePr>
          <p:nvPr>
            <p:extLst>
              <p:ext uri="{D42A27DB-BD31-4B8C-83A1-F6EECF244321}">
                <p14:modId xmlns:p14="http://schemas.microsoft.com/office/powerpoint/2010/main" val="1164800254"/>
              </p:ext>
            </p:extLst>
          </p:nvPr>
        </p:nvGraphicFramePr>
        <p:xfrm>
          <a:off x="148410" y="2572005"/>
          <a:ext cx="7266373" cy="2413000"/>
        </p:xfrm>
        <a:graphic>
          <a:graphicData uri="http://schemas.openxmlformats.org/drawingml/2006/table">
            <a:tbl>
              <a:tblPr firstRow="1" bandRow="1">
                <a:tableStyleId>{7DF18680-E054-41AD-8BC1-D1AEF772440D}</a:tableStyleId>
              </a:tblPr>
              <a:tblGrid>
                <a:gridCol w="7266373">
                  <a:extLst>
                    <a:ext uri="{9D8B030D-6E8A-4147-A177-3AD203B41FA5}">
                      <a16:colId xmlns:a16="http://schemas.microsoft.com/office/drawing/2014/main" val="20000"/>
                    </a:ext>
                  </a:extLst>
                </a:gridCol>
              </a:tblGrid>
              <a:tr h="370840">
                <a:tc>
                  <a:txBody>
                    <a:bodyPr/>
                    <a:lstStyle/>
                    <a:p>
                      <a:pPr algn="ctr"/>
                      <a:r>
                        <a:rPr lang="es-ES_tradnl" sz="1600" dirty="0"/>
                        <a:t>Compresiones</a:t>
                      </a:r>
                      <a:r>
                        <a:rPr lang="es-ES_tradnl" sz="1600" baseline="0" dirty="0"/>
                        <a:t> torácicas o masaje cardiaco</a:t>
                      </a:r>
                      <a:endParaRPr lang="es-ES" sz="1600" dirty="0"/>
                    </a:p>
                  </a:txBody>
                  <a:tcPr/>
                </a:tc>
                <a:extLst>
                  <a:ext uri="{0D108BD9-81ED-4DB2-BD59-A6C34878D82A}">
                    <a16:rowId xmlns:a16="http://schemas.microsoft.com/office/drawing/2014/main" val="10000"/>
                  </a:ext>
                </a:extLst>
              </a:tr>
              <a:tr h="370840">
                <a:tc>
                  <a:txBody>
                    <a:bodyPr/>
                    <a:lstStyle/>
                    <a:p>
                      <a:pPr marL="285750" indent="-285750">
                        <a:buFontTx/>
                        <a:buChar char="-"/>
                      </a:pPr>
                      <a:r>
                        <a:rPr lang="es-ES_tradnl" sz="1600" dirty="0"/>
                        <a:t>Colocar al paciente boca arriba en una superficie dura</a:t>
                      </a:r>
                    </a:p>
                    <a:p>
                      <a:pPr marL="285750" indent="-285750">
                        <a:buFontTx/>
                        <a:buChar char="-"/>
                      </a:pPr>
                      <a:r>
                        <a:rPr lang="es-ES_tradnl" sz="1600" dirty="0"/>
                        <a:t>Localizar la parte inferior</a:t>
                      </a:r>
                      <a:r>
                        <a:rPr lang="es-ES_tradnl" sz="1600" baseline="0" dirty="0"/>
                        <a:t> del esternón</a:t>
                      </a:r>
                    </a:p>
                    <a:p>
                      <a:pPr marL="285750" indent="-285750">
                        <a:buFontTx/>
                        <a:buChar char="-"/>
                      </a:pPr>
                      <a:r>
                        <a:rPr lang="es-ES_tradnl" sz="1600" baseline="0" dirty="0"/>
                        <a:t>Colocar el talón de la mano sobre esa parte del esternón y la otra encima de la primera entrelazando los dedos</a:t>
                      </a:r>
                    </a:p>
                    <a:p>
                      <a:pPr marL="285750" indent="-285750">
                        <a:buFontTx/>
                        <a:buChar char="-"/>
                      </a:pPr>
                      <a:r>
                        <a:rPr lang="es-ES_tradnl" sz="1600" baseline="0" dirty="0"/>
                        <a:t>Colocar los brazos rectos en perpendicular al esternón para hacer presión hacia abajo.</a:t>
                      </a:r>
                    </a:p>
                    <a:p>
                      <a:pPr marL="285750" indent="-285750">
                        <a:buFontTx/>
                        <a:buChar char="-"/>
                      </a:pPr>
                      <a:r>
                        <a:rPr lang="es-ES_tradnl" sz="1600" baseline="0" dirty="0"/>
                        <a:t>Hay que hacer descender el esternón de un adulto en 5cm</a:t>
                      </a:r>
                    </a:p>
                    <a:p>
                      <a:pPr marL="285750" indent="-285750">
                        <a:buFontTx/>
                        <a:buChar char="-"/>
                      </a:pPr>
                      <a:r>
                        <a:rPr lang="es-ES_tradnl" sz="1600" baseline="0" dirty="0"/>
                        <a:t>La cantidad de compresiones debe ser de 100/minuto, sin superar las 120/minuto</a:t>
                      </a:r>
                      <a:endParaRPr lang="es-E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289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48255" y="42626"/>
            <a:ext cx="8611445"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Soporte vital básico</a:t>
            </a:r>
          </a:p>
        </p:txBody>
      </p:sp>
      <p:sp>
        <p:nvSpPr>
          <p:cNvPr id="7" name="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9" name="8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0" name="9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11" name="10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7" name="16 Proceso alternativo"/>
          <p:cNvSpPr/>
          <p:nvPr/>
        </p:nvSpPr>
        <p:spPr>
          <a:xfrm>
            <a:off x="140873" y="845410"/>
            <a:ext cx="3191838" cy="357410"/>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s-ES_tradnl" sz="2000" b="1" dirty="0">
                <a:solidFill>
                  <a:schemeClr val="bg1"/>
                </a:solidFill>
              </a:rPr>
              <a:t>Ventilación boca a boca</a:t>
            </a:r>
            <a:endParaRPr lang="es-ES" sz="2000" b="1" dirty="0">
              <a:solidFill>
                <a:schemeClr val="bg1"/>
              </a:solidFill>
            </a:endParaRPr>
          </a:p>
        </p:txBody>
      </p:sp>
      <p:sp>
        <p:nvSpPr>
          <p:cNvPr id="18" name="17 Rectángulo"/>
          <p:cNvSpPr/>
          <p:nvPr/>
        </p:nvSpPr>
        <p:spPr>
          <a:xfrm>
            <a:off x="140873" y="1628854"/>
            <a:ext cx="8744069" cy="58477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charset="0"/>
              <a:buChar char="•"/>
            </a:pPr>
            <a:r>
              <a:rPr lang="es-ES_tradnl" sz="1600" dirty="0">
                <a:solidFill>
                  <a:prstClr val="black"/>
                </a:solidFill>
                <a:sym typeface="Wingdings" pitchFamily="2" charset="2"/>
              </a:rPr>
              <a:t>Masaje cardíaco + ventilaciones boca a boca  secuencia de 30 compresiones, 2 ventilaciones</a:t>
            </a:r>
          </a:p>
          <a:p>
            <a:pPr marL="285750" indent="-285750">
              <a:buFont typeface="Arial" charset="0"/>
              <a:buChar char="•"/>
            </a:pPr>
            <a:r>
              <a:rPr lang="es-ES_tradnl" sz="1600" dirty="0">
                <a:solidFill>
                  <a:prstClr val="black"/>
                </a:solidFill>
                <a:sym typeface="Wingdings" pitchFamily="2" charset="2"/>
              </a:rPr>
              <a:t>Las recomendaciones eliminan las 2 ventilaciones de rescate iniciales comenzando con el masaje</a:t>
            </a:r>
          </a:p>
        </p:txBody>
      </p:sp>
      <p:graphicFrame>
        <p:nvGraphicFramePr>
          <p:cNvPr id="19" name="18 Tabla"/>
          <p:cNvGraphicFramePr>
            <a:graphicFrameLocks noGrp="1"/>
          </p:cNvGraphicFramePr>
          <p:nvPr>
            <p:extLst>
              <p:ext uri="{D42A27DB-BD31-4B8C-83A1-F6EECF244321}">
                <p14:modId xmlns:p14="http://schemas.microsoft.com/office/powerpoint/2010/main" val="1842516827"/>
              </p:ext>
            </p:extLst>
          </p:nvPr>
        </p:nvGraphicFramePr>
        <p:xfrm>
          <a:off x="129532" y="2532628"/>
          <a:ext cx="6717658" cy="2656840"/>
        </p:xfrm>
        <a:graphic>
          <a:graphicData uri="http://schemas.openxmlformats.org/drawingml/2006/table">
            <a:tbl>
              <a:tblPr firstRow="1" bandRow="1">
                <a:tableStyleId>{7DF18680-E054-41AD-8BC1-D1AEF772440D}</a:tableStyleId>
              </a:tblPr>
              <a:tblGrid>
                <a:gridCol w="6717658">
                  <a:extLst>
                    <a:ext uri="{9D8B030D-6E8A-4147-A177-3AD203B41FA5}">
                      <a16:colId xmlns:a16="http://schemas.microsoft.com/office/drawing/2014/main" val="20000"/>
                    </a:ext>
                  </a:extLst>
                </a:gridCol>
              </a:tblGrid>
              <a:tr h="370840">
                <a:tc>
                  <a:txBody>
                    <a:bodyPr/>
                    <a:lstStyle/>
                    <a:p>
                      <a:pPr algn="ctr"/>
                      <a:r>
                        <a:rPr lang="es-ES_tradnl" sz="1600" dirty="0"/>
                        <a:t>Boca a boca</a:t>
                      </a:r>
                      <a:endParaRPr lang="es-ES" sz="1600" dirty="0"/>
                    </a:p>
                  </a:txBody>
                  <a:tcPr/>
                </a:tc>
                <a:extLst>
                  <a:ext uri="{0D108BD9-81ED-4DB2-BD59-A6C34878D82A}">
                    <a16:rowId xmlns:a16="http://schemas.microsoft.com/office/drawing/2014/main" val="10000"/>
                  </a:ext>
                </a:extLst>
              </a:tr>
              <a:tr h="370840">
                <a:tc>
                  <a:txBody>
                    <a:bodyPr/>
                    <a:lstStyle/>
                    <a:p>
                      <a:pPr marL="285750" indent="-285750">
                        <a:buFontTx/>
                        <a:buChar char="-"/>
                      </a:pPr>
                      <a:r>
                        <a:rPr lang="es-ES_tradnl" sz="1600" dirty="0"/>
                        <a:t>Realizar la maniobra de frente-mentón para abrir las vías aéreas </a:t>
                      </a:r>
                      <a:r>
                        <a:rPr lang="es-ES_tradnl" sz="1600" dirty="0">
                          <a:sym typeface="Wingdings" panose="05000000000000000000" pitchFamily="2" charset="2"/>
                        </a:rPr>
                        <a:t> paciente boca arriba. Una mano sujeta</a:t>
                      </a:r>
                      <a:r>
                        <a:rPr lang="es-ES_tradnl" sz="1600" baseline="0" dirty="0">
                          <a:sym typeface="Wingdings" panose="05000000000000000000" pitchFamily="2" charset="2"/>
                        </a:rPr>
                        <a:t> la frente hacia atrás y tapa la nariz y la otra sostiene la barbilla</a:t>
                      </a:r>
                    </a:p>
                    <a:p>
                      <a:pPr marL="285750" indent="-285750">
                        <a:buFontTx/>
                        <a:buChar char="-"/>
                      </a:pPr>
                      <a:r>
                        <a:rPr lang="es-ES_tradnl" sz="1600" baseline="0" dirty="0">
                          <a:sym typeface="Wingdings" panose="05000000000000000000" pitchFamily="2" charset="2"/>
                        </a:rPr>
                        <a:t>Rodear la boca con los labios</a:t>
                      </a:r>
                    </a:p>
                    <a:p>
                      <a:pPr marL="285750" indent="-285750">
                        <a:buFontTx/>
                        <a:buChar char="-"/>
                      </a:pPr>
                      <a:r>
                        <a:rPr lang="es-ES_tradnl" sz="1600" baseline="0" dirty="0">
                          <a:sym typeface="Wingdings" panose="05000000000000000000" pitchFamily="2" charset="2"/>
                        </a:rPr>
                        <a:t>Insuflar aire durante un segundo. Quitar la mano de la nariz para expulsión del aire. Las 2 ventilaciones no más de 5 segundos.</a:t>
                      </a:r>
                    </a:p>
                    <a:p>
                      <a:pPr marL="285750" indent="-285750">
                        <a:buFontTx/>
                        <a:buChar char="-"/>
                      </a:pPr>
                      <a:r>
                        <a:rPr lang="es-ES_tradnl" sz="1600" baseline="0" dirty="0">
                          <a:sym typeface="Wingdings" panose="05000000000000000000" pitchFamily="2" charset="2"/>
                        </a:rPr>
                        <a:t>Comprobar que el pecho se hincha en la ventilación y esperar que se desinfle</a:t>
                      </a:r>
                    </a:p>
                    <a:p>
                      <a:pPr marL="285750" indent="-285750">
                        <a:buFontTx/>
                        <a:buChar char="-"/>
                      </a:pPr>
                      <a:r>
                        <a:rPr lang="es-ES_tradnl" sz="1600" baseline="0" dirty="0">
                          <a:sym typeface="Wingdings" panose="05000000000000000000" pitchFamily="2" charset="2"/>
                        </a:rPr>
                        <a:t>La hiperventilación es considerada perjudicial para el paciente.</a:t>
                      </a:r>
                      <a:endParaRPr lang="es-ES" sz="1600" dirty="0"/>
                    </a:p>
                  </a:txBody>
                  <a:tcPr/>
                </a:tc>
                <a:extLst>
                  <a:ext uri="{0D108BD9-81ED-4DB2-BD59-A6C34878D82A}">
                    <a16:rowId xmlns:a16="http://schemas.microsoft.com/office/drawing/2014/main" val="10001"/>
                  </a:ext>
                </a:extLst>
              </a:tr>
            </a:tbl>
          </a:graphicData>
        </a:graphic>
      </p:graphicFrame>
      <p:sp>
        <p:nvSpPr>
          <p:cNvPr id="20" name="19 Rectángulo">
            <a:hlinkClick r:id="rId5"/>
          </p:cNvPr>
          <p:cNvSpPr/>
          <p:nvPr/>
        </p:nvSpPr>
        <p:spPr>
          <a:xfrm>
            <a:off x="419646" y="5619904"/>
            <a:ext cx="3944029"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Búsqueda:  </a:t>
            </a:r>
            <a:r>
              <a:rPr lang="es-ES_tradnl" sz="1400" b="1" dirty="0">
                <a:solidFill>
                  <a:srgbClr val="C00000"/>
                </a:solidFill>
                <a:effectLst>
                  <a:outerShdw blurRad="38100" dist="38100" dir="2700000" algn="tl">
                    <a:srgbClr val="000000">
                      <a:alpha val="43137"/>
                    </a:srgbClr>
                  </a:outerShdw>
                </a:effectLst>
              </a:rPr>
              <a:t>Cruz Roja: maniobras primeros auxilios</a:t>
            </a:r>
          </a:p>
        </p:txBody>
      </p:sp>
      <p:pic>
        <p:nvPicPr>
          <p:cNvPr id="21" name="20 Imagen"/>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2666529">
            <a:off x="205019" y="5552775"/>
            <a:ext cx="351794" cy="442037"/>
          </a:xfrm>
          <a:prstGeom prst="rect">
            <a:avLst/>
          </a:prstGeom>
        </p:spPr>
      </p:pic>
    </p:spTree>
    <p:extLst>
      <p:ext uri="{BB962C8B-B14F-4D97-AF65-F5344CB8AC3E}">
        <p14:creationId xmlns:p14="http://schemas.microsoft.com/office/powerpoint/2010/main" val="138058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8255" y="42626"/>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3. Soporte vital básico</a:t>
            </a:r>
          </a:p>
        </p:txBody>
      </p:sp>
      <p:sp>
        <p:nvSpPr>
          <p:cNvPr id="18" name="17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 </a:t>
            </a:r>
            <a:endParaRPr lang="es-ES" sz="1200" b="1" dirty="0">
              <a:solidFill>
                <a:schemeClr val="bg1"/>
              </a:solidFill>
            </a:endParaRPr>
          </a:p>
        </p:txBody>
      </p:sp>
      <p:sp>
        <p:nvSpPr>
          <p:cNvPr id="19" name="18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4" name="23 CuadroTexto">
            <a:hlinkClick r:id="rId3"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25" name="24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graphicFrame>
        <p:nvGraphicFramePr>
          <p:cNvPr id="2" name="1 Diagrama"/>
          <p:cNvGraphicFramePr/>
          <p:nvPr>
            <p:extLst>
              <p:ext uri="{D42A27DB-BD31-4B8C-83A1-F6EECF244321}">
                <p14:modId xmlns:p14="http://schemas.microsoft.com/office/powerpoint/2010/main" val="68145610"/>
              </p:ext>
            </p:extLst>
          </p:nvPr>
        </p:nvGraphicFramePr>
        <p:xfrm>
          <a:off x="148255" y="764704"/>
          <a:ext cx="8888241" cy="53285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2 CuadroTexto"/>
          <p:cNvSpPr txBox="1"/>
          <p:nvPr/>
        </p:nvSpPr>
        <p:spPr>
          <a:xfrm>
            <a:off x="148255" y="980728"/>
            <a:ext cx="2437036" cy="646331"/>
          </a:xfrm>
          <a:prstGeom prst="rect">
            <a:avLst/>
          </a:prstGeom>
          <a:noFill/>
        </p:spPr>
        <p:txBody>
          <a:bodyPr wrap="square" rtlCol="0">
            <a:spAutoFit/>
          </a:bodyPr>
          <a:lstStyle/>
          <a:p>
            <a:pPr algn="ctr"/>
            <a:r>
              <a:rPr lang="es-ES_tradnl" b="1" dirty="0"/>
              <a:t>ESQUEMA </a:t>
            </a:r>
          </a:p>
          <a:p>
            <a:pPr algn="ctr"/>
            <a:r>
              <a:rPr lang="es-ES_tradnl" b="1" dirty="0"/>
              <a:t>SOPORTE VITAL BÁSICO</a:t>
            </a:r>
            <a:endParaRPr lang="es-ES" b="1" dirty="0"/>
          </a:p>
        </p:txBody>
      </p:sp>
    </p:spTree>
    <p:extLst>
      <p:ext uri="{BB962C8B-B14F-4D97-AF65-F5344CB8AC3E}">
        <p14:creationId xmlns:p14="http://schemas.microsoft.com/office/powerpoint/2010/main" val="412292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8255" y="42626"/>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18" name="17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19" name="18 Flecha derecha">
            <a:hlinkClick r:id="rId3" action="ppaction://hlinksldjump"/>
          </p:cNvPr>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 name="1 CuadroTexto"/>
          <p:cNvSpPr txBox="1"/>
          <p:nvPr/>
        </p:nvSpPr>
        <p:spPr>
          <a:xfrm>
            <a:off x="148255" y="764704"/>
            <a:ext cx="1759449"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HEMORRÁGIAS</a:t>
            </a:r>
            <a:endParaRPr lang="es-ES" b="1" dirty="0"/>
          </a:p>
        </p:txBody>
      </p:sp>
      <p:sp>
        <p:nvSpPr>
          <p:cNvPr id="3" name="2 CuadroTexto"/>
          <p:cNvSpPr txBox="1"/>
          <p:nvPr/>
        </p:nvSpPr>
        <p:spPr>
          <a:xfrm>
            <a:off x="2195736" y="764704"/>
            <a:ext cx="6768752" cy="369332"/>
          </a:xfrm>
          <a:prstGeom prst="rect">
            <a:avLst/>
          </a:prstGeom>
          <a:noFill/>
        </p:spPr>
        <p:txBody>
          <a:bodyPr wrap="square" rtlCol="0">
            <a:spAutoFit/>
          </a:bodyPr>
          <a:lstStyle/>
          <a:p>
            <a:r>
              <a:rPr lang="es-ES_tradnl" dirty="0"/>
              <a:t>Salida de sangre de los vasos sanguíneos por la rotura de los mismos</a:t>
            </a:r>
            <a:endParaRPr lang="es-ES" dirty="0"/>
          </a:p>
        </p:txBody>
      </p:sp>
      <p:sp>
        <p:nvSpPr>
          <p:cNvPr id="6" name="5 Rectángulo"/>
          <p:cNvSpPr/>
          <p:nvPr/>
        </p:nvSpPr>
        <p:spPr>
          <a:xfrm>
            <a:off x="4198436" y="2786926"/>
            <a:ext cx="4702870" cy="338554"/>
          </a:xfrm>
          <a:prstGeom prst="rect">
            <a:avLst/>
          </a:prstGeom>
        </p:spPr>
        <p:txBody>
          <a:bodyPr wrap="square">
            <a:spAutoFit/>
          </a:bodyPr>
          <a:lstStyle/>
          <a:p>
            <a:pPr lvl="0"/>
            <a:r>
              <a:rPr lang="es-ES_tradnl" sz="1600" dirty="0">
                <a:solidFill>
                  <a:prstClr val="black"/>
                </a:solidFill>
                <a:sym typeface="Wingdings" panose="05000000000000000000" pitchFamily="2" charset="2"/>
              </a:rPr>
              <a:t> la sangre sale por un orificio natural: nariz, oído.</a:t>
            </a:r>
            <a:endParaRPr lang="es-ES" sz="1600" dirty="0">
              <a:solidFill>
                <a:prstClr val="black"/>
              </a:solidFill>
            </a:endParaRPr>
          </a:p>
        </p:txBody>
      </p:sp>
      <p:sp>
        <p:nvSpPr>
          <p:cNvPr id="7" name="6 Rectángulo"/>
          <p:cNvSpPr/>
          <p:nvPr/>
        </p:nvSpPr>
        <p:spPr>
          <a:xfrm>
            <a:off x="222764" y="2204864"/>
            <a:ext cx="2094035" cy="338554"/>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lvl="0" algn="ctr"/>
            <a:r>
              <a:rPr lang="es-ES_tradnl" sz="1600" b="1" dirty="0">
                <a:solidFill>
                  <a:schemeClr val="tx1"/>
                </a:solidFill>
              </a:rPr>
              <a:t>Según su presentación</a:t>
            </a:r>
            <a:endParaRPr lang="es-ES" sz="1600" b="1" dirty="0">
              <a:solidFill>
                <a:schemeClr val="tx1"/>
              </a:solidFill>
            </a:endParaRPr>
          </a:p>
        </p:txBody>
      </p:sp>
      <p:sp>
        <p:nvSpPr>
          <p:cNvPr id="9" name="8 Rectángulo"/>
          <p:cNvSpPr/>
          <p:nvPr/>
        </p:nvSpPr>
        <p:spPr>
          <a:xfrm>
            <a:off x="157491" y="4430424"/>
            <a:ext cx="2224583" cy="338554"/>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lvl="0" algn="ctr"/>
            <a:r>
              <a:rPr lang="es-ES_tradnl" sz="1600" b="1" dirty="0">
                <a:solidFill>
                  <a:schemeClr val="tx1"/>
                </a:solidFill>
                <a:sym typeface="Wingdings" panose="05000000000000000000" pitchFamily="2" charset="2"/>
              </a:rPr>
              <a:t>Según el vaso sangrante</a:t>
            </a:r>
            <a:endParaRPr lang="es-ES" sz="1600" b="1" dirty="0">
              <a:solidFill>
                <a:schemeClr val="tx1"/>
              </a:solidFill>
            </a:endParaRPr>
          </a:p>
        </p:txBody>
      </p:sp>
      <p:sp>
        <p:nvSpPr>
          <p:cNvPr id="10" name="9 Rectángulo"/>
          <p:cNvSpPr/>
          <p:nvPr/>
        </p:nvSpPr>
        <p:spPr>
          <a:xfrm>
            <a:off x="4677982" y="5124939"/>
            <a:ext cx="4252190" cy="584775"/>
          </a:xfrm>
          <a:prstGeom prst="rect">
            <a:avLst/>
          </a:prstGeom>
        </p:spPr>
        <p:txBody>
          <a:bodyPr wrap="square">
            <a:spAutoFit/>
          </a:bodyPr>
          <a:lstStyle/>
          <a:p>
            <a:pPr lvl="0"/>
            <a:r>
              <a:rPr lang="es-ES_tradnl" sz="1600" dirty="0">
                <a:solidFill>
                  <a:prstClr val="black"/>
                </a:solidFill>
                <a:sym typeface="Wingdings" panose="05000000000000000000" pitchFamily="2" charset="2"/>
              </a:rPr>
              <a:t> procede de un capilar , hay muchos puntos sangrantes</a:t>
            </a:r>
            <a:endParaRPr lang="es-ES" sz="1600" dirty="0">
              <a:solidFill>
                <a:prstClr val="black"/>
              </a:solidFill>
            </a:endParaRPr>
          </a:p>
        </p:txBody>
      </p:sp>
      <p:sp>
        <p:nvSpPr>
          <p:cNvPr id="11" name="10 Rectángulo"/>
          <p:cNvSpPr/>
          <p:nvPr/>
        </p:nvSpPr>
        <p:spPr>
          <a:xfrm>
            <a:off x="3680186" y="1441004"/>
            <a:ext cx="4836927" cy="338554"/>
          </a:xfrm>
          <a:prstGeom prst="rect">
            <a:avLst/>
          </a:prstGeom>
        </p:spPr>
        <p:txBody>
          <a:bodyPr wrap="square">
            <a:spAutoFit/>
          </a:bodyPr>
          <a:lstStyle/>
          <a:p>
            <a:pPr lvl="0"/>
            <a:r>
              <a:rPr lang="es-ES_tradnl" sz="1600" dirty="0">
                <a:solidFill>
                  <a:prstClr val="black"/>
                </a:solidFill>
                <a:sym typeface="Wingdings" panose="05000000000000000000" pitchFamily="2" charset="2"/>
              </a:rPr>
              <a:t> aquellas que se ven provocadas por un corte o herida</a:t>
            </a:r>
          </a:p>
        </p:txBody>
      </p:sp>
      <p:sp>
        <p:nvSpPr>
          <p:cNvPr id="12" name="11 Rectángulo"/>
          <p:cNvSpPr/>
          <p:nvPr/>
        </p:nvSpPr>
        <p:spPr>
          <a:xfrm>
            <a:off x="3702900" y="2204864"/>
            <a:ext cx="5283938" cy="338554"/>
          </a:xfrm>
          <a:prstGeom prst="rect">
            <a:avLst/>
          </a:prstGeom>
        </p:spPr>
        <p:txBody>
          <a:bodyPr wrap="square">
            <a:spAutoFit/>
          </a:bodyPr>
          <a:lstStyle/>
          <a:p>
            <a:pPr lvl="0"/>
            <a:r>
              <a:rPr lang="es-ES_tradnl" sz="1600" dirty="0">
                <a:solidFill>
                  <a:prstClr val="black"/>
                </a:solidFill>
                <a:sym typeface="Wingdings" panose="05000000000000000000" pitchFamily="2" charset="2"/>
              </a:rPr>
              <a:t> no se ven porque la sangre va a parar a un órgano interno</a:t>
            </a:r>
          </a:p>
        </p:txBody>
      </p:sp>
      <p:sp>
        <p:nvSpPr>
          <p:cNvPr id="13" name="12 Rectángulo">
            <a:hlinkClick r:id="rId4" action="ppaction://hlinksldjump"/>
          </p:cNvPr>
          <p:cNvSpPr/>
          <p:nvPr/>
        </p:nvSpPr>
        <p:spPr>
          <a:xfrm>
            <a:off x="2620119" y="1441004"/>
            <a:ext cx="1058688"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_tradnl" b="1" dirty="0">
                <a:solidFill>
                  <a:prstClr val="black"/>
                </a:solidFill>
              </a:rPr>
              <a:t>Externas </a:t>
            </a:r>
            <a:endParaRPr lang="es-ES" b="1" dirty="0"/>
          </a:p>
        </p:txBody>
      </p:sp>
      <p:sp>
        <p:nvSpPr>
          <p:cNvPr id="14" name="13 Rectángulo">
            <a:hlinkClick r:id="rId5" action="ppaction://hlinksldjump"/>
          </p:cNvPr>
          <p:cNvSpPr/>
          <p:nvPr/>
        </p:nvSpPr>
        <p:spPr>
          <a:xfrm>
            <a:off x="2681226" y="2204864"/>
            <a:ext cx="102290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_tradnl" b="1" dirty="0">
                <a:solidFill>
                  <a:prstClr val="black"/>
                </a:solidFill>
                <a:sym typeface="Wingdings" panose="05000000000000000000" pitchFamily="2" charset="2"/>
              </a:rPr>
              <a:t>Internas </a:t>
            </a:r>
            <a:endParaRPr lang="es-ES" b="1" dirty="0"/>
          </a:p>
        </p:txBody>
      </p:sp>
      <p:sp>
        <p:nvSpPr>
          <p:cNvPr id="15" name="14 Rectángulo">
            <a:hlinkClick r:id="rId5" action="ppaction://hlinksldjump"/>
          </p:cNvPr>
          <p:cNvSpPr/>
          <p:nvPr/>
        </p:nvSpPr>
        <p:spPr>
          <a:xfrm>
            <a:off x="2620119" y="2786926"/>
            <a:ext cx="157831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_tradnl" b="1" dirty="0">
                <a:solidFill>
                  <a:prstClr val="black"/>
                </a:solidFill>
                <a:sym typeface="Wingdings" panose="05000000000000000000" pitchFamily="2" charset="2"/>
              </a:rPr>
              <a:t>Exteriorizadas </a:t>
            </a:r>
            <a:endParaRPr lang="es-ES" b="1" dirty="0"/>
          </a:p>
        </p:txBody>
      </p:sp>
      <p:sp>
        <p:nvSpPr>
          <p:cNvPr id="16" name="15 Rectángulo"/>
          <p:cNvSpPr/>
          <p:nvPr/>
        </p:nvSpPr>
        <p:spPr>
          <a:xfrm>
            <a:off x="2741819" y="3590925"/>
            <a:ext cx="959302"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_tradnl" b="1" dirty="0">
                <a:solidFill>
                  <a:prstClr val="black"/>
                </a:solidFill>
              </a:rPr>
              <a:t>Arterial </a:t>
            </a:r>
            <a:endParaRPr lang="es-ES" b="1" dirty="0"/>
          </a:p>
        </p:txBody>
      </p:sp>
      <p:sp>
        <p:nvSpPr>
          <p:cNvPr id="17" name="16 Rectángulo"/>
          <p:cNvSpPr/>
          <p:nvPr/>
        </p:nvSpPr>
        <p:spPr>
          <a:xfrm>
            <a:off x="3690117" y="3610392"/>
            <a:ext cx="5259294" cy="584775"/>
          </a:xfrm>
          <a:prstGeom prst="rect">
            <a:avLst/>
          </a:prstGeom>
        </p:spPr>
        <p:txBody>
          <a:bodyPr wrap="square">
            <a:spAutoFit/>
          </a:bodyPr>
          <a:lstStyle/>
          <a:p>
            <a:pPr lvl="0"/>
            <a:r>
              <a:rPr lang="es-ES_tradnl" sz="1600" dirty="0">
                <a:solidFill>
                  <a:prstClr val="black"/>
                </a:solidFill>
                <a:sym typeface="Wingdings" panose="05000000000000000000" pitchFamily="2" charset="2"/>
              </a:rPr>
              <a:t> procede de una arteria rota, sale a borbotones o a golpes, y es de color rojo vivo</a:t>
            </a:r>
          </a:p>
        </p:txBody>
      </p:sp>
      <p:sp>
        <p:nvSpPr>
          <p:cNvPr id="20" name="19 Rectángulo"/>
          <p:cNvSpPr/>
          <p:nvPr/>
        </p:nvSpPr>
        <p:spPr>
          <a:xfrm>
            <a:off x="3782939" y="4461202"/>
            <a:ext cx="5073650" cy="338554"/>
          </a:xfrm>
          <a:prstGeom prst="rect">
            <a:avLst/>
          </a:prstGeom>
        </p:spPr>
        <p:txBody>
          <a:bodyPr wrap="square">
            <a:spAutoFit/>
          </a:bodyPr>
          <a:lstStyle/>
          <a:p>
            <a:pPr lvl="0"/>
            <a:r>
              <a:rPr lang="es-ES_tradnl" sz="1600" dirty="0">
                <a:solidFill>
                  <a:prstClr val="black"/>
                </a:solidFill>
                <a:sym typeface="Wingdings" panose="05000000000000000000" pitchFamily="2" charset="2"/>
              </a:rPr>
              <a:t> procede de una vena y es más oscura, sale continua</a:t>
            </a:r>
          </a:p>
        </p:txBody>
      </p:sp>
      <p:sp>
        <p:nvSpPr>
          <p:cNvPr id="21" name="20 Rectángulo"/>
          <p:cNvSpPr/>
          <p:nvPr/>
        </p:nvSpPr>
        <p:spPr>
          <a:xfrm>
            <a:off x="2879301" y="4430424"/>
            <a:ext cx="876522"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_tradnl" b="1" dirty="0">
                <a:solidFill>
                  <a:prstClr val="black"/>
                </a:solidFill>
                <a:sym typeface="Wingdings" panose="05000000000000000000" pitchFamily="2" charset="2"/>
              </a:rPr>
              <a:t>Venosa</a:t>
            </a:r>
            <a:endParaRPr lang="es-ES" b="1" dirty="0"/>
          </a:p>
        </p:txBody>
      </p:sp>
      <p:sp>
        <p:nvSpPr>
          <p:cNvPr id="22" name="21 Rectángulo"/>
          <p:cNvSpPr/>
          <p:nvPr/>
        </p:nvSpPr>
        <p:spPr>
          <a:xfrm>
            <a:off x="2662562" y="5124939"/>
            <a:ext cx="2052165"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_tradnl" b="1" dirty="0">
                <a:solidFill>
                  <a:prstClr val="black"/>
                </a:solidFill>
                <a:sym typeface="Wingdings" panose="05000000000000000000" pitchFamily="2" charset="2"/>
              </a:rPr>
              <a:t>Capilar o en sábana</a:t>
            </a:r>
            <a:endParaRPr lang="es-ES" b="1" dirty="0"/>
          </a:p>
        </p:txBody>
      </p:sp>
      <p:cxnSp>
        <p:nvCxnSpPr>
          <p:cNvPr id="24" name="23 Conector recto de flecha"/>
          <p:cNvCxnSpPr>
            <a:stCxn id="7" idx="3"/>
            <a:endCxn id="13" idx="1"/>
          </p:cNvCxnSpPr>
          <p:nvPr/>
        </p:nvCxnSpPr>
        <p:spPr>
          <a:xfrm flipV="1">
            <a:off x="2316799" y="1625670"/>
            <a:ext cx="303320" cy="748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7" idx="3"/>
            <a:endCxn id="15" idx="1"/>
          </p:cNvCxnSpPr>
          <p:nvPr/>
        </p:nvCxnSpPr>
        <p:spPr>
          <a:xfrm>
            <a:off x="2316799" y="2374141"/>
            <a:ext cx="303320" cy="597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a:stCxn id="7" idx="3"/>
          </p:cNvCxnSpPr>
          <p:nvPr/>
        </p:nvCxnSpPr>
        <p:spPr>
          <a:xfrm>
            <a:off x="2316799" y="2374141"/>
            <a:ext cx="3644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2408092" y="3835841"/>
            <a:ext cx="303320" cy="763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408092" y="4599701"/>
            <a:ext cx="303320" cy="582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a:off x="2408092" y="4599701"/>
            <a:ext cx="3644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4" name="33 Imagen"/>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7875758" flipH="1" flipV="1">
            <a:off x="3603604" y="1710159"/>
            <a:ext cx="358671" cy="450678"/>
          </a:xfrm>
          <a:prstGeom prst="rect">
            <a:avLst/>
          </a:prstGeom>
        </p:spPr>
      </p:pic>
      <p:pic>
        <p:nvPicPr>
          <p:cNvPr id="35" name="34 Imagen"/>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7875758" flipH="1" flipV="1">
            <a:off x="3706030" y="2417524"/>
            <a:ext cx="358671" cy="450678"/>
          </a:xfrm>
          <a:prstGeom prst="rect">
            <a:avLst/>
          </a:prstGeom>
        </p:spPr>
      </p:pic>
      <p:pic>
        <p:nvPicPr>
          <p:cNvPr id="38" name="37 Imagen"/>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7875758" flipH="1" flipV="1">
            <a:off x="4112745" y="3082167"/>
            <a:ext cx="358671" cy="450678"/>
          </a:xfrm>
          <a:prstGeom prst="rect">
            <a:avLst/>
          </a:prstGeom>
        </p:spPr>
      </p:pic>
      <p:sp>
        <p:nvSpPr>
          <p:cNvPr id="40" name="39 CuadroTexto">
            <a:hlinkClick r:id="rId7"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41" name="40 Imagen"/>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Tree>
    <p:extLst>
      <p:ext uri="{BB962C8B-B14F-4D97-AF65-F5344CB8AC3E}">
        <p14:creationId xmlns:p14="http://schemas.microsoft.com/office/powerpoint/2010/main" val="209524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8255" y="42626"/>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18" name="17 Flecha izquierda">
            <a:hlinkClick r:id="rId3"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19" name="18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 name="1 CuadroTexto"/>
          <p:cNvSpPr txBox="1"/>
          <p:nvPr/>
        </p:nvSpPr>
        <p:spPr>
          <a:xfrm>
            <a:off x="3229597" y="620688"/>
            <a:ext cx="3050649"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_tradnl" b="1" dirty="0"/>
              <a:t>Hemorragias Externas</a:t>
            </a:r>
            <a:endParaRPr lang="es-ES" b="1" dirty="0"/>
          </a:p>
        </p:txBody>
      </p:sp>
      <p:graphicFrame>
        <p:nvGraphicFramePr>
          <p:cNvPr id="4" name="3 Diagrama"/>
          <p:cNvGraphicFramePr/>
          <p:nvPr>
            <p:extLst>
              <p:ext uri="{D42A27DB-BD31-4B8C-83A1-F6EECF244321}">
                <p14:modId xmlns:p14="http://schemas.microsoft.com/office/powerpoint/2010/main" val="3531404249"/>
              </p:ext>
            </p:extLst>
          </p:nvPr>
        </p:nvGraphicFramePr>
        <p:xfrm>
          <a:off x="-235119" y="990019"/>
          <a:ext cx="9271615" cy="5175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30" name="Picture 6" descr="http://www.camarazaragoza.com/prevencion/curso/tema_4_5_archivos/image008.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9970" y="620688"/>
            <a:ext cx="2014031" cy="12398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iafa.com.ar/notas/nota203/n469_0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9970" y="3753036"/>
            <a:ext cx="2014030" cy="1707671"/>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6915126" y="5322205"/>
            <a:ext cx="1024681" cy="276999"/>
          </a:xfrm>
          <a:prstGeom prst="rect">
            <a:avLst/>
          </a:prstGeom>
          <a:solidFill>
            <a:schemeClr val="bg1"/>
          </a:solidFill>
        </p:spPr>
        <p:txBody>
          <a:bodyPr wrap="square" rtlCol="0">
            <a:spAutoFit/>
          </a:bodyPr>
          <a:lstStyle/>
          <a:p>
            <a:r>
              <a:rPr lang="es-ES_tradnl" sz="1200" dirty="0"/>
              <a:t>Fuente INSHT</a:t>
            </a:r>
            <a:endParaRPr lang="es-ES" sz="1200" dirty="0"/>
          </a:p>
        </p:txBody>
      </p:sp>
      <p:sp>
        <p:nvSpPr>
          <p:cNvPr id="11" name="10 CuadroTexto"/>
          <p:cNvSpPr txBox="1"/>
          <p:nvPr/>
        </p:nvSpPr>
        <p:spPr>
          <a:xfrm>
            <a:off x="7223413" y="686977"/>
            <a:ext cx="1148442" cy="276999"/>
          </a:xfrm>
          <a:prstGeom prst="rect">
            <a:avLst/>
          </a:prstGeom>
          <a:solidFill>
            <a:schemeClr val="bg1"/>
          </a:solidFill>
        </p:spPr>
        <p:txBody>
          <a:bodyPr wrap="square" rtlCol="0">
            <a:spAutoFit/>
          </a:bodyPr>
          <a:lstStyle/>
          <a:p>
            <a:r>
              <a:rPr lang="es-ES_tradnl" sz="1200" dirty="0"/>
              <a:t>Fuente INSHT</a:t>
            </a:r>
            <a:endParaRPr lang="es-ES" sz="1200" dirty="0"/>
          </a:p>
        </p:txBody>
      </p:sp>
      <p:sp>
        <p:nvSpPr>
          <p:cNvPr id="12" name="11 CuadroTexto"/>
          <p:cNvSpPr txBox="1"/>
          <p:nvPr/>
        </p:nvSpPr>
        <p:spPr>
          <a:xfrm>
            <a:off x="555281" y="4329872"/>
            <a:ext cx="1024681" cy="276999"/>
          </a:xfrm>
          <a:prstGeom prst="rect">
            <a:avLst/>
          </a:prstGeom>
          <a:noFill/>
        </p:spPr>
        <p:txBody>
          <a:bodyPr wrap="square" rtlCol="0">
            <a:spAutoFit/>
          </a:bodyPr>
          <a:lstStyle/>
          <a:p>
            <a:r>
              <a:rPr lang="es-ES_tradnl" sz="1200" dirty="0"/>
              <a:t>Fuente INSHT</a:t>
            </a:r>
            <a:endParaRPr lang="es-ES" sz="1200" dirty="0"/>
          </a:p>
        </p:txBody>
      </p:sp>
    </p:spTree>
    <p:extLst>
      <p:ext uri="{BB962C8B-B14F-4D97-AF65-F5344CB8AC3E}">
        <p14:creationId xmlns:p14="http://schemas.microsoft.com/office/powerpoint/2010/main" val="39993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29" name="28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30" name="29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33" name="32 CuadroTexto"/>
          <p:cNvSpPr txBox="1"/>
          <p:nvPr/>
        </p:nvSpPr>
        <p:spPr>
          <a:xfrm>
            <a:off x="126396" y="771792"/>
            <a:ext cx="3050649"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_tradnl" b="1" dirty="0"/>
              <a:t>Hemorragias internas</a:t>
            </a:r>
            <a:endParaRPr lang="es-ES" b="1" dirty="0"/>
          </a:p>
        </p:txBody>
      </p:sp>
      <p:sp>
        <p:nvSpPr>
          <p:cNvPr id="42" name="41 CuadroTexto"/>
          <p:cNvSpPr txBox="1"/>
          <p:nvPr/>
        </p:nvSpPr>
        <p:spPr>
          <a:xfrm>
            <a:off x="204421" y="3068960"/>
            <a:ext cx="3050649"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_tradnl" b="1" dirty="0"/>
              <a:t>Hemorragias Exteriorizadas</a:t>
            </a:r>
            <a:endParaRPr lang="es-ES" b="1" dirty="0"/>
          </a:p>
        </p:txBody>
      </p:sp>
      <p:sp>
        <p:nvSpPr>
          <p:cNvPr id="2" name="1 CuadroTexto"/>
          <p:cNvSpPr txBox="1"/>
          <p:nvPr/>
        </p:nvSpPr>
        <p:spPr>
          <a:xfrm>
            <a:off x="150502" y="1325790"/>
            <a:ext cx="8688059"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ES_tradnl" dirty="0"/>
              <a:t>Sospechamos por signos indirectos </a:t>
            </a:r>
            <a:r>
              <a:rPr lang="es-ES_tradnl" dirty="0">
                <a:sym typeface="Wingdings" panose="05000000000000000000" pitchFamily="2" charset="2"/>
              </a:rPr>
              <a:t> shock hemorrágico: inconsciencia, sudor, piel fría, palidez, pulso débil y rápido</a:t>
            </a:r>
          </a:p>
          <a:p>
            <a:endParaRPr lang="es-ES_tradnl" dirty="0">
              <a:sym typeface="Wingdings" panose="05000000000000000000" pitchFamily="2" charset="2"/>
            </a:endParaRPr>
          </a:p>
          <a:p>
            <a:r>
              <a:rPr lang="es-ES_tradnl" dirty="0">
                <a:sym typeface="Wingdings" panose="05000000000000000000" pitchFamily="2" charset="2"/>
              </a:rPr>
              <a:t>Traslado al centro sanitario controlando los signos vitales, cubrir a la víctima y tumbarla con la cabeza ladeada y las piernas elevadas si está consciente.</a:t>
            </a:r>
            <a:endParaRPr lang="es-ES" dirty="0"/>
          </a:p>
        </p:txBody>
      </p:sp>
      <p:sp>
        <p:nvSpPr>
          <p:cNvPr id="4" name="3 CuadroTexto"/>
          <p:cNvSpPr txBox="1"/>
          <p:nvPr/>
        </p:nvSpPr>
        <p:spPr>
          <a:xfrm>
            <a:off x="204421" y="3645024"/>
            <a:ext cx="206332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s-ES_tradnl" b="1" dirty="0"/>
              <a:t>Hemorragia Nasal</a:t>
            </a:r>
            <a:endParaRPr lang="es-ES" b="1" dirty="0"/>
          </a:p>
        </p:txBody>
      </p:sp>
      <p:sp>
        <p:nvSpPr>
          <p:cNvPr id="43" name="42 CuadroTexto"/>
          <p:cNvSpPr txBox="1"/>
          <p:nvPr/>
        </p:nvSpPr>
        <p:spPr>
          <a:xfrm>
            <a:off x="150502" y="5210047"/>
            <a:ext cx="206332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s-ES_tradnl" b="1" dirty="0"/>
              <a:t>De oídos</a:t>
            </a:r>
            <a:endParaRPr lang="es-ES" b="1" dirty="0"/>
          </a:p>
        </p:txBody>
      </p:sp>
      <p:sp>
        <p:nvSpPr>
          <p:cNvPr id="6" name="5 CuadroTexto"/>
          <p:cNvSpPr txBox="1"/>
          <p:nvPr/>
        </p:nvSpPr>
        <p:spPr>
          <a:xfrm>
            <a:off x="126396" y="4070173"/>
            <a:ext cx="8913606" cy="923330"/>
          </a:xfrm>
          <a:prstGeom prst="rect">
            <a:avLst/>
          </a:prstGeom>
          <a:noFill/>
        </p:spPr>
        <p:txBody>
          <a:bodyPr wrap="square" rtlCol="0">
            <a:spAutoFit/>
          </a:bodyPr>
          <a:lstStyle/>
          <a:p>
            <a:pPr marL="285750" indent="-285750">
              <a:buFontTx/>
              <a:buChar char="-"/>
            </a:pPr>
            <a:r>
              <a:rPr lang="es-ES_tradnl" dirty="0"/>
              <a:t>Se comprime la fosa nasal contra el tabique durante unos 5 minutos</a:t>
            </a:r>
          </a:p>
          <a:p>
            <a:pPr marL="285750" indent="-285750">
              <a:buFontTx/>
              <a:buChar char="-"/>
            </a:pPr>
            <a:r>
              <a:rPr lang="es-ES_tradnl" dirty="0"/>
              <a:t>Si no cesa, se tapona el orificio con una gasa mojada en agua oxigenada</a:t>
            </a:r>
          </a:p>
          <a:p>
            <a:pPr marL="285750" indent="-285750">
              <a:buFontTx/>
              <a:buChar char="-"/>
            </a:pPr>
            <a:r>
              <a:rPr lang="es-ES_tradnl" dirty="0"/>
              <a:t>NO echar la cabeza hacia atrás</a:t>
            </a:r>
            <a:endParaRPr lang="es-ES" dirty="0"/>
          </a:p>
        </p:txBody>
      </p:sp>
      <p:sp>
        <p:nvSpPr>
          <p:cNvPr id="45" name="44 CuadroTexto"/>
          <p:cNvSpPr txBox="1"/>
          <p:nvPr/>
        </p:nvSpPr>
        <p:spPr>
          <a:xfrm>
            <a:off x="2284643" y="5067602"/>
            <a:ext cx="6859357" cy="923330"/>
          </a:xfrm>
          <a:prstGeom prst="rect">
            <a:avLst/>
          </a:prstGeom>
          <a:noFill/>
        </p:spPr>
        <p:txBody>
          <a:bodyPr wrap="square" rtlCol="0">
            <a:spAutoFit/>
          </a:bodyPr>
          <a:lstStyle/>
          <a:p>
            <a:pPr marL="285750" indent="-285750">
              <a:buFontTx/>
              <a:buChar char="-"/>
            </a:pPr>
            <a:r>
              <a:rPr lang="es-ES_tradnl" dirty="0"/>
              <a:t>Debidas a traumatismo craneal</a:t>
            </a:r>
            <a:r>
              <a:rPr lang="es-ES_tradnl" dirty="0">
                <a:sym typeface="Wingdings" panose="05000000000000000000" pitchFamily="2" charset="2"/>
              </a:rPr>
              <a:t> e</a:t>
            </a:r>
            <a:r>
              <a:rPr lang="es-ES_tradnl" dirty="0"/>
              <a:t>nviar paciente al centro sanitario</a:t>
            </a:r>
          </a:p>
          <a:p>
            <a:pPr marL="285750" indent="-285750">
              <a:buFontTx/>
              <a:buChar char="-"/>
            </a:pPr>
            <a:r>
              <a:rPr lang="es-ES_tradnl" dirty="0"/>
              <a:t>No hay que intentar detener la hemorragia</a:t>
            </a:r>
          </a:p>
          <a:p>
            <a:pPr marL="285750" indent="-285750">
              <a:buFontTx/>
              <a:buChar char="-"/>
            </a:pPr>
            <a:r>
              <a:rPr lang="es-ES_tradnl" dirty="0"/>
              <a:t>Colocar al paciente en PLS</a:t>
            </a:r>
            <a:endParaRPr lang="es-ES" dirty="0"/>
          </a:p>
        </p:txBody>
      </p:sp>
    </p:spTree>
    <p:extLst>
      <p:ext uri="{BB962C8B-B14F-4D97-AF65-F5344CB8AC3E}">
        <p14:creationId xmlns:p14="http://schemas.microsoft.com/office/powerpoint/2010/main" val="16124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44" name="43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45" name="44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46" name="45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47" name="46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7" name="16 CuadroTexto"/>
          <p:cNvSpPr txBox="1"/>
          <p:nvPr/>
        </p:nvSpPr>
        <p:spPr>
          <a:xfrm>
            <a:off x="148255" y="764704"/>
            <a:ext cx="1759449"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QUEMADURAS</a:t>
            </a:r>
            <a:endParaRPr lang="es-ES" b="1" dirty="0"/>
          </a:p>
        </p:txBody>
      </p:sp>
      <p:sp>
        <p:nvSpPr>
          <p:cNvPr id="18" name="17 CuadroTexto"/>
          <p:cNvSpPr txBox="1"/>
          <p:nvPr/>
        </p:nvSpPr>
        <p:spPr>
          <a:xfrm>
            <a:off x="2051720" y="745083"/>
            <a:ext cx="6840760" cy="338554"/>
          </a:xfrm>
          <a:prstGeom prst="rect">
            <a:avLst/>
          </a:prstGeom>
          <a:noFill/>
        </p:spPr>
        <p:txBody>
          <a:bodyPr wrap="square" rtlCol="0">
            <a:spAutoFit/>
          </a:bodyPr>
          <a:lstStyle/>
          <a:p>
            <a:r>
              <a:rPr lang="es-ES_tradnl" sz="1600" dirty="0"/>
              <a:t>Lesiones que se producen en los tejidos por contacto con elementos calientes</a:t>
            </a:r>
            <a:endParaRPr lang="es-ES" sz="1600" dirty="0"/>
          </a:p>
        </p:txBody>
      </p:sp>
      <p:graphicFrame>
        <p:nvGraphicFramePr>
          <p:cNvPr id="55" name="54 Tabla"/>
          <p:cNvGraphicFramePr>
            <a:graphicFrameLocks noGrp="1"/>
          </p:cNvGraphicFramePr>
          <p:nvPr>
            <p:extLst>
              <p:ext uri="{D42A27DB-BD31-4B8C-83A1-F6EECF244321}">
                <p14:modId xmlns:p14="http://schemas.microsoft.com/office/powerpoint/2010/main" val="302474800"/>
              </p:ext>
            </p:extLst>
          </p:nvPr>
        </p:nvGraphicFramePr>
        <p:xfrm>
          <a:off x="150293" y="1401995"/>
          <a:ext cx="8770040" cy="2712720"/>
        </p:xfrm>
        <a:graphic>
          <a:graphicData uri="http://schemas.openxmlformats.org/drawingml/2006/table">
            <a:tbl>
              <a:tblPr firstRow="1" bandRow="1">
                <a:tableStyleId>{5C22544A-7EE6-4342-B048-85BDC9FD1C3A}</a:tableStyleId>
              </a:tblPr>
              <a:tblGrid>
                <a:gridCol w="712637">
                  <a:extLst>
                    <a:ext uri="{9D8B030D-6E8A-4147-A177-3AD203B41FA5}">
                      <a16:colId xmlns:a16="http://schemas.microsoft.com/office/drawing/2014/main" val="20000"/>
                    </a:ext>
                  </a:extLst>
                </a:gridCol>
                <a:gridCol w="8057403">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De 1º grado</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Aparece un eritema o enrojecimiento de la piel</a:t>
                      </a:r>
                    </a:p>
                    <a:p>
                      <a:pPr marL="285750" indent="-285750" algn="l">
                        <a:buFontTx/>
                        <a:buChar char="-"/>
                      </a:pPr>
                      <a:r>
                        <a:rPr lang="es-ES_tradnl" sz="1600" b="0" dirty="0">
                          <a:solidFill>
                            <a:schemeClr val="tx1"/>
                          </a:solidFill>
                        </a:rPr>
                        <a:t>Afecta sólo a la epidermis y produce mucho</a:t>
                      </a:r>
                      <a:r>
                        <a:rPr lang="es-ES_tradnl" sz="1600" b="0" baseline="0" dirty="0">
                          <a:solidFill>
                            <a:schemeClr val="tx1"/>
                          </a:solidFill>
                        </a:rPr>
                        <a:t> dolor y picor</a:t>
                      </a:r>
                    </a:p>
                    <a:p>
                      <a:pPr marL="285750" indent="-285750" algn="l">
                        <a:buFontTx/>
                        <a:buChar char="-"/>
                      </a:pPr>
                      <a:r>
                        <a:rPr lang="es-ES_tradnl" sz="1600" b="0" baseline="0" dirty="0">
                          <a:solidFill>
                            <a:schemeClr val="tx1"/>
                          </a:solidFill>
                        </a:rPr>
                        <a:t>El tratamiento debe tener a calmar el dolor mediante el enfriamiento de la zona dañada</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De 2º grado</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Aparece una ampolla, de color rosado,</a:t>
                      </a:r>
                      <a:r>
                        <a:rPr lang="es-ES_tradnl" sz="1600" b="0" baseline="0" dirty="0">
                          <a:solidFill>
                            <a:schemeClr val="tx1"/>
                          </a:solidFill>
                        </a:rPr>
                        <a:t> con dolor intenso</a:t>
                      </a:r>
                    </a:p>
                    <a:p>
                      <a:pPr marL="285750" indent="-285750" algn="l">
                        <a:buFontTx/>
                        <a:buChar char="-"/>
                      </a:pPr>
                      <a:r>
                        <a:rPr lang="es-ES_tradnl" sz="1600" b="0" baseline="0" dirty="0">
                          <a:solidFill>
                            <a:schemeClr val="tx1"/>
                          </a:solidFill>
                        </a:rPr>
                        <a:t>Requiere enfriamiento con abundante agua, y nunca reventar las ampollas</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1"/>
                  </a:ext>
                </a:extLst>
              </a:tr>
              <a:tr h="363095">
                <a:tc>
                  <a:txBody>
                    <a:bodyPr/>
                    <a:lstStyle/>
                    <a:p>
                      <a:pPr marL="0" indent="0" algn="ctr">
                        <a:buFont typeface="Wingdings"/>
                        <a:buNone/>
                      </a:pPr>
                      <a:r>
                        <a:rPr lang="es-ES_tradnl" sz="1600" b="1" dirty="0">
                          <a:solidFill>
                            <a:schemeClr val="bg1"/>
                          </a:solidFill>
                        </a:rPr>
                        <a:t>De 3º grado</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Afecta alas capas más profundas</a:t>
                      </a:r>
                      <a:r>
                        <a:rPr lang="es-ES_tradnl" sz="1600" b="0" baseline="0" dirty="0">
                          <a:solidFill>
                            <a:schemeClr val="tx1"/>
                          </a:solidFill>
                        </a:rPr>
                        <a:t> de la piel, llegando al músculo, nervios y vasos sanguíneos</a:t>
                      </a:r>
                    </a:p>
                    <a:p>
                      <a:pPr marL="285750" indent="-285750" algn="l">
                        <a:buFontTx/>
                        <a:buChar char="-"/>
                      </a:pPr>
                      <a:r>
                        <a:rPr lang="es-ES_tradnl" sz="1600" b="0" baseline="0" dirty="0">
                          <a:solidFill>
                            <a:schemeClr val="tx1"/>
                          </a:solidFill>
                        </a:rPr>
                        <a:t>Se forma una costra blanca. La piel queda carbonizada e insensible a los pinchazos de un alfiler</a:t>
                      </a:r>
                    </a:p>
                    <a:p>
                      <a:pPr marL="285750" indent="-285750" algn="l">
                        <a:buFontTx/>
                        <a:buChar char="-"/>
                      </a:pPr>
                      <a:r>
                        <a:rPr lang="es-ES_tradnl" sz="1600" b="0" baseline="0" dirty="0">
                          <a:solidFill>
                            <a:schemeClr val="tx1"/>
                          </a:solidFill>
                        </a:rPr>
                        <a:t>No hay que quitar la ropa adherida ni intentar limpiar la zona o poner pomadas</a:t>
                      </a:r>
                    </a:p>
                    <a:p>
                      <a:pPr marL="285750" indent="-285750" algn="l">
                        <a:buFontTx/>
                        <a:buChar char="-"/>
                      </a:pPr>
                      <a:r>
                        <a:rPr lang="es-ES_tradnl" sz="1600" b="0" baseline="0" dirty="0">
                          <a:solidFill>
                            <a:schemeClr val="tx1"/>
                          </a:solidFill>
                        </a:rPr>
                        <a:t>Tapar con paño estéril y trasladar a un centro sanitario</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56" name="55 CuadroTexto"/>
          <p:cNvSpPr txBox="1"/>
          <p:nvPr/>
        </p:nvSpPr>
        <p:spPr>
          <a:xfrm>
            <a:off x="3635895" y="1083637"/>
            <a:ext cx="2104801"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dirty="0"/>
              <a:t>Según su profundidad</a:t>
            </a:r>
            <a:endParaRPr lang="es-ES" sz="1600" dirty="0"/>
          </a:p>
        </p:txBody>
      </p:sp>
      <p:sp>
        <p:nvSpPr>
          <p:cNvPr id="58" name="57 CuadroTexto"/>
          <p:cNvSpPr txBox="1"/>
          <p:nvPr/>
        </p:nvSpPr>
        <p:spPr>
          <a:xfrm>
            <a:off x="150293" y="4211056"/>
            <a:ext cx="1757411"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dirty="0"/>
              <a:t>Según la extensión</a:t>
            </a:r>
            <a:endParaRPr lang="es-ES" sz="1600" dirty="0"/>
          </a:p>
        </p:txBody>
      </p:sp>
      <p:sp>
        <p:nvSpPr>
          <p:cNvPr id="59" name="58 CuadroTexto"/>
          <p:cNvSpPr txBox="1"/>
          <p:nvPr/>
        </p:nvSpPr>
        <p:spPr>
          <a:xfrm>
            <a:off x="118733" y="4570577"/>
            <a:ext cx="6821868" cy="1323439"/>
          </a:xfrm>
          <a:prstGeom prst="rect">
            <a:avLst/>
          </a:prstGeom>
          <a:noFill/>
        </p:spPr>
        <p:txBody>
          <a:bodyPr wrap="square" rtlCol="0">
            <a:spAutoFit/>
          </a:bodyPr>
          <a:lstStyle/>
          <a:p>
            <a:pPr marL="285750" indent="-285750">
              <a:buFontTx/>
              <a:buChar char="-"/>
            </a:pPr>
            <a:r>
              <a:rPr lang="es-ES_tradnl" sz="1600" dirty="0"/>
              <a:t>Se utiliza la regla de Walace o regla del 9</a:t>
            </a:r>
          </a:p>
          <a:p>
            <a:pPr marL="285750" indent="-285750">
              <a:buFontTx/>
              <a:buChar char="-"/>
            </a:pPr>
            <a:r>
              <a:rPr lang="es-ES_tradnl" sz="1600" dirty="0"/>
              <a:t>El cuerpo se divide en áreas</a:t>
            </a:r>
          </a:p>
          <a:p>
            <a:pPr marL="285750" indent="-285750">
              <a:buFontTx/>
              <a:buChar char="-"/>
            </a:pPr>
            <a:r>
              <a:rPr lang="es-ES_tradnl" sz="1600" dirty="0"/>
              <a:t>Quemadura &lt;10%: leve si no es de 3º grado</a:t>
            </a:r>
          </a:p>
          <a:p>
            <a:pPr marL="285750" indent="-285750">
              <a:buFontTx/>
              <a:buChar char="-"/>
            </a:pPr>
            <a:r>
              <a:rPr lang="es-ES_tradnl" sz="1600" dirty="0"/>
              <a:t>10-30 %: grave (</a:t>
            </a:r>
            <a:r>
              <a:rPr lang="es-ES_tradnl" sz="1600" dirty="0" err="1"/>
              <a:t>tb</a:t>
            </a:r>
            <a:r>
              <a:rPr lang="es-ES_tradnl" sz="1600" dirty="0"/>
              <a:t> grave en zonas básicas)</a:t>
            </a:r>
          </a:p>
          <a:p>
            <a:pPr marL="285750" indent="-285750">
              <a:buFontTx/>
              <a:buChar char="-"/>
            </a:pPr>
            <a:r>
              <a:rPr lang="es-ES_tradnl" sz="1600" dirty="0"/>
              <a:t>30 – 50%: muy grave, y mortal: si es &gt; 50%</a:t>
            </a:r>
            <a:endParaRPr lang="es-ES" sz="1600" dirty="0"/>
          </a:p>
        </p:txBody>
      </p:sp>
      <p:pic>
        <p:nvPicPr>
          <p:cNvPr id="3074" name="Picture 2" descr="http://macroestetica.com/wp-content/uploads/2011/06/tabla1quemadura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4217844"/>
            <a:ext cx="2571750" cy="1743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edimcat.info/html/ca/dir1541/9wall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3968" y="4142931"/>
            <a:ext cx="2018857" cy="2072693"/>
          </a:xfrm>
          <a:prstGeom prst="rect">
            <a:avLst/>
          </a:prstGeom>
          <a:noFill/>
          <a:extLst>
            <a:ext uri="{909E8E84-426E-40DD-AFC4-6F175D3DCCD1}">
              <a14:hiddenFill xmlns:a14="http://schemas.microsoft.com/office/drawing/2010/main">
                <a:solidFill>
                  <a:srgbClr val="FFFFFF"/>
                </a:solidFill>
              </a14:hiddenFill>
            </a:ext>
          </a:extLst>
        </p:spPr>
      </p:pic>
      <p:sp>
        <p:nvSpPr>
          <p:cNvPr id="15" name="14 CuadroTexto"/>
          <p:cNvSpPr txBox="1"/>
          <p:nvPr/>
        </p:nvSpPr>
        <p:spPr>
          <a:xfrm>
            <a:off x="4561819" y="5938625"/>
            <a:ext cx="1024681" cy="276999"/>
          </a:xfrm>
          <a:prstGeom prst="rect">
            <a:avLst/>
          </a:prstGeom>
          <a:noFill/>
        </p:spPr>
        <p:txBody>
          <a:bodyPr wrap="square" rtlCol="0">
            <a:spAutoFit/>
          </a:bodyPr>
          <a:lstStyle/>
          <a:p>
            <a:r>
              <a:rPr lang="es-ES_tradnl" sz="1200" dirty="0"/>
              <a:t>Fuente INSHT</a:t>
            </a:r>
            <a:endParaRPr lang="es-ES" sz="1200" dirty="0"/>
          </a:p>
        </p:txBody>
      </p:sp>
    </p:spTree>
    <p:extLst>
      <p:ext uri="{BB962C8B-B14F-4D97-AF65-F5344CB8AC3E}">
        <p14:creationId xmlns:p14="http://schemas.microsoft.com/office/powerpoint/2010/main" val="417942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4326" y="-3340"/>
            <a:ext cx="5937834" cy="696036"/>
          </a:xfrm>
        </p:spPr>
        <p:txBody>
          <a:bodyPr>
            <a:normAutofit fontScale="90000"/>
          </a:bodyPr>
          <a:lstStyle/>
          <a:p>
            <a:pPr algn="l"/>
            <a:r>
              <a:rPr lang="es-ES_tradnl" b="1" dirty="0"/>
              <a:t>CONTENIDOS</a:t>
            </a:r>
            <a:endParaRPr lang="es-ES" b="1" dirty="0"/>
          </a:p>
        </p:txBody>
      </p:sp>
      <p:sp>
        <p:nvSpPr>
          <p:cNvPr id="5" name="4 Rectángulo">
            <a:hlinkClick r:id="rId2" action="ppaction://hlinksldjump" tooltip="click punto 1"/>
          </p:cNvPr>
          <p:cNvSpPr/>
          <p:nvPr/>
        </p:nvSpPr>
        <p:spPr>
          <a:xfrm>
            <a:off x="616132" y="1368690"/>
            <a:ext cx="6927676" cy="523220"/>
          </a:xfrm>
          <a:prstGeom prst="rect">
            <a:avLst/>
          </a:prstGeom>
        </p:spPr>
        <p:txBody>
          <a:bodyPr wrap="square">
            <a:spAutoFit/>
          </a:bodyPr>
          <a:lstStyle/>
          <a:p>
            <a:pPr marL="514350" lvl="0" indent="-514350">
              <a:spcBef>
                <a:spcPct val="20000"/>
              </a:spcBef>
              <a:buFont typeface="Arial" pitchFamily="34" charset="0"/>
              <a:buAutoNum type="arabicPeriod"/>
            </a:pPr>
            <a:r>
              <a:rPr lang="es-ES_tradnl" sz="2800" b="1" dirty="0">
                <a:solidFill>
                  <a:prstClr val="black"/>
                </a:solidFill>
              </a:rPr>
              <a:t>El plan de autoprotección</a:t>
            </a:r>
          </a:p>
        </p:txBody>
      </p:sp>
      <p:sp>
        <p:nvSpPr>
          <p:cNvPr id="6" name="5 Rectángulo">
            <a:hlinkClick r:id="rId3" action="ppaction://hlinksldjump"/>
          </p:cNvPr>
          <p:cNvSpPr/>
          <p:nvPr/>
        </p:nvSpPr>
        <p:spPr>
          <a:xfrm>
            <a:off x="653713" y="2284464"/>
            <a:ext cx="7744157" cy="523220"/>
          </a:xfrm>
          <a:prstGeom prst="rect">
            <a:avLst/>
          </a:prstGeom>
        </p:spPr>
        <p:txBody>
          <a:bodyPr wrap="square">
            <a:spAutoFit/>
          </a:bodyPr>
          <a:lstStyle/>
          <a:p>
            <a:pPr lvl="0">
              <a:spcBef>
                <a:spcPct val="20000"/>
              </a:spcBef>
            </a:pPr>
            <a:r>
              <a:rPr lang="es-ES_tradnl" sz="2800" b="1" dirty="0">
                <a:solidFill>
                  <a:prstClr val="black"/>
                </a:solidFill>
              </a:rPr>
              <a:t>3.  Soporte vital básico</a:t>
            </a:r>
          </a:p>
        </p:txBody>
      </p:sp>
      <p:sp>
        <p:nvSpPr>
          <p:cNvPr id="8" name="7 Rectángulo">
            <a:hlinkClick r:id="rId4" action="ppaction://hlinksldjump"/>
          </p:cNvPr>
          <p:cNvSpPr/>
          <p:nvPr/>
        </p:nvSpPr>
        <p:spPr>
          <a:xfrm>
            <a:off x="654087" y="3239509"/>
            <a:ext cx="8049462" cy="523220"/>
          </a:xfrm>
          <a:prstGeom prst="rect">
            <a:avLst/>
          </a:prstGeom>
        </p:spPr>
        <p:txBody>
          <a:bodyPr wrap="square">
            <a:spAutoFit/>
          </a:bodyPr>
          <a:lstStyle/>
          <a:p>
            <a:pPr lvl="0">
              <a:spcBef>
                <a:spcPct val="20000"/>
              </a:spcBef>
            </a:pPr>
            <a:r>
              <a:rPr lang="es-ES_tradnl" sz="2800" b="1" dirty="0">
                <a:solidFill>
                  <a:prstClr val="black"/>
                </a:solidFill>
              </a:rPr>
              <a:t>5.  Traslado de accidentados</a:t>
            </a:r>
          </a:p>
        </p:txBody>
      </p:sp>
      <p:sp>
        <p:nvSpPr>
          <p:cNvPr id="10" name="9 Rectángulo">
            <a:hlinkClick r:id="rId5" action="ppaction://hlinksldjump"/>
          </p:cNvPr>
          <p:cNvSpPr/>
          <p:nvPr/>
        </p:nvSpPr>
        <p:spPr>
          <a:xfrm>
            <a:off x="626005" y="1830355"/>
            <a:ext cx="6927676" cy="523220"/>
          </a:xfrm>
          <a:prstGeom prst="rect">
            <a:avLst/>
          </a:prstGeom>
        </p:spPr>
        <p:txBody>
          <a:bodyPr wrap="square">
            <a:spAutoFit/>
          </a:bodyPr>
          <a:lstStyle/>
          <a:p>
            <a:pPr lvl="0">
              <a:spcBef>
                <a:spcPct val="20000"/>
              </a:spcBef>
            </a:pPr>
            <a:r>
              <a:rPr lang="es-ES_tradnl" sz="2800" b="1" dirty="0">
                <a:solidFill>
                  <a:prstClr val="black"/>
                </a:solidFill>
              </a:rPr>
              <a:t>2.  Primeros auxilios</a:t>
            </a:r>
          </a:p>
        </p:txBody>
      </p:sp>
      <p:pic>
        <p:nvPicPr>
          <p:cNvPr id="15" name="14 Imagen"/>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2666529">
            <a:off x="440235" y="1589988"/>
            <a:ext cx="351794" cy="442037"/>
          </a:xfrm>
          <a:prstGeom prst="rect">
            <a:avLst/>
          </a:prstGeom>
        </p:spPr>
      </p:pic>
      <p:sp>
        <p:nvSpPr>
          <p:cNvPr id="18" name="17 Rectángulo">
            <a:hlinkClick r:id="rId7" action="ppaction://hlinksldjump"/>
          </p:cNvPr>
          <p:cNvSpPr/>
          <p:nvPr/>
        </p:nvSpPr>
        <p:spPr>
          <a:xfrm>
            <a:off x="654087" y="2746129"/>
            <a:ext cx="8240597" cy="523220"/>
          </a:xfrm>
          <a:prstGeom prst="rect">
            <a:avLst/>
          </a:prstGeom>
        </p:spPr>
        <p:txBody>
          <a:bodyPr wrap="square">
            <a:spAutoFit/>
          </a:bodyPr>
          <a:lstStyle/>
          <a:p>
            <a:pPr lvl="0">
              <a:spcBef>
                <a:spcPct val="20000"/>
              </a:spcBef>
            </a:pPr>
            <a:r>
              <a:rPr lang="es-ES_tradnl" sz="2800" b="1" dirty="0">
                <a:solidFill>
                  <a:prstClr val="black"/>
                </a:solidFill>
              </a:rPr>
              <a:t>4.  Actuación frente a otras emergencias</a:t>
            </a:r>
          </a:p>
        </p:txBody>
      </p:sp>
      <p:sp>
        <p:nvSpPr>
          <p:cNvPr id="11" name="10 Rectángulo">
            <a:hlinkClick r:id="rId8" action="ppaction://hlinksldjump"/>
          </p:cNvPr>
          <p:cNvSpPr/>
          <p:nvPr/>
        </p:nvSpPr>
        <p:spPr>
          <a:xfrm>
            <a:off x="653713" y="3741596"/>
            <a:ext cx="8049462" cy="523220"/>
          </a:xfrm>
          <a:prstGeom prst="rect">
            <a:avLst/>
          </a:prstGeom>
        </p:spPr>
        <p:txBody>
          <a:bodyPr wrap="square">
            <a:spAutoFit/>
          </a:bodyPr>
          <a:lstStyle/>
          <a:p>
            <a:pPr lvl="0">
              <a:spcBef>
                <a:spcPct val="20000"/>
              </a:spcBef>
            </a:pPr>
            <a:r>
              <a:rPr lang="es-ES_tradnl" sz="2800" b="1" dirty="0">
                <a:solidFill>
                  <a:prstClr val="black"/>
                </a:solidFill>
              </a:rPr>
              <a:t>6.  Botiquín de primeros auxilios</a:t>
            </a:r>
          </a:p>
        </p:txBody>
      </p:sp>
    </p:spTree>
    <p:extLst>
      <p:ext uri="{BB962C8B-B14F-4D97-AF65-F5344CB8AC3E}">
        <p14:creationId xmlns:p14="http://schemas.microsoft.com/office/powerpoint/2010/main" val="78934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44" name="43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45" name="44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46" name="45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47" name="46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5" name="24 CuadroTexto"/>
          <p:cNvSpPr txBox="1"/>
          <p:nvPr/>
        </p:nvSpPr>
        <p:spPr>
          <a:xfrm>
            <a:off x="148255" y="764704"/>
            <a:ext cx="1759449"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QUEMADURAS</a:t>
            </a:r>
            <a:endParaRPr lang="es-ES" b="1" dirty="0"/>
          </a:p>
        </p:txBody>
      </p:sp>
      <p:sp>
        <p:nvSpPr>
          <p:cNvPr id="38" name="37 CuadroTexto"/>
          <p:cNvSpPr txBox="1"/>
          <p:nvPr/>
        </p:nvSpPr>
        <p:spPr>
          <a:xfrm>
            <a:off x="2322014" y="759062"/>
            <a:ext cx="6840760" cy="1323439"/>
          </a:xfrm>
          <a:prstGeom prst="rect">
            <a:avLst/>
          </a:prstGeom>
          <a:noFill/>
        </p:spPr>
        <p:txBody>
          <a:bodyPr wrap="square" rtlCol="0">
            <a:spAutoFit/>
          </a:bodyPr>
          <a:lstStyle/>
          <a:p>
            <a:pPr marL="285750" indent="-285750">
              <a:buFontTx/>
              <a:buChar char="-"/>
            </a:pPr>
            <a:r>
              <a:rPr lang="es-ES_tradnl" sz="1600" dirty="0"/>
              <a:t>Suprimir la causa que provoca la quemadura</a:t>
            </a:r>
          </a:p>
          <a:p>
            <a:pPr marL="285750" indent="-285750">
              <a:buFontTx/>
              <a:buChar char="-"/>
            </a:pPr>
            <a:r>
              <a:rPr lang="es-ES_tradnl" sz="1600" dirty="0"/>
              <a:t>Aplicar agua en abundancia para enfriar zona y remitir dolor</a:t>
            </a:r>
          </a:p>
          <a:p>
            <a:pPr marL="285750" indent="-285750">
              <a:buFontTx/>
              <a:buChar char="-"/>
            </a:pPr>
            <a:r>
              <a:rPr lang="es-ES_tradnl" sz="1600" dirty="0"/>
              <a:t>Cubrir la lesión con vendaje húmedo y flojo</a:t>
            </a:r>
          </a:p>
          <a:p>
            <a:pPr marL="285750" indent="-285750">
              <a:buFontTx/>
              <a:buChar char="-"/>
            </a:pPr>
            <a:r>
              <a:rPr lang="es-ES_tradnl" sz="1600" dirty="0"/>
              <a:t>No reventar las ampollas</a:t>
            </a:r>
          </a:p>
          <a:p>
            <a:pPr marL="285750" indent="-285750">
              <a:buFontTx/>
              <a:buChar char="-"/>
            </a:pPr>
            <a:r>
              <a:rPr lang="es-ES_tradnl" sz="1600" dirty="0"/>
              <a:t>Trasladar al centro sanitario</a:t>
            </a:r>
            <a:endParaRPr lang="es-ES" sz="1600" dirty="0"/>
          </a:p>
        </p:txBody>
      </p:sp>
      <p:graphicFrame>
        <p:nvGraphicFramePr>
          <p:cNvPr id="39" name="38 Tabla"/>
          <p:cNvGraphicFramePr>
            <a:graphicFrameLocks noGrp="1"/>
          </p:cNvGraphicFramePr>
          <p:nvPr>
            <p:extLst>
              <p:ext uri="{D42A27DB-BD31-4B8C-83A1-F6EECF244321}">
                <p14:modId xmlns:p14="http://schemas.microsoft.com/office/powerpoint/2010/main" val="328821892"/>
              </p:ext>
            </p:extLst>
          </p:nvPr>
        </p:nvGraphicFramePr>
        <p:xfrm>
          <a:off x="161912" y="2204864"/>
          <a:ext cx="8830396" cy="3779520"/>
        </p:xfrm>
        <a:graphic>
          <a:graphicData uri="http://schemas.openxmlformats.org/drawingml/2006/table">
            <a:tbl>
              <a:tblPr firstRow="1" bandRow="1">
                <a:tableStyleId>{5C22544A-7EE6-4342-B048-85BDC9FD1C3A}</a:tableStyleId>
              </a:tblPr>
              <a:tblGrid>
                <a:gridCol w="1363091">
                  <a:extLst>
                    <a:ext uri="{9D8B030D-6E8A-4147-A177-3AD203B41FA5}">
                      <a16:colId xmlns:a16="http://schemas.microsoft.com/office/drawing/2014/main" val="20000"/>
                    </a:ext>
                  </a:extLst>
                </a:gridCol>
                <a:gridCol w="7467305">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Fuego</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Sofocar llamas con una manta y refrigerar con agua a la persona</a:t>
                      </a:r>
                    </a:p>
                    <a:p>
                      <a:pPr marL="285750" indent="-285750" algn="l">
                        <a:buFontTx/>
                        <a:buChar char="-"/>
                      </a:pPr>
                      <a:r>
                        <a:rPr lang="es-ES_tradnl" sz="1600" b="0" dirty="0">
                          <a:solidFill>
                            <a:schemeClr val="tx1"/>
                          </a:solidFill>
                        </a:rPr>
                        <a:t>Rodar a la persona por el suelo si no es posible sofocarlas</a:t>
                      </a:r>
                    </a:p>
                  </a:txBody>
                  <a:tcPr>
                    <a:solidFill>
                      <a:schemeClr val="accent3">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Electrocución</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Desconectar la corriente</a:t>
                      </a:r>
                    </a:p>
                    <a:p>
                      <a:pPr marL="285750" indent="-285750" algn="l">
                        <a:buFontTx/>
                        <a:buChar char="-"/>
                      </a:pPr>
                      <a:r>
                        <a:rPr lang="es-ES_tradnl" sz="1600" b="0" dirty="0">
                          <a:solidFill>
                            <a:schemeClr val="tx1"/>
                          </a:solidFill>
                        </a:rPr>
                        <a:t>Separar a</a:t>
                      </a:r>
                      <a:r>
                        <a:rPr lang="es-ES_tradnl" sz="1600" b="0" baseline="0" dirty="0">
                          <a:solidFill>
                            <a:schemeClr val="tx1"/>
                          </a:solidFill>
                        </a:rPr>
                        <a:t> la persona mediante pértigas u otro aislante de madera</a:t>
                      </a:r>
                    </a:p>
                    <a:p>
                      <a:pPr marL="285750" indent="-285750" algn="l">
                        <a:buFontTx/>
                        <a:buChar char="-"/>
                      </a:pPr>
                      <a:r>
                        <a:rPr lang="es-ES_tradnl" sz="1600" b="0" baseline="0" dirty="0">
                          <a:solidFill>
                            <a:schemeClr val="tx1"/>
                          </a:solidFill>
                        </a:rPr>
                        <a:t>Realizar la reanimación cardiopulmonar</a:t>
                      </a:r>
                    </a:p>
                    <a:p>
                      <a:pPr marL="285750" indent="-285750" algn="l">
                        <a:buFontTx/>
                        <a:buChar char="-"/>
                      </a:pPr>
                      <a:r>
                        <a:rPr lang="es-ES_tradnl" sz="1600" b="0" baseline="0" dirty="0">
                          <a:solidFill>
                            <a:schemeClr val="tx1"/>
                          </a:solidFill>
                        </a:rPr>
                        <a:t>Cubrir las zonas afectadas con gasas estériles y trasladar al hospital</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1"/>
                  </a:ext>
                </a:extLst>
              </a:tr>
              <a:tr h="363095">
                <a:tc>
                  <a:txBody>
                    <a:bodyPr/>
                    <a:lstStyle/>
                    <a:p>
                      <a:pPr marL="0" indent="0" algn="ctr">
                        <a:buFont typeface="Wingdings"/>
                        <a:buNone/>
                      </a:pPr>
                      <a:r>
                        <a:rPr lang="es-ES_tradnl" sz="1600" b="1" dirty="0">
                          <a:solidFill>
                            <a:schemeClr val="bg1"/>
                          </a:solidFill>
                        </a:rPr>
                        <a:t>Sustancias cáusticas</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Sustancias químicas</a:t>
                      </a:r>
                    </a:p>
                    <a:p>
                      <a:pPr marL="285750" indent="-285750" algn="l">
                        <a:buFontTx/>
                        <a:buChar char="-"/>
                      </a:pPr>
                      <a:r>
                        <a:rPr lang="es-ES_tradnl" sz="1600" b="0" dirty="0">
                          <a:solidFill>
                            <a:schemeClr val="tx1"/>
                          </a:solidFill>
                        </a:rPr>
                        <a:t>Aplicar agua muy abundante durante 20-30’. Si es en ojos mín. 20’, cubrir y trasladar</a:t>
                      </a:r>
                    </a:p>
                    <a:p>
                      <a:pPr marL="285750" indent="-285750" algn="l">
                        <a:buFontTx/>
                        <a:buChar char="-"/>
                      </a:pPr>
                      <a:r>
                        <a:rPr lang="es-ES_tradnl" sz="1600" b="0" dirty="0">
                          <a:solidFill>
                            <a:schemeClr val="tx1"/>
                          </a:solidFill>
                        </a:rPr>
                        <a:t>Quitar ropa impregnada</a:t>
                      </a:r>
                    </a:p>
                    <a:p>
                      <a:pPr marL="285750" indent="-285750" algn="l">
                        <a:buFontTx/>
                        <a:buChar char="-"/>
                      </a:pPr>
                      <a:r>
                        <a:rPr lang="es-ES_tradnl" sz="1600" b="0" dirty="0">
                          <a:solidFill>
                            <a:schemeClr val="tx1"/>
                          </a:solidFill>
                        </a:rPr>
                        <a:t>Cubrir</a:t>
                      </a:r>
                      <a:r>
                        <a:rPr lang="es-ES_tradnl" sz="1600" b="0" baseline="0" dirty="0">
                          <a:solidFill>
                            <a:schemeClr val="tx1"/>
                          </a:solidFill>
                        </a:rPr>
                        <a:t> lesión y trasladar a centro médico</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2"/>
                  </a:ext>
                </a:extLst>
              </a:tr>
              <a:tr h="363095">
                <a:tc>
                  <a:txBody>
                    <a:bodyPr/>
                    <a:lstStyle/>
                    <a:p>
                      <a:pPr marL="0" indent="0" algn="ctr">
                        <a:buFont typeface="Wingdings"/>
                        <a:buNone/>
                      </a:pPr>
                      <a:r>
                        <a:rPr lang="es-ES_tradnl" sz="1600" b="1" dirty="0">
                          <a:solidFill>
                            <a:schemeClr val="bg1"/>
                          </a:solidFill>
                        </a:rPr>
                        <a:t>Líquidos</a:t>
                      </a:r>
                      <a:r>
                        <a:rPr lang="es-ES_tradnl" sz="1600" b="1" baseline="0" dirty="0">
                          <a:solidFill>
                            <a:schemeClr val="bg1"/>
                          </a:solidFill>
                        </a:rPr>
                        <a:t> inflamables</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Gasolina, alcohol…</a:t>
                      </a:r>
                    </a:p>
                    <a:p>
                      <a:pPr marL="285750" indent="-285750" algn="l">
                        <a:buFontTx/>
                        <a:buChar char="-"/>
                      </a:pPr>
                      <a:r>
                        <a:rPr lang="es-ES_tradnl" sz="1600" b="0" dirty="0">
                          <a:solidFill>
                            <a:schemeClr val="tx1"/>
                          </a:solidFill>
                        </a:rPr>
                        <a:t>Nunca utilizar agua</a:t>
                      </a:r>
                    </a:p>
                    <a:p>
                      <a:pPr marL="285750" indent="-285750" algn="l">
                        <a:buFontTx/>
                        <a:buChar char="-"/>
                      </a:pPr>
                      <a:r>
                        <a:rPr lang="es-ES_tradnl" sz="1600" b="0" dirty="0">
                          <a:solidFill>
                            <a:schemeClr val="tx1"/>
                          </a:solidFill>
                        </a:rPr>
                        <a:t>Sofocar con</a:t>
                      </a:r>
                      <a:r>
                        <a:rPr lang="es-ES_tradnl" sz="1600" b="0" baseline="0" dirty="0">
                          <a:solidFill>
                            <a:schemeClr val="tx1"/>
                          </a:solidFill>
                        </a:rPr>
                        <a:t> una manta o ropa no sintética</a:t>
                      </a:r>
                    </a:p>
                    <a:p>
                      <a:pPr marL="285750" indent="-285750" algn="l">
                        <a:buFontTx/>
                        <a:buChar char="-"/>
                      </a:pPr>
                      <a:r>
                        <a:rPr lang="es-ES_tradnl" sz="1600" b="0" baseline="0" dirty="0">
                          <a:solidFill>
                            <a:schemeClr val="tx1"/>
                          </a:solidFill>
                        </a:rPr>
                        <a:t>Emplear el extintor como último recurso</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40" name="39 CuadroTexto"/>
          <p:cNvSpPr txBox="1"/>
          <p:nvPr/>
        </p:nvSpPr>
        <p:spPr>
          <a:xfrm>
            <a:off x="161912" y="1254186"/>
            <a:ext cx="2104801"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b="1" dirty="0"/>
              <a:t>Medidas de actuación</a:t>
            </a:r>
            <a:endParaRPr lang="es-ES" sz="1600" b="1" dirty="0"/>
          </a:p>
        </p:txBody>
      </p:sp>
      <p:pic>
        <p:nvPicPr>
          <p:cNvPr id="4104" name="Picture 8" descr="http://www.siafa.com.ar/notas/nota203/n524_0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7758" y="1711240"/>
            <a:ext cx="1636241" cy="2366337"/>
          </a:xfrm>
          <a:prstGeom prst="rect">
            <a:avLst/>
          </a:prstGeom>
          <a:noFill/>
          <a:extLst>
            <a:ext uri="{909E8E84-426E-40DD-AFC4-6F175D3DCCD1}">
              <a14:hiddenFill xmlns:a14="http://schemas.microsoft.com/office/drawing/2010/main">
                <a:solidFill>
                  <a:srgbClr val="FFFFFF"/>
                </a:solidFill>
              </a14:hiddenFill>
            </a:ext>
          </a:extLst>
        </p:spPr>
      </p:pic>
      <p:sp>
        <p:nvSpPr>
          <p:cNvPr id="12" name="11 CuadroTexto"/>
          <p:cNvSpPr txBox="1"/>
          <p:nvPr/>
        </p:nvSpPr>
        <p:spPr>
          <a:xfrm>
            <a:off x="7939806" y="1454240"/>
            <a:ext cx="1024681" cy="276999"/>
          </a:xfrm>
          <a:prstGeom prst="rect">
            <a:avLst/>
          </a:prstGeom>
          <a:noFill/>
        </p:spPr>
        <p:txBody>
          <a:bodyPr wrap="square" rtlCol="0">
            <a:spAutoFit/>
          </a:bodyPr>
          <a:lstStyle/>
          <a:p>
            <a:r>
              <a:rPr lang="es-ES_tradnl" sz="1200" dirty="0"/>
              <a:t>Fuente INSHT</a:t>
            </a:r>
            <a:endParaRPr lang="es-ES" sz="1200" dirty="0"/>
          </a:p>
        </p:txBody>
      </p:sp>
    </p:spTree>
    <p:extLst>
      <p:ext uri="{BB962C8B-B14F-4D97-AF65-F5344CB8AC3E}">
        <p14:creationId xmlns:p14="http://schemas.microsoft.com/office/powerpoint/2010/main" val="348776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25" name="24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26" name="25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27" name="26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8" name="27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3" name="12 CuadroTexto"/>
          <p:cNvSpPr txBox="1"/>
          <p:nvPr/>
        </p:nvSpPr>
        <p:spPr>
          <a:xfrm>
            <a:off x="104276" y="836712"/>
            <a:ext cx="4085563"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FRACTURAS, LUXACIONES Y ESGUINCES</a:t>
            </a:r>
            <a:endParaRPr lang="es-ES" b="1" dirty="0"/>
          </a:p>
        </p:txBody>
      </p:sp>
      <p:sp>
        <p:nvSpPr>
          <p:cNvPr id="14" name="13 CuadroTexto"/>
          <p:cNvSpPr txBox="1"/>
          <p:nvPr/>
        </p:nvSpPr>
        <p:spPr>
          <a:xfrm>
            <a:off x="133934" y="1800979"/>
            <a:ext cx="4539137" cy="1077218"/>
          </a:xfrm>
          <a:prstGeom prst="rect">
            <a:avLst/>
          </a:prstGeom>
          <a:noFill/>
        </p:spPr>
        <p:txBody>
          <a:bodyPr wrap="square" rtlCol="0">
            <a:spAutoFit/>
          </a:bodyPr>
          <a:lstStyle/>
          <a:p>
            <a:pPr marL="285750" indent="-285750">
              <a:buFontTx/>
              <a:buChar char="-"/>
            </a:pPr>
            <a:r>
              <a:rPr lang="es-ES_tradnl" sz="1600" dirty="0"/>
              <a:t>Rotura de un hueso por causa violenta</a:t>
            </a:r>
          </a:p>
          <a:p>
            <a:pPr marL="285750" indent="-285750">
              <a:buFontTx/>
              <a:buChar char="-"/>
            </a:pPr>
            <a:r>
              <a:rPr lang="es-ES_tradnl" sz="1600" dirty="0"/>
              <a:t>Trauma leve </a:t>
            </a:r>
            <a:r>
              <a:rPr lang="es-ES_tradnl" sz="1600" dirty="0">
                <a:sym typeface="Wingdings" panose="05000000000000000000" pitchFamily="2" charset="2"/>
              </a:rPr>
              <a:t> espontánea (fractura y caída)</a:t>
            </a:r>
          </a:p>
          <a:p>
            <a:pPr marL="285750" indent="-285750">
              <a:buFontTx/>
              <a:buChar char="-"/>
            </a:pPr>
            <a:r>
              <a:rPr lang="es-ES_tradnl" sz="1600" dirty="0">
                <a:sym typeface="Wingdings" panose="05000000000000000000" pitchFamily="2" charset="2"/>
              </a:rPr>
              <a:t>Traumática  impacto intenso (caída y fractura)</a:t>
            </a:r>
          </a:p>
          <a:p>
            <a:pPr marL="285750" indent="-285750">
              <a:buFontTx/>
              <a:buChar char="-"/>
            </a:pPr>
            <a:r>
              <a:rPr lang="es-ES_tradnl" sz="1600" dirty="0">
                <a:sym typeface="Wingdings" panose="05000000000000000000" pitchFamily="2" charset="2"/>
              </a:rPr>
              <a:t>Puede ser Abierta o Cerrada</a:t>
            </a:r>
            <a:endParaRPr lang="es-ES" sz="1600" dirty="0"/>
          </a:p>
        </p:txBody>
      </p:sp>
      <p:sp>
        <p:nvSpPr>
          <p:cNvPr id="15" name="14 CuadroTexto"/>
          <p:cNvSpPr txBox="1"/>
          <p:nvPr/>
        </p:nvSpPr>
        <p:spPr>
          <a:xfrm>
            <a:off x="1702037" y="1447297"/>
            <a:ext cx="890039"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b="1" dirty="0"/>
              <a:t>Fractura</a:t>
            </a:r>
            <a:endParaRPr lang="es-ES" sz="1600" b="1" dirty="0"/>
          </a:p>
        </p:txBody>
      </p:sp>
      <p:graphicFrame>
        <p:nvGraphicFramePr>
          <p:cNvPr id="4" name="3 Diagrama"/>
          <p:cNvGraphicFramePr/>
          <p:nvPr>
            <p:extLst>
              <p:ext uri="{D42A27DB-BD31-4B8C-83A1-F6EECF244321}">
                <p14:modId xmlns:p14="http://schemas.microsoft.com/office/powerpoint/2010/main" val="186089238"/>
              </p:ext>
            </p:extLst>
          </p:nvPr>
        </p:nvGraphicFramePr>
        <p:xfrm>
          <a:off x="4673071" y="764704"/>
          <a:ext cx="4219409" cy="26802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17 Diagrama"/>
          <p:cNvGraphicFramePr/>
          <p:nvPr>
            <p:extLst>
              <p:ext uri="{D42A27DB-BD31-4B8C-83A1-F6EECF244321}">
                <p14:modId xmlns:p14="http://schemas.microsoft.com/office/powerpoint/2010/main" val="3496480769"/>
              </p:ext>
            </p:extLst>
          </p:nvPr>
        </p:nvGraphicFramePr>
        <p:xfrm>
          <a:off x="46816" y="2996952"/>
          <a:ext cx="8941480" cy="18240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2973584406"/>
              </p:ext>
            </p:extLst>
          </p:nvPr>
        </p:nvGraphicFramePr>
        <p:xfrm>
          <a:off x="71389" y="4869160"/>
          <a:ext cx="8985108" cy="1158240"/>
        </p:xfrm>
        <a:graphic>
          <a:graphicData uri="http://schemas.openxmlformats.org/drawingml/2006/table">
            <a:tbl>
              <a:tblPr firstRow="1" bandRow="1">
                <a:tableStyleId>{5C22544A-7EE6-4342-B048-85BDC9FD1C3A}</a:tableStyleId>
              </a:tblPr>
              <a:tblGrid>
                <a:gridCol w="1269315">
                  <a:extLst>
                    <a:ext uri="{9D8B030D-6E8A-4147-A177-3AD203B41FA5}">
                      <a16:colId xmlns:a16="http://schemas.microsoft.com/office/drawing/2014/main" val="20000"/>
                    </a:ext>
                  </a:extLst>
                </a:gridCol>
                <a:gridCol w="7715793">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Luxaciones</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Desplazamiento del hueso de su posición normal. Deformidad, dolor, e hinchazón</a:t>
                      </a:r>
                    </a:p>
                    <a:p>
                      <a:pPr marL="285750" indent="-285750" algn="l">
                        <a:buFontTx/>
                        <a:buChar char="-"/>
                      </a:pPr>
                      <a:r>
                        <a:rPr lang="es-ES_tradnl" sz="1600" b="0" dirty="0">
                          <a:solidFill>
                            <a:schemeClr val="tx1"/>
                          </a:solidFill>
                        </a:rPr>
                        <a:t>Inmovilizar</a:t>
                      </a:r>
                      <a:r>
                        <a:rPr lang="es-ES_tradnl" sz="1600" b="0" baseline="0" dirty="0">
                          <a:solidFill>
                            <a:schemeClr val="tx1"/>
                          </a:solidFill>
                        </a:rPr>
                        <a:t> y trasladar al hospital</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Esguince</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Torcedura</a:t>
                      </a:r>
                      <a:r>
                        <a:rPr lang="es-ES_tradnl" sz="1600" b="0" baseline="0" dirty="0">
                          <a:solidFill>
                            <a:schemeClr val="tx1"/>
                          </a:solidFill>
                        </a:rPr>
                        <a:t> o distensión no grave de la articulación . Dolor e inflamación</a:t>
                      </a:r>
                    </a:p>
                    <a:p>
                      <a:pPr marL="285750" indent="-285750" algn="l">
                        <a:buFontTx/>
                        <a:buChar char="-"/>
                      </a:pPr>
                      <a:r>
                        <a:rPr lang="es-ES_tradnl" sz="1600" b="0" baseline="0" dirty="0">
                          <a:solidFill>
                            <a:schemeClr val="tx1"/>
                          </a:solidFill>
                        </a:rPr>
                        <a:t>Aplicar hielo, inmovilizar con vendaje, reposo. Traslado a centro médico</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6002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17" name="1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8" name="17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9" name="1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3" name="22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4" name="23 CuadroTexto"/>
          <p:cNvSpPr txBox="1"/>
          <p:nvPr/>
        </p:nvSpPr>
        <p:spPr>
          <a:xfrm>
            <a:off x="509158" y="1217488"/>
            <a:ext cx="1731419"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HERIDAS</a:t>
            </a:r>
            <a:endParaRPr lang="es-ES" b="1" dirty="0"/>
          </a:p>
        </p:txBody>
      </p:sp>
      <p:sp>
        <p:nvSpPr>
          <p:cNvPr id="25" name="24 CuadroTexto"/>
          <p:cNvSpPr txBox="1"/>
          <p:nvPr/>
        </p:nvSpPr>
        <p:spPr>
          <a:xfrm>
            <a:off x="3087582" y="826308"/>
            <a:ext cx="4392488" cy="10772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b="1" dirty="0"/>
              <a:t>Ruptura de la continuidad de la piel causada por:</a:t>
            </a:r>
          </a:p>
          <a:p>
            <a:pPr marL="285750" indent="-285750">
              <a:buFontTx/>
              <a:buChar char="-"/>
            </a:pPr>
            <a:r>
              <a:rPr lang="es-ES_tradnl" sz="1600" dirty="0"/>
              <a:t>Corte limpio</a:t>
            </a:r>
          </a:p>
          <a:p>
            <a:pPr marL="285750" indent="-285750">
              <a:buFontTx/>
              <a:buChar char="-"/>
            </a:pPr>
            <a:r>
              <a:rPr lang="es-ES_tradnl" sz="1600" dirty="0"/>
              <a:t>Contusiones o golpes</a:t>
            </a:r>
          </a:p>
          <a:p>
            <a:pPr marL="285750" indent="-285750">
              <a:buFontTx/>
              <a:buChar char="-"/>
            </a:pPr>
            <a:r>
              <a:rPr lang="es-ES_tradnl" sz="1600" dirty="0"/>
              <a:t>Objetos punzantes</a:t>
            </a:r>
            <a:endParaRPr lang="es-ES" sz="1600" dirty="0"/>
          </a:p>
        </p:txBody>
      </p:sp>
      <p:graphicFrame>
        <p:nvGraphicFramePr>
          <p:cNvPr id="2" name="1 Tabla"/>
          <p:cNvGraphicFramePr>
            <a:graphicFrameLocks noGrp="1"/>
          </p:cNvGraphicFramePr>
          <p:nvPr>
            <p:extLst>
              <p:ext uri="{D42A27DB-BD31-4B8C-83A1-F6EECF244321}">
                <p14:modId xmlns:p14="http://schemas.microsoft.com/office/powerpoint/2010/main" val="3190383860"/>
              </p:ext>
            </p:extLst>
          </p:nvPr>
        </p:nvGraphicFramePr>
        <p:xfrm>
          <a:off x="284891" y="2204864"/>
          <a:ext cx="8496944" cy="2413000"/>
        </p:xfrm>
        <a:graphic>
          <a:graphicData uri="http://schemas.openxmlformats.org/drawingml/2006/table">
            <a:tbl>
              <a:tblPr firstRow="1" bandRow="1">
                <a:tableStyleId>{5C22544A-7EE6-4342-B048-85BDC9FD1C3A}</a:tableStyleId>
              </a:tblPr>
              <a:tblGrid>
                <a:gridCol w="8496944">
                  <a:extLst>
                    <a:ext uri="{9D8B030D-6E8A-4147-A177-3AD203B41FA5}">
                      <a16:colId xmlns:a16="http://schemas.microsoft.com/office/drawing/2014/main" val="20000"/>
                    </a:ext>
                  </a:extLst>
                </a:gridCol>
              </a:tblGrid>
              <a:tr h="370840">
                <a:tc>
                  <a:txBody>
                    <a:bodyPr/>
                    <a:lstStyle/>
                    <a:p>
                      <a:pPr algn="ctr"/>
                      <a:r>
                        <a:rPr lang="es-ES_tradnl" sz="1600" dirty="0"/>
                        <a:t>Medidas de actuación</a:t>
                      </a:r>
                      <a:endParaRPr lang="es-ES" sz="1600" dirty="0"/>
                    </a:p>
                  </a:txBody>
                  <a:tcPr>
                    <a:solidFill>
                      <a:schemeClr val="accent3"/>
                    </a:solidFill>
                  </a:tcPr>
                </a:tc>
                <a:extLst>
                  <a:ext uri="{0D108BD9-81ED-4DB2-BD59-A6C34878D82A}">
                    <a16:rowId xmlns:a16="http://schemas.microsoft.com/office/drawing/2014/main" val="10000"/>
                  </a:ext>
                </a:extLst>
              </a:tr>
              <a:tr h="370840">
                <a:tc>
                  <a:txBody>
                    <a:bodyPr/>
                    <a:lstStyle/>
                    <a:p>
                      <a:pPr marL="285750" indent="-285750">
                        <a:buFontTx/>
                        <a:buChar char="-"/>
                      </a:pPr>
                      <a:r>
                        <a:rPr lang="es-ES_tradnl" sz="1600" dirty="0"/>
                        <a:t>Lavarse las manos con agua y jabón</a:t>
                      </a:r>
                    </a:p>
                    <a:p>
                      <a:pPr marL="285750" indent="-285750">
                        <a:buFontTx/>
                        <a:buChar char="-"/>
                      </a:pPr>
                      <a:r>
                        <a:rPr lang="es-ES_tradnl" sz="1600" dirty="0"/>
                        <a:t>Detener la hemorragia si ésta</a:t>
                      </a:r>
                      <a:r>
                        <a:rPr lang="es-ES_tradnl" sz="1600" baseline="0" dirty="0"/>
                        <a:t> se produce</a:t>
                      </a:r>
                    </a:p>
                    <a:p>
                      <a:pPr marL="285750" indent="-285750">
                        <a:buFontTx/>
                        <a:buChar char="-"/>
                      </a:pPr>
                      <a:r>
                        <a:rPr lang="es-ES_tradnl" sz="1600" baseline="0" dirty="0"/>
                        <a:t>Limpiar la herida con agua oxigenada o agua y jabón</a:t>
                      </a:r>
                    </a:p>
                    <a:p>
                      <a:pPr marL="285750" indent="-285750">
                        <a:buFontTx/>
                        <a:buChar char="-"/>
                      </a:pPr>
                      <a:r>
                        <a:rPr lang="es-ES_tradnl" sz="1600" baseline="0" dirty="0"/>
                        <a:t>Si la separación de los bordes de la herida es importante </a:t>
                      </a:r>
                      <a:r>
                        <a:rPr lang="es-ES_tradnl" sz="1600" baseline="0" dirty="0">
                          <a:sym typeface="Wingdings" panose="05000000000000000000" pitchFamily="2" charset="2"/>
                        </a:rPr>
                        <a:t> necesitará puntos de sutura</a:t>
                      </a:r>
                    </a:p>
                    <a:p>
                      <a:pPr marL="285750" indent="-285750">
                        <a:buFontTx/>
                        <a:buChar char="-"/>
                      </a:pPr>
                      <a:r>
                        <a:rPr lang="es-ES_tradnl" sz="1600" baseline="0" dirty="0">
                          <a:sym typeface="Wingdings" panose="05000000000000000000" pitchFamily="2" charset="2"/>
                        </a:rPr>
                        <a:t>Recomendar la vacunación contra el tétanos</a:t>
                      </a:r>
                    </a:p>
                    <a:p>
                      <a:pPr marL="285750" indent="-285750">
                        <a:buFontTx/>
                        <a:buChar char="-"/>
                      </a:pPr>
                      <a:r>
                        <a:rPr lang="es-ES_tradnl" sz="1600" baseline="0" dirty="0">
                          <a:sym typeface="Wingdings" panose="05000000000000000000" pitchFamily="2" charset="2"/>
                        </a:rPr>
                        <a:t>Recomendar la vacunación contra el tétanos</a:t>
                      </a:r>
                    </a:p>
                    <a:p>
                      <a:pPr marL="285750" indent="-285750">
                        <a:buFontTx/>
                        <a:buChar char="-"/>
                      </a:pPr>
                      <a:r>
                        <a:rPr lang="es-ES_tradnl" sz="1600" baseline="0" dirty="0">
                          <a:sym typeface="Wingdings" panose="05000000000000000000" pitchFamily="2" charset="2"/>
                        </a:rPr>
                        <a:t>Si la herida es grave controlar la hemorragia y el posible shock, cubrir la lesión y trasladar a un centro médico</a:t>
                      </a:r>
                      <a:endParaRPr lang="es-ES" sz="1600" dirty="0"/>
                    </a:p>
                  </a:txBody>
                  <a:tcPr>
                    <a:solidFill>
                      <a:schemeClr val="accent3">
                        <a:lumMod val="20000"/>
                        <a:lumOff val="80000"/>
                      </a:schemeClr>
                    </a:solidFill>
                  </a:tcPr>
                </a:tc>
                <a:extLst>
                  <a:ext uri="{0D108BD9-81ED-4DB2-BD59-A6C34878D82A}">
                    <a16:rowId xmlns:a16="http://schemas.microsoft.com/office/drawing/2014/main" val="10001"/>
                  </a:ext>
                </a:extLst>
              </a:tr>
            </a:tbl>
          </a:graphicData>
        </a:graphic>
      </p:graphicFrame>
      <p:pic>
        <p:nvPicPr>
          <p:cNvPr id="5122" name="Picture 2" descr="http://www.camarazaragoza.com/prevencion/curso/tema_4.3_archivos/image00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867" y="4725144"/>
            <a:ext cx="2514600" cy="1343026"/>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104263" y="5833311"/>
            <a:ext cx="1024681" cy="276999"/>
          </a:xfrm>
          <a:prstGeom prst="rect">
            <a:avLst/>
          </a:prstGeom>
          <a:noFill/>
        </p:spPr>
        <p:txBody>
          <a:bodyPr wrap="square" rtlCol="0">
            <a:spAutoFit/>
          </a:bodyPr>
          <a:lstStyle/>
          <a:p>
            <a:r>
              <a:rPr lang="es-ES_tradnl" sz="1200" dirty="0"/>
              <a:t>Fuente INSHT</a:t>
            </a:r>
            <a:endParaRPr lang="es-ES" sz="1200" dirty="0"/>
          </a:p>
        </p:txBody>
      </p:sp>
    </p:spTree>
    <p:extLst>
      <p:ext uri="{BB962C8B-B14F-4D97-AF65-F5344CB8AC3E}">
        <p14:creationId xmlns:p14="http://schemas.microsoft.com/office/powerpoint/2010/main" val="302574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17" name="1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8" name="17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9" name="1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36" name="35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1" name="20 CuadroTexto"/>
          <p:cNvSpPr txBox="1"/>
          <p:nvPr/>
        </p:nvSpPr>
        <p:spPr>
          <a:xfrm>
            <a:off x="126396" y="889392"/>
            <a:ext cx="2483768"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ATRAGANTAMIENTOS</a:t>
            </a:r>
            <a:endParaRPr lang="es-ES" b="1" dirty="0"/>
          </a:p>
        </p:txBody>
      </p:sp>
      <p:sp>
        <p:nvSpPr>
          <p:cNvPr id="27" name="26 CuadroTexto"/>
          <p:cNvSpPr txBox="1"/>
          <p:nvPr/>
        </p:nvSpPr>
        <p:spPr>
          <a:xfrm>
            <a:off x="2716003" y="908720"/>
            <a:ext cx="6248485" cy="280076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b="1" dirty="0"/>
              <a:t>Atragantamiento por objetos extraños que impiden la respiración:</a:t>
            </a:r>
          </a:p>
          <a:p>
            <a:pPr marL="285750" indent="-285750">
              <a:buFontTx/>
              <a:buChar char="-"/>
            </a:pPr>
            <a:r>
              <a:rPr lang="es-ES_tradnl" sz="1600" dirty="0"/>
              <a:t>Consciente </a:t>
            </a:r>
            <a:r>
              <a:rPr lang="es-ES_tradnl" sz="1600" dirty="0">
                <a:sym typeface="Wingdings" panose="05000000000000000000" pitchFamily="2" charset="2"/>
              </a:rPr>
              <a:t> ver si persona tose y si puede hablar o no</a:t>
            </a:r>
          </a:p>
          <a:p>
            <a:pPr marL="742950" lvl="1" indent="-285750">
              <a:buFontTx/>
              <a:buChar char="-"/>
            </a:pPr>
            <a:r>
              <a:rPr lang="es-ES_tradnl" sz="1600" dirty="0">
                <a:sym typeface="Wingdings" panose="05000000000000000000" pitchFamily="2" charset="2"/>
              </a:rPr>
              <a:t>Si tose animarla a que siga tosiendo, NUNCA dar golpes en la espalda</a:t>
            </a:r>
          </a:p>
          <a:p>
            <a:pPr marL="742950" lvl="1" indent="-285750">
              <a:buFontTx/>
              <a:buChar char="-"/>
            </a:pPr>
            <a:r>
              <a:rPr lang="es-ES_tradnl" sz="1600" dirty="0">
                <a:sym typeface="Wingdings" panose="05000000000000000000" pitchFamily="2" charset="2"/>
              </a:rPr>
              <a:t>Si no tose</a:t>
            </a:r>
          </a:p>
          <a:p>
            <a:pPr marL="1200150" lvl="2" indent="-285750">
              <a:buFontTx/>
              <a:buChar char="-"/>
            </a:pPr>
            <a:r>
              <a:rPr lang="es-ES_tradnl" sz="1600" dirty="0">
                <a:sym typeface="Wingdings" panose="05000000000000000000" pitchFamily="2" charset="2"/>
              </a:rPr>
              <a:t>Se pone de pie e inclinado hacia delante y con la mano se le dan 5 palmadas en la espalda para que salga el objeto extraño</a:t>
            </a:r>
          </a:p>
          <a:p>
            <a:pPr marL="1200150" lvl="2" indent="-285750">
              <a:buFontTx/>
              <a:buChar char="-"/>
            </a:pPr>
            <a:r>
              <a:rPr lang="es-ES_tradnl" sz="1600" dirty="0">
                <a:sym typeface="Wingdings" panose="05000000000000000000" pitchFamily="2" charset="2"/>
              </a:rPr>
              <a:t>Si no sale se aplica la maniobra de Heimlich 5 veces</a:t>
            </a:r>
          </a:p>
          <a:p>
            <a:pPr marL="285750" indent="-285750">
              <a:buFontTx/>
              <a:buChar char="-"/>
            </a:pPr>
            <a:r>
              <a:rPr lang="es-ES_tradnl" sz="1600" dirty="0">
                <a:sym typeface="Wingdings" panose="05000000000000000000" pitchFamily="2" charset="2"/>
              </a:rPr>
              <a:t>Inconsciente  se aplica compresiones al igual que la RCP, con el paciente tumbado hacia, hasta salga objeto por la boca y se retire</a:t>
            </a:r>
            <a:endParaRPr lang="es-ES" sz="1600" dirty="0"/>
          </a:p>
        </p:txBody>
      </p:sp>
      <p:graphicFrame>
        <p:nvGraphicFramePr>
          <p:cNvPr id="28" name="27 Tabla"/>
          <p:cNvGraphicFramePr>
            <a:graphicFrameLocks noGrp="1"/>
          </p:cNvGraphicFramePr>
          <p:nvPr>
            <p:extLst>
              <p:ext uri="{D42A27DB-BD31-4B8C-83A1-F6EECF244321}">
                <p14:modId xmlns:p14="http://schemas.microsoft.com/office/powerpoint/2010/main" val="1175077630"/>
              </p:ext>
            </p:extLst>
          </p:nvPr>
        </p:nvGraphicFramePr>
        <p:xfrm>
          <a:off x="284891" y="4221088"/>
          <a:ext cx="8496944" cy="1681480"/>
        </p:xfrm>
        <a:graphic>
          <a:graphicData uri="http://schemas.openxmlformats.org/drawingml/2006/table">
            <a:tbl>
              <a:tblPr firstRow="1" bandRow="1">
                <a:tableStyleId>{5C22544A-7EE6-4342-B048-85BDC9FD1C3A}</a:tableStyleId>
              </a:tblPr>
              <a:tblGrid>
                <a:gridCol w="8496944">
                  <a:extLst>
                    <a:ext uri="{9D8B030D-6E8A-4147-A177-3AD203B41FA5}">
                      <a16:colId xmlns:a16="http://schemas.microsoft.com/office/drawing/2014/main" val="20000"/>
                    </a:ext>
                  </a:extLst>
                </a:gridCol>
              </a:tblGrid>
              <a:tr h="370840">
                <a:tc>
                  <a:txBody>
                    <a:bodyPr/>
                    <a:lstStyle/>
                    <a:p>
                      <a:pPr algn="ctr"/>
                      <a:r>
                        <a:rPr lang="es-ES_tradnl" sz="1600" dirty="0"/>
                        <a:t>Maniobra de Heimlich o abrazo</a:t>
                      </a:r>
                      <a:r>
                        <a:rPr lang="es-ES_tradnl" sz="1600" baseline="0" dirty="0"/>
                        <a:t> del oso</a:t>
                      </a:r>
                      <a:endParaRPr lang="es-ES" sz="1600" dirty="0"/>
                    </a:p>
                  </a:txBody>
                  <a:tcPr>
                    <a:solidFill>
                      <a:schemeClr val="accent3"/>
                    </a:solidFill>
                  </a:tcPr>
                </a:tc>
                <a:extLst>
                  <a:ext uri="{0D108BD9-81ED-4DB2-BD59-A6C34878D82A}">
                    <a16:rowId xmlns:a16="http://schemas.microsoft.com/office/drawing/2014/main" val="10000"/>
                  </a:ext>
                </a:extLst>
              </a:tr>
              <a:tr h="370840">
                <a:tc>
                  <a:txBody>
                    <a:bodyPr/>
                    <a:lstStyle/>
                    <a:p>
                      <a:pPr marL="285750" indent="-285750">
                        <a:buFontTx/>
                        <a:buChar char="-"/>
                      </a:pPr>
                      <a:r>
                        <a:rPr lang="es-ES_tradnl" sz="1600" dirty="0"/>
                        <a:t>Se pone de pie al paciente y se le rodea por detrás, inclinando su cuerpo hacia</a:t>
                      </a:r>
                      <a:r>
                        <a:rPr lang="es-ES_tradnl" sz="1600" baseline="0" dirty="0"/>
                        <a:t> delante</a:t>
                      </a:r>
                    </a:p>
                    <a:p>
                      <a:pPr marL="285750" indent="-285750">
                        <a:buFontTx/>
                        <a:buChar char="-"/>
                      </a:pPr>
                      <a:r>
                        <a:rPr lang="es-ES_tradnl" sz="1600" baseline="0" dirty="0"/>
                        <a:t>Se coloca una mano en forma de puño 4 dedos por encima del ombligo y con la otra sujetamos el puño y ejercemos un golpe de presión empujando el abdomen contra el diafragma, hacia nosotros y hacia arriba, para provocar la salida del cuerpo extraño.</a:t>
                      </a:r>
                    </a:p>
                    <a:p>
                      <a:pPr marL="285750" indent="-285750">
                        <a:buFontTx/>
                        <a:buChar char="-"/>
                      </a:pPr>
                      <a:r>
                        <a:rPr lang="es-ES_tradnl" sz="1600" baseline="0" dirty="0"/>
                        <a:t>Si continúa la obstrucción, alternamos 5 palmadas y 5 compresiones.</a:t>
                      </a:r>
                      <a:endParaRPr lang="es-ES" sz="1600" dirty="0"/>
                    </a:p>
                  </a:txBody>
                  <a:tcPr>
                    <a:solidFill>
                      <a:schemeClr val="accent3">
                        <a:lumMod val="20000"/>
                        <a:lumOff val="80000"/>
                      </a:schemeClr>
                    </a:solidFill>
                  </a:tcPr>
                </a:tc>
                <a:extLst>
                  <a:ext uri="{0D108BD9-81ED-4DB2-BD59-A6C34878D82A}">
                    <a16:rowId xmlns:a16="http://schemas.microsoft.com/office/drawing/2014/main" val="10001"/>
                  </a:ext>
                </a:extLst>
              </a:tr>
            </a:tbl>
          </a:graphicData>
        </a:graphic>
      </p:graphicFrame>
      <p:pic>
        <p:nvPicPr>
          <p:cNvPr id="7176" name="Picture 8" descr="http://ameliecalot.files.wordpress.com/2010/05/heimlic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58" y="1412776"/>
            <a:ext cx="1840607" cy="2649289"/>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509158" y="3923565"/>
            <a:ext cx="1024681" cy="276999"/>
          </a:xfrm>
          <a:prstGeom prst="rect">
            <a:avLst/>
          </a:prstGeom>
          <a:noFill/>
        </p:spPr>
        <p:txBody>
          <a:bodyPr wrap="square" rtlCol="0">
            <a:spAutoFit/>
          </a:bodyPr>
          <a:lstStyle/>
          <a:p>
            <a:r>
              <a:rPr lang="es-ES_tradnl" sz="1200" dirty="0"/>
              <a:t>Fuente INSHT</a:t>
            </a:r>
            <a:endParaRPr lang="es-ES" sz="1200" dirty="0"/>
          </a:p>
        </p:txBody>
      </p:sp>
    </p:spTree>
    <p:extLst>
      <p:ext uri="{BB962C8B-B14F-4D97-AF65-F5344CB8AC3E}">
        <p14:creationId xmlns:p14="http://schemas.microsoft.com/office/powerpoint/2010/main" val="76813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4. Actuación frente a otras emergencias</a:t>
            </a:r>
          </a:p>
        </p:txBody>
      </p:sp>
      <p:sp>
        <p:nvSpPr>
          <p:cNvPr id="17" name="1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8" name="17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9" name="1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1" name="20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0" name="9 CuadroTexto"/>
          <p:cNvSpPr txBox="1"/>
          <p:nvPr/>
        </p:nvSpPr>
        <p:spPr>
          <a:xfrm>
            <a:off x="126396" y="778957"/>
            <a:ext cx="2483768"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PÉRDIDA DE CONSCIENCIA</a:t>
            </a:r>
            <a:endParaRPr lang="es-ES" b="1" dirty="0"/>
          </a:p>
        </p:txBody>
      </p:sp>
      <p:sp>
        <p:nvSpPr>
          <p:cNvPr id="11" name="10 CuadroTexto"/>
          <p:cNvSpPr txBox="1"/>
          <p:nvPr/>
        </p:nvSpPr>
        <p:spPr>
          <a:xfrm>
            <a:off x="2716003" y="932846"/>
            <a:ext cx="6248485"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b="1" dirty="0"/>
              <a:t>No es capaz de responder a los estímulos externos (lipotimia y síncope)</a:t>
            </a:r>
            <a:endParaRPr lang="es-ES" sz="1600" dirty="0"/>
          </a:p>
        </p:txBody>
      </p:sp>
      <p:graphicFrame>
        <p:nvGraphicFramePr>
          <p:cNvPr id="12" name="11 Tabla"/>
          <p:cNvGraphicFramePr>
            <a:graphicFrameLocks noGrp="1"/>
          </p:cNvGraphicFramePr>
          <p:nvPr>
            <p:extLst>
              <p:ext uri="{D42A27DB-BD31-4B8C-83A1-F6EECF244321}">
                <p14:modId xmlns:p14="http://schemas.microsoft.com/office/powerpoint/2010/main" val="4003691729"/>
              </p:ext>
            </p:extLst>
          </p:nvPr>
        </p:nvGraphicFramePr>
        <p:xfrm>
          <a:off x="114317" y="1628800"/>
          <a:ext cx="8838092" cy="3596640"/>
        </p:xfrm>
        <a:graphic>
          <a:graphicData uri="http://schemas.openxmlformats.org/drawingml/2006/table">
            <a:tbl>
              <a:tblPr firstRow="1" bandRow="1">
                <a:tableStyleId>{5C22544A-7EE6-4342-B048-85BDC9FD1C3A}</a:tableStyleId>
              </a:tblPr>
              <a:tblGrid>
                <a:gridCol w="1248546">
                  <a:extLst>
                    <a:ext uri="{9D8B030D-6E8A-4147-A177-3AD203B41FA5}">
                      <a16:colId xmlns:a16="http://schemas.microsoft.com/office/drawing/2014/main" val="20000"/>
                    </a:ext>
                  </a:extLst>
                </a:gridCol>
                <a:gridCol w="7589546">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Lipotimia</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Pérdida de consciencia breve, superficial y transitoria. Disminución brusca del flujo</a:t>
                      </a:r>
                      <a:r>
                        <a:rPr lang="es-ES_tradnl" sz="1600" b="0" baseline="0" dirty="0">
                          <a:solidFill>
                            <a:schemeClr val="tx1"/>
                          </a:solidFill>
                        </a:rPr>
                        <a:t> sanguíneo al cerebro</a:t>
                      </a:r>
                    </a:p>
                    <a:p>
                      <a:pPr marL="285750" indent="-285750" algn="l">
                        <a:buFontTx/>
                        <a:buChar char="-"/>
                      </a:pPr>
                      <a:r>
                        <a:rPr lang="es-ES_tradnl" sz="1600" b="0" baseline="0" dirty="0">
                          <a:solidFill>
                            <a:schemeClr val="tx1"/>
                          </a:solidFill>
                        </a:rPr>
                        <a:t>Síntomas: mareo, flojedad en piernas, piel pálida, fría y sudorosa.</a:t>
                      </a:r>
                    </a:p>
                    <a:p>
                      <a:pPr marL="285750" indent="-285750" algn="l">
                        <a:buFontTx/>
                        <a:buChar char="-"/>
                      </a:pPr>
                      <a:r>
                        <a:rPr lang="es-ES_tradnl" sz="1600" b="0" baseline="0" dirty="0">
                          <a:solidFill>
                            <a:schemeClr val="tx1"/>
                          </a:solidFill>
                        </a:rPr>
                        <a:t>Provocada por: calor excesivo, emociones intensas o visiones desagradables</a:t>
                      </a:r>
                    </a:p>
                    <a:p>
                      <a:pPr marL="285750" indent="-285750" algn="l">
                        <a:buFontTx/>
                        <a:buChar char="-"/>
                      </a:pPr>
                      <a:r>
                        <a:rPr lang="es-ES_tradnl" sz="1600" b="0" baseline="0" dirty="0">
                          <a:solidFill>
                            <a:schemeClr val="tx1"/>
                          </a:solidFill>
                        </a:rPr>
                        <a:t>Primeros auxilios </a:t>
                      </a:r>
                      <a:r>
                        <a:rPr lang="es-ES_tradnl" sz="1600" b="0" baseline="0" dirty="0">
                          <a:solidFill>
                            <a:schemeClr val="tx1"/>
                          </a:solidFill>
                          <a:sym typeface="Wingdings" panose="05000000000000000000" pitchFamily="2" charset="2"/>
                        </a:rPr>
                        <a:t></a:t>
                      </a:r>
                    </a:p>
                    <a:p>
                      <a:pPr marL="742950" lvl="1" indent="-285750" algn="l">
                        <a:buFontTx/>
                        <a:buChar char="-"/>
                      </a:pPr>
                      <a:r>
                        <a:rPr lang="es-ES_tradnl" sz="1600" b="0" baseline="0" dirty="0">
                          <a:solidFill>
                            <a:schemeClr val="tx1"/>
                          </a:solidFill>
                          <a:sym typeface="Wingdings" panose="05000000000000000000" pitchFamily="2" charset="2"/>
                        </a:rPr>
                        <a:t>Mantener tumbada a la persona durante unos minutos y levantarle las piernas en 90 grados</a:t>
                      </a:r>
                    </a:p>
                    <a:p>
                      <a:pPr marL="742950" lvl="1" indent="-285750" algn="l">
                        <a:buFontTx/>
                        <a:buChar char="-"/>
                      </a:pPr>
                      <a:r>
                        <a:rPr lang="es-ES_tradnl" sz="1600" b="0" baseline="0" dirty="0">
                          <a:solidFill>
                            <a:schemeClr val="tx1"/>
                          </a:solidFill>
                          <a:sym typeface="Wingdings" panose="05000000000000000000" pitchFamily="2" charset="2"/>
                        </a:rPr>
                        <a:t>Aflojarle las ropas</a:t>
                      </a:r>
                    </a:p>
                    <a:p>
                      <a:pPr marL="742950" lvl="1" indent="-285750" algn="l">
                        <a:buFontTx/>
                        <a:buChar char="-"/>
                      </a:pPr>
                      <a:r>
                        <a:rPr lang="es-ES_tradnl" sz="1600" b="0" baseline="0" dirty="0">
                          <a:solidFill>
                            <a:schemeClr val="tx1"/>
                          </a:solidFill>
                          <a:sym typeface="Wingdings" panose="05000000000000000000" pitchFamily="2" charset="2"/>
                        </a:rPr>
                        <a:t>Asegurarse de que respira manteniendo la hiperextensión del cuello</a:t>
                      </a:r>
                    </a:p>
                    <a:p>
                      <a:pPr marL="742950" lvl="1" indent="-285750" algn="l">
                        <a:buFontTx/>
                        <a:buChar char="-"/>
                      </a:pPr>
                      <a:r>
                        <a:rPr lang="es-ES_tradnl" sz="1600" b="0" baseline="0" dirty="0">
                          <a:solidFill>
                            <a:schemeClr val="tx1"/>
                          </a:solidFill>
                          <a:sym typeface="Wingdings" panose="05000000000000000000" pitchFamily="2" charset="2"/>
                        </a:rPr>
                        <a:t>Asegurarse de que respira manteniendo la hiperextensión del cuello</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Sincope</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Paro</a:t>
                      </a:r>
                      <a:r>
                        <a:rPr lang="es-ES_tradnl" sz="1600" b="0" baseline="0" dirty="0">
                          <a:solidFill>
                            <a:schemeClr val="tx1"/>
                          </a:solidFill>
                        </a:rPr>
                        <a:t> súbito y breve de la circulación </a:t>
                      </a:r>
                    </a:p>
                    <a:p>
                      <a:pPr marL="285750" indent="-285750" algn="l">
                        <a:buFontTx/>
                        <a:buChar char="-"/>
                      </a:pPr>
                      <a:r>
                        <a:rPr lang="es-ES_tradnl" sz="1600" b="0" baseline="0" dirty="0">
                          <a:solidFill>
                            <a:schemeClr val="tx1"/>
                          </a:solidFill>
                        </a:rPr>
                        <a:t>Síntomas similares a los de la lipotimia</a:t>
                      </a:r>
                    </a:p>
                    <a:p>
                      <a:pPr marL="285750" indent="-285750" algn="l">
                        <a:buFontTx/>
                        <a:buChar char="-"/>
                      </a:pPr>
                      <a:r>
                        <a:rPr lang="es-ES_tradnl" sz="1600" b="0" baseline="0" dirty="0">
                          <a:solidFill>
                            <a:schemeClr val="tx1"/>
                          </a:solidFill>
                        </a:rPr>
                        <a:t>Hay que iniciar la reanimación cardiopulmonar en caso necesario</a:t>
                      </a:r>
                    </a:p>
                    <a:p>
                      <a:pPr marL="285750" indent="-285750" algn="l">
                        <a:buFontTx/>
                        <a:buChar char="-"/>
                      </a:pPr>
                      <a:r>
                        <a:rPr lang="es-ES_tradnl" sz="1600" b="0" baseline="0" dirty="0">
                          <a:solidFill>
                            <a:schemeClr val="tx1"/>
                          </a:solidFill>
                        </a:rPr>
                        <a:t>Si se mantienen constantes vitales actuar como en una lipotimia</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7768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910100"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600" b="1" dirty="0"/>
              <a:t>4. Actuaciones frente a otras emergencias</a:t>
            </a:r>
          </a:p>
        </p:txBody>
      </p:sp>
      <p:sp>
        <p:nvSpPr>
          <p:cNvPr id="17" name="1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8" name="17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9" name="1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10" name="9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1" name="10 CuadroTexto"/>
          <p:cNvSpPr txBox="1"/>
          <p:nvPr/>
        </p:nvSpPr>
        <p:spPr>
          <a:xfrm>
            <a:off x="157133" y="930959"/>
            <a:ext cx="2483768"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INTOXICACIONES</a:t>
            </a:r>
            <a:endParaRPr lang="es-ES" b="1" dirty="0"/>
          </a:p>
        </p:txBody>
      </p:sp>
      <p:sp>
        <p:nvSpPr>
          <p:cNvPr id="12" name="11 CuadroTexto"/>
          <p:cNvSpPr txBox="1"/>
          <p:nvPr/>
        </p:nvSpPr>
        <p:spPr>
          <a:xfrm>
            <a:off x="1547664" y="1700808"/>
            <a:ext cx="6248485" cy="10772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sz="1600" b="1" dirty="0"/>
              <a:t>Los tóxicos pueden entrar en el organismos por varias vías</a:t>
            </a:r>
          </a:p>
          <a:p>
            <a:r>
              <a:rPr lang="es-ES_tradnl" sz="1600" b="1" dirty="0"/>
              <a:t>Medidas:</a:t>
            </a:r>
          </a:p>
          <a:p>
            <a:r>
              <a:rPr lang="es-ES_tradnl" sz="1600" b="1" dirty="0"/>
              <a:t>	- Avisar a un médico</a:t>
            </a:r>
          </a:p>
          <a:p>
            <a:r>
              <a:rPr lang="es-ES_tradnl" sz="1600" b="1" dirty="0"/>
              <a:t>	- Trasladar urgentemente al paciente</a:t>
            </a:r>
            <a:endParaRPr lang="es-ES" sz="1600" dirty="0"/>
          </a:p>
        </p:txBody>
      </p:sp>
      <p:graphicFrame>
        <p:nvGraphicFramePr>
          <p:cNvPr id="13" name="12 Tabla"/>
          <p:cNvGraphicFramePr>
            <a:graphicFrameLocks noGrp="1"/>
          </p:cNvGraphicFramePr>
          <p:nvPr>
            <p:extLst>
              <p:ext uri="{D42A27DB-BD31-4B8C-83A1-F6EECF244321}">
                <p14:modId xmlns:p14="http://schemas.microsoft.com/office/powerpoint/2010/main" val="1515724099"/>
              </p:ext>
            </p:extLst>
          </p:nvPr>
        </p:nvGraphicFramePr>
        <p:xfrm>
          <a:off x="212321" y="3212976"/>
          <a:ext cx="8838092" cy="1981200"/>
        </p:xfrm>
        <a:graphic>
          <a:graphicData uri="http://schemas.openxmlformats.org/drawingml/2006/table">
            <a:tbl>
              <a:tblPr firstRow="1" bandRow="1">
                <a:tableStyleId>{5C22544A-7EE6-4342-B048-85BDC9FD1C3A}</a:tableStyleId>
              </a:tblPr>
              <a:tblGrid>
                <a:gridCol w="1248546">
                  <a:extLst>
                    <a:ext uri="{9D8B030D-6E8A-4147-A177-3AD203B41FA5}">
                      <a16:colId xmlns:a16="http://schemas.microsoft.com/office/drawing/2014/main" val="20000"/>
                    </a:ext>
                  </a:extLst>
                </a:gridCol>
                <a:gridCol w="7589546">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Por vía respiratoria</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Sacar a la persona del ambiente</a:t>
                      </a:r>
                      <a:r>
                        <a:rPr lang="es-ES_tradnl" sz="1600" b="0" baseline="0" dirty="0">
                          <a:solidFill>
                            <a:schemeClr val="tx1"/>
                          </a:solidFill>
                        </a:rPr>
                        <a:t> tóxico. Uso de pañuelo húmedo sobre boca y nariz</a:t>
                      </a:r>
                    </a:p>
                    <a:p>
                      <a:pPr marL="285750" indent="-285750" algn="l">
                        <a:buFontTx/>
                        <a:buChar char="-"/>
                      </a:pPr>
                      <a:r>
                        <a:rPr lang="es-ES_tradnl" sz="1600" b="0" baseline="0" dirty="0">
                          <a:solidFill>
                            <a:schemeClr val="tx1"/>
                          </a:solidFill>
                        </a:rPr>
                        <a:t>Dejar respirar al paciente en ambiente limpio</a:t>
                      </a:r>
                    </a:p>
                    <a:p>
                      <a:pPr marL="285750" indent="-285750" algn="l">
                        <a:buFontTx/>
                        <a:buChar char="-"/>
                      </a:pPr>
                      <a:r>
                        <a:rPr lang="es-ES_tradnl" sz="1600" b="0" baseline="0" dirty="0">
                          <a:solidFill>
                            <a:schemeClr val="tx1"/>
                          </a:solidFill>
                        </a:rPr>
                        <a:t>Si inconsciente y no respira realizar reanimación y trasladarlo al hospital</a:t>
                      </a:r>
                      <a:endParaRPr lang="es-ES" sz="1600" b="0"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Por indigestión</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dirty="0">
                          <a:solidFill>
                            <a:schemeClr val="tx1"/>
                          </a:solidFill>
                        </a:rPr>
                        <a:t>Si ha ingerido ácidos corrosivos provocar vómito y traslado urgente</a:t>
                      </a:r>
                      <a:r>
                        <a:rPr lang="es-ES_tradnl" sz="1600" b="0" baseline="0" dirty="0">
                          <a:solidFill>
                            <a:schemeClr val="tx1"/>
                          </a:solidFill>
                        </a:rPr>
                        <a:t> al hospital</a:t>
                      </a:r>
                    </a:p>
                    <a:p>
                      <a:pPr marL="285750" indent="-285750" algn="l">
                        <a:buFontTx/>
                        <a:buChar char="-"/>
                      </a:pPr>
                      <a:r>
                        <a:rPr lang="es-ES_tradnl" sz="1600" b="0" baseline="0" dirty="0">
                          <a:solidFill>
                            <a:schemeClr val="tx1"/>
                          </a:solidFill>
                        </a:rPr>
                        <a:t>Si se encuentra empapado en líquido tóxico, colocar en PLS y enviar al hospital</a:t>
                      </a:r>
                    </a:p>
                  </a:txBody>
                  <a:tcPr>
                    <a:solidFill>
                      <a:schemeClr val="accent3">
                        <a:lumMod val="20000"/>
                        <a:lumOff val="80000"/>
                      </a:schemeClr>
                    </a:solidFill>
                  </a:tcPr>
                </a:tc>
                <a:extLst>
                  <a:ext uri="{0D108BD9-81ED-4DB2-BD59-A6C34878D82A}">
                    <a16:rowId xmlns:a16="http://schemas.microsoft.com/office/drawing/2014/main" val="10001"/>
                  </a:ext>
                </a:extLst>
              </a:tr>
              <a:tr h="355496">
                <a:tc>
                  <a:txBody>
                    <a:bodyPr/>
                    <a:lstStyle/>
                    <a:p>
                      <a:pPr marL="0" indent="0" algn="ctr">
                        <a:buFont typeface="Wingdings"/>
                        <a:buNone/>
                      </a:pPr>
                      <a:r>
                        <a:rPr lang="es-ES_tradnl" sz="1600" b="1" dirty="0">
                          <a:solidFill>
                            <a:schemeClr val="bg1"/>
                          </a:solidFill>
                        </a:rPr>
                        <a:t>Por contacto</a:t>
                      </a:r>
                      <a:endParaRPr lang="es-ES" sz="1600" b="1" dirty="0">
                        <a:solidFill>
                          <a:schemeClr val="bg1"/>
                        </a:solidFill>
                      </a:endParaRPr>
                    </a:p>
                  </a:txBody>
                  <a:tcPr anchor="ctr">
                    <a:solidFill>
                      <a:schemeClr val="accent3"/>
                    </a:solidFill>
                  </a:tcPr>
                </a:tc>
                <a:tc>
                  <a:txBody>
                    <a:bodyPr/>
                    <a:lstStyle/>
                    <a:p>
                      <a:pPr marL="285750" indent="-285750" algn="l">
                        <a:buFontTx/>
                        <a:buChar char="-"/>
                      </a:pPr>
                      <a:r>
                        <a:rPr lang="es-ES_tradnl" sz="1600" b="0" baseline="0" dirty="0">
                          <a:solidFill>
                            <a:schemeClr val="tx1"/>
                          </a:solidFill>
                        </a:rPr>
                        <a:t>Lavar la zona afectada con agua abundante y jabón, cubrir con gasa estéril y trasladar a un centro médico. No aplicar pomadas sin prescripción médica.</a:t>
                      </a:r>
                    </a:p>
                  </a:txBody>
                  <a:tcP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14" name="13 Rectángulo">
            <a:hlinkClick r:id="rId5"/>
          </p:cNvPr>
          <p:cNvSpPr/>
          <p:nvPr/>
        </p:nvSpPr>
        <p:spPr>
          <a:xfrm>
            <a:off x="619059" y="5540194"/>
            <a:ext cx="2523191"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Búsqueda:</a:t>
            </a:r>
            <a:r>
              <a:rPr lang="es-ES_tradnl" sz="1400" b="1" dirty="0">
                <a:solidFill>
                  <a:srgbClr val="C00000"/>
                </a:solidFill>
              </a:rPr>
              <a:t> “sustancias nocivas”</a:t>
            </a:r>
          </a:p>
        </p:txBody>
      </p:sp>
      <p:pic>
        <p:nvPicPr>
          <p:cNvPr id="15" name="14 Imagen"/>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2666529">
            <a:off x="299096" y="5600135"/>
            <a:ext cx="351794" cy="442037"/>
          </a:xfrm>
          <a:prstGeom prst="rect">
            <a:avLst/>
          </a:prstGeom>
        </p:spPr>
      </p:pic>
    </p:spTree>
    <p:extLst>
      <p:ext uri="{BB962C8B-B14F-4D97-AF65-F5344CB8AC3E}">
        <p14:creationId xmlns:p14="http://schemas.microsoft.com/office/powerpoint/2010/main" val="203814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5. Traslado de accidentados</a:t>
            </a:r>
          </a:p>
        </p:txBody>
      </p:sp>
      <p:sp>
        <p:nvSpPr>
          <p:cNvPr id="17" name="1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8" name="17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9" name="1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15" name="14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0" name="19 CuadroTexto"/>
          <p:cNvSpPr txBox="1"/>
          <p:nvPr/>
        </p:nvSpPr>
        <p:spPr>
          <a:xfrm>
            <a:off x="126397" y="741072"/>
            <a:ext cx="8838092"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s-ES_tradnl" sz="1600" b="1" dirty="0"/>
              <a:t>Primeros auxilios se deben prestar preferentemente en el lugar del accidente por lo que el socorrista no debe mover al accidentado salvo que esté justificado</a:t>
            </a:r>
            <a:endParaRPr lang="es-ES" sz="1600" dirty="0"/>
          </a:p>
        </p:txBody>
      </p:sp>
      <p:graphicFrame>
        <p:nvGraphicFramePr>
          <p:cNvPr id="21" name="20 Tabla"/>
          <p:cNvGraphicFramePr>
            <a:graphicFrameLocks noGrp="1"/>
          </p:cNvGraphicFramePr>
          <p:nvPr>
            <p:extLst>
              <p:ext uri="{D42A27DB-BD31-4B8C-83A1-F6EECF244321}">
                <p14:modId xmlns:p14="http://schemas.microsoft.com/office/powerpoint/2010/main" val="324399073"/>
              </p:ext>
            </p:extLst>
          </p:nvPr>
        </p:nvGraphicFramePr>
        <p:xfrm>
          <a:off x="114317" y="1401880"/>
          <a:ext cx="8850172" cy="4663440"/>
        </p:xfrm>
        <a:graphic>
          <a:graphicData uri="http://schemas.openxmlformats.org/drawingml/2006/table">
            <a:tbl>
              <a:tblPr firstRow="1" bandRow="1">
                <a:tableStyleId>{5C22544A-7EE6-4342-B048-85BDC9FD1C3A}</a:tableStyleId>
              </a:tblPr>
              <a:tblGrid>
                <a:gridCol w="1363200">
                  <a:extLst>
                    <a:ext uri="{9D8B030D-6E8A-4147-A177-3AD203B41FA5}">
                      <a16:colId xmlns:a16="http://schemas.microsoft.com/office/drawing/2014/main" val="20000"/>
                    </a:ext>
                  </a:extLst>
                </a:gridCol>
                <a:gridCol w="7486972">
                  <a:extLst>
                    <a:ext uri="{9D8B030D-6E8A-4147-A177-3AD203B41FA5}">
                      <a16:colId xmlns:a16="http://schemas.microsoft.com/office/drawing/2014/main" val="20001"/>
                    </a:ext>
                  </a:extLst>
                </a:gridCol>
              </a:tblGrid>
              <a:tr h="370840">
                <a:tc>
                  <a:txBody>
                    <a:bodyPr/>
                    <a:lstStyle/>
                    <a:p>
                      <a:pPr algn="ctr"/>
                      <a:r>
                        <a:rPr lang="es-ES_tradnl" sz="1600" b="1" dirty="0">
                          <a:solidFill>
                            <a:schemeClr val="bg1"/>
                          </a:solidFill>
                        </a:rPr>
                        <a:t>En camilla</a:t>
                      </a:r>
                      <a:endParaRPr lang="es-ES" sz="1600" b="1" dirty="0">
                        <a:solidFill>
                          <a:schemeClr val="bg1"/>
                        </a:solidFill>
                      </a:endParaRPr>
                    </a:p>
                  </a:txBody>
                  <a:tcPr anchor="ctr">
                    <a:solidFill>
                      <a:schemeClr val="tx2"/>
                    </a:solidFill>
                  </a:tcPr>
                </a:tc>
                <a:tc>
                  <a:txBody>
                    <a:bodyPr/>
                    <a:lstStyle/>
                    <a:p>
                      <a:pPr marL="285750" indent="-285750" algn="l">
                        <a:buFontTx/>
                        <a:buChar char="-"/>
                      </a:pPr>
                      <a:r>
                        <a:rPr lang="es-ES_tradnl" sz="1600" b="0" dirty="0">
                          <a:solidFill>
                            <a:schemeClr val="tx1"/>
                          </a:solidFill>
                        </a:rPr>
                        <a:t>Llevar la camilla a la víctima</a:t>
                      </a:r>
                    </a:p>
                    <a:p>
                      <a:pPr marL="285750" indent="-285750" algn="l">
                        <a:buFontTx/>
                        <a:buChar char="-"/>
                      </a:pPr>
                      <a:r>
                        <a:rPr lang="es-ES_tradnl" sz="1600" b="0" dirty="0">
                          <a:solidFill>
                            <a:schemeClr val="tx1"/>
                          </a:solidFill>
                        </a:rPr>
                        <a:t>Situar el cuerpo lo más derecho posible</a:t>
                      </a:r>
                    </a:p>
                    <a:p>
                      <a:pPr marL="285750" indent="-285750" algn="l">
                        <a:buFontTx/>
                        <a:buChar char="-"/>
                      </a:pPr>
                      <a:r>
                        <a:rPr lang="es-ES_tradnl" sz="1600" b="0" baseline="0" dirty="0">
                          <a:solidFill>
                            <a:schemeClr val="tx1"/>
                          </a:solidFill>
                        </a:rPr>
                        <a:t>Una persona coge la cabeza, otra la cintura, la tercera de las piernas y una cuarta persona introduce la camilla por debajo</a:t>
                      </a:r>
                    </a:p>
                    <a:p>
                      <a:pPr marL="285750" indent="-285750" algn="l">
                        <a:buFontTx/>
                        <a:buChar char="-"/>
                      </a:pPr>
                      <a:r>
                        <a:rPr lang="es-ES_tradnl" sz="1600" b="0" baseline="0" dirty="0">
                          <a:solidFill>
                            <a:schemeClr val="tx1"/>
                          </a:solidFill>
                        </a:rPr>
                        <a:t>Traslado de accidentado de columna vertebral hay que movilizar lo menos posible</a:t>
                      </a:r>
                      <a:endParaRPr lang="es-ES" sz="16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355496">
                <a:tc>
                  <a:txBody>
                    <a:bodyPr/>
                    <a:lstStyle/>
                    <a:p>
                      <a:pPr marL="0" indent="0" algn="ctr">
                        <a:buFont typeface="Wingdings"/>
                        <a:buNone/>
                      </a:pPr>
                      <a:r>
                        <a:rPr lang="es-ES_tradnl" sz="1600" b="1" dirty="0">
                          <a:solidFill>
                            <a:schemeClr val="bg1"/>
                          </a:solidFill>
                          <a:sym typeface="Wingdings" panose="05000000000000000000" pitchFamily="2" charset="2"/>
                        </a:rPr>
                        <a:t>Por</a:t>
                      </a:r>
                      <a:r>
                        <a:rPr lang="es-ES_tradnl" sz="1600" b="1" baseline="0" dirty="0">
                          <a:solidFill>
                            <a:schemeClr val="bg1"/>
                          </a:solidFill>
                          <a:sym typeface="Wingdings" panose="05000000000000000000" pitchFamily="2" charset="2"/>
                        </a:rPr>
                        <a:t> medios improvisados</a:t>
                      </a:r>
                      <a:endParaRPr lang="es-ES" sz="1600" b="1" dirty="0">
                        <a:solidFill>
                          <a:schemeClr val="bg1"/>
                        </a:solidFill>
                      </a:endParaRPr>
                    </a:p>
                  </a:txBody>
                  <a:tcPr anchor="ctr">
                    <a:solidFill>
                      <a:schemeClr val="tx2"/>
                    </a:solidFill>
                  </a:tcPr>
                </a:tc>
                <a:tc>
                  <a:txBody>
                    <a:bodyPr/>
                    <a:lstStyle/>
                    <a:p>
                      <a:pPr marL="285750" indent="-285750" algn="l">
                        <a:buFontTx/>
                        <a:buChar char="-"/>
                      </a:pPr>
                      <a:r>
                        <a:rPr lang="es-ES_tradnl" sz="1600" b="0" dirty="0">
                          <a:solidFill>
                            <a:schemeClr val="tx1"/>
                          </a:solidFill>
                        </a:rPr>
                        <a:t>Si no se dispone de camilla: puertas, escaleras de mano…</a:t>
                      </a:r>
                      <a:endParaRPr lang="es-ES" sz="16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355496">
                <a:tc>
                  <a:txBody>
                    <a:bodyPr/>
                    <a:lstStyle/>
                    <a:p>
                      <a:pPr marL="0" indent="0" algn="ctr">
                        <a:buFont typeface="Wingdings"/>
                        <a:buNone/>
                      </a:pPr>
                      <a:r>
                        <a:rPr lang="es-ES_tradnl" sz="1600" b="1" dirty="0">
                          <a:solidFill>
                            <a:schemeClr val="bg1"/>
                          </a:solidFill>
                        </a:rPr>
                        <a:t>A mano</a:t>
                      </a:r>
                      <a:endParaRPr lang="es-ES" sz="1600" b="1" dirty="0">
                        <a:solidFill>
                          <a:schemeClr val="bg1"/>
                        </a:solidFill>
                      </a:endParaRPr>
                    </a:p>
                  </a:txBody>
                  <a:tcPr anchor="ctr">
                    <a:solidFill>
                      <a:schemeClr val="tx2"/>
                    </a:solidFill>
                  </a:tcPr>
                </a:tc>
                <a:tc>
                  <a:txBody>
                    <a:bodyPr/>
                    <a:lstStyle/>
                    <a:p>
                      <a:pPr marL="285750" indent="-285750" algn="l">
                        <a:buFontTx/>
                        <a:buChar char="-"/>
                      </a:pPr>
                      <a:r>
                        <a:rPr lang="es-ES_tradnl" sz="1600" b="0" dirty="0">
                          <a:solidFill>
                            <a:schemeClr val="tx1"/>
                          </a:solidFill>
                        </a:rPr>
                        <a:t>Traslado a mano de un socorrista</a:t>
                      </a:r>
                    </a:p>
                    <a:p>
                      <a:pPr marL="742950" lvl="1" indent="-285750" algn="l">
                        <a:buFont typeface="Wingdings" panose="05000000000000000000" pitchFamily="2" charset="2"/>
                        <a:buChar char="§"/>
                      </a:pPr>
                      <a:r>
                        <a:rPr lang="es-ES_tradnl" sz="1600" b="0" dirty="0">
                          <a:solidFill>
                            <a:schemeClr val="tx1"/>
                          </a:solidFill>
                        </a:rPr>
                        <a:t>Maniobra de Rautek </a:t>
                      </a:r>
                      <a:r>
                        <a:rPr lang="es-ES_tradnl" sz="1600" b="0" dirty="0">
                          <a:solidFill>
                            <a:schemeClr val="tx1"/>
                          </a:solidFill>
                          <a:sym typeface="Wingdings" panose="05000000000000000000" pitchFamily="2" charset="2"/>
                        </a:rPr>
                        <a:t> transportar al accidentado tirando</a:t>
                      </a:r>
                      <a:r>
                        <a:rPr lang="es-ES_tradnl" sz="1600" b="0" baseline="0" dirty="0">
                          <a:solidFill>
                            <a:schemeClr val="tx1"/>
                          </a:solidFill>
                          <a:sym typeface="Wingdings" panose="05000000000000000000" pitchFamily="2" charset="2"/>
                        </a:rPr>
                        <a:t> de él desde atrás, cogiéndolo por las axilas y arrastrando sus piernas</a:t>
                      </a:r>
                    </a:p>
                    <a:p>
                      <a:pPr marL="742950" lvl="1" indent="-285750" algn="l">
                        <a:buFont typeface="Wingdings" panose="05000000000000000000" pitchFamily="2" charset="2"/>
                        <a:buChar char="§"/>
                      </a:pPr>
                      <a:r>
                        <a:rPr lang="es-ES_tradnl" sz="1600" b="0" baseline="0" dirty="0">
                          <a:solidFill>
                            <a:schemeClr val="tx1"/>
                          </a:solidFill>
                          <a:sym typeface="Wingdings" panose="05000000000000000000" pitchFamily="2" charset="2"/>
                        </a:rPr>
                        <a:t>También puede arrastrarlo manteniéndose el socorrista en cuclillas, situando al paciente entre sus piernas y brazos y atándolo a sus axilas con un pañuelo que se une al cuello del socorrista</a:t>
                      </a:r>
                    </a:p>
                    <a:p>
                      <a:pPr marL="742950" lvl="1" indent="-285750" algn="l">
                        <a:buFont typeface="Wingdings" panose="05000000000000000000" pitchFamily="2" charset="2"/>
                        <a:buChar char="§"/>
                      </a:pPr>
                      <a:r>
                        <a:rPr lang="es-ES_tradnl" sz="1600" b="0" baseline="0" dirty="0">
                          <a:solidFill>
                            <a:schemeClr val="tx1"/>
                          </a:solidFill>
                          <a:sym typeface="Wingdings" panose="05000000000000000000" pitchFamily="2" charset="2"/>
                        </a:rPr>
                        <a:t>Si consciente y anda, se pasa uno de sus brazos por nuestro hombro, le cogemos la mano y pasamos nuestro brazo por la espalda del paciente</a:t>
                      </a:r>
                    </a:p>
                    <a:p>
                      <a:pPr marL="742950" lvl="1" indent="-285750" algn="l">
                        <a:buFont typeface="Wingdings" panose="05000000000000000000" pitchFamily="2" charset="2"/>
                        <a:buChar char="§"/>
                      </a:pPr>
                      <a:r>
                        <a:rPr lang="es-ES_tradnl" sz="1600" b="0" baseline="0" dirty="0">
                          <a:solidFill>
                            <a:schemeClr val="tx1"/>
                          </a:solidFill>
                          <a:sym typeface="Wingdings" panose="05000000000000000000" pitchFamily="2" charset="2"/>
                        </a:rPr>
                        <a:t>Si está consciente se le puede llevar a hombros o a caballo</a:t>
                      </a:r>
                    </a:p>
                    <a:p>
                      <a:pPr marL="0" lvl="0" indent="0" algn="l">
                        <a:buFont typeface="Wingdings" panose="05000000000000000000" pitchFamily="2" charset="2"/>
                        <a:buNone/>
                      </a:pPr>
                      <a:r>
                        <a:rPr lang="es-ES_tradnl" sz="1600" b="0" baseline="0" dirty="0">
                          <a:solidFill>
                            <a:schemeClr val="tx1"/>
                          </a:solidFill>
                          <a:sym typeface="Wingdings" panose="05000000000000000000" pitchFamily="2" charset="2"/>
                        </a:rPr>
                        <a:t>- Traslado a mano por parte de 2 socorristas</a:t>
                      </a:r>
                    </a:p>
                    <a:p>
                      <a:pPr marL="742950" lvl="1" indent="-285750" algn="l">
                        <a:buFont typeface="Wingdings" panose="05000000000000000000" pitchFamily="2" charset="2"/>
                        <a:buChar char="§"/>
                      </a:pPr>
                      <a:r>
                        <a:rPr lang="es-ES_tradnl" sz="1600" b="0" dirty="0">
                          <a:solidFill>
                            <a:schemeClr val="tx1"/>
                          </a:solidFill>
                        </a:rPr>
                        <a:t>Es la posición de “la silla de la reina”</a:t>
                      </a:r>
                      <a:endParaRPr lang="es-ES" sz="16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618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6. Botiquín de primeros auxilios</a:t>
            </a:r>
          </a:p>
        </p:txBody>
      </p:sp>
      <p:sp>
        <p:nvSpPr>
          <p:cNvPr id="17" name="16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8" name="17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9" name="1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3" name="2 CuadroTexto"/>
          <p:cNvSpPr txBox="1"/>
          <p:nvPr/>
        </p:nvSpPr>
        <p:spPr>
          <a:xfrm>
            <a:off x="126396" y="827422"/>
            <a:ext cx="883809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_tradnl" b="1" dirty="0"/>
              <a:t>Contar con local de primeros auxilios empresas de &gt; 50 trabajadores o &gt;25 por su peligrosidad </a:t>
            </a:r>
            <a:r>
              <a:rPr lang="es-ES_tradnl" b="1" dirty="0">
                <a:sym typeface="Wingdings" panose="05000000000000000000" pitchFamily="2" charset="2"/>
              </a:rPr>
              <a:t> según autoridad laboral</a:t>
            </a:r>
            <a:endParaRPr lang="es-ES" b="1" dirty="0"/>
          </a:p>
        </p:txBody>
      </p:sp>
      <p:sp>
        <p:nvSpPr>
          <p:cNvPr id="13" name="12 CuadroTexto"/>
          <p:cNvSpPr txBox="1"/>
          <p:nvPr/>
        </p:nvSpPr>
        <p:spPr>
          <a:xfrm>
            <a:off x="94791" y="1626153"/>
            <a:ext cx="8838092"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_tradnl" sz="1600" b="1" dirty="0"/>
              <a:t>Las empresas han de disponer de un botiquín portátil de primeros auxilios (lo ofrece </a:t>
            </a:r>
            <a:r>
              <a:rPr lang="es-ES_tradnl" sz="1600" b="1"/>
              <a:t>la Mutua) </a:t>
            </a:r>
            <a:endParaRPr lang="es-ES" sz="1600" b="1" dirty="0"/>
          </a:p>
        </p:txBody>
      </p:sp>
      <p:graphicFrame>
        <p:nvGraphicFramePr>
          <p:cNvPr id="6" name="5 Diagrama"/>
          <p:cNvGraphicFramePr/>
          <p:nvPr>
            <p:extLst>
              <p:ext uri="{D42A27DB-BD31-4B8C-83A1-F6EECF244321}">
                <p14:modId xmlns:p14="http://schemas.microsoft.com/office/powerpoint/2010/main" val="2083450603"/>
              </p:ext>
            </p:extLst>
          </p:nvPr>
        </p:nvGraphicFramePr>
        <p:xfrm>
          <a:off x="97097" y="2132856"/>
          <a:ext cx="8838092" cy="4032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855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6" name="15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7" name="6 Flecha derecha">
            <a:hlinkClick r:id="rId4" action="ppaction://hlinksldjump"/>
          </p:cNvPr>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0" name="1 Título"/>
          <p:cNvSpPr txBox="1">
            <a:spLocks/>
          </p:cNvSpPr>
          <p:nvPr/>
        </p:nvSpPr>
        <p:spPr>
          <a:xfrm>
            <a:off x="173589" y="1683"/>
            <a:ext cx="8229600" cy="69101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s-ES_tradnl" b="1" dirty="0"/>
              <a:t>El plan de autoprotección</a:t>
            </a:r>
          </a:p>
        </p:txBody>
      </p:sp>
      <p:sp>
        <p:nvSpPr>
          <p:cNvPr id="31" name="30 Rectángulo"/>
          <p:cNvSpPr/>
          <p:nvPr/>
        </p:nvSpPr>
        <p:spPr>
          <a:xfrm>
            <a:off x="173589" y="777260"/>
            <a:ext cx="8569583" cy="369332"/>
          </a:xfrm>
          <a:prstGeom prst="rect">
            <a:avLst/>
          </a:prstGeom>
        </p:spPr>
        <p:txBody>
          <a:bodyPr wrap="square">
            <a:spAutoFit/>
          </a:bodyPr>
          <a:lstStyle/>
          <a:p>
            <a:pPr lvl="0" algn="ctr"/>
            <a:r>
              <a:rPr lang="es-ES_tradnl" dirty="0">
                <a:solidFill>
                  <a:prstClr val="black"/>
                </a:solidFill>
              </a:rPr>
              <a:t>Por la LPRL/1995 </a:t>
            </a:r>
            <a:r>
              <a:rPr lang="es-ES_tradnl" dirty="0">
                <a:solidFill>
                  <a:prstClr val="black"/>
                </a:solidFill>
                <a:sym typeface="Wingdings" panose="05000000000000000000" pitchFamily="2" charset="2"/>
              </a:rPr>
              <a:t></a:t>
            </a:r>
            <a:r>
              <a:rPr lang="es-ES_tradnl" dirty="0">
                <a:solidFill>
                  <a:prstClr val="black"/>
                </a:solidFill>
              </a:rPr>
              <a:t>Las empresas tienen la obligación de elaborar un </a:t>
            </a:r>
            <a:r>
              <a:rPr lang="es-ES_tradnl" b="1" i="1" dirty="0">
                <a:solidFill>
                  <a:prstClr val="black"/>
                </a:solidFill>
              </a:rPr>
              <a:t>plan de emergencias</a:t>
            </a:r>
          </a:p>
        </p:txBody>
      </p:sp>
      <p:sp>
        <p:nvSpPr>
          <p:cNvPr id="34" name="33 Rectángulo"/>
          <p:cNvSpPr/>
          <p:nvPr/>
        </p:nvSpPr>
        <p:spPr>
          <a:xfrm>
            <a:off x="296875" y="1268760"/>
            <a:ext cx="8277026" cy="1077218"/>
          </a:xfrm>
          <a:prstGeom prst="rect">
            <a:avLst/>
          </a:prstGeom>
          <a:ln>
            <a:solidFill>
              <a:srgbClr val="92D050"/>
            </a:solidFill>
          </a:ln>
        </p:spPr>
        <p:txBody>
          <a:bodyPr wrap="square">
            <a:spAutoFit/>
          </a:bodyPr>
          <a:lstStyle/>
          <a:p>
            <a:pPr marL="285750" indent="-285750">
              <a:buFont typeface="Wingdings" panose="05000000000000000000" pitchFamily="2" charset="2"/>
              <a:buChar char="§"/>
            </a:pPr>
            <a:r>
              <a:rPr lang="es-ES_tradnl" sz="1600" dirty="0"/>
              <a:t>Documento cuya finalidad es disponer de personas y medios organizados para hacer frente a las situaciones de emergencia y de los medios de protección necesarios</a:t>
            </a:r>
            <a:endParaRPr lang="es-ES" sz="1600" dirty="0"/>
          </a:p>
          <a:p>
            <a:pPr marL="285750" indent="-285750">
              <a:buFont typeface="Wingdings" panose="05000000000000000000" pitchFamily="2" charset="2"/>
              <a:buChar char="§"/>
            </a:pPr>
            <a:r>
              <a:rPr lang="es-ES_tradnl" sz="1600" dirty="0">
                <a:solidFill>
                  <a:prstClr val="black"/>
                </a:solidFill>
                <a:sym typeface="Wingdings" pitchFamily="2" charset="2"/>
              </a:rPr>
              <a:t>Se designa al personal encargado </a:t>
            </a:r>
          </a:p>
          <a:p>
            <a:pPr marL="285750" indent="-285750">
              <a:buFont typeface="Wingdings" panose="05000000000000000000" pitchFamily="2" charset="2"/>
              <a:buChar char="§"/>
            </a:pPr>
            <a:r>
              <a:rPr lang="es-ES_tradnl" sz="1600" dirty="0">
                <a:solidFill>
                  <a:prstClr val="black"/>
                </a:solidFill>
                <a:sym typeface="Wingdings" pitchFamily="2" charset="2"/>
              </a:rPr>
              <a:t>El plan debe establecer coordinación con servicios externos</a:t>
            </a:r>
            <a:endParaRPr lang="es-ES" sz="1600" dirty="0"/>
          </a:p>
        </p:txBody>
      </p:sp>
      <p:sp>
        <p:nvSpPr>
          <p:cNvPr id="3" name="2 CuadroTexto"/>
          <p:cNvSpPr txBox="1"/>
          <p:nvPr/>
        </p:nvSpPr>
        <p:spPr>
          <a:xfrm>
            <a:off x="386182" y="2947494"/>
            <a:ext cx="8496944"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q"/>
            </a:pPr>
            <a:r>
              <a:rPr lang="es-ES_tradnl" sz="1600" dirty="0">
                <a:sym typeface="Wingdings" panose="05000000000000000000" pitchFamily="2" charset="2"/>
              </a:rPr>
              <a:t>Documento que establece cada empresa para prevenir y controlar los riesgos sobre las personas y los bienes  elaborado por un técnico especialista </a:t>
            </a:r>
          </a:p>
          <a:p>
            <a:pPr marL="285750" indent="-285750">
              <a:buFont typeface="Wingdings" panose="05000000000000000000" pitchFamily="2" charset="2"/>
              <a:buChar char="q"/>
            </a:pPr>
            <a:r>
              <a:rPr lang="es-ES_tradnl" sz="1600" dirty="0">
                <a:sym typeface="Wingdings" panose="05000000000000000000" pitchFamily="2" charset="2"/>
              </a:rPr>
              <a:t>Respuesta a posibles situaciones de emergencia </a:t>
            </a:r>
          </a:p>
          <a:p>
            <a:pPr marL="285750" indent="-285750">
              <a:buFont typeface="Wingdings" panose="05000000000000000000" pitchFamily="2" charset="2"/>
              <a:buChar char="q"/>
            </a:pPr>
            <a:r>
              <a:rPr lang="es-ES_tradnl" sz="1600" dirty="0">
                <a:sym typeface="Wingdings" panose="05000000000000000000" pitchFamily="2" charset="2"/>
              </a:rPr>
              <a:t>Coordinación con Protección Civil</a:t>
            </a:r>
            <a:endParaRPr lang="es-ES" sz="1600" dirty="0"/>
          </a:p>
        </p:txBody>
      </p:sp>
      <p:sp>
        <p:nvSpPr>
          <p:cNvPr id="4" name="3 Rectángulo"/>
          <p:cNvSpPr/>
          <p:nvPr/>
        </p:nvSpPr>
        <p:spPr>
          <a:xfrm>
            <a:off x="173589" y="2543128"/>
            <a:ext cx="4643214" cy="369332"/>
          </a:xfrm>
          <a:prstGeom prst="rect">
            <a:avLst/>
          </a:prstGeom>
        </p:spPr>
        <p:txBody>
          <a:bodyPr wrap="square">
            <a:spAutoFit/>
          </a:bodyPr>
          <a:lstStyle/>
          <a:p>
            <a:pPr lvl="0"/>
            <a:r>
              <a:rPr lang="es-ES_tradnl" dirty="0">
                <a:solidFill>
                  <a:prstClr val="black"/>
                </a:solidFill>
              </a:rPr>
              <a:t>Normativa sobre </a:t>
            </a:r>
            <a:r>
              <a:rPr lang="es-ES_tradnl" b="1" i="1" dirty="0">
                <a:solidFill>
                  <a:prstClr val="black"/>
                </a:solidFill>
              </a:rPr>
              <a:t>planes de autoprotección </a:t>
            </a:r>
          </a:p>
        </p:txBody>
      </p:sp>
      <p:sp>
        <p:nvSpPr>
          <p:cNvPr id="5" name="4 CuadroTexto"/>
          <p:cNvSpPr txBox="1"/>
          <p:nvPr/>
        </p:nvSpPr>
        <p:spPr>
          <a:xfrm>
            <a:off x="173587" y="4760277"/>
            <a:ext cx="2741915"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s-ES_tradnl" b="1" dirty="0"/>
              <a:t>Partes del plan de emergencias</a:t>
            </a:r>
            <a:endParaRPr lang="es-ES" b="1" dirty="0"/>
          </a:p>
        </p:txBody>
      </p:sp>
      <p:sp>
        <p:nvSpPr>
          <p:cNvPr id="8" name="7 Abrir llave"/>
          <p:cNvSpPr/>
          <p:nvPr/>
        </p:nvSpPr>
        <p:spPr>
          <a:xfrm>
            <a:off x="3094408" y="4293096"/>
            <a:ext cx="276200" cy="1656184"/>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9" name="8 CuadroTexto">
            <a:hlinkClick r:id="rId5" action="ppaction://hlinksldjump"/>
          </p:cNvPr>
          <p:cNvSpPr txBox="1"/>
          <p:nvPr/>
        </p:nvSpPr>
        <p:spPr>
          <a:xfrm>
            <a:off x="3370607" y="4437112"/>
            <a:ext cx="328962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dirty="0"/>
              <a:t>Clasificación de las emergencias</a:t>
            </a:r>
            <a:endParaRPr lang="es-ES" dirty="0"/>
          </a:p>
        </p:txBody>
      </p:sp>
      <p:sp>
        <p:nvSpPr>
          <p:cNvPr id="30" name="29 CuadroTexto">
            <a:hlinkClick r:id="rId6" action="ppaction://hlinksldjump"/>
          </p:cNvPr>
          <p:cNvSpPr txBox="1"/>
          <p:nvPr/>
        </p:nvSpPr>
        <p:spPr>
          <a:xfrm>
            <a:off x="3374177" y="4963551"/>
            <a:ext cx="3862119"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dirty="0"/>
              <a:t>Actuaciones en caso de emergencia</a:t>
            </a:r>
            <a:endParaRPr lang="es-ES" dirty="0"/>
          </a:p>
        </p:txBody>
      </p:sp>
      <p:sp>
        <p:nvSpPr>
          <p:cNvPr id="37" name="36 CuadroTexto">
            <a:hlinkClick r:id="rId7" action="ppaction://hlinksldjump"/>
          </p:cNvPr>
          <p:cNvSpPr txBox="1"/>
          <p:nvPr/>
        </p:nvSpPr>
        <p:spPr>
          <a:xfrm>
            <a:off x="3387307" y="5444767"/>
            <a:ext cx="328962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dirty="0"/>
              <a:t>Equipos de emergencia</a:t>
            </a:r>
            <a:endParaRPr lang="es-ES" dirty="0"/>
          </a:p>
        </p:txBody>
      </p:sp>
      <p:pic>
        <p:nvPicPr>
          <p:cNvPr id="39" name="38 Imagen"/>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7875758" flipH="1" flipV="1">
            <a:off x="6755612" y="4454793"/>
            <a:ext cx="358671" cy="450678"/>
          </a:xfrm>
          <a:prstGeom prst="rect">
            <a:avLst/>
          </a:prstGeom>
        </p:spPr>
      </p:pic>
      <p:pic>
        <p:nvPicPr>
          <p:cNvPr id="40" name="39 Imagen"/>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7875758" flipH="1" flipV="1">
            <a:off x="7310070" y="5021632"/>
            <a:ext cx="358671" cy="450678"/>
          </a:xfrm>
          <a:prstGeom prst="rect">
            <a:avLst/>
          </a:prstGeom>
        </p:spPr>
      </p:pic>
      <p:pic>
        <p:nvPicPr>
          <p:cNvPr id="43" name="42 Imagen"/>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7875758" flipH="1" flipV="1">
            <a:off x="6734749" y="5474292"/>
            <a:ext cx="358671" cy="450678"/>
          </a:xfrm>
          <a:prstGeom prst="rect">
            <a:avLst/>
          </a:prstGeom>
        </p:spPr>
      </p:pic>
      <p:sp>
        <p:nvSpPr>
          <p:cNvPr id="44" name="43 Rectángulo">
            <a:hlinkClick r:id="rId8"/>
          </p:cNvPr>
          <p:cNvSpPr/>
          <p:nvPr/>
        </p:nvSpPr>
        <p:spPr>
          <a:xfrm>
            <a:off x="409977" y="5699631"/>
            <a:ext cx="2549417"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Búsqueda:  </a:t>
            </a:r>
            <a:r>
              <a:rPr lang="es-ES_tradnl" sz="1400" b="1" dirty="0">
                <a:solidFill>
                  <a:srgbClr val="C00000"/>
                </a:solidFill>
                <a:effectLst>
                  <a:outerShdw blurRad="38100" dist="38100" dir="2700000" algn="tl">
                    <a:srgbClr val="000000">
                      <a:alpha val="43137"/>
                    </a:srgbClr>
                  </a:outerShdw>
                </a:effectLst>
              </a:rPr>
              <a:t>Plan autoprotección</a:t>
            </a:r>
          </a:p>
        </p:txBody>
      </p:sp>
      <p:pic>
        <p:nvPicPr>
          <p:cNvPr id="45" name="44 Imagen"/>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rot="2666529">
            <a:off x="150428" y="5730196"/>
            <a:ext cx="351794" cy="442037"/>
          </a:xfrm>
          <a:prstGeom prst="rect">
            <a:avLst/>
          </a:prstGeom>
        </p:spPr>
      </p:pic>
    </p:spTree>
    <p:extLst>
      <p:ext uri="{BB962C8B-B14F-4D97-AF65-F5344CB8AC3E}">
        <p14:creationId xmlns:p14="http://schemas.microsoft.com/office/powerpoint/2010/main" val="12636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Flecha izquierda">
            <a:hlinkClick r:id="rId2" action="ppaction://hlinksldjump"/>
          </p:cNvPr>
          <p:cNvSpPr/>
          <p:nvPr/>
        </p:nvSpPr>
        <p:spPr>
          <a:xfrm>
            <a:off x="71389" y="6237312"/>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8" name="1 Título"/>
          <p:cNvSpPr txBox="1">
            <a:spLocks/>
          </p:cNvSpPr>
          <p:nvPr/>
        </p:nvSpPr>
        <p:spPr>
          <a:xfrm>
            <a:off x="173589" y="1683"/>
            <a:ext cx="8229600" cy="69101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1. El plan de autoprotección</a:t>
            </a:r>
          </a:p>
        </p:txBody>
      </p:sp>
      <p:sp>
        <p:nvSpPr>
          <p:cNvPr id="34" name="33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1" name="20 CuadroTexto"/>
          <p:cNvSpPr txBox="1"/>
          <p:nvPr/>
        </p:nvSpPr>
        <p:spPr>
          <a:xfrm>
            <a:off x="244134" y="1012771"/>
            <a:ext cx="328962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dirty="0"/>
              <a:t>Clasificación de las emergencias</a:t>
            </a:r>
            <a:endParaRPr lang="es-ES" dirty="0"/>
          </a:p>
        </p:txBody>
      </p:sp>
      <p:sp>
        <p:nvSpPr>
          <p:cNvPr id="3" name="2 CuadroTexto"/>
          <p:cNvSpPr txBox="1"/>
          <p:nvPr/>
        </p:nvSpPr>
        <p:spPr>
          <a:xfrm>
            <a:off x="244134" y="1844824"/>
            <a:ext cx="8504330" cy="646331"/>
          </a:xfrm>
          <a:prstGeom prst="rect">
            <a:avLst/>
          </a:prstGeom>
          <a:noFill/>
        </p:spPr>
        <p:txBody>
          <a:bodyPr wrap="square" rtlCol="0">
            <a:spAutoFit/>
          </a:bodyPr>
          <a:lstStyle/>
          <a:p>
            <a:r>
              <a:rPr lang="es-ES_tradnl" dirty="0"/>
              <a:t>Establecer las posibles situaciones de emergencia y clasificarlas atendiendo a su gravedad, tipo de riesgo, ocupación y medios humanos que se ven afectados</a:t>
            </a: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3527078349"/>
              </p:ext>
            </p:extLst>
          </p:nvPr>
        </p:nvGraphicFramePr>
        <p:xfrm>
          <a:off x="281198" y="2996952"/>
          <a:ext cx="8504330" cy="2194560"/>
        </p:xfrm>
        <a:graphic>
          <a:graphicData uri="http://schemas.openxmlformats.org/drawingml/2006/table">
            <a:tbl>
              <a:tblPr firstRow="1" bandRow="1">
                <a:tableStyleId>{5C22544A-7EE6-4342-B048-85BDC9FD1C3A}</a:tableStyleId>
              </a:tblPr>
              <a:tblGrid>
                <a:gridCol w="2743690">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70840">
                <a:tc>
                  <a:txBody>
                    <a:bodyPr/>
                    <a:lstStyle/>
                    <a:p>
                      <a:r>
                        <a:rPr lang="es-ES_tradnl" dirty="0"/>
                        <a:t>Conato de emergencia</a:t>
                      </a:r>
                      <a:endParaRPr lang="es-ES" dirty="0"/>
                    </a:p>
                  </a:txBody>
                  <a:tcPr/>
                </a:tc>
                <a:tc>
                  <a:txBody>
                    <a:bodyPr/>
                    <a:lstStyle/>
                    <a:p>
                      <a:r>
                        <a:rPr lang="es-ES_tradnl" b="0" dirty="0">
                          <a:solidFill>
                            <a:schemeClr val="tx1"/>
                          </a:solidFill>
                        </a:rPr>
                        <a:t>Es un accidente</a:t>
                      </a:r>
                      <a:r>
                        <a:rPr lang="es-ES_tradnl" b="0" baseline="0" dirty="0">
                          <a:solidFill>
                            <a:schemeClr val="tx1"/>
                          </a:solidFill>
                        </a:rPr>
                        <a:t> de fácil control por el personal, por ejemplo apagar un fuego con el extintor en una papelera</a:t>
                      </a:r>
                      <a:endParaRPr lang="es-E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es-ES_tradnl" b="1" dirty="0">
                          <a:solidFill>
                            <a:schemeClr val="bg1"/>
                          </a:solidFill>
                        </a:rPr>
                        <a:t>Emergencia parcial</a:t>
                      </a:r>
                      <a:endParaRPr lang="es-ES" b="1" dirty="0">
                        <a:solidFill>
                          <a:schemeClr val="bg1"/>
                        </a:solidFill>
                      </a:endParaRPr>
                    </a:p>
                  </a:txBody>
                  <a:tcPr>
                    <a:solidFill>
                      <a:schemeClr val="accent1"/>
                    </a:solidFill>
                  </a:tcPr>
                </a:tc>
                <a:tc>
                  <a:txBody>
                    <a:bodyPr/>
                    <a:lstStyle/>
                    <a:p>
                      <a:r>
                        <a:rPr lang="es-ES_tradnl" b="0" dirty="0">
                          <a:solidFill>
                            <a:schemeClr val="tx1"/>
                          </a:solidFill>
                        </a:rPr>
                        <a:t>Accidente que debe ser controlado por</a:t>
                      </a:r>
                      <a:r>
                        <a:rPr lang="es-ES_tradnl" b="0" baseline="0" dirty="0">
                          <a:solidFill>
                            <a:schemeClr val="tx1"/>
                          </a:solidFill>
                        </a:rPr>
                        <a:t> medios humanos y equipos de todo el edificio</a:t>
                      </a:r>
                      <a:endParaRPr lang="es-E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r>
                        <a:rPr lang="es-ES_tradnl" b="1" dirty="0">
                          <a:solidFill>
                            <a:schemeClr val="bg1"/>
                          </a:solidFill>
                        </a:rPr>
                        <a:t>Emergencia general</a:t>
                      </a:r>
                      <a:endParaRPr lang="es-ES" b="1" dirty="0">
                        <a:solidFill>
                          <a:schemeClr val="bg1"/>
                        </a:solidFill>
                      </a:endParaRPr>
                    </a:p>
                  </a:txBody>
                  <a:tcPr>
                    <a:solidFill>
                      <a:schemeClr val="accent1"/>
                    </a:solidFill>
                  </a:tcPr>
                </a:tc>
                <a:tc>
                  <a:txBody>
                    <a:bodyPr/>
                    <a:lstStyle/>
                    <a:p>
                      <a:r>
                        <a:rPr lang="es-ES_tradnl" b="0" dirty="0">
                          <a:solidFill>
                            <a:schemeClr val="tx1"/>
                          </a:solidFill>
                        </a:rPr>
                        <a:t>Accidente que necesita de todos</a:t>
                      </a:r>
                      <a:r>
                        <a:rPr lang="es-ES_tradnl" b="0" baseline="0" dirty="0">
                          <a:solidFill>
                            <a:schemeClr val="tx1"/>
                          </a:solidFill>
                        </a:rPr>
                        <a:t> los medios humanos y materiales, incluso medios exteriores, y que conlleva evacuación del edificio</a:t>
                      </a:r>
                      <a:endParaRPr lang="es-E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2902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1. El plan de autoprotección</a:t>
            </a:r>
          </a:p>
        </p:txBody>
      </p:sp>
      <p:sp>
        <p:nvSpPr>
          <p:cNvPr id="49" name="48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50" name="49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32" name="31 CuadroTexto"/>
          <p:cNvSpPr txBox="1"/>
          <p:nvPr/>
        </p:nvSpPr>
        <p:spPr>
          <a:xfrm>
            <a:off x="5148064" y="662084"/>
            <a:ext cx="3862119"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dirty="0"/>
              <a:t>Actuaciones en caso de emergencia</a:t>
            </a:r>
            <a:endParaRPr lang="es-ES" dirty="0"/>
          </a:p>
        </p:txBody>
      </p:sp>
      <p:graphicFrame>
        <p:nvGraphicFramePr>
          <p:cNvPr id="2" name="1 Tabla"/>
          <p:cNvGraphicFramePr>
            <a:graphicFrameLocks noGrp="1"/>
          </p:cNvGraphicFramePr>
          <p:nvPr>
            <p:extLst>
              <p:ext uri="{D42A27DB-BD31-4B8C-83A1-F6EECF244321}">
                <p14:modId xmlns:p14="http://schemas.microsoft.com/office/powerpoint/2010/main" val="2139328038"/>
              </p:ext>
            </p:extLst>
          </p:nvPr>
        </p:nvGraphicFramePr>
        <p:xfrm>
          <a:off x="103834" y="1083309"/>
          <a:ext cx="8938794" cy="4973320"/>
        </p:xfrm>
        <a:graphic>
          <a:graphicData uri="http://schemas.openxmlformats.org/drawingml/2006/table">
            <a:tbl>
              <a:tblPr firstRow="1" bandRow="1">
                <a:tableStyleId>{5C22544A-7EE6-4342-B048-85BDC9FD1C3A}</a:tableStyleId>
              </a:tblPr>
              <a:tblGrid>
                <a:gridCol w="2772419">
                  <a:extLst>
                    <a:ext uri="{9D8B030D-6E8A-4147-A177-3AD203B41FA5}">
                      <a16:colId xmlns:a16="http://schemas.microsoft.com/office/drawing/2014/main" val="20000"/>
                    </a:ext>
                  </a:extLst>
                </a:gridCol>
                <a:gridCol w="6166375">
                  <a:extLst>
                    <a:ext uri="{9D8B030D-6E8A-4147-A177-3AD203B41FA5}">
                      <a16:colId xmlns:a16="http://schemas.microsoft.com/office/drawing/2014/main" val="20001"/>
                    </a:ext>
                  </a:extLst>
                </a:gridCol>
              </a:tblGrid>
              <a:tr h="370840">
                <a:tc>
                  <a:txBody>
                    <a:bodyPr/>
                    <a:lstStyle/>
                    <a:p>
                      <a:pPr algn="l"/>
                      <a:r>
                        <a:rPr lang="es-ES_tradnl" sz="1600" b="1" dirty="0">
                          <a:solidFill>
                            <a:schemeClr val="bg1"/>
                          </a:solidFill>
                        </a:rPr>
                        <a:t>Detección y alerta</a:t>
                      </a:r>
                      <a:endParaRPr lang="es-ES" sz="1600" b="1" dirty="0">
                        <a:solidFill>
                          <a:schemeClr val="bg1"/>
                        </a:solidFill>
                      </a:endParaRPr>
                    </a:p>
                  </a:txBody>
                  <a:tcPr/>
                </a:tc>
                <a:tc>
                  <a:txBody>
                    <a:bodyPr/>
                    <a:lstStyle/>
                    <a:p>
                      <a:pPr marL="285750" indent="-285750" algn="l">
                        <a:buFont typeface="Wingdings" panose="05000000000000000000" pitchFamily="2" charset="2"/>
                        <a:buChar char="q"/>
                      </a:pPr>
                      <a:r>
                        <a:rPr lang="es-ES_tradnl" sz="1600" b="0" baseline="0" dirty="0">
                          <a:solidFill>
                            <a:schemeClr val="tx1"/>
                          </a:solidFill>
                        </a:rPr>
                        <a:t>Sistema de detección: Automática (frente incendios, escapes,… ) y humana (resto de casos)</a:t>
                      </a:r>
                    </a:p>
                    <a:p>
                      <a:pPr marL="285750" lvl="0" indent="-285750" algn="l">
                        <a:buFont typeface="Wingdings" panose="05000000000000000000" pitchFamily="2" charset="2"/>
                        <a:buChar char="q"/>
                      </a:pPr>
                      <a:r>
                        <a:rPr lang="es-ES_tradnl" sz="1600" b="0" baseline="0" dirty="0">
                          <a:solidFill>
                            <a:schemeClr val="tx1"/>
                          </a:solidFill>
                        </a:rPr>
                        <a:t>Alerta se transmite por: Medios técnicos o personal designado</a:t>
                      </a:r>
                      <a:endParaRPr lang="es-ES"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algn="l"/>
                      <a:r>
                        <a:rPr lang="es-ES_tradnl" sz="1600" b="1" dirty="0">
                          <a:solidFill>
                            <a:schemeClr val="bg1"/>
                          </a:solidFill>
                        </a:rPr>
                        <a:t>Mecanismos de alarma</a:t>
                      </a:r>
                      <a:endParaRPr lang="es-ES" sz="1600" b="1" dirty="0">
                        <a:solidFill>
                          <a:schemeClr val="bg1"/>
                        </a:solidFill>
                      </a:endParaRPr>
                    </a:p>
                  </a:txBody>
                  <a:tcPr>
                    <a:solidFill>
                      <a:schemeClr val="accent1"/>
                    </a:solidFill>
                  </a:tcPr>
                </a:tc>
                <a:tc>
                  <a:txBody>
                    <a:bodyPr/>
                    <a:lstStyle/>
                    <a:p>
                      <a:pPr marL="285750" indent="-285750" algn="l">
                        <a:buFont typeface="Wingdings" panose="05000000000000000000" pitchFamily="2" charset="2"/>
                        <a:buChar char="q"/>
                      </a:pPr>
                      <a:r>
                        <a:rPr lang="es-ES_tradnl" sz="1600" b="0" baseline="0" dirty="0">
                          <a:solidFill>
                            <a:schemeClr val="tx1"/>
                          </a:solidFill>
                        </a:rPr>
                        <a:t>Aviso de emergencia a todas las personas y de evacuación en zonas en peligro</a:t>
                      </a:r>
                    </a:p>
                    <a:p>
                      <a:pPr marL="285750" lvl="0" indent="-285750" algn="l">
                        <a:buFont typeface="Wingdings" panose="05000000000000000000" pitchFamily="2" charset="2"/>
                        <a:buChar char="q"/>
                      </a:pPr>
                      <a:r>
                        <a:rPr lang="es-ES_tradnl" sz="1600" b="0" baseline="0" dirty="0">
                          <a:solidFill>
                            <a:schemeClr val="tx1"/>
                          </a:solidFill>
                        </a:rPr>
                        <a:t>Jefe de emergencias debe dar alarma y dar aviso de emergencia a ayudas externas</a:t>
                      </a:r>
                    </a:p>
                    <a:p>
                      <a:pPr marL="285750" lvl="0" indent="-285750" algn="l">
                        <a:buFont typeface="Wingdings" panose="05000000000000000000" pitchFamily="2" charset="2"/>
                        <a:buChar char="q"/>
                      </a:pPr>
                      <a:r>
                        <a:rPr lang="es-ES_tradnl" sz="1600" b="0" baseline="0" dirty="0">
                          <a:solidFill>
                            <a:schemeClr val="tx1"/>
                          </a:solidFill>
                        </a:rPr>
                        <a:t>Se transmite por: Medios técnicos o personal </a:t>
                      </a:r>
                      <a:endParaRPr lang="es-ES"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l"/>
                      <a:r>
                        <a:rPr lang="es-ES_tradnl" sz="1600" b="1" dirty="0">
                          <a:solidFill>
                            <a:schemeClr val="bg1"/>
                          </a:solidFill>
                        </a:rPr>
                        <a:t>Mecanismos de respuesta</a:t>
                      </a:r>
                      <a:endParaRPr lang="es-ES" sz="1600" b="1" dirty="0">
                        <a:solidFill>
                          <a:schemeClr val="bg1"/>
                        </a:solidFill>
                      </a:endParaRPr>
                    </a:p>
                  </a:txBody>
                  <a:tcPr>
                    <a:solidFill>
                      <a:schemeClr val="accent1"/>
                    </a:solidFill>
                  </a:tcPr>
                </a:tc>
                <a:tc>
                  <a:txBody>
                    <a:bodyPr/>
                    <a:lstStyle/>
                    <a:p>
                      <a:pPr marL="285750" indent="-285750" algn="l">
                        <a:buFont typeface="Wingdings" panose="05000000000000000000" pitchFamily="2" charset="2"/>
                        <a:buChar char="q"/>
                      </a:pPr>
                      <a:r>
                        <a:rPr lang="es-ES_tradnl" sz="1600" b="0" baseline="0" dirty="0">
                          <a:solidFill>
                            <a:schemeClr val="tx1"/>
                          </a:solidFill>
                        </a:rPr>
                        <a:t>Seguir las instrucciones</a:t>
                      </a:r>
                    </a:p>
                    <a:p>
                      <a:pPr marL="285750" indent="-285750" algn="l">
                        <a:buFont typeface="Wingdings" panose="05000000000000000000" pitchFamily="2" charset="2"/>
                        <a:buChar char="q"/>
                      </a:pPr>
                      <a:r>
                        <a:rPr lang="es-ES_tradnl" sz="1600" b="0" baseline="0" dirty="0">
                          <a:solidFill>
                            <a:schemeClr val="tx1"/>
                          </a:solidFill>
                        </a:rPr>
                        <a:t>Los equipos de primeros auxilios atienden  heridos y ayudan en la evacuación</a:t>
                      </a:r>
                    </a:p>
                    <a:p>
                      <a:pPr marL="285750" indent="-285750" algn="l">
                        <a:buFont typeface="Wingdings" panose="05000000000000000000" pitchFamily="2" charset="2"/>
                        <a:buChar char="q"/>
                      </a:pPr>
                      <a:r>
                        <a:rPr lang="es-ES_tradnl" sz="1600" b="0" baseline="0" dirty="0">
                          <a:solidFill>
                            <a:schemeClr val="tx1"/>
                          </a:solidFill>
                        </a:rPr>
                        <a:t>Los equipos de primera intervención controlan la emergencia y colaboran con ayudas externas</a:t>
                      </a:r>
                      <a:endParaRPr lang="es-ES"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algn="l"/>
                      <a:r>
                        <a:rPr lang="es-ES_tradnl" sz="1600" b="1" dirty="0">
                          <a:solidFill>
                            <a:schemeClr val="bg1"/>
                          </a:solidFill>
                        </a:rPr>
                        <a:t>Evacuación</a:t>
                      </a:r>
                      <a:endParaRPr lang="es-ES" sz="1600" b="1" dirty="0">
                        <a:solidFill>
                          <a:schemeClr val="bg1"/>
                        </a:solidFill>
                      </a:endParaRPr>
                    </a:p>
                  </a:txBody>
                  <a:tcPr>
                    <a:solidFill>
                      <a:schemeClr val="accent1"/>
                    </a:solidFill>
                  </a:tcPr>
                </a:tc>
                <a:tc>
                  <a:txBody>
                    <a:bodyPr/>
                    <a:lstStyle/>
                    <a:p>
                      <a:pPr marL="285750" indent="-285750" algn="l">
                        <a:buFont typeface="Wingdings" panose="05000000000000000000" pitchFamily="2" charset="2"/>
                        <a:buChar char="q"/>
                      </a:pPr>
                      <a:r>
                        <a:rPr lang="es-ES_tradnl" sz="1600" b="0" baseline="0" dirty="0">
                          <a:solidFill>
                            <a:schemeClr val="tx1"/>
                          </a:solidFill>
                        </a:rPr>
                        <a:t>Indicar instrucciones, puntos de reunión, recorrido y prohibiciones</a:t>
                      </a:r>
                    </a:p>
                    <a:p>
                      <a:pPr marL="285750" indent="-285750" algn="l">
                        <a:buFont typeface="Wingdings" panose="05000000000000000000" pitchFamily="2" charset="2"/>
                        <a:buChar char="q"/>
                      </a:pPr>
                      <a:r>
                        <a:rPr lang="es-ES_tradnl" sz="1600" b="0" baseline="0" dirty="0">
                          <a:solidFill>
                            <a:schemeClr val="tx1"/>
                          </a:solidFill>
                        </a:rPr>
                        <a:t>En caso de incendio tomar actuaciones específicas</a:t>
                      </a:r>
                    </a:p>
                  </a:txBody>
                  <a:tcPr>
                    <a:solidFill>
                      <a:schemeClr val="accent1">
                        <a:lumMod val="40000"/>
                        <a:lumOff val="60000"/>
                      </a:schemeClr>
                    </a:solidFill>
                  </a:tcPr>
                </a:tc>
                <a:extLst>
                  <a:ext uri="{0D108BD9-81ED-4DB2-BD59-A6C34878D82A}">
                    <a16:rowId xmlns:a16="http://schemas.microsoft.com/office/drawing/2014/main" val="10003"/>
                  </a:ext>
                </a:extLst>
              </a:tr>
              <a:tr h="370840">
                <a:tc>
                  <a:txBody>
                    <a:bodyPr/>
                    <a:lstStyle/>
                    <a:p>
                      <a:pPr algn="l"/>
                      <a:r>
                        <a:rPr lang="es-ES_tradnl" sz="1600" b="1" dirty="0">
                          <a:solidFill>
                            <a:schemeClr val="bg1"/>
                          </a:solidFill>
                        </a:rPr>
                        <a:t>Prestación</a:t>
                      </a:r>
                      <a:r>
                        <a:rPr lang="es-ES_tradnl" sz="1600" b="1" baseline="0" dirty="0">
                          <a:solidFill>
                            <a:schemeClr val="bg1"/>
                          </a:solidFill>
                        </a:rPr>
                        <a:t> de primeras ayudas</a:t>
                      </a:r>
                      <a:endParaRPr lang="es-ES" sz="1600" b="1" dirty="0">
                        <a:solidFill>
                          <a:schemeClr val="bg1"/>
                        </a:solidFill>
                      </a:endParaRPr>
                    </a:p>
                  </a:txBody>
                  <a:tcPr>
                    <a:solidFill>
                      <a:schemeClr val="accent1"/>
                    </a:solidFill>
                  </a:tcPr>
                </a:tc>
                <a:tc>
                  <a:txBody>
                    <a:bodyPr/>
                    <a:lstStyle/>
                    <a:p>
                      <a:pPr marL="285750" indent="-285750" algn="l">
                        <a:buFont typeface="Wingdings" panose="05000000000000000000" pitchFamily="2" charset="2"/>
                        <a:buChar char="q"/>
                      </a:pPr>
                      <a:r>
                        <a:rPr lang="es-ES_tradnl" sz="1600" b="0" baseline="0" dirty="0">
                          <a:solidFill>
                            <a:schemeClr val="tx1"/>
                          </a:solidFill>
                        </a:rPr>
                        <a:t>Por los trabajadores que forman los equipos de emergencia</a:t>
                      </a:r>
                      <a:endParaRPr lang="es-ES"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4"/>
                  </a:ext>
                </a:extLst>
              </a:tr>
              <a:tr h="370840">
                <a:tc>
                  <a:txBody>
                    <a:bodyPr/>
                    <a:lstStyle/>
                    <a:p>
                      <a:pPr algn="l"/>
                      <a:r>
                        <a:rPr lang="es-ES_tradnl" sz="1600" b="1" dirty="0">
                          <a:solidFill>
                            <a:schemeClr val="bg1"/>
                          </a:solidFill>
                        </a:rPr>
                        <a:t>Ayudas externas</a:t>
                      </a:r>
                      <a:endParaRPr lang="es-ES" sz="1600" b="1" dirty="0">
                        <a:solidFill>
                          <a:schemeClr val="bg1"/>
                        </a:solidFill>
                      </a:endParaRPr>
                    </a:p>
                  </a:txBody>
                  <a:tcPr>
                    <a:solidFill>
                      <a:schemeClr val="accent1"/>
                    </a:solidFill>
                  </a:tcPr>
                </a:tc>
                <a:tc>
                  <a:txBody>
                    <a:bodyPr/>
                    <a:lstStyle/>
                    <a:p>
                      <a:pPr marL="285750" indent="-285750" algn="l">
                        <a:buFont typeface="Wingdings" panose="05000000000000000000" pitchFamily="2" charset="2"/>
                        <a:buChar char="q"/>
                      </a:pPr>
                      <a:r>
                        <a:rPr lang="es-ES_tradnl" sz="1600" b="0" dirty="0">
                          <a:solidFill>
                            <a:schemeClr val="tx1"/>
                          </a:solidFill>
                        </a:rPr>
                        <a:t>El</a:t>
                      </a:r>
                      <a:r>
                        <a:rPr lang="es-ES_tradnl" sz="1600" b="0" baseline="0" dirty="0">
                          <a:solidFill>
                            <a:schemeClr val="tx1"/>
                          </a:solidFill>
                        </a:rPr>
                        <a:t> jefe de emergencias debe recibir a las ayudas exteriores e informarles</a:t>
                      </a:r>
                      <a:endParaRPr lang="es-ES"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575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32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43"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1. El plan de autoprotección</a:t>
            </a:r>
          </a:p>
        </p:txBody>
      </p:sp>
      <p:pic>
        <p:nvPicPr>
          <p:cNvPr id="44" name="43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49" name="4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50" name="49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6" name="25 CuadroTexto"/>
          <p:cNvSpPr txBox="1"/>
          <p:nvPr/>
        </p:nvSpPr>
        <p:spPr>
          <a:xfrm>
            <a:off x="83197" y="1196752"/>
            <a:ext cx="8816232" cy="1200329"/>
          </a:xfrm>
          <a:prstGeom prst="rect">
            <a:avLst/>
          </a:prstGeom>
          <a:noFill/>
        </p:spPr>
        <p:txBody>
          <a:bodyPr wrap="square" rtlCol="0">
            <a:spAutoFit/>
          </a:bodyPr>
          <a:lstStyle/>
          <a:p>
            <a:r>
              <a:rPr lang="es-ES_tradnl" dirty="0"/>
              <a:t>Se designan entre los trabajadores los distintos equipos de emergencia, los cuales deben estar formados y entrenados.</a:t>
            </a:r>
          </a:p>
          <a:p>
            <a:r>
              <a:rPr lang="es-ES_tradnl" dirty="0"/>
              <a:t>La formación continua, la información a través de carteles y los simulacros (uno al año) ayudan a actualizar estos recursos humanos en caso de emergencia</a:t>
            </a:r>
            <a:endParaRPr lang="es-ES" dirty="0"/>
          </a:p>
        </p:txBody>
      </p:sp>
      <p:sp>
        <p:nvSpPr>
          <p:cNvPr id="28" name="27 Rectángulo redondeado"/>
          <p:cNvSpPr/>
          <p:nvPr/>
        </p:nvSpPr>
        <p:spPr>
          <a:xfrm rot="21600000">
            <a:off x="323528" y="2708920"/>
            <a:ext cx="8575901" cy="309634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a:buChar char="à"/>
            </a:pPr>
            <a:r>
              <a:rPr lang="es-ES_tradnl" b="1" dirty="0">
                <a:effectLst>
                  <a:outerShdw blurRad="38100" dist="38100" dir="2700000" algn="tl">
                    <a:srgbClr val="000000">
                      <a:alpha val="43137"/>
                    </a:srgbClr>
                  </a:outerShdw>
                </a:effectLst>
                <a:sym typeface="Wingdings" panose="05000000000000000000" pitchFamily="2" charset="2"/>
              </a:rPr>
              <a:t>Jefe de emergencia </a:t>
            </a:r>
            <a:r>
              <a:rPr lang="es-ES_tradnl" dirty="0">
                <a:sym typeface="Wingdings" panose="05000000000000000000" pitchFamily="2" charset="2"/>
              </a:rPr>
              <a:t>: coordina los equipos, da alarma y coordina con el exterior</a:t>
            </a:r>
            <a:endParaRPr lang="es-ES" dirty="0">
              <a:sym typeface="Wingdings" panose="05000000000000000000" pitchFamily="2" charset="2"/>
            </a:endParaRPr>
          </a:p>
          <a:p>
            <a:pPr marL="285750" indent="-285750">
              <a:buFont typeface="Wingdings"/>
              <a:buChar char="à"/>
            </a:pPr>
            <a:r>
              <a:rPr lang="es-ES_tradnl" b="1" dirty="0">
                <a:effectLst>
                  <a:outerShdw blurRad="38100" dist="38100" dir="2700000" algn="tl">
                    <a:srgbClr val="000000">
                      <a:alpha val="43137"/>
                    </a:srgbClr>
                  </a:outerShdw>
                </a:effectLst>
                <a:sym typeface="Wingdings" panose="05000000000000000000" pitchFamily="2" charset="2"/>
              </a:rPr>
              <a:t>Jefe de intervención</a:t>
            </a:r>
            <a:r>
              <a:rPr lang="es-ES_tradnl" dirty="0">
                <a:sym typeface="Wingdings" panose="05000000000000000000" pitchFamily="2" charset="2"/>
              </a:rPr>
              <a:t>: acude al lugar de emergencia para dirigir los equipos de emergencias</a:t>
            </a:r>
          </a:p>
          <a:p>
            <a:pPr marL="285750" indent="-285750">
              <a:buFont typeface="Wingdings"/>
              <a:buChar char="à"/>
            </a:pPr>
            <a:r>
              <a:rPr lang="es-ES_tradnl" b="1" dirty="0">
                <a:effectLst>
                  <a:outerShdw blurRad="38100" dist="38100" dir="2700000" algn="tl">
                    <a:srgbClr val="000000">
                      <a:alpha val="43137"/>
                    </a:srgbClr>
                  </a:outerShdw>
                </a:effectLst>
                <a:sym typeface="Wingdings" panose="05000000000000000000" pitchFamily="2" charset="2"/>
              </a:rPr>
              <a:t>Equipo de alarma y evacuación</a:t>
            </a:r>
            <a:r>
              <a:rPr lang="es-ES_tradnl" dirty="0">
                <a:sym typeface="Wingdings" panose="05000000000000000000" pitchFamily="2" charset="2"/>
              </a:rPr>
              <a:t>: da la alarma en su zona y dirige la evacuación</a:t>
            </a:r>
          </a:p>
          <a:p>
            <a:pPr marL="285750" indent="-285750">
              <a:buFont typeface="Wingdings"/>
              <a:buChar char="à"/>
            </a:pPr>
            <a:r>
              <a:rPr lang="es-ES_tradnl" b="1" dirty="0">
                <a:effectLst>
                  <a:outerShdw blurRad="38100" dist="38100" dir="2700000" algn="tl">
                    <a:srgbClr val="000000">
                      <a:alpha val="43137"/>
                    </a:srgbClr>
                  </a:outerShdw>
                </a:effectLst>
                <a:sym typeface="Wingdings" panose="05000000000000000000" pitchFamily="2" charset="2"/>
              </a:rPr>
              <a:t>Equipo de primeros auxilios</a:t>
            </a:r>
            <a:r>
              <a:rPr lang="es-ES_tradnl" dirty="0">
                <a:sym typeface="Wingdings" panose="05000000000000000000" pitchFamily="2" charset="2"/>
              </a:rPr>
              <a:t>: presta los primeros auxilios y ayuda a la evacuación</a:t>
            </a:r>
          </a:p>
          <a:p>
            <a:pPr marL="285750" indent="-285750">
              <a:buFont typeface="Wingdings"/>
              <a:buChar char="à"/>
            </a:pPr>
            <a:r>
              <a:rPr lang="es-ES_tradnl" b="1" dirty="0">
                <a:effectLst>
                  <a:outerShdw blurRad="38100" dist="38100" dir="2700000" algn="tl">
                    <a:srgbClr val="000000">
                      <a:alpha val="43137"/>
                    </a:srgbClr>
                  </a:outerShdw>
                </a:effectLst>
                <a:sym typeface="Wingdings" panose="05000000000000000000" pitchFamily="2" charset="2"/>
              </a:rPr>
              <a:t>Equipos de primera intervención</a:t>
            </a:r>
            <a:r>
              <a:rPr lang="es-ES_tradnl" dirty="0">
                <a:sym typeface="Wingdings" panose="05000000000000000000" pitchFamily="2" charset="2"/>
              </a:rPr>
              <a:t>: controla la emergencia y los medios de que dispone la zona</a:t>
            </a:r>
          </a:p>
          <a:p>
            <a:pPr marL="285750" indent="-285750">
              <a:buFont typeface="Wingdings"/>
              <a:buChar char="à"/>
            </a:pPr>
            <a:r>
              <a:rPr lang="es-ES_tradnl" b="1" dirty="0">
                <a:effectLst>
                  <a:outerShdw blurRad="38100" dist="38100" dir="2700000" algn="tl">
                    <a:srgbClr val="000000">
                      <a:alpha val="43137"/>
                    </a:srgbClr>
                  </a:outerShdw>
                </a:effectLst>
                <a:sym typeface="Wingdings" panose="05000000000000000000" pitchFamily="2" charset="2"/>
              </a:rPr>
              <a:t>Equipo de segunda intervención</a:t>
            </a:r>
            <a:r>
              <a:rPr lang="es-ES_tradnl" dirty="0">
                <a:sym typeface="Wingdings" panose="05000000000000000000" pitchFamily="2" charset="2"/>
              </a:rPr>
              <a:t>: contribuye con los equipos de primera intervención cuando no pueden hacerse cargo por su complejidad técnica</a:t>
            </a:r>
          </a:p>
        </p:txBody>
      </p:sp>
      <p:sp>
        <p:nvSpPr>
          <p:cNvPr id="21" name="20 CuadroTexto"/>
          <p:cNvSpPr txBox="1"/>
          <p:nvPr/>
        </p:nvSpPr>
        <p:spPr>
          <a:xfrm>
            <a:off x="164959" y="827420"/>
            <a:ext cx="2358529"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_tradnl" dirty="0"/>
              <a:t>Equipos de emergencia</a:t>
            </a:r>
            <a:endParaRPr lang="es-ES" dirty="0"/>
          </a:p>
        </p:txBody>
      </p:sp>
    </p:spTree>
    <p:extLst>
      <p:ext uri="{BB962C8B-B14F-4D97-AF65-F5344CB8AC3E}">
        <p14:creationId xmlns:p14="http://schemas.microsoft.com/office/powerpoint/2010/main" val="150553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9 CuadroTexto">
            <a:hlinkClick r:id="rId2" action="ppaction://hlinksldjump"/>
          </p:cNvPr>
          <p:cNvSpPr txBox="1"/>
          <p:nvPr/>
        </p:nvSpPr>
        <p:spPr>
          <a:xfrm>
            <a:off x="3139534" y="6166845"/>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46"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Primeros auxilios</a:t>
            </a:r>
          </a:p>
        </p:txBody>
      </p:sp>
      <p:pic>
        <p:nvPicPr>
          <p:cNvPr id="63" name="62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51" name="50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54" name="53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 name="1 CuadroTexto"/>
          <p:cNvSpPr txBox="1"/>
          <p:nvPr/>
        </p:nvSpPr>
        <p:spPr>
          <a:xfrm>
            <a:off x="509945" y="1628070"/>
            <a:ext cx="2192606" cy="369332"/>
          </a:xfrm>
          <a:prstGeom prst="rect">
            <a:avLst/>
          </a:prstGeom>
          <a:noFill/>
        </p:spPr>
        <p:txBody>
          <a:bodyPr wrap="square" rtlCol="0">
            <a:spAutoFit/>
          </a:bodyPr>
          <a:lstStyle/>
          <a:p>
            <a:r>
              <a:rPr lang="es-ES_tradnl" dirty="0"/>
              <a:t>Es una </a:t>
            </a:r>
            <a:r>
              <a:rPr lang="es-ES_tradnl" b="1" dirty="0"/>
              <a:t>ASISTENCIA</a:t>
            </a:r>
            <a:endParaRPr lang="es-ES" b="1" dirty="0"/>
          </a:p>
        </p:txBody>
      </p:sp>
      <p:sp>
        <p:nvSpPr>
          <p:cNvPr id="3" name="2 CuadroTexto"/>
          <p:cNvSpPr txBox="1"/>
          <p:nvPr/>
        </p:nvSpPr>
        <p:spPr>
          <a:xfrm>
            <a:off x="3258791" y="955386"/>
            <a:ext cx="200853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_tradnl" b="1" dirty="0"/>
              <a:t>Inmediata</a:t>
            </a:r>
            <a:endParaRPr lang="es-ES" b="1" dirty="0"/>
          </a:p>
        </p:txBody>
      </p:sp>
      <p:sp>
        <p:nvSpPr>
          <p:cNvPr id="13" name="12 CuadroTexto"/>
          <p:cNvSpPr txBox="1"/>
          <p:nvPr/>
        </p:nvSpPr>
        <p:spPr>
          <a:xfrm>
            <a:off x="3258791" y="1628070"/>
            <a:ext cx="200853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_tradnl" b="1" dirty="0"/>
              <a:t>Limitada</a:t>
            </a:r>
            <a:endParaRPr lang="es-ES" b="1" dirty="0"/>
          </a:p>
        </p:txBody>
      </p:sp>
      <p:sp>
        <p:nvSpPr>
          <p:cNvPr id="15" name="14 CuadroTexto"/>
          <p:cNvSpPr txBox="1"/>
          <p:nvPr/>
        </p:nvSpPr>
        <p:spPr>
          <a:xfrm>
            <a:off x="3258791" y="2243631"/>
            <a:ext cx="200853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_tradnl" b="1" dirty="0"/>
              <a:t>Temporal</a:t>
            </a:r>
            <a:endParaRPr lang="es-ES" b="1" dirty="0"/>
          </a:p>
        </p:txBody>
      </p:sp>
      <p:cxnSp>
        <p:nvCxnSpPr>
          <p:cNvPr id="5" name="4 Conector recto de flecha"/>
          <p:cNvCxnSpPr/>
          <p:nvPr/>
        </p:nvCxnSpPr>
        <p:spPr>
          <a:xfrm flipV="1">
            <a:off x="2411760" y="1330964"/>
            <a:ext cx="727774" cy="36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2429705" y="1812736"/>
            <a:ext cx="7568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2429705" y="1953239"/>
            <a:ext cx="727774" cy="380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487095" y="2782144"/>
            <a:ext cx="7735250" cy="3416320"/>
          </a:xfrm>
          <a:prstGeom prst="rect">
            <a:avLst/>
          </a:prstGeom>
          <a:noFill/>
        </p:spPr>
        <p:txBody>
          <a:bodyPr wrap="square" rtlCol="0">
            <a:spAutoFit/>
          </a:bodyPr>
          <a:lstStyle/>
          <a:p>
            <a:pPr marL="285750" indent="-285750">
              <a:buFont typeface="Arial" charset="0"/>
              <a:buChar char="•"/>
            </a:pPr>
            <a:r>
              <a:rPr lang="es-ES_tradnl" dirty="0"/>
              <a:t>Obligación moral y legal</a:t>
            </a:r>
            <a:r>
              <a:rPr lang="es-ES" dirty="0"/>
              <a:t> </a:t>
            </a:r>
            <a:r>
              <a:rPr lang="es-ES" dirty="0">
                <a:sym typeface="Wingdings" panose="05000000000000000000" pitchFamily="2" charset="2"/>
              </a:rPr>
              <a:t> delito por omisión de socorro</a:t>
            </a:r>
            <a:r>
              <a:rPr lang="es-ES_tradnl" dirty="0">
                <a:sym typeface="Wingdings" panose="05000000000000000000" pitchFamily="2" charset="2"/>
              </a:rPr>
              <a:t>:</a:t>
            </a:r>
          </a:p>
          <a:p>
            <a:endParaRPr lang="es-ES_tradnl" dirty="0">
              <a:sym typeface="Wingdings" panose="05000000000000000000" pitchFamily="2" charset="2"/>
            </a:endParaRPr>
          </a:p>
          <a:p>
            <a:pPr marL="742950" lvl="1" indent="-285750">
              <a:buFont typeface="Courier New" panose="02070309020205020404" pitchFamily="49" charset="0"/>
              <a:buChar char="o"/>
            </a:pPr>
            <a:r>
              <a:rPr lang="es-ES_tradnl" dirty="0"/>
              <a:t>El que no socorra  a persona desamparada y en riesgo manifiesto, cuando pueda hacerlo sin riesgo.</a:t>
            </a:r>
          </a:p>
          <a:p>
            <a:pPr marL="742950" lvl="1" indent="-285750">
              <a:buFont typeface="Courier New" panose="02070309020205020404" pitchFamily="49" charset="0"/>
              <a:buChar char="o"/>
            </a:pPr>
            <a:r>
              <a:rPr lang="es-ES_tradnl" dirty="0"/>
              <a:t>Así como el que no pudiendo prestar socorro no demande con urgencia auxilio.</a:t>
            </a:r>
          </a:p>
          <a:p>
            <a:pPr marL="742950" lvl="1" indent="-285750">
              <a:buFont typeface="Courier New" panose="02070309020205020404" pitchFamily="49" charset="0"/>
              <a:buChar char="o"/>
            </a:pPr>
            <a:r>
              <a:rPr lang="es-ES_tradnl" dirty="0"/>
              <a:t>Para ambos multa económica.</a:t>
            </a:r>
          </a:p>
          <a:p>
            <a:pPr marL="742950" lvl="1" indent="-285750">
              <a:buFont typeface="Courier New" panose="02070309020205020404" pitchFamily="49" charset="0"/>
              <a:buChar char="o"/>
            </a:pPr>
            <a:r>
              <a:rPr lang="es-ES_tradnl" dirty="0"/>
              <a:t>Si el que omite el auxilio es el que ha provocado fortuitamente el accidente, además de multa económica, pena de prisión de 6 a 12 meses. Si fuera por imprudencia la pena de prisión es de 6 a 4 años.</a:t>
            </a:r>
          </a:p>
          <a:p>
            <a:pPr marL="742950" lvl="1" indent="-285750">
              <a:buFont typeface="Courier New" panose="02070309020205020404" pitchFamily="49" charset="0"/>
              <a:buChar char="o"/>
            </a:pPr>
            <a:r>
              <a:rPr lang="es-ES_tradnl" dirty="0"/>
              <a:t>(Hasta los 2 años de pena no se va a la cárcel, salvo que tenga antecedentes penales)</a:t>
            </a:r>
          </a:p>
        </p:txBody>
      </p:sp>
    </p:spTree>
    <p:extLst>
      <p:ext uri="{BB962C8B-B14F-4D97-AF65-F5344CB8AC3E}">
        <p14:creationId xmlns:p14="http://schemas.microsoft.com/office/powerpoint/2010/main" val="321515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2.Primeros auxilios</a:t>
            </a:r>
          </a:p>
        </p:txBody>
      </p:sp>
      <p:sp>
        <p:nvSpPr>
          <p:cNvPr id="51" name="50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54" name="53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9" name="8 CuadroTexto">
            <a:hlinkClick r:id="rId3" action="ppaction://hlinksldjump"/>
          </p:cNvPr>
          <p:cNvSpPr txBox="1"/>
          <p:nvPr/>
        </p:nvSpPr>
        <p:spPr>
          <a:xfrm>
            <a:off x="3139534" y="6166845"/>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1" name="10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3" name="2 CuadroTexto"/>
          <p:cNvSpPr txBox="1"/>
          <p:nvPr/>
        </p:nvSpPr>
        <p:spPr>
          <a:xfrm>
            <a:off x="5148064" y="786062"/>
            <a:ext cx="3384376"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Principios generales de actuación</a:t>
            </a:r>
            <a:endParaRPr lang="es-ES" b="1" dirty="0"/>
          </a:p>
        </p:txBody>
      </p:sp>
      <p:sp>
        <p:nvSpPr>
          <p:cNvPr id="4" name="3 CuadroTexto"/>
          <p:cNvSpPr txBox="1"/>
          <p:nvPr/>
        </p:nvSpPr>
        <p:spPr>
          <a:xfrm>
            <a:off x="349270" y="970728"/>
            <a:ext cx="1368152"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ES_tradnl" b="1" dirty="0"/>
              <a:t>P.A.S.</a:t>
            </a:r>
            <a:endParaRPr lang="es-ES" b="1" dirty="0"/>
          </a:p>
        </p:txBody>
      </p:sp>
      <p:graphicFrame>
        <p:nvGraphicFramePr>
          <p:cNvPr id="5" name="4 Tabla"/>
          <p:cNvGraphicFramePr>
            <a:graphicFrameLocks noGrp="1"/>
          </p:cNvGraphicFramePr>
          <p:nvPr>
            <p:extLst>
              <p:ext uri="{D42A27DB-BD31-4B8C-83A1-F6EECF244321}">
                <p14:modId xmlns:p14="http://schemas.microsoft.com/office/powerpoint/2010/main" val="1715019573"/>
              </p:ext>
            </p:extLst>
          </p:nvPr>
        </p:nvGraphicFramePr>
        <p:xfrm>
          <a:off x="349270" y="1340060"/>
          <a:ext cx="8327186" cy="1651000"/>
        </p:xfrm>
        <a:graphic>
          <a:graphicData uri="http://schemas.openxmlformats.org/drawingml/2006/table">
            <a:tbl>
              <a:tblPr firstRow="1" bandRow="1">
                <a:tableStyleId>{F5AB1C69-6EDB-4FF4-983F-18BD219EF322}</a:tableStyleId>
              </a:tblPr>
              <a:tblGrid>
                <a:gridCol w="1409233">
                  <a:extLst>
                    <a:ext uri="{9D8B030D-6E8A-4147-A177-3AD203B41FA5}">
                      <a16:colId xmlns:a16="http://schemas.microsoft.com/office/drawing/2014/main" val="20000"/>
                    </a:ext>
                  </a:extLst>
                </a:gridCol>
                <a:gridCol w="6917953">
                  <a:extLst>
                    <a:ext uri="{9D8B030D-6E8A-4147-A177-3AD203B41FA5}">
                      <a16:colId xmlns:a16="http://schemas.microsoft.com/office/drawing/2014/main" val="20001"/>
                    </a:ext>
                  </a:extLst>
                </a:gridCol>
              </a:tblGrid>
              <a:tr h="370840">
                <a:tc>
                  <a:txBody>
                    <a:bodyPr/>
                    <a:lstStyle/>
                    <a:p>
                      <a:pPr algn="ctr"/>
                      <a:r>
                        <a:rPr lang="es-ES_tradnl" b="1" dirty="0">
                          <a:solidFill>
                            <a:schemeClr val="bg1"/>
                          </a:solidFill>
                        </a:rPr>
                        <a:t>Proteger</a:t>
                      </a:r>
                      <a:endParaRPr lang="es-ES" b="1" dirty="0">
                        <a:solidFill>
                          <a:schemeClr val="bg1"/>
                        </a:solidFill>
                      </a:endParaRPr>
                    </a:p>
                  </a:txBody>
                  <a:tcPr/>
                </a:tc>
                <a:tc>
                  <a:txBody>
                    <a:bodyPr/>
                    <a:lstStyle/>
                    <a:p>
                      <a:r>
                        <a:rPr lang="es-ES_tradnl" b="0" dirty="0">
                          <a:solidFill>
                            <a:schemeClr val="tx1"/>
                          </a:solidFill>
                        </a:rPr>
                        <a:t>Asegurarse</a:t>
                      </a:r>
                      <a:r>
                        <a:rPr lang="es-ES_tradnl" b="0" baseline="0" dirty="0">
                          <a:solidFill>
                            <a:schemeClr val="tx1"/>
                          </a:solidFill>
                        </a:rPr>
                        <a:t> de que tanto el accidentado como nosotros estamos fuera de peligro</a:t>
                      </a:r>
                      <a:endParaRPr lang="es-ES" b="0"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s-ES_tradnl" b="1" dirty="0">
                          <a:solidFill>
                            <a:schemeClr val="bg1"/>
                          </a:solidFill>
                        </a:rPr>
                        <a:t>Avisar</a:t>
                      </a:r>
                      <a:endParaRPr lang="es-ES" b="1" dirty="0">
                        <a:solidFill>
                          <a:schemeClr val="bg1"/>
                        </a:solidFill>
                      </a:endParaRPr>
                    </a:p>
                  </a:txBody>
                  <a:tcPr>
                    <a:solidFill>
                      <a:schemeClr val="accent3"/>
                    </a:solidFill>
                  </a:tcPr>
                </a:tc>
                <a:tc>
                  <a:txBody>
                    <a:bodyPr/>
                    <a:lstStyle/>
                    <a:p>
                      <a:r>
                        <a:rPr lang="es-ES_tradnl" b="0" dirty="0">
                          <a:solidFill>
                            <a:schemeClr val="tx1"/>
                          </a:solidFill>
                        </a:rPr>
                        <a:t>Llamar rápidamente al 112 y si hay posibilidad a otras personas de la</a:t>
                      </a:r>
                      <a:r>
                        <a:rPr lang="es-ES_tradnl" b="0" baseline="0" dirty="0">
                          <a:solidFill>
                            <a:schemeClr val="tx1"/>
                          </a:solidFill>
                        </a:rPr>
                        <a:t> empresa</a:t>
                      </a:r>
                      <a:endParaRPr lang="es-ES" b="0"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pPr algn="ctr"/>
                      <a:r>
                        <a:rPr lang="es-ES_tradnl" b="1" dirty="0">
                          <a:solidFill>
                            <a:schemeClr val="bg1"/>
                          </a:solidFill>
                        </a:rPr>
                        <a:t>Socorrer</a:t>
                      </a:r>
                      <a:endParaRPr lang="es-ES" b="1" dirty="0">
                        <a:solidFill>
                          <a:schemeClr val="bg1"/>
                        </a:solidFill>
                      </a:endParaRPr>
                    </a:p>
                  </a:txBody>
                  <a:tcPr>
                    <a:solidFill>
                      <a:schemeClr val="accent3"/>
                    </a:solidFill>
                  </a:tcPr>
                </a:tc>
                <a:tc>
                  <a:txBody>
                    <a:bodyPr/>
                    <a:lstStyle/>
                    <a:p>
                      <a:r>
                        <a:rPr lang="es-ES_tradnl" b="0" dirty="0">
                          <a:solidFill>
                            <a:schemeClr val="tx1"/>
                          </a:solidFill>
                        </a:rPr>
                        <a:t>Se</a:t>
                      </a:r>
                      <a:r>
                        <a:rPr lang="es-ES_tradnl" b="0" baseline="0" dirty="0">
                          <a:solidFill>
                            <a:schemeClr val="tx1"/>
                          </a:solidFill>
                        </a:rPr>
                        <a:t> procede a actuar sobre el accidentado conociendo sus signos vitales</a:t>
                      </a:r>
                      <a:endParaRPr lang="es-ES" b="0"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227057971"/>
              </p:ext>
            </p:extLst>
          </p:nvPr>
        </p:nvGraphicFramePr>
        <p:xfrm>
          <a:off x="2436440" y="3140485"/>
          <a:ext cx="6096000" cy="2656840"/>
        </p:xfrm>
        <a:graphic>
          <a:graphicData uri="http://schemas.openxmlformats.org/drawingml/2006/table">
            <a:tbl>
              <a:tblPr firstRow="1" bandRow="1">
                <a:tableStyleId>{EB344D84-9AFB-497E-A393-DC336BA19D2E}</a:tableStyleId>
              </a:tblPr>
              <a:tblGrid>
                <a:gridCol w="6096000">
                  <a:extLst>
                    <a:ext uri="{9D8B030D-6E8A-4147-A177-3AD203B41FA5}">
                      <a16:colId xmlns:a16="http://schemas.microsoft.com/office/drawing/2014/main" val="20000"/>
                    </a:ext>
                  </a:extLst>
                </a:gridCol>
              </a:tblGrid>
              <a:tr h="370840">
                <a:tc>
                  <a:txBody>
                    <a:bodyPr/>
                    <a:lstStyle/>
                    <a:p>
                      <a:pPr algn="ctr"/>
                      <a:r>
                        <a:rPr lang="es-ES_tradnl" dirty="0"/>
                        <a:t>Principios generales </a:t>
                      </a:r>
                      <a:endParaRPr lang="es-ES" dirty="0"/>
                    </a:p>
                  </a:txBody>
                  <a:tcPr/>
                </a:tc>
                <a:extLst>
                  <a:ext uri="{0D108BD9-81ED-4DB2-BD59-A6C34878D82A}">
                    <a16:rowId xmlns:a16="http://schemas.microsoft.com/office/drawing/2014/main" val="10000"/>
                  </a:ext>
                </a:extLst>
              </a:tr>
              <a:tr h="370840">
                <a:tc>
                  <a:txBody>
                    <a:bodyPr/>
                    <a:lstStyle/>
                    <a:p>
                      <a:pPr marL="285750" indent="-285750">
                        <a:buFont typeface="Wingdings" panose="05000000000000000000" pitchFamily="2" charset="2"/>
                        <a:buChar char="q"/>
                      </a:pPr>
                      <a:r>
                        <a:rPr lang="es-ES_tradnl" dirty="0"/>
                        <a:t>Calma</a:t>
                      </a:r>
                    </a:p>
                    <a:p>
                      <a:pPr marL="285750" indent="-285750">
                        <a:buFont typeface="Wingdings" panose="05000000000000000000" pitchFamily="2" charset="2"/>
                        <a:buChar char="q"/>
                      </a:pPr>
                      <a:r>
                        <a:rPr lang="es-ES_tradnl" dirty="0"/>
                        <a:t>Evitar</a:t>
                      </a:r>
                      <a:r>
                        <a:rPr lang="es-ES_tradnl" baseline="0" dirty="0"/>
                        <a:t> aglomeraciones</a:t>
                      </a:r>
                    </a:p>
                    <a:p>
                      <a:pPr marL="285750" indent="-285750">
                        <a:buFont typeface="Wingdings" panose="05000000000000000000" pitchFamily="2" charset="2"/>
                        <a:buChar char="q"/>
                      </a:pPr>
                      <a:r>
                        <a:rPr lang="es-ES_tradnl" baseline="0" dirty="0"/>
                        <a:t>Imponerse y hacerse cargo de la situación</a:t>
                      </a:r>
                    </a:p>
                    <a:p>
                      <a:pPr marL="285750" indent="-285750">
                        <a:buFont typeface="Wingdings" panose="05000000000000000000" pitchFamily="2" charset="2"/>
                        <a:buChar char="q"/>
                      </a:pPr>
                      <a:r>
                        <a:rPr lang="es-ES_tradnl" baseline="0" dirty="0"/>
                        <a:t>Realizar solo lo que se conozca</a:t>
                      </a:r>
                    </a:p>
                    <a:p>
                      <a:pPr marL="285750" indent="-285750">
                        <a:buFont typeface="Wingdings" panose="05000000000000000000" pitchFamily="2" charset="2"/>
                        <a:buChar char="q"/>
                      </a:pPr>
                      <a:r>
                        <a:rPr lang="es-ES_tradnl" baseline="0" dirty="0"/>
                        <a:t>Mantener al herido caliente</a:t>
                      </a:r>
                    </a:p>
                    <a:p>
                      <a:pPr marL="285750" indent="-285750">
                        <a:buFont typeface="Wingdings" panose="05000000000000000000" pitchFamily="2" charset="2"/>
                        <a:buChar char="q"/>
                      </a:pPr>
                      <a:r>
                        <a:rPr lang="es-ES_tradnl" baseline="0" dirty="0"/>
                        <a:t>No mover al accidentado salvo necesidad</a:t>
                      </a:r>
                    </a:p>
                    <a:p>
                      <a:pPr marL="285750" indent="-285750">
                        <a:buFont typeface="Wingdings" panose="05000000000000000000" pitchFamily="2" charset="2"/>
                        <a:buChar char="q"/>
                      </a:pPr>
                      <a:r>
                        <a:rPr lang="es-ES_tradnl" baseline="0" dirty="0"/>
                        <a:t>Tranquilizar al accidentado</a:t>
                      </a:r>
                    </a:p>
                    <a:p>
                      <a:pPr marL="285750" indent="-285750">
                        <a:buFont typeface="Wingdings" panose="05000000000000000000" pitchFamily="2" charset="2"/>
                        <a:buChar char="q"/>
                      </a:pPr>
                      <a:r>
                        <a:rPr lang="es-ES_tradnl" baseline="0" dirty="0"/>
                        <a:t>No medicar ni dar de beber</a:t>
                      </a:r>
                      <a:endParaRPr lang="es-ES" dirty="0"/>
                    </a:p>
                  </a:txBody>
                  <a:tcPr/>
                </a:tc>
                <a:extLst>
                  <a:ext uri="{0D108BD9-81ED-4DB2-BD59-A6C34878D82A}">
                    <a16:rowId xmlns:a16="http://schemas.microsoft.com/office/drawing/2014/main" val="10001"/>
                  </a:ext>
                </a:extLst>
              </a:tr>
            </a:tbl>
          </a:graphicData>
        </a:graphic>
      </p:graphicFrame>
      <p:sp>
        <p:nvSpPr>
          <p:cNvPr id="15" name="14 Rectángulo">
            <a:hlinkClick r:id="rId5"/>
          </p:cNvPr>
          <p:cNvSpPr/>
          <p:nvPr/>
        </p:nvSpPr>
        <p:spPr>
          <a:xfrm>
            <a:off x="349270" y="5797325"/>
            <a:ext cx="2198102"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Búsqueda:  </a:t>
            </a:r>
            <a:r>
              <a:rPr lang="es-ES_tradnl" sz="1400" b="1" dirty="0">
                <a:solidFill>
                  <a:srgbClr val="C00000"/>
                </a:solidFill>
                <a:effectLst>
                  <a:outerShdw blurRad="38100" dist="38100" dir="2700000" algn="tl">
                    <a:srgbClr val="000000">
                      <a:alpha val="43137"/>
                    </a:srgbClr>
                  </a:outerShdw>
                </a:effectLst>
              </a:rPr>
              <a:t>video Cruz Roja</a:t>
            </a:r>
          </a:p>
        </p:txBody>
      </p:sp>
      <p:pic>
        <p:nvPicPr>
          <p:cNvPr id="17" name="16 Imagen"/>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2666529">
            <a:off x="150428" y="5730196"/>
            <a:ext cx="351794" cy="442037"/>
          </a:xfrm>
          <a:prstGeom prst="rect">
            <a:avLst/>
          </a:prstGeom>
        </p:spPr>
      </p:pic>
      <p:pic>
        <p:nvPicPr>
          <p:cNvPr id="1026" name="Picture 2" descr="http://www.cuidadetusalud.es/wp-content/uploads/2013/02/PA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085" y="3080100"/>
            <a:ext cx="1860672" cy="268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0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1 Título"/>
          <p:cNvSpPr txBox="1">
            <a:spLocks/>
          </p:cNvSpPr>
          <p:nvPr/>
        </p:nvSpPr>
        <p:spPr>
          <a:xfrm>
            <a:off x="142255"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Primeros auxilios</a:t>
            </a:r>
          </a:p>
        </p:txBody>
      </p:sp>
      <p:sp>
        <p:nvSpPr>
          <p:cNvPr id="51" name="50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54" name="53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14" name="13 CuadroTexto">
            <a:hlinkClick r:id="rId3" action="ppaction://hlinksldjump"/>
          </p:cNvPr>
          <p:cNvSpPr txBox="1"/>
          <p:nvPr/>
        </p:nvSpPr>
        <p:spPr>
          <a:xfrm>
            <a:off x="3139534" y="6166845"/>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5" name="14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6" name="15 CuadroTexto"/>
          <p:cNvSpPr txBox="1"/>
          <p:nvPr/>
        </p:nvSpPr>
        <p:spPr>
          <a:xfrm>
            <a:off x="251520" y="1084279"/>
            <a:ext cx="3384376"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_tradnl" b="1" dirty="0"/>
              <a:t>Orden de atención a heridos</a:t>
            </a:r>
            <a:endParaRPr lang="es-ES" b="1" dirty="0"/>
          </a:p>
        </p:txBody>
      </p:sp>
      <p:sp>
        <p:nvSpPr>
          <p:cNvPr id="2" name="1 CuadroTexto"/>
          <p:cNvSpPr txBox="1"/>
          <p:nvPr/>
        </p:nvSpPr>
        <p:spPr>
          <a:xfrm>
            <a:off x="395536" y="1916832"/>
            <a:ext cx="7544271" cy="369332"/>
          </a:xfrm>
          <a:prstGeom prst="rect">
            <a:avLst/>
          </a:prstGeom>
          <a:noFill/>
        </p:spPr>
        <p:txBody>
          <a:bodyPr wrap="square" rtlCol="0">
            <a:spAutoFit/>
          </a:bodyPr>
          <a:lstStyle/>
          <a:p>
            <a:r>
              <a:rPr lang="es-ES_tradnl" dirty="0"/>
              <a:t>Procedimiento de triage ante múltiples víctimas </a:t>
            </a:r>
            <a:r>
              <a:rPr lang="es-ES_tradnl" dirty="0">
                <a:sym typeface="Wingdings" panose="05000000000000000000" pitchFamily="2" charset="2"/>
              </a:rPr>
              <a:t> asignación de tarjetas</a:t>
            </a:r>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2748536799"/>
              </p:ext>
            </p:extLst>
          </p:nvPr>
        </p:nvGraphicFramePr>
        <p:xfrm>
          <a:off x="301491" y="2852936"/>
          <a:ext cx="8342628" cy="2021840"/>
        </p:xfrm>
        <a:graphic>
          <a:graphicData uri="http://schemas.openxmlformats.org/drawingml/2006/table">
            <a:tbl>
              <a:tblPr firstRow="1" bandRow="1">
                <a:tableStyleId>{5C22544A-7EE6-4342-B048-85BDC9FD1C3A}</a:tableStyleId>
              </a:tblPr>
              <a:tblGrid>
                <a:gridCol w="2942282">
                  <a:extLst>
                    <a:ext uri="{9D8B030D-6E8A-4147-A177-3AD203B41FA5}">
                      <a16:colId xmlns:a16="http://schemas.microsoft.com/office/drawing/2014/main" val="20000"/>
                    </a:ext>
                  </a:extLst>
                </a:gridCol>
                <a:gridCol w="5400346">
                  <a:extLst>
                    <a:ext uri="{9D8B030D-6E8A-4147-A177-3AD203B41FA5}">
                      <a16:colId xmlns:a16="http://schemas.microsoft.com/office/drawing/2014/main" val="20001"/>
                    </a:ext>
                  </a:extLst>
                </a:gridCol>
              </a:tblGrid>
              <a:tr h="370840">
                <a:tc>
                  <a:txBody>
                    <a:bodyPr/>
                    <a:lstStyle/>
                    <a:p>
                      <a:pPr algn="ctr"/>
                      <a:r>
                        <a:rPr lang="es-ES_tradnl" b="1" dirty="0"/>
                        <a:t>Tarjeta roja</a:t>
                      </a:r>
                      <a:endParaRPr lang="es-ES" b="1" dirty="0"/>
                    </a:p>
                  </a:txBody>
                  <a:tcPr anchor="ctr">
                    <a:solidFill>
                      <a:srgbClr val="FF0000"/>
                    </a:solidFill>
                  </a:tcPr>
                </a:tc>
                <a:tc>
                  <a:txBody>
                    <a:bodyPr/>
                    <a:lstStyle/>
                    <a:p>
                      <a:pPr marL="0" indent="0">
                        <a:buFontTx/>
                        <a:buNone/>
                      </a:pPr>
                      <a:r>
                        <a:rPr lang="es-ES_tradnl" b="0" dirty="0">
                          <a:solidFill>
                            <a:schemeClr val="tx1"/>
                          </a:solidFill>
                        </a:rPr>
                        <a:t>Prioridad uno, pacientes cuya vida corre peligro</a:t>
                      </a:r>
                    </a:p>
                  </a:txBody>
                  <a:tcP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r>
                        <a:rPr lang="es-ES_tradnl" b="1" dirty="0"/>
                        <a:t>Tarjeta amarilla</a:t>
                      </a:r>
                      <a:endParaRPr lang="es-ES" b="1" dirty="0"/>
                    </a:p>
                  </a:txBody>
                  <a:tcPr anchor="ctr">
                    <a:solidFill>
                      <a:srgbClr val="FFFF00"/>
                    </a:solidFill>
                  </a:tcPr>
                </a:tc>
                <a:tc>
                  <a:txBody>
                    <a:bodyPr/>
                    <a:lstStyle/>
                    <a:p>
                      <a:r>
                        <a:rPr lang="es-ES_tradnl" b="0" dirty="0">
                          <a:solidFill>
                            <a:schemeClr val="tx1"/>
                          </a:solidFill>
                        </a:rPr>
                        <a:t>En pacientes que requieren cuidados pero cuya vida no peligra</a:t>
                      </a:r>
                      <a:endParaRPr lang="es-E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r>
                        <a:rPr lang="es-ES_tradnl" b="1" dirty="0"/>
                        <a:t>Tarjeta verde</a:t>
                      </a:r>
                      <a:endParaRPr lang="es-ES" b="1" dirty="0"/>
                    </a:p>
                  </a:txBody>
                  <a:tcPr anchor="ctr">
                    <a:solidFill>
                      <a:srgbClr val="00B050"/>
                    </a:solidFill>
                  </a:tcPr>
                </a:tc>
                <a:tc>
                  <a:txBody>
                    <a:bodyPr/>
                    <a:lstStyle/>
                    <a:p>
                      <a:r>
                        <a:rPr lang="es-ES_tradnl" b="0" dirty="0">
                          <a:solidFill>
                            <a:schemeClr val="tx1"/>
                          </a:solidFill>
                        </a:rPr>
                        <a:t>Pacientes que pueden deambular o caminar</a:t>
                      </a:r>
                      <a:endParaRPr lang="es-E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s-ES_tradnl" b="1" dirty="0">
                          <a:solidFill>
                            <a:schemeClr val="bg1"/>
                          </a:solidFill>
                        </a:rPr>
                        <a:t>Tarjeta negra</a:t>
                      </a:r>
                      <a:endParaRPr lang="es-ES" b="1" dirty="0">
                        <a:solidFill>
                          <a:schemeClr val="bg1"/>
                        </a:solidFill>
                      </a:endParaRPr>
                    </a:p>
                  </a:txBody>
                  <a:tcPr anchor="ctr">
                    <a:solidFill>
                      <a:schemeClr val="tx1"/>
                    </a:solidFill>
                  </a:tcPr>
                </a:tc>
                <a:tc>
                  <a:txBody>
                    <a:bodyPr/>
                    <a:lstStyle/>
                    <a:p>
                      <a:pPr marL="0" indent="0">
                        <a:buFontTx/>
                        <a:buNone/>
                      </a:pPr>
                      <a:r>
                        <a:rPr lang="es-ES_tradnl" b="0" dirty="0">
                          <a:solidFill>
                            <a:schemeClr val="tx1"/>
                          </a:solidFill>
                        </a:rPr>
                        <a:t>Accidentados que no tiene posibilidad de sobrevivir o han fallecido,</a:t>
                      </a:r>
                      <a:r>
                        <a:rPr lang="es-ES_tradnl" b="0" baseline="0" dirty="0">
                          <a:solidFill>
                            <a:schemeClr val="tx1"/>
                          </a:solidFill>
                        </a:rPr>
                        <a:t> s</a:t>
                      </a:r>
                      <a:r>
                        <a:rPr lang="es-ES_tradnl" b="0" dirty="0">
                          <a:solidFill>
                            <a:schemeClr val="tx1"/>
                          </a:solidFill>
                        </a:rPr>
                        <a:t>on</a:t>
                      </a:r>
                      <a:r>
                        <a:rPr lang="es-ES_tradnl" b="0" baseline="0" dirty="0">
                          <a:solidFill>
                            <a:schemeClr val="tx1"/>
                          </a:solidFill>
                        </a:rPr>
                        <a:t> los últimos en ser atendidos</a:t>
                      </a:r>
                      <a:endParaRPr lang="es-E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36110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3435</TotalTime>
  <Words>3527</Words>
  <Application>Microsoft Office PowerPoint</Application>
  <PresentationFormat>Presentación en pantalla (4:3)</PresentationFormat>
  <Paragraphs>487</Paragraphs>
  <Slides>27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Courier New</vt:lpstr>
      <vt:lpstr>Wingdings</vt:lpstr>
      <vt:lpstr>Tema de Office</vt:lpstr>
      <vt:lpstr>Presentación de PowerPoint</vt:lpstr>
      <vt:lpstr>CONTENIDOS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TONI</dc:creator>
  <cp:lastModifiedBy>BRUNO  GARCIA GONZALEZ</cp:lastModifiedBy>
  <cp:revision>492</cp:revision>
  <dcterms:created xsi:type="dcterms:W3CDTF">2013-09-12T06:29:10Z</dcterms:created>
  <dcterms:modified xsi:type="dcterms:W3CDTF">2017-09-01T05:10:41Z</dcterms:modified>
</cp:coreProperties>
</file>