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0"/>
  </p:notesMasterIdLst>
  <p:sldIdLst>
    <p:sldId id="301" r:id="rId2"/>
    <p:sldId id="257" r:id="rId3"/>
    <p:sldId id="283" r:id="rId4"/>
    <p:sldId id="258" r:id="rId5"/>
    <p:sldId id="314" r:id="rId6"/>
    <p:sldId id="315" r:id="rId7"/>
    <p:sldId id="316" r:id="rId8"/>
    <p:sldId id="317" r:id="rId9"/>
    <p:sldId id="259" r:id="rId10"/>
    <p:sldId id="260" r:id="rId11"/>
    <p:sldId id="263" r:id="rId12"/>
    <p:sldId id="304" r:id="rId13"/>
    <p:sldId id="302" r:id="rId14"/>
    <p:sldId id="318" r:id="rId15"/>
    <p:sldId id="319" r:id="rId16"/>
    <p:sldId id="320" r:id="rId17"/>
    <p:sldId id="321" r:id="rId18"/>
    <p:sldId id="322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2000" b="1" dirty="0"/>
            <a:t>6  condiciones</a:t>
          </a:r>
          <a:endParaRPr lang="es-ES" sz="20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La jornada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4EC2CE54-D956-47B0-8509-34F8CCC9A398}">
      <dgm:prSet phldrT="[Texto]" custT="1"/>
      <dgm:spPr/>
      <dgm:t>
        <a:bodyPr/>
        <a:lstStyle/>
        <a:p>
          <a:pPr algn="l"/>
          <a:r>
            <a:rPr lang="es-ES_tradnl" sz="1600" b="1" dirty="0"/>
            <a:t>El horario y distribución del tiempo de trabajo</a:t>
          </a:r>
          <a:endParaRPr lang="es-ES" sz="1600" b="1" dirty="0"/>
        </a:p>
      </dgm:t>
    </dgm:pt>
    <dgm:pt modelId="{14A9E39E-04DC-41E1-B3D8-193568154468}" type="parTrans" cxnId="{B269850F-1EB0-4D57-BD17-61A027D5B158}">
      <dgm:prSet/>
      <dgm:spPr/>
      <dgm:t>
        <a:bodyPr/>
        <a:lstStyle/>
        <a:p>
          <a:endParaRPr lang="es-ES"/>
        </a:p>
      </dgm:t>
    </dgm:pt>
    <dgm:pt modelId="{1F3991BF-C62F-4CFB-90C9-8BEAF0B4AA83}" type="sibTrans" cxnId="{B269850F-1EB0-4D57-BD17-61A027D5B158}">
      <dgm:prSet/>
      <dgm:spPr/>
      <dgm:t>
        <a:bodyPr/>
        <a:lstStyle/>
        <a:p>
          <a:endParaRPr lang="es-ES"/>
        </a:p>
      </dgm:t>
    </dgm:pt>
    <dgm:pt modelId="{CC5E2B54-4342-426D-B6FC-C22F155D4574}">
      <dgm:prSet phldrT="[Texto]" custT="1"/>
      <dgm:spPr/>
      <dgm:t>
        <a:bodyPr/>
        <a:lstStyle/>
        <a:p>
          <a:pPr algn="l"/>
          <a:r>
            <a:rPr lang="es-ES_tradnl" sz="1600" b="1" dirty="0"/>
            <a:t>Régimen de trabajo a tunos</a:t>
          </a:r>
          <a:endParaRPr lang="es-ES" sz="1600" b="1" dirty="0"/>
        </a:p>
      </dgm:t>
    </dgm:pt>
    <dgm:pt modelId="{C783474F-AC7B-4625-A760-B30C06FAFD26}" type="parTrans" cxnId="{F928E24E-4334-4163-8B89-BEBEC924BA3E}">
      <dgm:prSet/>
      <dgm:spPr/>
      <dgm:t>
        <a:bodyPr/>
        <a:lstStyle/>
        <a:p>
          <a:endParaRPr lang="es-ES"/>
        </a:p>
      </dgm:t>
    </dgm:pt>
    <dgm:pt modelId="{8C88B333-A2BE-4F36-9A4B-893345613055}" type="sibTrans" cxnId="{F928E24E-4334-4163-8B89-BEBEC924BA3E}">
      <dgm:prSet/>
      <dgm:spPr/>
      <dgm:t>
        <a:bodyPr/>
        <a:lstStyle/>
        <a:p>
          <a:endParaRPr lang="es-ES"/>
        </a:p>
      </dgm:t>
    </dgm:pt>
    <dgm:pt modelId="{CEF85EE5-6D89-4530-80DF-DEF7FADBED48}">
      <dgm:prSet phldrT="[Texto]" custT="1"/>
      <dgm:spPr/>
      <dgm:t>
        <a:bodyPr/>
        <a:lstStyle/>
        <a:p>
          <a:pPr algn="l"/>
          <a:r>
            <a:rPr lang="es-ES_tradnl" sz="1600" b="1" dirty="0"/>
            <a:t>Sistema de retribución y cuantía salarial</a:t>
          </a:r>
          <a:endParaRPr lang="es-ES" sz="1600" b="1" dirty="0"/>
        </a:p>
      </dgm:t>
    </dgm:pt>
    <dgm:pt modelId="{C139D80F-AB22-43E2-A5C7-F83D28A5B86E}" type="parTrans" cxnId="{1CBB3AED-7847-4098-96DE-5AE27D124E6F}">
      <dgm:prSet/>
      <dgm:spPr/>
      <dgm:t>
        <a:bodyPr/>
        <a:lstStyle/>
        <a:p>
          <a:endParaRPr lang="es-ES"/>
        </a:p>
      </dgm:t>
    </dgm:pt>
    <dgm:pt modelId="{A33AF131-DBD6-4645-B211-BCA90EB3CBB3}" type="sibTrans" cxnId="{1CBB3AED-7847-4098-96DE-5AE27D124E6F}">
      <dgm:prSet/>
      <dgm:spPr/>
      <dgm:t>
        <a:bodyPr/>
        <a:lstStyle/>
        <a:p>
          <a:endParaRPr lang="es-ES"/>
        </a:p>
      </dgm:t>
    </dgm:pt>
    <dgm:pt modelId="{4D93F865-00F7-4EC8-964C-7E21AF6EB165}">
      <dgm:prSet phldrT="[Texto]" custT="1"/>
      <dgm:spPr/>
      <dgm:t>
        <a:bodyPr/>
        <a:lstStyle/>
        <a:p>
          <a:pPr algn="l"/>
          <a:r>
            <a:rPr lang="es-ES_tradnl" sz="1600" b="1" dirty="0"/>
            <a:t>Sistema de trabajo y rendimiento</a:t>
          </a:r>
        </a:p>
      </dgm:t>
    </dgm:pt>
    <dgm:pt modelId="{F29737C1-D591-466C-8EF2-87E34C03D1FB}" type="parTrans" cxnId="{5F6327D6-5E30-4984-A653-F8E38B700166}">
      <dgm:prSet/>
      <dgm:spPr/>
      <dgm:t>
        <a:bodyPr/>
        <a:lstStyle/>
        <a:p>
          <a:endParaRPr lang="es-ES"/>
        </a:p>
      </dgm:t>
    </dgm:pt>
    <dgm:pt modelId="{5D71BF5B-5D60-4885-AA07-40B5A47B8926}" type="sibTrans" cxnId="{5F6327D6-5E30-4984-A653-F8E38B700166}">
      <dgm:prSet/>
      <dgm:spPr/>
      <dgm:t>
        <a:bodyPr/>
        <a:lstStyle/>
        <a:p>
          <a:endParaRPr lang="es-ES"/>
        </a:p>
      </dgm:t>
    </dgm:pt>
    <dgm:pt modelId="{547DB7BB-69B8-4E1F-A83D-3E35DD7EA229}">
      <dgm:prSet phldrT="[Texto]" custT="1"/>
      <dgm:spPr/>
      <dgm:t>
        <a:bodyPr/>
        <a:lstStyle/>
        <a:p>
          <a:pPr algn="l"/>
          <a:r>
            <a:rPr lang="es-ES_tradnl" sz="1600" b="1" dirty="0"/>
            <a:t>Movilidad extraordinaria</a:t>
          </a:r>
        </a:p>
      </dgm:t>
    </dgm:pt>
    <dgm:pt modelId="{90D813D2-CD94-476C-9F22-BCE9DA38497A}" type="parTrans" cxnId="{73294384-EEDB-4319-943B-A4672B385AFC}">
      <dgm:prSet/>
      <dgm:spPr/>
      <dgm:t>
        <a:bodyPr/>
        <a:lstStyle/>
        <a:p>
          <a:endParaRPr lang="es-ES"/>
        </a:p>
      </dgm:t>
    </dgm:pt>
    <dgm:pt modelId="{1F6E8357-1A59-405D-A0BA-7E286197A2A0}" type="sibTrans" cxnId="{73294384-EEDB-4319-943B-A4672B385AFC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920750" custScaleY="856736" custLinFactY="-100000" custLinFactNeighborX="-895" custLinFactNeighborY="-171888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43950" custLinFactX="-55459" custLinFactNeighborX="-100000" custLinFactNeighborY="-24133">
        <dgm:presLayoutVars>
          <dgm:bulletEnabled val="1"/>
        </dgm:presLayoutVars>
      </dgm:prSet>
      <dgm:spPr/>
    </dgm:pt>
    <dgm:pt modelId="{9BCCD9EE-74EF-475F-AFFA-A751EE6BAB27}" type="pres">
      <dgm:prSet presAssocID="{14A9E39E-04DC-41E1-B3D8-193568154468}" presName="Name13" presStyleLbl="parChTrans1D2" presStyleIdx="1" presStyleCnt="6"/>
      <dgm:spPr/>
    </dgm:pt>
    <dgm:pt modelId="{79C61B5C-54ED-46A5-87E2-039B193425B3}" type="pres">
      <dgm:prSet presAssocID="{4EC2CE54-D956-47B0-8509-34F8CCC9A398}" presName="childText" presStyleLbl="bgAcc1" presStyleIdx="1" presStyleCnt="6" custScaleX="1986253" custScaleY="669599" custLinFactX="-55459" custLinFactNeighborX="-100000" custLinFactNeighborY="44765">
        <dgm:presLayoutVars>
          <dgm:bulletEnabled val="1"/>
        </dgm:presLayoutVars>
      </dgm:prSet>
      <dgm:spPr/>
    </dgm:pt>
    <dgm:pt modelId="{E466A9B4-66C4-48C6-BC4D-EE5755163156}" type="pres">
      <dgm:prSet presAssocID="{C783474F-AC7B-4625-A760-B30C06FAFD26}" presName="Name13" presStyleLbl="parChTrans1D2" presStyleIdx="2" presStyleCnt="6"/>
      <dgm:spPr/>
    </dgm:pt>
    <dgm:pt modelId="{0AA52DCC-5B21-4DA6-9134-B5C68DFEDC78}" type="pres">
      <dgm:prSet presAssocID="{CC5E2B54-4342-426D-B6FC-C22F155D4574}" presName="childText" presStyleLbl="bgAcc1" presStyleIdx="2" presStyleCnt="6" custScaleX="2000000" custScaleY="397708" custLinFactX="-55459" custLinFactY="7367" custLinFactNeighborX="-100000" custLinFactNeighborY="100000">
        <dgm:presLayoutVars>
          <dgm:bulletEnabled val="1"/>
        </dgm:presLayoutVars>
      </dgm:prSet>
      <dgm:spPr/>
    </dgm:pt>
    <dgm:pt modelId="{3CFD9E04-DCA5-42F9-B89F-AD8B14DD0CD6}" type="pres">
      <dgm:prSet presAssocID="{C139D80F-AB22-43E2-A5C7-F83D28A5B86E}" presName="Name13" presStyleLbl="parChTrans1D2" presStyleIdx="3" presStyleCnt="6"/>
      <dgm:spPr/>
    </dgm:pt>
    <dgm:pt modelId="{0CFB49D2-4326-42A1-8193-ABAA73C7F643}" type="pres">
      <dgm:prSet presAssocID="{CEF85EE5-6D89-4530-80DF-DEF7FADBED48}" presName="childText" presStyleLbl="bgAcc1" presStyleIdx="3" presStyleCnt="6" custScaleX="2000000" custScaleY="576826" custLinFactX="-55459" custLinFactY="86188" custLinFactNeighborX="-100000" custLinFactNeighborY="100000">
        <dgm:presLayoutVars>
          <dgm:bulletEnabled val="1"/>
        </dgm:presLayoutVars>
      </dgm:prSet>
      <dgm:spPr/>
    </dgm:pt>
    <dgm:pt modelId="{8EB121CF-8BF6-4DD7-8BA3-302F5DEE3833}" type="pres">
      <dgm:prSet presAssocID="{F29737C1-D591-466C-8EF2-87E34C03D1FB}" presName="Name13" presStyleLbl="parChTrans1D2" presStyleIdx="4" presStyleCnt="6"/>
      <dgm:spPr/>
    </dgm:pt>
    <dgm:pt modelId="{D0BB1885-E8EB-47DC-B492-E72FC1B418D7}" type="pres">
      <dgm:prSet presAssocID="{4D93F865-00F7-4EC8-964C-7E21AF6EB165}" presName="childText" presStyleLbl="bgAcc1" presStyleIdx="4" presStyleCnt="6" custScaleX="2000000" custScaleY="480081" custLinFactX="-55459" custLinFactY="100000" custLinFactNeighborX="-100000" custLinFactNeighborY="166871">
        <dgm:presLayoutVars>
          <dgm:bulletEnabled val="1"/>
        </dgm:presLayoutVars>
      </dgm:prSet>
      <dgm:spPr/>
    </dgm:pt>
    <dgm:pt modelId="{F8ED77F3-7EDF-4517-85D3-BB138C9EF8B2}" type="pres">
      <dgm:prSet presAssocID="{90D813D2-CD94-476C-9F22-BCE9DA38497A}" presName="Name13" presStyleLbl="parChTrans1D2" presStyleIdx="5" presStyleCnt="6"/>
      <dgm:spPr/>
    </dgm:pt>
    <dgm:pt modelId="{74A3BD13-51FF-4791-9373-AD60CBBB9766}" type="pres">
      <dgm:prSet presAssocID="{547DB7BB-69B8-4E1F-A83D-3E35DD7EA229}" presName="childText" presStyleLbl="bgAcc1" presStyleIdx="5" presStyleCnt="6" custScaleX="1988237" custScaleY="533371" custLinFactX="-55460" custLinFactY="157623" custLinFactNeighborX="-100000" custLinFactNeighborY="200000">
        <dgm:presLayoutVars>
          <dgm:bulletEnabled val="1"/>
        </dgm:presLayoutVars>
      </dgm:prSet>
      <dgm:spPr/>
    </dgm:pt>
  </dgm:ptLst>
  <dgm:cxnLst>
    <dgm:cxn modelId="{595F3701-EC81-4ACE-9E56-4EAE20CC34C0}" type="presOf" srcId="{C139D80F-AB22-43E2-A5C7-F83D28A5B86E}" destId="{3CFD9E04-DCA5-42F9-B89F-AD8B14DD0CD6}" srcOrd="0" destOrd="0" presId="urn:microsoft.com/office/officeart/2005/8/layout/hierarchy3"/>
    <dgm:cxn modelId="{7DA2C609-83D3-4FF9-B3D0-9816D7506767}" type="presOf" srcId="{C783474F-AC7B-4625-A760-B30C06FAFD26}" destId="{E466A9B4-66C4-48C6-BC4D-EE5755163156}" srcOrd="0" destOrd="0" presId="urn:microsoft.com/office/officeart/2005/8/layout/hierarchy3"/>
    <dgm:cxn modelId="{03F7290C-13CF-4D65-AE02-D08009FCE569}" type="presOf" srcId="{200AC79B-19A4-400C-A0F0-5CC9CD49D426}" destId="{21233F05-6FBA-46DF-B10B-C0685C332429}" srcOrd="0" destOrd="0" presId="urn:microsoft.com/office/officeart/2005/8/layout/hierarchy3"/>
    <dgm:cxn modelId="{B269850F-1EB0-4D57-BD17-61A027D5B158}" srcId="{626E21B8-4176-45FD-8ACC-954D2F6C583E}" destId="{4EC2CE54-D956-47B0-8509-34F8CCC9A398}" srcOrd="1" destOrd="0" parTransId="{14A9E39E-04DC-41E1-B3D8-193568154468}" sibTransId="{1F3991BF-C62F-4CFB-90C9-8BEAF0B4AA83}"/>
    <dgm:cxn modelId="{CE1B6519-4B7C-4231-B2B5-7645D3481DA7}" type="presOf" srcId="{14A9E39E-04DC-41E1-B3D8-193568154468}" destId="{9BCCD9EE-74EF-475F-AFFA-A751EE6BAB27}" srcOrd="0" destOrd="0" presId="urn:microsoft.com/office/officeart/2005/8/layout/hierarchy3"/>
    <dgm:cxn modelId="{27464E19-720C-4D7F-B75D-1BB9F6FDE9F4}" type="presOf" srcId="{90D813D2-CD94-476C-9F22-BCE9DA38497A}" destId="{F8ED77F3-7EDF-4517-85D3-BB138C9EF8B2}" srcOrd="0" destOrd="0" presId="urn:microsoft.com/office/officeart/2005/8/layout/hierarchy3"/>
    <dgm:cxn modelId="{94B74A2D-AD94-49F1-85BB-6379A98DD58E}" type="presOf" srcId="{CEF85EE5-6D89-4530-80DF-DEF7FADBED48}" destId="{0CFB49D2-4326-42A1-8193-ABAA73C7F643}" srcOrd="0" destOrd="0" presId="urn:microsoft.com/office/officeart/2005/8/layout/hierarchy3"/>
    <dgm:cxn modelId="{662C6631-75E5-4EB3-B1EA-C4C89A7F74DE}" type="presOf" srcId="{CC5E2B54-4342-426D-B6FC-C22F155D4574}" destId="{0AA52DCC-5B21-4DA6-9134-B5C68DFEDC78}" srcOrd="0" destOrd="0" presId="urn:microsoft.com/office/officeart/2005/8/layout/hierarchy3"/>
    <dgm:cxn modelId="{16F57A62-5755-43AA-AE27-BFC5A74E0E04}" type="presOf" srcId="{547DB7BB-69B8-4E1F-A83D-3E35DD7EA229}" destId="{74A3BD13-51FF-4791-9373-AD60CBBB9766}" srcOrd="0" destOrd="0" presId="urn:microsoft.com/office/officeart/2005/8/layout/hierarchy3"/>
    <dgm:cxn modelId="{F465E346-9015-4164-B6D7-5B425F0BB762}" type="presOf" srcId="{F29737C1-D591-466C-8EF2-87E34C03D1FB}" destId="{8EB121CF-8BF6-4DD7-8BA3-302F5DEE3833}" srcOrd="0" destOrd="0" presId="urn:microsoft.com/office/officeart/2005/8/layout/hierarchy3"/>
    <dgm:cxn modelId="{4A17B448-1DB4-47CA-8853-17C766AE4917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F90714D-F49E-4C05-ABE2-353C09D8F4A5}" type="presOf" srcId="{626E21B8-4176-45FD-8ACC-954D2F6C583E}" destId="{B44212A4-603A-4F46-AE20-01C0DFCEE5B6}" srcOrd="1" destOrd="0" presId="urn:microsoft.com/office/officeart/2005/8/layout/hierarchy3"/>
    <dgm:cxn modelId="{F928E24E-4334-4163-8B89-BEBEC924BA3E}" srcId="{626E21B8-4176-45FD-8ACC-954D2F6C583E}" destId="{CC5E2B54-4342-426D-B6FC-C22F155D4574}" srcOrd="2" destOrd="0" parTransId="{C783474F-AC7B-4625-A760-B30C06FAFD26}" sibTransId="{8C88B333-A2BE-4F36-9A4B-893345613055}"/>
    <dgm:cxn modelId="{73294384-EEDB-4319-943B-A4672B385AFC}" srcId="{626E21B8-4176-45FD-8ACC-954D2F6C583E}" destId="{547DB7BB-69B8-4E1F-A83D-3E35DD7EA229}" srcOrd="5" destOrd="0" parTransId="{90D813D2-CD94-476C-9F22-BCE9DA38497A}" sibTransId="{1F6E8357-1A59-405D-A0BA-7E286197A2A0}"/>
    <dgm:cxn modelId="{D55726C7-98CF-47B3-9F05-0E91B1ABA650}" type="presOf" srcId="{626E21B8-4176-45FD-8ACC-954D2F6C583E}" destId="{4E7DC74A-20BF-440D-BEC4-42C9FA00D644}" srcOrd="0" destOrd="0" presId="urn:microsoft.com/office/officeart/2005/8/layout/hierarchy3"/>
    <dgm:cxn modelId="{5F6327D6-5E30-4984-A653-F8E38B700166}" srcId="{626E21B8-4176-45FD-8ACC-954D2F6C583E}" destId="{4D93F865-00F7-4EC8-964C-7E21AF6EB165}" srcOrd="4" destOrd="0" parTransId="{F29737C1-D591-466C-8EF2-87E34C03D1FB}" sibTransId="{5D71BF5B-5D60-4885-AA07-40B5A47B8926}"/>
    <dgm:cxn modelId="{F01B44D6-11CF-47D1-9444-D7065FEB2C7C}" type="presOf" srcId="{4D93F865-00F7-4EC8-964C-7E21AF6EB165}" destId="{D0BB1885-E8EB-47DC-B492-E72FC1B418D7}" srcOrd="0" destOrd="0" presId="urn:microsoft.com/office/officeart/2005/8/layout/hierarchy3"/>
    <dgm:cxn modelId="{082E0DE7-B9C6-41F3-9D12-57A86DEA9B9E}" type="presOf" srcId="{89B066E3-52B3-4CC6-BE40-AE130A68E89E}" destId="{F6FE6C27-6343-4585-8D36-540B990C2152}" srcOrd="0" destOrd="0" presId="urn:microsoft.com/office/officeart/2005/8/layout/hierarchy3"/>
    <dgm:cxn modelId="{1CBB3AED-7847-4098-96DE-5AE27D124E6F}" srcId="{626E21B8-4176-45FD-8ACC-954D2F6C583E}" destId="{CEF85EE5-6D89-4530-80DF-DEF7FADBED48}" srcOrd="3" destOrd="0" parTransId="{C139D80F-AB22-43E2-A5C7-F83D28A5B86E}" sibTransId="{A33AF131-DBD6-4645-B211-BCA90EB3CBB3}"/>
    <dgm:cxn modelId="{477A0EEE-900A-40F1-9B3B-AAAAE7CC6AF5}" type="presOf" srcId="{4EC2CE54-D956-47B0-8509-34F8CCC9A398}" destId="{79C61B5C-54ED-46A5-87E2-039B193425B3}" srcOrd="0" destOrd="0" presId="urn:microsoft.com/office/officeart/2005/8/layout/hierarchy3"/>
    <dgm:cxn modelId="{F5FDF971-743A-41F3-AE46-789AAD031D8E}" type="presParOf" srcId="{F6FE6C27-6343-4585-8D36-540B990C2152}" destId="{CDA2613A-8F6C-4406-B69A-20A828EEFDFD}" srcOrd="0" destOrd="0" presId="urn:microsoft.com/office/officeart/2005/8/layout/hierarchy3"/>
    <dgm:cxn modelId="{3A072846-A19F-4CB1-AEE4-4771F1F8DDE0}" type="presParOf" srcId="{CDA2613A-8F6C-4406-B69A-20A828EEFDFD}" destId="{7CCB445A-766D-495F-9999-3805E052BA32}" srcOrd="0" destOrd="0" presId="urn:microsoft.com/office/officeart/2005/8/layout/hierarchy3"/>
    <dgm:cxn modelId="{288CD5D8-6A94-4BD4-B0EA-004F2850C4E2}" type="presParOf" srcId="{7CCB445A-766D-495F-9999-3805E052BA32}" destId="{4E7DC74A-20BF-440D-BEC4-42C9FA00D644}" srcOrd="0" destOrd="0" presId="urn:microsoft.com/office/officeart/2005/8/layout/hierarchy3"/>
    <dgm:cxn modelId="{554108BD-BD02-42F0-8B84-629B4DF5F6CE}" type="presParOf" srcId="{7CCB445A-766D-495F-9999-3805E052BA32}" destId="{B44212A4-603A-4F46-AE20-01C0DFCEE5B6}" srcOrd="1" destOrd="0" presId="urn:microsoft.com/office/officeart/2005/8/layout/hierarchy3"/>
    <dgm:cxn modelId="{C67CC02C-A765-4562-A684-6B9B1D60C249}" type="presParOf" srcId="{CDA2613A-8F6C-4406-B69A-20A828EEFDFD}" destId="{6745AE42-0EB1-47B3-A6EA-5FC258945EB1}" srcOrd="1" destOrd="0" presId="urn:microsoft.com/office/officeart/2005/8/layout/hierarchy3"/>
    <dgm:cxn modelId="{EC4DA16C-76DD-4577-B86E-02EA55457558}" type="presParOf" srcId="{6745AE42-0EB1-47B3-A6EA-5FC258945EB1}" destId="{532BD660-D240-41E9-92C4-C0D485EBBD24}" srcOrd="0" destOrd="0" presId="urn:microsoft.com/office/officeart/2005/8/layout/hierarchy3"/>
    <dgm:cxn modelId="{A0D53B79-4746-43D3-9017-E6145D1D935F}" type="presParOf" srcId="{6745AE42-0EB1-47B3-A6EA-5FC258945EB1}" destId="{21233F05-6FBA-46DF-B10B-C0685C332429}" srcOrd="1" destOrd="0" presId="urn:microsoft.com/office/officeart/2005/8/layout/hierarchy3"/>
    <dgm:cxn modelId="{C9C919B0-6FC0-4BC9-BF81-C90B775C8E37}" type="presParOf" srcId="{6745AE42-0EB1-47B3-A6EA-5FC258945EB1}" destId="{9BCCD9EE-74EF-475F-AFFA-A751EE6BAB27}" srcOrd="2" destOrd="0" presId="urn:microsoft.com/office/officeart/2005/8/layout/hierarchy3"/>
    <dgm:cxn modelId="{7C57F48B-2391-4897-96E6-18D37F6DBBC1}" type="presParOf" srcId="{6745AE42-0EB1-47B3-A6EA-5FC258945EB1}" destId="{79C61B5C-54ED-46A5-87E2-039B193425B3}" srcOrd="3" destOrd="0" presId="urn:microsoft.com/office/officeart/2005/8/layout/hierarchy3"/>
    <dgm:cxn modelId="{4EB82B60-BD51-4BA8-A45B-D46DDA587BBD}" type="presParOf" srcId="{6745AE42-0EB1-47B3-A6EA-5FC258945EB1}" destId="{E466A9B4-66C4-48C6-BC4D-EE5755163156}" srcOrd="4" destOrd="0" presId="urn:microsoft.com/office/officeart/2005/8/layout/hierarchy3"/>
    <dgm:cxn modelId="{55A02BD5-3181-4AF7-9557-9423A02F4A6E}" type="presParOf" srcId="{6745AE42-0EB1-47B3-A6EA-5FC258945EB1}" destId="{0AA52DCC-5B21-4DA6-9134-B5C68DFEDC78}" srcOrd="5" destOrd="0" presId="urn:microsoft.com/office/officeart/2005/8/layout/hierarchy3"/>
    <dgm:cxn modelId="{44D0DF77-11BB-4FEA-9021-993D710F04A0}" type="presParOf" srcId="{6745AE42-0EB1-47B3-A6EA-5FC258945EB1}" destId="{3CFD9E04-DCA5-42F9-B89F-AD8B14DD0CD6}" srcOrd="6" destOrd="0" presId="urn:microsoft.com/office/officeart/2005/8/layout/hierarchy3"/>
    <dgm:cxn modelId="{34F5AF52-1AAA-4B6C-B0EB-9FD3C92A0F8A}" type="presParOf" srcId="{6745AE42-0EB1-47B3-A6EA-5FC258945EB1}" destId="{0CFB49D2-4326-42A1-8193-ABAA73C7F643}" srcOrd="7" destOrd="0" presId="urn:microsoft.com/office/officeart/2005/8/layout/hierarchy3"/>
    <dgm:cxn modelId="{1E689E50-99F0-4B93-B76D-EF0A55DCD26F}" type="presParOf" srcId="{6745AE42-0EB1-47B3-A6EA-5FC258945EB1}" destId="{8EB121CF-8BF6-4DD7-8BA3-302F5DEE3833}" srcOrd="8" destOrd="0" presId="urn:microsoft.com/office/officeart/2005/8/layout/hierarchy3"/>
    <dgm:cxn modelId="{A971779A-BAB0-41C5-A920-45964BC67790}" type="presParOf" srcId="{6745AE42-0EB1-47B3-A6EA-5FC258945EB1}" destId="{D0BB1885-E8EB-47DC-B492-E72FC1B418D7}" srcOrd="9" destOrd="0" presId="urn:microsoft.com/office/officeart/2005/8/layout/hierarchy3"/>
    <dgm:cxn modelId="{199176D7-89B1-4A47-89A9-C2A56696ACC0}" type="presParOf" srcId="{6745AE42-0EB1-47B3-A6EA-5FC258945EB1}" destId="{F8ED77F3-7EDF-4517-85D3-BB138C9EF8B2}" srcOrd="10" destOrd="0" presId="urn:microsoft.com/office/officeart/2005/8/layout/hierarchy3"/>
    <dgm:cxn modelId="{791FC514-71A1-4BE6-A36C-4E5DF8099AAC}" type="presParOf" srcId="{6745AE42-0EB1-47B3-A6EA-5FC258945EB1}" destId="{74A3BD13-51FF-4791-9373-AD60CBBB9766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D1AA43-8888-46CD-BBCA-9C91D7423CF5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723DC4-280C-4930-BB18-5A4E19D55620}">
      <dgm:prSet phldrT="[Texto]" custT="1"/>
      <dgm:spPr/>
      <dgm:t>
        <a:bodyPr/>
        <a:lstStyle/>
        <a:p>
          <a:r>
            <a:rPr lang="es-ES_tradnl" sz="1400" b="1" dirty="0"/>
            <a:t>Trámites que debe realizar</a:t>
          </a:r>
          <a:endParaRPr lang="es-ES" sz="1400" b="1" dirty="0"/>
        </a:p>
      </dgm:t>
    </dgm:pt>
    <dgm:pt modelId="{B66E5235-9B14-4CCB-8ED8-BF3059C6C167}" type="par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DB132070-85CB-4C8C-852E-79CF0E8805C4}" type="sibTrans" cxnId="{E9A56056-00AC-44E5-A8E1-0B41B02E83DD}">
      <dgm:prSet/>
      <dgm:spPr/>
      <dgm:t>
        <a:bodyPr/>
        <a:lstStyle/>
        <a:p>
          <a:endParaRPr lang="es-ES" sz="1400" b="1"/>
        </a:p>
      </dgm:t>
    </dgm:pt>
    <dgm:pt modelId="{5A4885A8-C99F-4729-8D40-D02683207A6D}">
      <dgm:prSet phldrT="[Texto]" custT="1"/>
      <dgm:spPr/>
      <dgm:t>
        <a:bodyPr/>
        <a:lstStyle/>
        <a:p>
          <a:r>
            <a:rPr lang="es-ES_tradnl" sz="1400" b="1" dirty="0"/>
            <a:t>Plazos y SMAC</a:t>
          </a:r>
          <a:endParaRPr lang="es-ES" sz="1400" b="1" dirty="0"/>
        </a:p>
      </dgm:t>
    </dgm:pt>
    <dgm:pt modelId="{1F40AEA0-B291-4EFE-9C47-951919366139}" type="par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05522EEB-6EA0-40F8-B4A0-3FA1D9696D1C}" type="sibTrans" cxnId="{409DD7DE-B48A-44AB-BC3A-F5848A0BBBBB}">
      <dgm:prSet/>
      <dgm:spPr/>
      <dgm:t>
        <a:bodyPr/>
        <a:lstStyle/>
        <a:p>
          <a:endParaRPr lang="es-ES" sz="1400" b="1"/>
        </a:p>
      </dgm:t>
    </dgm:pt>
    <dgm:pt modelId="{F3B88CB1-27C7-4F43-97E3-F2D0A54E53E0}">
      <dgm:prSet phldrT="[Texto]" custT="1"/>
      <dgm:spPr/>
      <dgm:t>
        <a:bodyPr/>
        <a:lstStyle/>
        <a:p>
          <a:pPr algn="l"/>
          <a:r>
            <a:rPr lang="es-ES_tradnl" sz="1600" b="1" dirty="0"/>
            <a:t>- </a:t>
          </a:r>
          <a:r>
            <a:rPr lang="es-ES_tradnl" sz="1600" b="0" dirty="0"/>
            <a:t>La </a:t>
          </a:r>
          <a:r>
            <a:rPr lang="es-ES_tradnl" sz="1600" b="1" dirty="0"/>
            <a:t>demanda se detiene </a:t>
          </a:r>
          <a:r>
            <a:rPr lang="es-ES_tradnl" sz="1600" b="0" dirty="0"/>
            <a:t>hasta resultado de la S.M.A.C.</a:t>
          </a:r>
        </a:p>
        <a:p>
          <a:pPr algn="l"/>
          <a:r>
            <a:rPr lang="es-ES_tradnl" sz="1600" b="0" dirty="0"/>
            <a:t>- Si no hay acuerdo </a:t>
          </a:r>
          <a:r>
            <a:rPr lang="es-ES_tradnl" sz="1600" b="1" dirty="0"/>
            <a:t>el plazo vuelve a reanudarse </a:t>
          </a:r>
          <a:r>
            <a:rPr lang="es-ES_tradnl" sz="1600" b="0" dirty="0"/>
            <a:t>donde se quedó</a:t>
          </a:r>
        </a:p>
        <a:p>
          <a:pPr algn="l"/>
          <a:r>
            <a:rPr lang="es-ES_tradnl" sz="1600" b="0" dirty="0"/>
            <a:t>- Máx. de </a:t>
          </a:r>
          <a:r>
            <a:rPr lang="es-ES_tradnl" sz="1600" b="1" dirty="0"/>
            <a:t>15 días </a:t>
          </a:r>
          <a:r>
            <a:rPr lang="es-ES_tradnl" sz="1600" b="0" dirty="0"/>
            <a:t>detenido el plazo</a:t>
          </a:r>
          <a:endParaRPr lang="es-ES" sz="1600" b="0" dirty="0"/>
        </a:p>
      </dgm:t>
    </dgm:pt>
    <dgm:pt modelId="{734A6ACF-3D20-409B-8D2A-1B13A134A076}" type="par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EA56F0C1-2F5B-49EF-835D-215EA8FF14FC}" type="sibTrans" cxnId="{26B265D1-F848-44D6-9B9C-5E42CE52F956}">
      <dgm:prSet/>
      <dgm:spPr/>
      <dgm:t>
        <a:bodyPr/>
        <a:lstStyle/>
        <a:p>
          <a:endParaRPr lang="es-ES" sz="1400" b="1"/>
        </a:p>
      </dgm:t>
    </dgm:pt>
    <dgm:pt modelId="{2D3EF64D-6A81-4794-AB9A-ADB82178D427}">
      <dgm:prSet phldrT="[Texto]" custT="1"/>
      <dgm:spPr/>
      <dgm:t>
        <a:bodyPr/>
        <a:lstStyle/>
        <a:p>
          <a:r>
            <a:rPr lang="es-ES_tradnl" sz="1400" b="1" dirty="0"/>
            <a:t>Tasas judiciales</a:t>
          </a:r>
          <a:endParaRPr lang="es-ES" sz="1400" b="1" dirty="0"/>
        </a:p>
      </dgm:t>
    </dgm:pt>
    <dgm:pt modelId="{38038F8C-C724-48CA-800D-163E60B977F6}" type="par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F89E6601-3B42-42AB-ADC3-CE919A7C084B}" type="sibTrans" cxnId="{050B9C5C-F383-49F9-8932-98747E26E18B}">
      <dgm:prSet/>
      <dgm:spPr/>
      <dgm:t>
        <a:bodyPr/>
        <a:lstStyle/>
        <a:p>
          <a:endParaRPr lang="es-ES" sz="1400" b="1"/>
        </a:p>
      </dgm:t>
    </dgm:pt>
    <dgm:pt modelId="{25ED1453-49A4-4534-8FF9-50C3D08192C8}">
      <dgm:prSet phldrT="[Texto]" custT="1"/>
      <dgm:spPr/>
      <dgm:t>
        <a:bodyPr/>
        <a:lstStyle/>
        <a:p>
          <a:pPr algn="l"/>
          <a:r>
            <a:rPr lang="es-ES_tradnl" sz="1600" b="0" dirty="0"/>
            <a:t>- Ya no se pagan tasas judiciales en los Juzgados de lo Social, ni trabajadores ni empresas</a:t>
          </a:r>
        </a:p>
      </dgm:t>
    </dgm:pt>
    <dgm:pt modelId="{2550E224-DA62-48FA-8B04-06FBF8B89F66}" type="par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BC273EDD-096B-4B4C-BA05-E4B3221174EE}" type="sibTrans" cxnId="{9157EEA9-C157-4B8A-8780-C8F04BDAB616}">
      <dgm:prSet/>
      <dgm:spPr/>
      <dgm:t>
        <a:bodyPr/>
        <a:lstStyle/>
        <a:p>
          <a:endParaRPr lang="es-ES" sz="1400" b="1"/>
        </a:p>
      </dgm:t>
    </dgm:pt>
    <dgm:pt modelId="{C84EDB0F-7839-4D0F-9F5F-D0A9E5978C27}">
      <dgm:prSet phldrT="[Texto]" custT="1"/>
      <dgm:spPr/>
      <dgm:t>
        <a:bodyPr/>
        <a:lstStyle/>
        <a:p>
          <a:pPr algn="l"/>
          <a:r>
            <a:rPr lang="es-ES_tradnl" sz="1600" b="0" dirty="0"/>
            <a:t>- Presentar </a:t>
          </a:r>
          <a:r>
            <a:rPr lang="es-ES_tradnl" sz="1600" b="1" dirty="0"/>
            <a:t>demanda</a:t>
          </a:r>
          <a:r>
            <a:rPr lang="es-ES_tradnl" sz="1600" b="0" dirty="0"/>
            <a:t> en el Juzgado plazo </a:t>
          </a:r>
          <a:r>
            <a:rPr lang="es-ES_tradnl" sz="1600" b="1" dirty="0"/>
            <a:t>20 días hábiles</a:t>
          </a:r>
          <a:r>
            <a:rPr lang="es-ES_tradnl" sz="1600" b="0" dirty="0"/>
            <a:t>, sin contar sábados ni domingos</a:t>
          </a:r>
          <a:endParaRPr lang="es-ES_tradnl" sz="1600" b="1" dirty="0"/>
        </a:p>
        <a:p>
          <a:pPr algn="l"/>
          <a:r>
            <a:rPr lang="es-ES_tradnl" sz="1600" b="0" dirty="0"/>
            <a:t>- </a:t>
          </a:r>
          <a:r>
            <a:rPr lang="es-ES_tradnl" sz="1600" b="1" dirty="0"/>
            <a:t>Previamente</a:t>
          </a:r>
          <a:r>
            <a:rPr lang="es-ES_tradnl" sz="1600" b="0" dirty="0"/>
            <a:t> haber acudido al </a:t>
          </a:r>
          <a:r>
            <a:rPr lang="es-ES_tradnl" sz="1600" b="1" dirty="0"/>
            <a:t>S.M.A.C</a:t>
          </a:r>
          <a:r>
            <a:rPr lang="es-ES_tradnl" sz="1600" b="0" dirty="0"/>
            <a:t>. para intentar acuerdo o conciliación</a:t>
          </a:r>
        </a:p>
        <a:p>
          <a:pPr algn="l"/>
          <a:r>
            <a:rPr lang="es-ES_tradnl" sz="1600" b="0" dirty="0"/>
            <a:t>- Sino no dejan presentar demanda ante Juzgado </a:t>
          </a:r>
          <a:r>
            <a:rPr lang="es-ES_tradnl" sz="1600" b="0" dirty="0">
              <a:sym typeface="Wingdings" panose="05000000000000000000" pitchFamily="2" charset="2"/>
            </a:rPr>
            <a:t> primero intentar conciliación</a:t>
          </a:r>
          <a:endParaRPr lang="es-ES" sz="1600" b="0" dirty="0"/>
        </a:p>
      </dgm:t>
    </dgm:pt>
    <dgm:pt modelId="{9A054584-FA86-4B91-8AF8-5C72DBDB4041}" type="sib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BDB6EB9E-D77D-4163-922C-2AE057FA8F1A}" type="parTrans" cxnId="{17E949A8-CB79-4286-ADA6-5BE4C205C896}">
      <dgm:prSet/>
      <dgm:spPr/>
      <dgm:t>
        <a:bodyPr/>
        <a:lstStyle/>
        <a:p>
          <a:endParaRPr lang="es-ES" sz="1400" b="1"/>
        </a:p>
      </dgm:t>
    </dgm:pt>
    <dgm:pt modelId="{B61EC606-26AD-4204-B745-809098DE1F60}" type="pres">
      <dgm:prSet presAssocID="{37D1AA43-8888-46CD-BBCA-9C91D7423CF5}" presName="Name0" presStyleCnt="0">
        <dgm:presLayoutVars>
          <dgm:dir/>
          <dgm:animLvl val="lvl"/>
          <dgm:resizeHandles val="exact"/>
        </dgm:presLayoutVars>
      </dgm:prSet>
      <dgm:spPr/>
    </dgm:pt>
    <dgm:pt modelId="{68DF45D5-A7A0-4639-A507-C223D012C081}" type="pres">
      <dgm:prSet presAssocID="{20723DC4-280C-4930-BB18-5A4E19D55620}" presName="vertFlow" presStyleCnt="0"/>
      <dgm:spPr/>
    </dgm:pt>
    <dgm:pt modelId="{7AAF856A-0173-4CAF-A5F8-3965D2557E6F}" type="pres">
      <dgm:prSet presAssocID="{20723DC4-280C-4930-BB18-5A4E19D55620}" presName="header" presStyleLbl="node1" presStyleIdx="0" presStyleCnt="3"/>
      <dgm:spPr/>
    </dgm:pt>
    <dgm:pt modelId="{862A7B92-A80B-47BA-B553-8D1CC8BCE5EF}" type="pres">
      <dgm:prSet presAssocID="{BDB6EB9E-D77D-4163-922C-2AE057FA8F1A}" presName="parTrans" presStyleLbl="sibTrans2D1" presStyleIdx="0" presStyleCnt="3"/>
      <dgm:spPr/>
    </dgm:pt>
    <dgm:pt modelId="{668B81F4-B843-4FBB-BE9B-60AE25249F75}" type="pres">
      <dgm:prSet presAssocID="{C84EDB0F-7839-4D0F-9F5F-D0A9E5978C27}" presName="child" presStyleLbl="alignAccFollowNode1" presStyleIdx="0" presStyleCnt="3" custScaleX="116948" custScaleY="471815">
        <dgm:presLayoutVars>
          <dgm:chMax val="0"/>
          <dgm:bulletEnabled val="1"/>
        </dgm:presLayoutVars>
      </dgm:prSet>
      <dgm:spPr/>
    </dgm:pt>
    <dgm:pt modelId="{DF370BB3-E48D-4D89-9893-35DDC63360C7}" type="pres">
      <dgm:prSet presAssocID="{20723DC4-280C-4930-BB18-5A4E19D55620}" presName="hSp" presStyleCnt="0"/>
      <dgm:spPr/>
    </dgm:pt>
    <dgm:pt modelId="{8B34C653-33CC-44DE-BA35-15293B8E0322}" type="pres">
      <dgm:prSet presAssocID="{5A4885A8-C99F-4729-8D40-D02683207A6D}" presName="vertFlow" presStyleCnt="0"/>
      <dgm:spPr/>
    </dgm:pt>
    <dgm:pt modelId="{790E0991-E6E0-4780-B5AE-4E7132366CDE}" type="pres">
      <dgm:prSet presAssocID="{5A4885A8-C99F-4729-8D40-D02683207A6D}" presName="header" presStyleLbl="node1" presStyleIdx="1" presStyleCnt="3"/>
      <dgm:spPr/>
    </dgm:pt>
    <dgm:pt modelId="{09E45123-3B18-4481-8BFA-97B58A1E08F7}" type="pres">
      <dgm:prSet presAssocID="{734A6ACF-3D20-409B-8D2A-1B13A134A076}" presName="parTrans" presStyleLbl="sibTrans2D1" presStyleIdx="1" presStyleCnt="3"/>
      <dgm:spPr/>
    </dgm:pt>
    <dgm:pt modelId="{3C2FD0FB-2C68-4F6B-9CA7-C3F5A4C39734}" type="pres">
      <dgm:prSet presAssocID="{F3B88CB1-27C7-4F43-97E3-F2D0A54E53E0}" presName="child" presStyleLbl="alignAccFollowNode1" presStyleIdx="1" presStyleCnt="3" custScaleX="116393" custScaleY="310862">
        <dgm:presLayoutVars>
          <dgm:chMax val="0"/>
          <dgm:bulletEnabled val="1"/>
        </dgm:presLayoutVars>
      </dgm:prSet>
      <dgm:spPr/>
    </dgm:pt>
    <dgm:pt modelId="{2BB089FF-6F47-4313-B538-74B303B4C3FF}" type="pres">
      <dgm:prSet presAssocID="{5A4885A8-C99F-4729-8D40-D02683207A6D}" presName="hSp" presStyleCnt="0"/>
      <dgm:spPr/>
    </dgm:pt>
    <dgm:pt modelId="{14198F7E-D7F5-459A-B189-BEB9F11D1363}" type="pres">
      <dgm:prSet presAssocID="{2D3EF64D-6A81-4794-AB9A-ADB82178D427}" presName="vertFlow" presStyleCnt="0"/>
      <dgm:spPr/>
    </dgm:pt>
    <dgm:pt modelId="{99AEF21A-7E3F-4746-9895-8C64EF56160B}" type="pres">
      <dgm:prSet presAssocID="{2D3EF64D-6A81-4794-AB9A-ADB82178D427}" presName="header" presStyleLbl="node1" presStyleIdx="2" presStyleCnt="3"/>
      <dgm:spPr/>
    </dgm:pt>
    <dgm:pt modelId="{F2D32035-74E2-4C4D-9DC2-5BF26FF373A0}" type="pres">
      <dgm:prSet presAssocID="{2550E224-DA62-48FA-8B04-06FBF8B89F66}" presName="parTrans" presStyleLbl="sibTrans2D1" presStyleIdx="2" presStyleCnt="3"/>
      <dgm:spPr/>
    </dgm:pt>
    <dgm:pt modelId="{1A27826F-B024-4A58-99EF-B5EBC8070561}" type="pres">
      <dgm:prSet presAssocID="{25ED1453-49A4-4534-8FF9-50C3D08192C8}" presName="child" presStyleLbl="alignAccFollowNode1" presStyleIdx="2" presStyleCnt="3" custScaleX="112940" custScaleY="298440" custLinFactNeighborX="-1463" custLinFactNeighborY="11127">
        <dgm:presLayoutVars>
          <dgm:chMax val="0"/>
          <dgm:bulletEnabled val="1"/>
        </dgm:presLayoutVars>
      </dgm:prSet>
      <dgm:spPr/>
    </dgm:pt>
  </dgm:ptLst>
  <dgm:cxnLst>
    <dgm:cxn modelId="{A7187C02-F525-48D2-8FC7-03761D46301F}" type="presOf" srcId="{BDB6EB9E-D77D-4163-922C-2AE057FA8F1A}" destId="{862A7B92-A80B-47BA-B553-8D1CC8BCE5EF}" srcOrd="0" destOrd="0" presId="urn:microsoft.com/office/officeart/2005/8/layout/lProcess1"/>
    <dgm:cxn modelId="{17380905-7762-4BDA-9E0B-B67896A9063D}" type="presOf" srcId="{20723DC4-280C-4930-BB18-5A4E19D55620}" destId="{7AAF856A-0173-4CAF-A5F8-3965D2557E6F}" srcOrd="0" destOrd="0" presId="urn:microsoft.com/office/officeart/2005/8/layout/lProcess1"/>
    <dgm:cxn modelId="{10BC7E36-3D2A-45C4-AC0B-655A26EB01A8}" type="presOf" srcId="{2D3EF64D-6A81-4794-AB9A-ADB82178D427}" destId="{99AEF21A-7E3F-4746-9895-8C64EF56160B}" srcOrd="0" destOrd="0" presId="urn:microsoft.com/office/officeart/2005/8/layout/lProcess1"/>
    <dgm:cxn modelId="{E1D6F836-171F-49E5-8074-A6327D71F38B}" type="presOf" srcId="{25ED1453-49A4-4534-8FF9-50C3D08192C8}" destId="{1A27826F-B024-4A58-99EF-B5EBC8070561}" srcOrd="0" destOrd="0" presId="urn:microsoft.com/office/officeart/2005/8/layout/lProcess1"/>
    <dgm:cxn modelId="{FF58383F-2CD2-4ACE-9C8D-70E123C826D5}" type="presOf" srcId="{734A6ACF-3D20-409B-8D2A-1B13A134A076}" destId="{09E45123-3B18-4481-8BFA-97B58A1E08F7}" srcOrd="0" destOrd="0" presId="urn:microsoft.com/office/officeart/2005/8/layout/lProcess1"/>
    <dgm:cxn modelId="{F13BA65B-101C-454D-9F16-41666BEAD6A7}" type="presOf" srcId="{37D1AA43-8888-46CD-BBCA-9C91D7423CF5}" destId="{B61EC606-26AD-4204-B745-809098DE1F60}" srcOrd="0" destOrd="0" presId="urn:microsoft.com/office/officeart/2005/8/layout/lProcess1"/>
    <dgm:cxn modelId="{050B9C5C-F383-49F9-8932-98747E26E18B}" srcId="{37D1AA43-8888-46CD-BBCA-9C91D7423CF5}" destId="{2D3EF64D-6A81-4794-AB9A-ADB82178D427}" srcOrd="2" destOrd="0" parTransId="{38038F8C-C724-48CA-800D-163E60B977F6}" sibTransId="{F89E6601-3B42-42AB-ADC3-CE919A7C084B}"/>
    <dgm:cxn modelId="{74FA605D-DD34-4E93-AD3C-BF0798F6E101}" type="presOf" srcId="{2550E224-DA62-48FA-8B04-06FBF8B89F66}" destId="{F2D32035-74E2-4C4D-9DC2-5BF26FF373A0}" srcOrd="0" destOrd="0" presId="urn:microsoft.com/office/officeart/2005/8/layout/lProcess1"/>
    <dgm:cxn modelId="{E9A56056-00AC-44E5-A8E1-0B41B02E83DD}" srcId="{37D1AA43-8888-46CD-BBCA-9C91D7423CF5}" destId="{20723DC4-280C-4930-BB18-5A4E19D55620}" srcOrd="0" destOrd="0" parTransId="{B66E5235-9B14-4CCB-8ED8-BF3059C6C167}" sibTransId="{DB132070-85CB-4C8C-852E-79CF0E8805C4}"/>
    <dgm:cxn modelId="{00893EA3-142D-42F8-A344-63AFBE4FAD1B}" type="presOf" srcId="{5A4885A8-C99F-4729-8D40-D02683207A6D}" destId="{790E0991-E6E0-4780-B5AE-4E7132366CDE}" srcOrd="0" destOrd="0" presId="urn:microsoft.com/office/officeart/2005/8/layout/lProcess1"/>
    <dgm:cxn modelId="{17E949A8-CB79-4286-ADA6-5BE4C205C896}" srcId="{20723DC4-280C-4930-BB18-5A4E19D55620}" destId="{C84EDB0F-7839-4D0F-9F5F-D0A9E5978C27}" srcOrd="0" destOrd="0" parTransId="{BDB6EB9E-D77D-4163-922C-2AE057FA8F1A}" sibTransId="{9A054584-FA86-4B91-8AF8-5C72DBDB4041}"/>
    <dgm:cxn modelId="{9157EEA9-C157-4B8A-8780-C8F04BDAB616}" srcId="{2D3EF64D-6A81-4794-AB9A-ADB82178D427}" destId="{25ED1453-49A4-4534-8FF9-50C3D08192C8}" srcOrd="0" destOrd="0" parTransId="{2550E224-DA62-48FA-8B04-06FBF8B89F66}" sibTransId="{BC273EDD-096B-4B4C-BA05-E4B3221174EE}"/>
    <dgm:cxn modelId="{98B6A3C4-D992-446D-B692-9DF992AB5A1D}" type="presOf" srcId="{C84EDB0F-7839-4D0F-9F5F-D0A9E5978C27}" destId="{668B81F4-B843-4FBB-BE9B-60AE25249F75}" srcOrd="0" destOrd="0" presId="urn:microsoft.com/office/officeart/2005/8/layout/lProcess1"/>
    <dgm:cxn modelId="{01EAC4CC-2B9B-4F6D-8E97-0D478BF9787E}" type="presOf" srcId="{F3B88CB1-27C7-4F43-97E3-F2D0A54E53E0}" destId="{3C2FD0FB-2C68-4F6B-9CA7-C3F5A4C39734}" srcOrd="0" destOrd="0" presId="urn:microsoft.com/office/officeart/2005/8/layout/lProcess1"/>
    <dgm:cxn modelId="{26B265D1-F848-44D6-9B9C-5E42CE52F956}" srcId="{5A4885A8-C99F-4729-8D40-D02683207A6D}" destId="{F3B88CB1-27C7-4F43-97E3-F2D0A54E53E0}" srcOrd="0" destOrd="0" parTransId="{734A6ACF-3D20-409B-8D2A-1B13A134A076}" sibTransId="{EA56F0C1-2F5B-49EF-835D-215EA8FF14FC}"/>
    <dgm:cxn modelId="{409DD7DE-B48A-44AB-BC3A-F5848A0BBBBB}" srcId="{37D1AA43-8888-46CD-BBCA-9C91D7423CF5}" destId="{5A4885A8-C99F-4729-8D40-D02683207A6D}" srcOrd="1" destOrd="0" parTransId="{1F40AEA0-B291-4EFE-9C47-951919366139}" sibTransId="{05522EEB-6EA0-40F8-B4A0-3FA1D9696D1C}"/>
    <dgm:cxn modelId="{4980B742-ADE7-44FC-9BFB-83755DE77FBC}" type="presParOf" srcId="{B61EC606-26AD-4204-B745-809098DE1F60}" destId="{68DF45D5-A7A0-4639-A507-C223D012C081}" srcOrd="0" destOrd="0" presId="urn:microsoft.com/office/officeart/2005/8/layout/lProcess1"/>
    <dgm:cxn modelId="{327119A8-4A24-4020-9FD8-8C5B55CA734D}" type="presParOf" srcId="{68DF45D5-A7A0-4639-A507-C223D012C081}" destId="{7AAF856A-0173-4CAF-A5F8-3965D2557E6F}" srcOrd="0" destOrd="0" presId="urn:microsoft.com/office/officeart/2005/8/layout/lProcess1"/>
    <dgm:cxn modelId="{CA2AFBDA-5522-48E0-A634-6B38D9484E6D}" type="presParOf" srcId="{68DF45D5-A7A0-4639-A507-C223D012C081}" destId="{862A7B92-A80B-47BA-B553-8D1CC8BCE5EF}" srcOrd="1" destOrd="0" presId="urn:microsoft.com/office/officeart/2005/8/layout/lProcess1"/>
    <dgm:cxn modelId="{C5A97028-881A-46B5-A02F-D58A557F382A}" type="presParOf" srcId="{68DF45D5-A7A0-4639-A507-C223D012C081}" destId="{668B81F4-B843-4FBB-BE9B-60AE25249F75}" srcOrd="2" destOrd="0" presId="urn:microsoft.com/office/officeart/2005/8/layout/lProcess1"/>
    <dgm:cxn modelId="{236E06EB-BB8F-4276-BDDD-ABC499179B81}" type="presParOf" srcId="{B61EC606-26AD-4204-B745-809098DE1F60}" destId="{DF370BB3-E48D-4D89-9893-35DDC63360C7}" srcOrd="1" destOrd="0" presId="urn:microsoft.com/office/officeart/2005/8/layout/lProcess1"/>
    <dgm:cxn modelId="{DE83E413-80C3-4302-B96F-D6D4985B2E9D}" type="presParOf" srcId="{B61EC606-26AD-4204-B745-809098DE1F60}" destId="{8B34C653-33CC-44DE-BA35-15293B8E0322}" srcOrd="2" destOrd="0" presId="urn:microsoft.com/office/officeart/2005/8/layout/lProcess1"/>
    <dgm:cxn modelId="{EAE5F365-6377-44D7-811E-FDCB7872CE32}" type="presParOf" srcId="{8B34C653-33CC-44DE-BA35-15293B8E0322}" destId="{790E0991-E6E0-4780-B5AE-4E7132366CDE}" srcOrd="0" destOrd="0" presId="urn:microsoft.com/office/officeart/2005/8/layout/lProcess1"/>
    <dgm:cxn modelId="{524326A3-EF31-4E0C-B9C7-9B4662DF09DE}" type="presParOf" srcId="{8B34C653-33CC-44DE-BA35-15293B8E0322}" destId="{09E45123-3B18-4481-8BFA-97B58A1E08F7}" srcOrd="1" destOrd="0" presId="urn:microsoft.com/office/officeart/2005/8/layout/lProcess1"/>
    <dgm:cxn modelId="{B1043591-9DB0-452D-9805-D2A8076D187D}" type="presParOf" srcId="{8B34C653-33CC-44DE-BA35-15293B8E0322}" destId="{3C2FD0FB-2C68-4F6B-9CA7-C3F5A4C39734}" srcOrd="2" destOrd="0" presId="urn:microsoft.com/office/officeart/2005/8/layout/lProcess1"/>
    <dgm:cxn modelId="{07D17F0F-C8CF-4979-BCDC-22433697C924}" type="presParOf" srcId="{B61EC606-26AD-4204-B745-809098DE1F60}" destId="{2BB089FF-6F47-4313-B538-74B303B4C3FF}" srcOrd="3" destOrd="0" presId="urn:microsoft.com/office/officeart/2005/8/layout/lProcess1"/>
    <dgm:cxn modelId="{CF167853-C476-4D7A-B85B-9085D4823FC8}" type="presParOf" srcId="{B61EC606-26AD-4204-B745-809098DE1F60}" destId="{14198F7E-D7F5-459A-B189-BEB9F11D1363}" srcOrd="4" destOrd="0" presId="urn:microsoft.com/office/officeart/2005/8/layout/lProcess1"/>
    <dgm:cxn modelId="{21CA3FCC-20C7-4BF2-A4DE-F3EF7168A32E}" type="presParOf" srcId="{14198F7E-D7F5-459A-B189-BEB9F11D1363}" destId="{99AEF21A-7E3F-4746-9895-8C64EF56160B}" srcOrd="0" destOrd="0" presId="urn:microsoft.com/office/officeart/2005/8/layout/lProcess1"/>
    <dgm:cxn modelId="{F0052526-EE06-40DF-8370-0E70EC5090F1}" type="presParOf" srcId="{14198F7E-D7F5-459A-B189-BEB9F11D1363}" destId="{F2D32035-74E2-4C4D-9DC2-5BF26FF373A0}" srcOrd="1" destOrd="0" presId="urn:microsoft.com/office/officeart/2005/8/layout/lProcess1"/>
    <dgm:cxn modelId="{3DC67B3F-52CF-44F4-8CE8-7D212576D1AC}" type="presParOf" srcId="{14198F7E-D7F5-459A-B189-BEB9F11D1363}" destId="{1A27826F-B024-4A58-99EF-B5EBC807056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90F7BE-CBF8-4997-B2C7-7515002CFC9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4F0723-093A-4F37-8B5A-B6C679B7FB4B}">
      <dgm:prSet phldrT="[Texto]" custT="1"/>
      <dgm:spPr/>
      <dgm:t>
        <a:bodyPr/>
        <a:lstStyle/>
        <a:p>
          <a:r>
            <a:rPr lang="es-ES_tradnl" sz="2000" b="1" dirty="0"/>
            <a:t>B) Reclamar un despido ante el juzgado</a:t>
          </a:r>
          <a:endParaRPr lang="es-ES" sz="2000" b="1" dirty="0"/>
        </a:p>
      </dgm:t>
    </dgm:pt>
    <dgm:pt modelId="{11A00577-A1D0-49C9-9C75-4924D000DB89}" type="parTrans" cxnId="{5CBA1D37-BD4F-491A-A171-011063811823}">
      <dgm:prSet/>
      <dgm:spPr/>
      <dgm:t>
        <a:bodyPr/>
        <a:lstStyle/>
        <a:p>
          <a:endParaRPr lang="es-ES" sz="1800" b="0"/>
        </a:p>
      </dgm:t>
    </dgm:pt>
    <dgm:pt modelId="{2899F1D8-A3E0-4C11-9AE9-74794418E77C}" type="sibTrans" cxnId="{5CBA1D37-BD4F-491A-A171-011063811823}">
      <dgm:prSet/>
      <dgm:spPr/>
      <dgm:t>
        <a:bodyPr/>
        <a:lstStyle/>
        <a:p>
          <a:endParaRPr lang="es-ES" sz="1800" b="0"/>
        </a:p>
      </dgm:t>
    </dgm:pt>
    <dgm:pt modelId="{534F80D4-6218-4FCE-802C-315E45BBA881}" type="pres">
      <dgm:prSet presAssocID="{8E90F7BE-CBF8-4997-B2C7-7515002CFC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D9F899-5DF9-414B-9D0A-94178C8F5749}" type="pres">
      <dgm:prSet presAssocID="{4C4F0723-093A-4F37-8B5A-B6C679B7FB4B}" presName="hierRoot1" presStyleCnt="0">
        <dgm:presLayoutVars>
          <dgm:hierBranch val="init"/>
        </dgm:presLayoutVars>
      </dgm:prSet>
      <dgm:spPr/>
    </dgm:pt>
    <dgm:pt modelId="{C7DB2D78-0DDF-45C5-9AAB-BA9B7B2DE27E}" type="pres">
      <dgm:prSet presAssocID="{4C4F0723-093A-4F37-8B5A-B6C679B7FB4B}" presName="rootComposite1" presStyleCnt="0"/>
      <dgm:spPr/>
    </dgm:pt>
    <dgm:pt modelId="{412DBE5F-5C54-47D3-8D99-09A4E082E5C0}" type="pres">
      <dgm:prSet presAssocID="{4C4F0723-093A-4F37-8B5A-B6C679B7FB4B}" presName="rootText1" presStyleLbl="node0" presStyleIdx="0" presStyleCnt="1" custScaleX="226552" custScaleY="57900" custLinFactNeighborX="-22028" custLinFactNeighborY="-14146">
        <dgm:presLayoutVars>
          <dgm:chPref val="3"/>
        </dgm:presLayoutVars>
      </dgm:prSet>
      <dgm:spPr/>
    </dgm:pt>
    <dgm:pt modelId="{D43FCE3E-2386-4A57-8B84-BE8D9269A383}" type="pres">
      <dgm:prSet presAssocID="{4C4F0723-093A-4F37-8B5A-B6C679B7FB4B}" presName="rootConnector1" presStyleLbl="node1" presStyleIdx="0" presStyleCnt="0"/>
      <dgm:spPr/>
    </dgm:pt>
    <dgm:pt modelId="{2A0CDB9C-4242-488D-98A7-5A792647AC37}" type="pres">
      <dgm:prSet presAssocID="{4C4F0723-093A-4F37-8B5A-B6C679B7FB4B}" presName="hierChild2" presStyleCnt="0"/>
      <dgm:spPr/>
    </dgm:pt>
    <dgm:pt modelId="{3F53CA26-FA70-406D-B406-5A53641390F5}" type="pres">
      <dgm:prSet presAssocID="{4C4F0723-093A-4F37-8B5A-B6C679B7FB4B}" presName="hierChild3" presStyleCnt="0"/>
      <dgm:spPr/>
    </dgm:pt>
  </dgm:ptLst>
  <dgm:cxnLst>
    <dgm:cxn modelId="{5CBA1D37-BD4F-491A-A171-011063811823}" srcId="{8E90F7BE-CBF8-4997-B2C7-7515002CFC94}" destId="{4C4F0723-093A-4F37-8B5A-B6C679B7FB4B}" srcOrd="0" destOrd="0" parTransId="{11A00577-A1D0-49C9-9C75-4924D000DB89}" sibTransId="{2899F1D8-A3E0-4C11-9AE9-74794418E77C}"/>
    <dgm:cxn modelId="{31000961-B7C9-4661-9C6A-D598620C656E}" type="presOf" srcId="{8E90F7BE-CBF8-4997-B2C7-7515002CFC94}" destId="{534F80D4-6218-4FCE-802C-315E45BBA881}" srcOrd="0" destOrd="0" presId="urn:microsoft.com/office/officeart/2005/8/layout/orgChart1"/>
    <dgm:cxn modelId="{37493F95-9E9E-4BF8-9A94-F556EC207B70}" type="presOf" srcId="{4C4F0723-093A-4F37-8B5A-B6C679B7FB4B}" destId="{412DBE5F-5C54-47D3-8D99-09A4E082E5C0}" srcOrd="0" destOrd="0" presId="urn:microsoft.com/office/officeart/2005/8/layout/orgChart1"/>
    <dgm:cxn modelId="{78FBEDFE-A716-4201-8AEA-65EEAEEC47D0}" type="presOf" srcId="{4C4F0723-093A-4F37-8B5A-B6C679B7FB4B}" destId="{D43FCE3E-2386-4A57-8B84-BE8D9269A383}" srcOrd="1" destOrd="0" presId="urn:microsoft.com/office/officeart/2005/8/layout/orgChart1"/>
    <dgm:cxn modelId="{06D0B99F-1778-4137-B142-3FE6C5A6D960}" type="presParOf" srcId="{534F80D4-6218-4FCE-802C-315E45BBA881}" destId="{F4D9F899-5DF9-414B-9D0A-94178C8F5749}" srcOrd="0" destOrd="0" presId="urn:microsoft.com/office/officeart/2005/8/layout/orgChart1"/>
    <dgm:cxn modelId="{7581D35E-0CA0-48FB-A805-E4A2E2540003}" type="presParOf" srcId="{F4D9F899-5DF9-414B-9D0A-94178C8F5749}" destId="{C7DB2D78-0DDF-45C5-9AAB-BA9B7B2DE27E}" srcOrd="0" destOrd="0" presId="urn:microsoft.com/office/officeart/2005/8/layout/orgChart1"/>
    <dgm:cxn modelId="{C098C198-8FD0-47BF-88A3-6F6959DA0DD3}" type="presParOf" srcId="{C7DB2D78-0DDF-45C5-9AAB-BA9B7B2DE27E}" destId="{412DBE5F-5C54-47D3-8D99-09A4E082E5C0}" srcOrd="0" destOrd="0" presId="urn:microsoft.com/office/officeart/2005/8/layout/orgChart1"/>
    <dgm:cxn modelId="{1E40FF4D-462B-4EAD-AEF2-E71F2F9F9B74}" type="presParOf" srcId="{C7DB2D78-0DDF-45C5-9AAB-BA9B7B2DE27E}" destId="{D43FCE3E-2386-4A57-8B84-BE8D9269A383}" srcOrd="1" destOrd="0" presId="urn:microsoft.com/office/officeart/2005/8/layout/orgChart1"/>
    <dgm:cxn modelId="{0F511DB0-D10A-45E3-9815-A67134C944B7}" type="presParOf" srcId="{F4D9F899-5DF9-414B-9D0A-94178C8F5749}" destId="{2A0CDB9C-4242-488D-98A7-5A792647AC37}" srcOrd="1" destOrd="0" presId="urn:microsoft.com/office/officeart/2005/8/layout/orgChart1"/>
    <dgm:cxn modelId="{728CA881-0494-44E8-9F7B-CD5DE80414F1}" type="presParOf" srcId="{F4D9F899-5DF9-414B-9D0A-94178C8F5749}" destId="{3F53CA26-FA70-406D-B406-5A53641390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BAE47-7859-40E8-8C4E-821C6726CE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6F1F963-3E41-4F53-9578-7BA0FE78595F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ES_tradnl" sz="1800" b="1" dirty="0"/>
            <a:t>La modificación individual </a:t>
          </a:r>
          <a:endParaRPr lang="es-ES" sz="1800" b="1" dirty="0"/>
        </a:p>
      </dgm:t>
    </dgm:pt>
    <dgm:pt modelId="{1E50C94F-D434-4144-9799-E9596665AE43}" type="parTrans" cxnId="{8F401CFA-C194-4FCE-A046-C05FFA9FF392}">
      <dgm:prSet/>
      <dgm:spPr/>
      <dgm:t>
        <a:bodyPr/>
        <a:lstStyle/>
        <a:p>
          <a:endParaRPr lang="es-ES"/>
        </a:p>
      </dgm:t>
    </dgm:pt>
    <dgm:pt modelId="{E4B94645-EFEE-4BBA-BFF1-47E5135AE5F7}" type="sibTrans" cxnId="{8F401CFA-C194-4FCE-A046-C05FFA9FF392}">
      <dgm:prSet/>
      <dgm:spPr/>
      <dgm:t>
        <a:bodyPr/>
        <a:lstStyle/>
        <a:p>
          <a:endParaRPr lang="es-ES"/>
        </a:p>
      </dgm:t>
    </dgm:pt>
    <dgm:pt modelId="{D590429B-1AA8-4F29-820D-5DAF125CFD8A}">
      <dgm:prSet phldrT="[Texto]" custT="1"/>
      <dgm:spPr/>
      <dgm:t>
        <a:bodyPr/>
        <a:lstStyle/>
        <a:p>
          <a:pPr algn="l"/>
          <a:r>
            <a:rPr lang="es-ES_tradnl" sz="1600" dirty="0"/>
            <a:t>*</a:t>
          </a:r>
          <a:r>
            <a:rPr lang="es-ES_tradnl" sz="1600" baseline="0" dirty="0"/>
            <a:t> Aceptar</a:t>
          </a:r>
        </a:p>
        <a:p>
          <a:pPr algn="l"/>
          <a:r>
            <a:rPr lang="es-ES_tradnl" sz="1600" dirty="0"/>
            <a:t>* Recurrir en 20 días hábiles</a:t>
          </a:r>
        </a:p>
        <a:p>
          <a:pPr algn="l"/>
          <a:r>
            <a:rPr lang="es-ES_tradnl" sz="1600" dirty="0"/>
            <a:t>* Extinguir con 20 días/año</a:t>
          </a:r>
        </a:p>
        <a:p>
          <a:pPr algn="l"/>
          <a:r>
            <a:rPr lang="es-ES_tradnl" sz="1600" dirty="0"/>
            <a:t>* En caso de menoscabo en su dignidad  puede solicitar extinción con indemnización de 33 días por año</a:t>
          </a:r>
        </a:p>
      </dgm:t>
    </dgm:pt>
    <dgm:pt modelId="{F3EF61D8-0873-4A99-BBEE-F855DF130BBF}" type="parTrans" cxnId="{B6C5210F-15ED-4659-A5B5-FF6419817E94}">
      <dgm:prSet/>
      <dgm:spPr/>
      <dgm:t>
        <a:bodyPr/>
        <a:lstStyle/>
        <a:p>
          <a:endParaRPr lang="es-ES" dirty="0"/>
        </a:p>
      </dgm:t>
    </dgm:pt>
    <dgm:pt modelId="{A7B010C8-CADF-49FC-828D-F33D9882D5A5}" type="sibTrans" cxnId="{B6C5210F-15ED-4659-A5B5-FF6419817E94}">
      <dgm:prSet/>
      <dgm:spPr/>
      <dgm:t>
        <a:bodyPr/>
        <a:lstStyle/>
        <a:p>
          <a:endParaRPr lang="es-ES"/>
        </a:p>
      </dgm:t>
    </dgm:pt>
    <dgm:pt modelId="{15D1C896-3542-48FC-B7B2-443915C72D10}" type="pres">
      <dgm:prSet presAssocID="{EECBAE47-7859-40E8-8C4E-821C6726CE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19DA6-4ABE-42A0-8B17-446952C39A19}" type="pres">
      <dgm:prSet presAssocID="{76F1F963-3E41-4F53-9578-7BA0FE78595F}" presName="root1" presStyleCnt="0"/>
      <dgm:spPr/>
    </dgm:pt>
    <dgm:pt modelId="{54641126-2C3F-4C1E-94A0-7FBB65D9E483}" type="pres">
      <dgm:prSet presAssocID="{76F1F963-3E41-4F53-9578-7BA0FE78595F}" presName="LevelOneTextNode" presStyleLbl="node0" presStyleIdx="0" presStyleCnt="1" custLinFactNeighborX="4293" custLinFactNeighborY="20221">
        <dgm:presLayoutVars>
          <dgm:chPref val="3"/>
        </dgm:presLayoutVars>
      </dgm:prSet>
      <dgm:spPr/>
    </dgm:pt>
    <dgm:pt modelId="{95F075E8-CD34-49CA-AE68-04DED67B5794}" type="pres">
      <dgm:prSet presAssocID="{76F1F963-3E41-4F53-9578-7BA0FE78595F}" presName="level2hierChild" presStyleCnt="0"/>
      <dgm:spPr/>
    </dgm:pt>
    <dgm:pt modelId="{283119A3-766E-4862-8ABD-AD324D119475}" type="pres">
      <dgm:prSet presAssocID="{F3EF61D8-0873-4A99-BBEE-F855DF130BBF}" presName="conn2-1" presStyleLbl="parChTrans1D2" presStyleIdx="0" presStyleCnt="1"/>
      <dgm:spPr/>
    </dgm:pt>
    <dgm:pt modelId="{5F1F6498-B937-4354-A15F-0B803914796F}" type="pres">
      <dgm:prSet presAssocID="{F3EF61D8-0873-4A99-BBEE-F855DF130BBF}" presName="connTx" presStyleLbl="parChTrans1D2" presStyleIdx="0" presStyleCnt="1"/>
      <dgm:spPr/>
    </dgm:pt>
    <dgm:pt modelId="{D96160A5-94EC-481B-A9D5-A41323DA0E83}" type="pres">
      <dgm:prSet presAssocID="{D590429B-1AA8-4F29-820D-5DAF125CFD8A}" presName="root2" presStyleCnt="0"/>
      <dgm:spPr/>
    </dgm:pt>
    <dgm:pt modelId="{328B43D7-6F88-47BA-90DA-525843E3DAEF}" type="pres">
      <dgm:prSet presAssocID="{D590429B-1AA8-4F29-820D-5DAF125CFD8A}" presName="LevelTwoTextNode" presStyleLbl="node2" presStyleIdx="0" presStyleCnt="1" custScaleX="151902" custScaleY="243220" custLinFactNeighborX="2948" custLinFactNeighborY="26059">
        <dgm:presLayoutVars>
          <dgm:chPref val="3"/>
        </dgm:presLayoutVars>
      </dgm:prSet>
      <dgm:spPr/>
    </dgm:pt>
    <dgm:pt modelId="{5796B4AC-E9DB-423A-AB68-B5A55FD2211C}" type="pres">
      <dgm:prSet presAssocID="{D590429B-1AA8-4F29-820D-5DAF125CFD8A}" presName="level3hierChild" presStyleCnt="0"/>
      <dgm:spPr/>
    </dgm:pt>
  </dgm:ptLst>
  <dgm:cxnLst>
    <dgm:cxn modelId="{B6C5210F-15ED-4659-A5B5-FF6419817E94}" srcId="{76F1F963-3E41-4F53-9578-7BA0FE78595F}" destId="{D590429B-1AA8-4F29-820D-5DAF125CFD8A}" srcOrd="0" destOrd="0" parTransId="{F3EF61D8-0873-4A99-BBEE-F855DF130BBF}" sibTransId="{A7B010C8-CADF-49FC-828D-F33D9882D5A5}"/>
    <dgm:cxn modelId="{D55F2F38-6BED-4E4D-9B3D-9FB22A9E278C}" type="presOf" srcId="{F3EF61D8-0873-4A99-BBEE-F855DF130BBF}" destId="{5F1F6498-B937-4354-A15F-0B803914796F}" srcOrd="1" destOrd="0" presId="urn:microsoft.com/office/officeart/2005/8/layout/hierarchy2"/>
    <dgm:cxn modelId="{6BC4BCC9-7371-4F3B-B4D6-73922D6805D9}" type="presOf" srcId="{D590429B-1AA8-4F29-820D-5DAF125CFD8A}" destId="{328B43D7-6F88-47BA-90DA-525843E3DAEF}" srcOrd="0" destOrd="0" presId="urn:microsoft.com/office/officeart/2005/8/layout/hierarchy2"/>
    <dgm:cxn modelId="{E8E303E1-46F7-47A7-87DD-6423AB2E4CD7}" type="presOf" srcId="{F3EF61D8-0873-4A99-BBEE-F855DF130BBF}" destId="{283119A3-766E-4862-8ABD-AD324D119475}" srcOrd="0" destOrd="0" presId="urn:microsoft.com/office/officeart/2005/8/layout/hierarchy2"/>
    <dgm:cxn modelId="{0B6C3EEB-4E35-4EF0-B3FE-C1F0200F9841}" type="presOf" srcId="{76F1F963-3E41-4F53-9578-7BA0FE78595F}" destId="{54641126-2C3F-4C1E-94A0-7FBB65D9E483}" srcOrd="0" destOrd="0" presId="urn:microsoft.com/office/officeart/2005/8/layout/hierarchy2"/>
    <dgm:cxn modelId="{37E501EF-D0BC-4A51-B72F-74A5793AC0B3}" type="presOf" srcId="{EECBAE47-7859-40E8-8C4E-821C6726CE1D}" destId="{15D1C896-3542-48FC-B7B2-443915C72D10}" srcOrd="0" destOrd="0" presId="urn:microsoft.com/office/officeart/2005/8/layout/hierarchy2"/>
    <dgm:cxn modelId="{8F401CFA-C194-4FCE-A046-C05FFA9FF392}" srcId="{EECBAE47-7859-40E8-8C4E-821C6726CE1D}" destId="{76F1F963-3E41-4F53-9578-7BA0FE78595F}" srcOrd="0" destOrd="0" parTransId="{1E50C94F-D434-4144-9799-E9596665AE43}" sibTransId="{E4B94645-EFEE-4BBA-BFF1-47E5135AE5F7}"/>
    <dgm:cxn modelId="{539AE7DF-8967-46EE-B9BA-FF2C6D806170}" type="presParOf" srcId="{15D1C896-3542-48FC-B7B2-443915C72D10}" destId="{21A19DA6-4ABE-42A0-8B17-446952C39A19}" srcOrd="0" destOrd="0" presId="urn:microsoft.com/office/officeart/2005/8/layout/hierarchy2"/>
    <dgm:cxn modelId="{5714E056-810C-4D45-9FCF-49EE8BEC8057}" type="presParOf" srcId="{21A19DA6-4ABE-42A0-8B17-446952C39A19}" destId="{54641126-2C3F-4C1E-94A0-7FBB65D9E483}" srcOrd="0" destOrd="0" presId="urn:microsoft.com/office/officeart/2005/8/layout/hierarchy2"/>
    <dgm:cxn modelId="{B0B00C9D-2B0B-4D53-B26F-0D242A537B97}" type="presParOf" srcId="{21A19DA6-4ABE-42A0-8B17-446952C39A19}" destId="{95F075E8-CD34-49CA-AE68-04DED67B5794}" srcOrd="1" destOrd="0" presId="urn:microsoft.com/office/officeart/2005/8/layout/hierarchy2"/>
    <dgm:cxn modelId="{88D5E81A-DDCE-4491-8990-99156C8B045D}" type="presParOf" srcId="{95F075E8-CD34-49CA-AE68-04DED67B5794}" destId="{283119A3-766E-4862-8ABD-AD324D119475}" srcOrd="0" destOrd="0" presId="urn:microsoft.com/office/officeart/2005/8/layout/hierarchy2"/>
    <dgm:cxn modelId="{8C47E537-7614-43FB-8F95-24123CFA5843}" type="presParOf" srcId="{283119A3-766E-4862-8ABD-AD324D119475}" destId="{5F1F6498-B937-4354-A15F-0B803914796F}" srcOrd="0" destOrd="0" presId="urn:microsoft.com/office/officeart/2005/8/layout/hierarchy2"/>
    <dgm:cxn modelId="{A1C08B66-AC4A-4D21-BEFE-A3802731AA2A}" type="presParOf" srcId="{95F075E8-CD34-49CA-AE68-04DED67B5794}" destId="{D96160A5-94EC-481B-A9D5-A41323DA0E83}" srcOrd="1" destOrd="0" presId="urn:microsoft.com/office/officeart/2005/8/layout/hierarchy2"/>
    <dgm:cxn modelId="{74A804E1-FDF7-4EB8-B31A-2F0A6EB9E975}" type="presParOf" srcId="{D96160A5-94EC-481B-A9D5-A41323DA0E83}" destId="{328B43D7-6F88-47BA-90DA-525843E3DAEF}" srcOrd="0" destOrd="0" presId="urn:microsoft.com/office/officeart/2005/8/layout/hierarchy2"/>
    <dgm:cxn modelId="{57DD13B4-F3AC-499B-BACA-0FFEBAF18D3A}" type="presParOf" srcId="{D96160A5-94EC-481B-A9D5-A41323DA0E83}" destId="{5796B4AC-E9DB-423A-AB68-B5A55FD221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CBAE47-7859-40E8-8C4E-821C6726CE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6F1F963-3E41-4F53-9578-7BA0FE78595F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ES_tradnl" sz="1800" b="1" dirty="0"/>
            <a:t>La modificación colectiva</a:t>
          </a:r>
          <a:endParaRPr lang="es-ES" sz="1800" b="1" dirty="0"/>
        </a:p>
      </dgm:t>
    </dgm:pt>
    <dgm:pt modelId="{1E50C94F-D434-4144-9799-E9596665AE43}" type="parTrans" cxnId="{8F401CFA-C194-4FCE-A046-C05FFA9FF392}">
      <dgm:prSet/>
      <dgm:spPr/>
      <dgm:t>
        <a:bodyPr/>
        <a:lstStyle/>
        <a:p>
          <a:endParaRPr lang="es-ES"/>
        </a:p>
      </dgm:t>
    </dgm:pt>
    <dgm:pt modelId="{E4B94645-EFEE-4BBA-BFF1-47E5135AE5F7}" type="sibTrans" cxnId="{8F401CFA-C194-4FCE-A046-C05FFA9FF392}">
      <dgm:prSet/>
      <dgm:spPr/>
      <dgm:t>
        <a:bodyPr/>
        <a:lstStyle/>
        <a:p>
          <a:endParaRPr lang="es-ES"/>
        </a:p>
      </dgm:t>
    </dgm:pt>
    <dgm:pt modelId="{D590429B-1AA8-4F29-820D-5DAF125CFD8A}">
      <dgm:prSet phldrT="[Texto]" custT="1"/>
      <dgm:spPr/>
      <dgm:t>
        <a:bodyPr/>
        <a:lstStyle/>
        <a:p>
          <a:pPr algn="l"/>
          <a:r>
            <a:rPr lang="es-ES_tradnl" sz="1600" dirty="0"/>
            <a:t>* Requiere periodo de consulta de máximo 15 días</a:t>
          </a:r>
        </a:p>
        <a:p>
          <a:pPr algn="l"/>
          <a:r>
            <a:rPr lang="es-ES_tradnl" sz="1600" dirty="0"/>
            <a:t>*Si no hay acuerdo, en 7 días se ejecuta y </a:t>
          </a:r>
          <a:r>
            <a:rPr lang="es-ES_tradnl" sz="1600" dirty="0" err="1"/>
            <a:t>rep.</a:t>
          </a:r>
          <a:r>
            <a:rPr lang="es-ES_tradnl" sz="1600" dirty="0"/>
            <a:t> reclamarán</a:t>
          </a:r>
        </a:p>
      </dgm:t>
    </dgm:pt>
    <dgm:pt modelId="{F3EF61D8-0873-4A99-BBEE-F855DF130BBF}" type="parTrans" cxnId="{B6C5210F-15ED-4659-A5B5-FF6419817E94}">
      <dgm:prSet/>
      <dgm:spPr/>
      <dgm:t>
        <a:bodyPr/>
        <a:lstStyle/>
        <a:p>
          <a:endParaRPr lang="es-ES" dirty="0"/>
        </a:p>
      </dgm:t>
    </dgm:pt>
    <dgm:pt modelId="{A7B010C8-CADF-49FC-828D-F33D9882D5A5}" type="sibTrans" cxnId="{B6C5210F-15ED-4659-A5B5-FF6419817E94}">
      <dgm:prSet/>
      <dgm:spPr/>
      <dgm:t>
        <a:bodyPr/>
        <a:lstStyle/>
        <a:p>
          <a:endParaRPr lang="es-ES"/>
        </a:p>
      </dgm:t>
    </dgm:pt>
    <dgm:pt modelId="{15D1C896-3542-48FC-B7B2-443915C72D10}" type="pres">
      <dgm:prSet presAssocID="{EECBAE47-7859-40E8-8C4E-821C6726CE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19DA6-4ABE-42A0-8B17-446952C39A19}" type="pres">
      <dgm:prSet presAssocID="{76F1F963-3E41-4F53-9578-7BA0FE78595F}" presName="root1" presStyleCnt="0"/>
      <dgm:spPr/>
    </dgm:pt>
    <dgm:pt modelId="{54641126-2C3F-4C1E-94A0-7FBB65D9E483}" type="pres">
      <dgm:prSet presAssocID="{76F1F963-3E41-4F53-9578-7BA0FE78595F}" presName="LevelOneTextNode" presStyleLbl="node0" presStyleIdx="0" presStyleCnt="1" custLinFactY="57328" custLinFactNeighborX="2539" custLinFactNeighborY="100000">
        <dgm:presLayoutVars>
          <dgm:chPref val="3"/>
        </dgm:presLayoutVars>
      </dgm:prSet>
      <dgm:spPr/>
    </dgm:pt>
    <dgm:pt modelId="{95F075E8-CD34-49CA-AE68-04DED67B5794}" type="pres">
      <dgm:prSet presAssocID="{76F1F963-3E41-4F53-9578-7BA0FE78595F}" presName="level2hierChild" presStyleCnt="0"/>
      <dgm:spPr/>
    </dgm:pt>
    <dgm:pt modelId="{283119A3-766E-4862-8ABD-AD324D119475}" type="pres">
      <dgm:prSet presAssocID="{F3EF61D8-0873-4A99-BBEE-F855DF130BBF}" presName="conn2-1" presStyleLbl="parChTrans1D2" presStyleIdx="0" presStyleCnt="1"/>
      <dgm:spPr/>
    </dgm:pt>
    <dgm:pt modelId="{5F1F6498-B937-4354-A15F-0B803914796F}" type="pres">
      <dgm:prSet presAssocID="{F3EF61D8-0873-4A99-BBEE-F855DF130BBF}" presName="connTx" presStyleLbl="parChTrans1D2" presStyleIdx="0" presStyleCnt="1"/>
      <dgm:spPr/>
    </dgm:pt>
    <dgm:pt modelId="{D96160A5-94EC-481B-A9D5-A41323DA0E83}" type="pres">
      <dgm:prSet presAssocID="{D590429B-1AA8-4F29-820D-5DAF125CFD8A}" presName="root2" presStyleCnt="0"/>
      <dgm:spPr/>
    </dgm:pt>
    <dgm:pt modelId="{328B43D7-6F88-47BA-90DA-525843E3DAEF}" type="pres">
      <dgm:prSet presAssocID="{D590429B-1AA8-4F29-820D-5DAF125CFD8A}" presName="LevelTwoTextNode" presStyleLbl="node2" presStyleIdx="0" presStyleCnt="1" custScaleX="151902" custScaleY="122608" custLinFactNeighborX="-1307" custLinFactNeighborY="11430">
        <dgm:presLayoutVars>
          <dgm:chPref val="3"/>
        </dgm:presLayoutVars>
      </dgm:prSet>
      <dgm:spPr/>
    </dgm:pt>
    <dgm:pt modelId="{5796B4AC-E9DB-423A-AB68-B5A55FD2211C}" type="pres">
      <dgm:prSet presAssocID="{D590429B-1AA8-4F29-820D-5DAF125CFD8A}" presName="level3hierChild" presStyleCnt="0"/>
      <dgm:spPr/>
    </dgm:pt>
  </dgm:ptLst>
  <dgm:cxnLst>
    <dgm:cxn modelId="{2DC15106-ECB0-49FB-B250-A61A7535F556}" type="presOf" srcId="{D590429B-1AA8-4F29-820D-5DAF125CFD8A}" destId="{328B43D7-6F88-47BA-90DA-525843E3DAEF}" srcOrd="0" destOrd="0" presId="urn:microsoft.com/office/officeart/2005/8/layout/hierarchy2"/>
    <dgm:cxn modelId="{B6C5210F-15ED-4659-A5B5-FF6419817E94}" srcId="{76F1F963-3E41-4F53-9578-7BA0FE78595F}" destId="{D590429B-1AA8-4F29-820D-5DAF125CFD8A}" srcOrd="0" destOrd="0" parTransId="{F3EF61D8-0873-4A99-BBEE-F855DF130BBF}" sibTransId="{A7B010C8-CADF-49FC-828D-F33D9882D5A5}"/>
    <dgm:cxn modelId="{0DF1C822-8980-4811-9709-D257BF936731}" type="presOf" srcId="{F3EF61D8-0873-4A99-BBEE-F855DF130BBF}" destId="{283119A3-766E-4862-8ABD-AD324D119475}" srcOrd="0" destOrd="0" presId="urn:microsoft.com/office/officeart/2005/8/layout/hierarchy2"/>
    <dgm:cxn modelId="{49D26170-6C2F-4876-A208-6AB453232ED5}" type="presOf" srcId="{F3EF61D8-0873-4A99-BBEE-F855DF130BBF}" destId="{5F1F6498-B937-4354-A15F-0B803914796F}" srcOrd="1" destOrd="0" presId="urn:microsoft.com/office/officeart/2005/8/layout/hierarchy2"/>
    <dgm:cxn modelId="{0D3EEF97-7EE9-4224-A2F0-7F8AB95F66BB}" type="presOf" srcId="{76F1F963-3E41-4F53-9578-7BA0FE78595F}" destId="{54641126-2C3F-4C1E-94A0-7FBB65D9E483}" srcOrd="0" destOrd="0" presId="urn:microsoft.com/office/officeart/2005/8/layout/hierarchy2"/>
    <dgm:cxn modelId="{D6400ABE-6B51-4D4B-BFC3-556196D0CBA7}" type="presOf" srcId="{EECBAE47-7859-40E8-8C4E-821C6726CE1D}" destId="{15D1C896-3542-48FC-B7B2-443915C72D10}" srcOrd="0" destOrd="0" presId="urn:microsoft.com/office/officeart/2005/8/layout/hierarchy2"/>
    <dgm:cxn modelId="{8F401CFA-C194-4FCE-A046-C05FFA9FF392}" srcId="{EECBAE47-7859-40E8-8C4E-821C6726CE1D}" destId="{76F1F963-3E41-4F53-9578-7BA0FE78595F}" srcOrd="0" destOrd="0" parTransId="{1E50C94F-D434-4144-9799-E9596665AE43}" sibTransId="{E4B94645-EFEE-4BBA-BFF1-47E5135AE5F7}"/>
    <dgm:cxn modelId="{68F98B4E-2B93-4C29-901A-306B273ADBBA}" type="presParOf" srcId="{15D1C896-3542-48FC-B7B2-443915C72D10}" destId="{21A19DA6-4ABE-42A0-8B17-446952C39A19}" srcOrd="0" destOrd="0" presId="urn:microsoft.com/office/officeart/2005/8/layout/hierarchy2"/>
    <dgm:cxn modelId="{BAE40E7A-E6A3-46E9-BA03-D072FDCEBEBB}" type="presParOf" srcId="{21A19DA6-4ABE-42A0-8B17-446952C39A19}" destId="{54641126-2C3F-4C1E-94A0-7FBB65D9E483}" srcOrd="0" destOrd="0" presId="urn:microsoft.com/office/officeart/2005/8/layout/hierarchy2"/>
    <dgm:cxn modelId="{21651B0C-5B6F-4FA6-8E64-10586611F718}" type="presParOf" srcId="{21A19DA6-4ABE-42A0-8B17-446952C39A19}" destId="{95F075E8-CD34-49CA-AE68-04DED67B5794}" srcOrd="1" destOrd="0" presId="urn:microsoft.com/office/officeart/2005/8/layout/hierarchy2"/>
    <dgm:cxn modelId="{7522C03E-1402-4626-A3F3-982A5E3EDE40}" type="presParOf" srcId="{95F075E8-CD34-49CA-AE68-04DED67B5794}" destId="{283119A3-766E-4862-8ABD-AD324D119475}" srcOrd="0" destOrd="0" presId="urn:microsoft.com/office/officeart/2005/8/layout/hierarchy2"/>
    <dgm:cxn modelId="{D22B0C7A-2132-4939-81E8-0A38A2497443}" type="presParOf" srcId="{283119A3-766E-4862-8ABD-AD324D119475}" destId="{5F1F6498-B937-4354-A15F-0B803914796F}" srcOrd="0" destOrd="0" presId="urn:microsoft.com/office/officeart/2005/8/layout/hierarchy2"/>
    <dgm:cxn modelId="{9B85A508-3D0B-4A81-968E-4AF4CC12F5AD}" type="presParOf" srcId="{95F075E8-CD34-49CA-AE68-04DED67B5794}" destId="{D96160A5-94EC-481B-A9D5-A41323DA0E83}" srcOrd="1" destOrd="0" presId="urn:microsoft.com/office/officeart/2005/8/layout/hierarchy2"/>
    <dgm:cxn modelId="{19931850-CF60-41A3-89E6-DE8A836CC553}" type="presParOf" srcId="{D96160A5-94EC-481B-A9D5-A41323DA0E83}" destId="{328B43D7-6F88-47BA-90DA-525843E3DAEF}" srcOrd="0" destOrd="0" presId="urn:microsoft.com/office/officeart/2005/8/layout/hierarchy2"/>
    <dgm:cxn modelId="{2DD664CB-DC4E-4D2F-BEA6-5EE242FC695A}" type="presParOf" srcId="{D96160A5-94EC-481B-A9D5-A41323DA0E83}" destId="{5796B4AC-E9DB-423A-AB68-B5A55FD221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73A90-AFE3-4CC4-83AF-FAD6A08C53C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8EC0E80-5D26-4EE7-83A4-325F434A8526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1) Nacimiento hijo/a y adopción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145901A-1BFA-4DE8-9A58-092EB8ECF731}" type="parTrans" cxnId="{09A74DDA-5AB0-464B-B125-260F9EAB0F73}">
      <dgm:prSet/>
      <dgm:spPr/>
      <dgm:t>
        <a:bodyPr/>
        <a:lstStyle/>
        <a:p>
          <a:endParaRPr lang="es-ES"/>
        </a:p>
      </dgm:t>
    </dgm:pt>
    <dgm:pt modelId="{F2EBAB07-0778-40D3-B81E-462F3149B248}" type="sibTrans" cxnId="{09A74DDA-5AB0-464B-B125-260F9EAB0F73}">
      <dgm:prSet/>
      <dgm:spPr/>
      <dgm:t>
        <a:bodyPr/>
        <a:lstStyle/>
        <a:p>
          <a:endParaRPr lang="es-ES"/>
        </a:p>
      </dgm:t>
    </dgm:pt>
    <dgm:pt modelId="{64DBE3B9-4394-47DD-A4B3-2571E7A73A2A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2) Por riesgo durante el embarazo o lactancia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E16120-F82E-468F-9665-CA23457F4A07}" type="parTrans" cxnId="{C772C048-C812-4CBA-9832-347DAF88364D}">
      <dgm:prSet/>
      <dgm:spPr/>
      <dgm:t>
        <a:bodyPr/>
        <a:lstStyle/>
        <a:p>
          <a:endParaRPr lang="es-ES"/>
        </a:p>
      </dgm:t>
    </dgm:pt>
    <dgm:pt modelId="{F454F87F-1C4F-4B18-AE50-DD8ADDBFC4B0}" type="sibTrans" cxnId="{C772C048-C812-4CBA-9832-347DAF88364D}">
      <dgm:prSet/>
      <dgm:spPr/>
      <dgm:t>
        <a:bodyPr/>
        <a:lstStyle/>
        <a:p>
          <a:endParaRPr lang="es-ES"/>
        </a:p>
      </dgm:t>
    </dgm:pt>
    <dgm:pt modelId="{49DD88C6-6B5C-411D-A6DA-474A5B48624F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3) Por excedencia 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C4C2314-1274-4C4A-BAFE-0D091A2902BA}" type="parTrans" cxnId="{5344DEFE-E883-40DA-A96E-181051402F48}">
      <dgm:prSet/>
      <dgm:spPr/>
      <dgm:t>
        <a:bodyPr/>
        <a:lstStyle/>
        <a:p>
          <a:endParaRPr lang="es-ES"/>
        </a:p>
      </dgm:t>
    </dgm:pt>
    <dgm:pt modelId="{7B17E2B0-68A8-4976-951C-09812EBFC9DE}" type="sibTrans" cxnId="{5344DEFE-E883-40DA-A96E-181051402F48}">
      <dgm:prSet/>
      <dgm:spPr/>
      <dgm:t>
        <a:bodyPr/>
        <a:lstStyle/>
        <a:p>
          <a:endParaRPr lang="es-ES"/>
        </a:p>
      </dgm:t>
    </dgm:pt>
    <dgm:pt modelId="{70469977-898B-4A19-B64F-9A23F81EFC73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4) ERTE por causas objetivas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AD29EE-FD81-48B9-9234-D8956B492F33}" type="parTrans" cxnId="{600683B2-F7C6-4227-AD8E-6BA0D95866FE}">
      <dgm:prSet/>
      <dgm:spPr/>
      <dgm:t>
        <a:bodyPr/>
        <a:lstStyle/>
        <a:p>
          <a:endParaRPr lang="es-ES"/>
        </a:p>
      </dgm:t>
    </dgm:pt>
    <dgm:pt modelId="{4141A043-9E10-4476-8103-4C485FD6684D}" type="sibTrans" cxnId="{600683B2-F7C6-4227-AD8E-6BA0D95866FE}">
      <dgm:prSet/>
      <dgm:spPr/>
      <dgm:t>
        <a:bodyPr/>
        <a:lstStyle/>
        <a:p>
          <a:endParaRPr lang="es-ES"/>
        </a:p>
      </dgm:t>
    </dgm:pt>
    <dgm:pt modelId="{53F1439D-9C79-4100-AD88-C4B4CF84E9FC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5) ERTE por fuerza mayor temporal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AFBD2C-08A2-41D1-936C-B5529F28E2B1}" type="parTrans" cxnId="{EEF3F33E-266A-4B03-8092-613BDEF0B39A}">
      <dgm:prSet/>
      <dgm:spPr/>
      <dgm:t>
        <a:bodyPr/>
        <a:lstStyle/>
        <a:p>
          <a:endParaRPr lang="es-ES"/>
        </a:p>
      </dgm:t>
    </dgm:pt>
    <dgm:pt modelId="{92ADF3A5-D20B-4F36-A707-A4A729CF3618}" type="sibTrans" cxnId="{EEF3F33E-266A-4B03-8092-613BDEF0B39A}">
      <dgm:prSet/>
      <dgm:spPr/>
      <dgm:t>
        <a:bodyPr/>
        <a:lstStyle/>
        <a:p>
          <a:endParaRPr lang="es-ES"/>
        </a:p>
      </dgm:t>
    </dgm:pt>
    <dgm:pt modelId="{FF48405F-A356-4703-A493-66D33EE2AF93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Por huelga legal o cierre legal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4602D9-9146-4D37-9749-F3E4B410E4EE}" type="parTrans" cxnId="{8D0DC1B9-62A1-466E-B955-1D103F6EBC70}">
      <dgm:prSet/>
      <dgm:spPr/>
      <dgm:t>
        <a:bodyPr/>
        <a:lstStyle/>
        <a:p>
          <a:endParaRPr lang="es-ES"/>
        </a:p>
      </dgm:t>
    </dgm:pt>
    <dgm:pt modelId="{20771C81-E9D9-4314-BA64-2F675DE8F933}" type="sibTrans" cxnId="{8D0DC1B9-62A1-466E-B955-1D103F6EBC70}">
      <dgm:prSet/>
      <dgm:spPr/>
      <dgm:t>
        <a:bodyPr/>
        <a:lstStyle/>
        <a:p>
          <a:endParaRPr lang="es-ES"/>
        </a:p>
      </dgm:t>
    </dgm:pt>
    <dgm:pt modelId="{28928C72-E65B-4CBA-B6DF-A3C49958808E}" type="pres">
      <dgm:prSet presAssocID="{E6373A90-AFE3-4CC4-83AF-FAD6A08C53C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6EC70DE-24EE-4E43-AD92-BBE45478B0DF}" type="pres">
      <dgm:prSet presAssocID="{18EC0E80-5D26-4EE7-83A4-325F434A8526}" presName="horFlow" presStyleCnt="0"/>
      <dgm:spPr/>
    </dgm:pt>
    <dgm:pt modelId="{F9538E75-E491-4382-A05B-7A222DFED1D0}" type="pres">
      <dgm:prSet presAssocID="{18EC0E80-5D26-4EE7-83A4-325F434A8526}" presName="bigChev" presStyleLbl="node1" presStyleIdx="0" presStyleCnt="6" custScaleX="179335" custScaleY="145415" custLinFactNeighborX="-6841" custLinFactNeighborY="-33"/>
      <dgm:spPr/>
    </dgm:pt>
    <dgm:pt modelId="{89F1F5CE-E2CC-47E8-B7ED-DAA0A50E313F}" type="pres">
      <dgm:prSet presAssocID="{18EC0E80-5D26-4EE7-83A4-325F434A8526}" presName="vSp" presStyleCnt="0"/>
      <dgm:spPr/>
    </dgm:pt>
    <dgm:pt modelId="{318BE7E5-1F6E-4211-B17A-26D984DE6199}" type="pres">
      <dgm:prSet presAssocID="{64DBE3B9-4394-47DD-A4B3-2571E7A73A2A}" presName="horFlow" presStyleCnt="0"/>
      <dgm:spPr/>
    </dgm:pt>
    <dgm:pt modelId="{C34EC635-EDBD-4280-8ECA-3F0A9991AB95}" type="pres">
      <dgm:prSet presAssocID="{64DBE3B9-4394-47DD-A4B3-2571E7A73A2A}" presName="bigChev" presStyleLbl="node1" presStyleIdx="1" presStyleCnt="6" custScaleX="179021" custScaleY="175567"/>
      <dgm:spPr/>
    </dgm:pt>
    <dgm:pt modelId="{D8E351AA-9139-49E0-A91C-77CB85B9B3F4}" type="pres">
      <dgm:prSet presAssocID="{64DBE3B9-4394-47DD-A4B3-2571E7A73A2A}" presName="vSp" presStyleCnt="0"/>
      <dgm:spPr/>
    </dgm:pt>
    <dgm:pt modelId="{7A84958C-D20D-4C6C-B271-C0B7D56D817E}" type="pres">
      <dgm:prSet presAssocID="{49DD88C6-6B5C-411D-A6DA-474A5B48624F}" presName="horFlow" presStyleCnt="0"/>
      <dgm:spPr/>
    </dgm:pt>
    <dgm:pt modelId="{379B86D5-0626-448C-B816-CDE6161BD418}" type="pres">
      <dgm:prSet presAssocID="{49DD88C6-6B5C-411D-A6DA-474A5B48624F}" presName="bigChev" presStyleLbl="node1" presStyleIdx="2" presStyleCnt="6" custScaleX="179649"/>
      <dgm:spPr/>
    </dgm:pt>
    <dgm:pt modelId="{75DFEC27-4290-4013-A75A-425129486C77}" type="pres">
      <dgm:prSet presAssocID="{49DD88C6-6B5C-411D-A6DA-474A5B48624F}" presName="vSp" presStyleCnt="0"/>
      <dgm:spPr/>
    </dgm:pt>
    <dgm:pt modelId="{C80D0824-BC47-48B4-AA39-4E84626F7250}" type="pres">
      <dgm:prSet presAssocID="{70469977-898B-4A19-B64F-9A23F81EFC73}" presName="horFlow" presStyleCnt="0"/>
      <dgm:spPr/>
    </dgm:pt>
    <dgm:pt modelId="{778A34EC-0883-4528-81A6-E8D1EA970915}" type="pres">
      <dgm:prSet presAssocID="{70469977-898B-4A19-B64F-9A23F81EFC73}" presName="bigChev" presStyleLbl="node1" presStyleIdx="3" presStyleCnt="6" custScaleX="179649"/>
      <dgm:spPr/>
    </dgm:pt>
    <dgm:pt modelId="{C7F8B8AC-A839-43BC-B0B9-0B465DE9B999}" type="pres">
      <dgm:prSet presAssocID="{70469977-898B-4A19-B64F-9A23F81EFC73}" presName="vSp" presStyleCnt="0"/>
      <dgm:spPr/>
    </dgm:pt>
    <dgm:pt modelId="{3131F475-51B2-473B-8B04-2433E6F4477A}" type="pres">
      <dgm:prSet presAssocID="{53F1439D-9C79-4100-AD88-C4B4CF84E9FC}" presName="horFlow" presStyleCnt="0"/>
      <dgm:spPr/>
    </dgm:pt>
    <dgm:pt modelId="{6CDAF719-C0AF-45EB-952E-6751F5E7A6C4}" type="pres">
      <dgm:prSet presAssocID="{53F1439D-9C79-4100-AD88-C4B4CF84E9FC}" presName="bigChev" presStyleLbl="node1" presStyleIdx="4" presStyleCnt="6" custScaleX="179649"/>
      <dgm:spPr/>
    </dgm:pt>
    <dgm:pt modelId="{464050F3-E773-4023-80D3-9924664A269D}" type="pres">
      <dgm:prSet presAssocID="{53F1439D-9C79-4100-AD88-C4B4CF84E9FC}" presName="vSp" presStyleCnt="0"/>
      <dgm:spPr/>
    </dgm:pt>
    <dgm:pt modelId="{E561CDA5-A5FC-40B1-81B8-5444D5CADA44}" type="pres">
      <dgm:prSet presAssocID="{FF48405F-A356-4703-A493-66D33EE2AF93}" presName="horFlow" presStyleCnt="0"/>
      <dgm:spPr/>
    </dgm:pt>
    <dgm:pt modelId="{9FFF80DA-7DBB-48DC-9E5F-D46B34E39081}" type="pres">
      <dgm:prSet presAssocID="{FF48405F-A356-4703-A493-66D33EE2AF93}" presName="bigChev" presStyleLbl="node1" presStyleIdx="5" presStyleCnt="6" custScaleX="179649" custScaleY="153868" custLinFactNeighborX="1415" custLinFactNeighborY="-7610"/>
      <dgm:spPr/>
    </dgm:pt>
  </dgm:ptLst>
  <dgm:cxnLst>
    <dgm:cxn modelId="{0806D126-1E4E-47BA-B1DA-ADD1B320FA06}" type="presOf" srcId="{18EC0E80-5D26-4EE7-83A4-325F434A8526}" destId="{F9538E75-E491-4382-A05B-7A222DFED1D0}" srcOrd="0" destOrd="0" presId="urn:microsoft.com/office/officeart/2005/8/layout/lProcess3"/>
    <dgm:cxn modelId="{EEF3F33E-266A-4B03-8092-613BDEF0B39A}" srcId="{E6373A90-AFE3-4CC4-83AF-FAD6A08C53C8}" destId="{53F1439D-9C79-4100-AD88-C4B4CF84E9FC}" srcOrd="4" destOrd="0" parTransId="{ECAFBD2C-08A2-41D1-936C-B5529F28E2B1}" sibTransId="{92ADF3A5-D20B-4F36-A707-A4A729CF3618}"/>
    <dgm:cxn modelId="{C772C048-C812-4CBA-9832-347DAF88364D}" srcId="{E6373A90-AFE3-4CC4-83AF-FAD6A08C53C8}" destId="{64DBE3B9-4394-47DD-A4B3-2571E7A73A2A}" srcOrd="1" destOrd="0" parTransId="{FBE16120-F82E-468F-9665-CA23457F4A07}" sibTransId="{F454F87F-1C4F-4B18-AE50-DD8ADDBFC4B0}"/>
    <dgm:cxn modelId="{7C950969-54A6-4B50-BCA5-050294A454C1}" type="presOf" srcId="{FF48405F-A356-4703-A493-66D33EE2AF93}" destId="{9FFF80DA-7DBB-48DC-9E5F-D46B34E39081}" srcOrd="0" destOrd="0" presId="urn:microsoft.com/office/officeart/2005/8/layout/lProcess3"/>
    <dgm:cxn modelId="{F7D5AB82-07CF-4F12-A595-51C6892A295D}" type="presOf" srcId="{E6373A90-AFE3-4CC4-83AF-FAD6A08C53C8}" destId="{28928C72-E65B-4CBA-B6DF-A3C49958808E}" srcOrd="0" destOrd="0" presId="urn:microsoft.com/office/officeart/2005/8/layout/lProcess3"/>
    <dgm:cxn modelId="{2667C5A2-CACE-492F-822D-BBD0003B6806}" type="presOf" srcId="{64DBE3B9-4394-47DD-A4B3-2571E7A73A2A}" destId="{C34EC635-EDBD-4280-8ECA-3F0A9991AB95}" srcOrd="0" destOrd="0" presId="urn:microsoft.com/office/officeart/2005/8/layout/lProcess3"/>
    <dgm:cxn modelId="{00DA55A3-C6CF-404F-B69F-DE1C9D528E32}" type="presOf" srcId="{70469977-898B-4A19-B64F-9A23F81EFC73}" destId="{778A34EC-0883-4528-81A6-E8D1EA970915}" srcOrd="0" destOrd="0" presId="urn:microsoft.com/office/officeart/2005/8/layout/lProcess3"/>
    <dgm:cxn modelId="{600683B2-F7C6-4227-AD8E-6BA0D95866FE}" srcId="{E6373A90-AFE3-4CC4-83AF-FAD6A08C53C8}" destId="{70469977-898B-4A19-B64F-9A23F81EFC73}" srcOrd="3" destOrd="0" parTransId="{11AD29EE-FD81-48B9-9234-D8956B492F33}" sibTransId="{4141A043-9E10-4476-8103-4C485FD6684D}"/>
    <dgm:cxn modelId="{8D0DC1B9-62A1-466E-B955-1D103F6EBC70}" srcId="{E6373A90-AFE3-4CC4-83AF-FAD6A08C53C8}" destId="{FF48405F-A356-4703-A493-66D33EE2AF93}" srcOrd="5" destOrd="0" parTransId="{284602D9-9146-4D37-9749-F3E4B410E4EE}" sibTransId="{20771C81-E9D9-4314-BA64-2F675DE8F933}"/>
    <dgm:cxn modelId="{09A74DDA-5AB0-464B-B125-260F9EAB0F73}" srcId="{E6373A90-AFE3-4CC4-83AF-FAD6A08C53C8}" destId="{18EC0E80-5D26-4EE7-83A4-325F434A8526}" srcOrd="0" destOrd="0" parTransId="{2145901A-1BFA-4DE8-9A58-092EB8ECF731}" sibTransId="{F2EBAB07-0778-40D3-B81E-462F3149B248}"/>
    <dgm:cxn modelId="{86E13CE4-6C19-41E1-B457-E322AFDC5A68}" type="presOf" srcId="{49DD88C6-6B5C-411D-A6DA-474A5B48624F}" destId="{379B86D5-0626-448C-B816-CDE6161BD418}" srcOrd="0" destOrd="0" presId="urn:microsoft.com/office/officeart/2005/8/layout/lProcess3"/>
    <dgm:cxn modelId="{77CEC4EC-B0C9-47B0-BECE-DF1185806650}" type="presOf" srcId="{53F1439D-9C79-4100-AD88-C4B4CF84E9FC}" destId="{6CDAF719-C0AF-45EB-952E-6751F5E7A6C4}" srcOrd="0" destOrd="0" presId="urn:microsoft.com/office/officeart/2005/8/layout/lProcess3"/>
    <dgm:cxn modelId="{5344DEFE-E883-40DA-A96E-181051402F48}" srcId="{E6373A90-AFE3-4CC4-83AF-FAD6A08C53C8}" destId="{49DD88C6-6B5C-411D-A6DA-474A5B48624F}" srcOrd="2" destOrd="0" parTransId="{AC4C2314-1274-4C4A-BAFE-0D091A2902BA}" sibTransId="{7B17E2B0-68A8-4976-951C-09812EBFC9DE}"/>
    <dgm:cxn modelId="{370415B1-2F6D-4F4C-AE06-5879950D34B5}" type="presParOf" srcId="{28928C72-E65B-4CBA-B6DF-A3C49958808E}" destId="{76EC70DE-24EE-4E43-AD92-BBE45478B0DF}" srcOrd="0" destOrd="0" presId="urn:microsoft.com/office/officeart/2005/8/layout/lProcess3"/>
    <dgm:cxn modelId="{FC190305-3E8D-4AF5-AFDF-12D81545128F}" type="presParOf" srcId="{76EC70DE-24EE-4E43-AD92-BBE45478B0DF}" destId="{F9538E75-E491-4382-A05B-7A222DFED1D0}" srcOrd="0" destOrd="0" presId="urn:microsoft.com/office/officeart/2005/8/layout/lProcess3"/>
    <dgm:cxn modelId="{4B1243B4-83DC-4207-BDAA-E0476607EA98}" type="presParOf" srcId="{28928C72-E65B-4CBA-B6DF-A3C49958808E}" destId="{89F1F5CE-E2CC-47E8-B7ED-DAA0A50E313F}" srcOrd="1" destOrd="0" presId="urn:microsoft.com/office/officeart/2005/8/layout/lProcess3"/>
    <dgm:cxn modelId="{AE6736DB-E4A3-4633-BA27-EA97C0C76571}" type="presParOf" srcId="{28928C72-E65B-4CBA-B6DF-A3C49958808E}" destId="{318BE7E5-1F6E-4211-B17A-26D984DE6199}" srcOrd="2" destOrd="0" presId="urn:microsoft.com/office/officeart/2005/8/layout/lProcess3"/>
    <dgm:cxn modelId="{38D0FF39-1665-44E9-A41D-390D2A7C494F}" type="presParOf" srcId="{318BE7E5-1F6E-4211-B17A-26D984DE6199}" destId="{C34EC635-EDBD-4280-8ECA-3F0A9991AB95}" srcOrd="0" destOrd="0" presId="urn:microsoft.com/office/officeart/2005/8/layout/lProcess3"/>
    <dgm:cxn modelId="{B717A2CA-1FD9-4966-B19C-1D3D6642F6AE}" type="presParOf" srcId="{28928C72-E65B-4CBA-B6DF-A3C49958808E}" destId="{D8E351AA-9139-49E0-A91C-77CB85B9B3F4}" srcOrd="3" destOrd="0" presId="urn:microsoft.com/office/officeart/2005/8/layout/lProcess3"/>
    <dgm:cxn modelId="{46B4409D-75C3-421A-92EF-ED2EBF2FE09D}" type="presParOf" srcId="{28928C72-E65B-4CBA-B6DF-A3C49958808E}" destId="{7A84958C-D20D-4C6C-B271-C0B7D56D817E}" srcOrd="4" destOrd="0" presId="urn:microsoft.com/office/officeart/2005/8/layout/lProcess3"/>
    <dgm:cxn modelId="{3347270D-9462-4E4F-814B-2A29181B903D}" type="presParOf" srcId="{7A84958C-D20D-4C6C-B271-C0B7D56D817E}" destId="{379B86D5-0626-448C-B816-CDE6161BD418}" srcOrd="0" destOrd="0" presId="urn:microsoft.com/office/officeart/2005/8/layout/lProcess3"/>
    <dgm:cxn modelId="{ABA5BE35-09DE-4706-B608-AF8088FC1888}" type="presParOf" srcId="{28928C72-E65B-4CBA-B6DF-A3C49958808E}" destId="{75DFEC27-4290-4013-A75A-425129486C77}" srcOrd="5" destOrd="0" presId="urn:microsoft.com/office/officeart/2005/8/layout/lProcess3"/>
    <dgm:cxn modelId="{7B961DE6-4CFD-4AAB-A6AA-279239692DC4}" type="presParOf" srcId="{28928C72-E65B-4CBA-B6DF-A3C49958808E}" destId="{C80D0824-BC47-48B4-AA39-4E84626F7250}" srcOrd="6" destOrd="0" presId="urn:microsoft.com/office/officeart/2005/8/layout/lProcess3"/>
    <dgm:cxn modelId="{3C847711-C544-4456-847D-500D646D33E1}" type="presParOf" srcId="{C80D0824-BC47-48B4-AA39-4E84626F7250}" destId="{778A34EC-0883-4528-81A6-E8D1EA970915}" srcOrd="0" destOrd="0" presId="urn:microsoft.com/office/officeart/2005/8/layout/lProcess3"/>
    <dgm:cxn modelId="{C1FBD9B9-F66F-44DF-A63F-D9BBF0853EC5}" type="presParOf" srcId="{28928C72-E65B-4CBA-B6DF-A3C49958808E}" destId="{C7F8B8AC-A839-43BC-B0B9-0B465DE9B999}" srcOrd="7" destOrd="0" presId="urn:microsoft.com/office/officeart/2005/8/layout/lProcess3"/>
    <dgm:cxn modelId="{738DA1D6-1BD5-45D7-9144-9FD88B7AD3E1}" type="presParOf" srcId="{28928C72-E65B-4CBA-B6DF-A3C49958808E}" destId="{3131F475-51B2-473B-8B04-2433E6F4477A}" srcOrd="8" destOrd="0" presId="urn:microsoft.com/office/officeart/2005/8/layout/lProcess3"/>
    <dgm:cxn modelId="{BEBC3EAA-8311-4F3B-95CE-4FC64C1D6517}" type="presParOf" srcId="{3131F475-51B2-473B-8B04-2433E6F4477A}" destId="{6CDAF719-C0AF-45EB-952E-6751F5E7A6C4}" srcOrd="0" destOrd="0" presId="urn:microsoft.com/office/officeart/2005/8/layout/lProcess3"/>
    <dgm:cxn modelId="{9F154D77-AB22-4F5E-951D-B310802BC656}" type="presParOf" srcId="{28928C72-E65B-4CBA-B6DF-A3C49958808E}" destId="{464050F3-E773-4023-80D3-9924664A269D}" srcOrd="9" destOrd="0" presId="urn:microsoft.com/office/officeart/2005/8/layout/lProcess3"/>
    <dgm:cxn modelId="{C6D827EE-A594-4D65-9CBB-445A8190217A}" type="presParOf" srcId="{28928C72-E65B-4CBA-B6DF-A3C49958808E}" destId="{E561CDA5-A5FC-40B1-81B8-5444D5CADA44}" srcOrd="10" destOrd="0" presId="urn:microsoft.com/office/officeart/2005/8/layout/lProcess3"/>
    <dgm:cxn modelId="{A20C8A1D-3F54-4CCE-A94F-1B3F01A5E019}" type="presParOf" srcId="{E561CDA5-A5FC-40B1-81B8-5444D5CADA44}" destId="{9FFF80DA-7DBB-48DC-9E5F-D46B34E3908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47528-7605-4EDA-BC44-A7A577AE172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B56578-6840-4C0C-B17F-BBD215D62723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7) Por baja laboral (IT)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875245-8B2E-4517-A94B-4DF013BCF78F}" type="parTrans" cxnId="{F8DC01C4-283F-4E29-8532-F807C3F51C26}">
      <dgm:prSet/>
      <dgm:spPr/>
      <dgm:t>
        <a:bodyPr/>
        <a:lstStyle/>
        <a:p>
          <a:endParaRPr lang="es-ES" sz="1600"/>
        </a:p>
      </dgm:t>
    </dgm:pt>
    <dgm:pt modelId="{51B5DA9B-28EE-476F-A30A-536E9F8FF6BB}" type="sibTrans" cxnId="{F8DC01C4-283F-4E29-8532-F807C3F51C26}">
      <dgm:prSet/>
      <dgm:spPr/>
      <dgm:t>
        <a:bodyPr/>
        <a:lstStyle/>
        <a:p>
          <a:endParaRPr lang="es-ES" sz="1600"/>
        </a:p>
      </dgm:t>
    </dgm:pt>
    <dgm:pt modelId="{50451D42-4460-44B8-A81E-ACEF72FB1644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8) Por suspensión de empleo y sueldo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55241A-232E-451C-A41B-FDBBB5908561}" type="parTrans" cxnId="{35225767-DC2A-42FC-A913-CC2EB67C4F96}">
      <dgm:prSet/>
      <dgm:spPr/>
      <dgm:t>
        <a:bodyPr/>
        <a:lstStyle/>
        <a:p>
          <a:endParaRPr lang="es-ES" sz="1600"/>
        </a:p>
      </dgm:t>
    </dgm:pt>
    <dgm:pt modelId="{7366A1E5-B182-464B-8E10-FF5C09779DFC}" type="sibTrans" cxnId="{35225767-DC2A-42FC-A913-CC2EB67C4F96}">
      <dgm:prSet/>
      <dgm:spPr/>
      <dgm:t>
        <a:bodyPr/>
        <a:lstStyle/>
        <a:p>
          <a:endParaRPr lang="es-ES" sz="1600"/>
        </a:p>
      </dgm:t>
    </dgm:pt>
    <dgm:pt modelId="{1FB1F2CE-D082-4FEC-B505-B90B49CD73B1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9) Por cargo público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D72F88-F354-4F51-A657-D6AC0FFE8AEF}" type="parTrans" cxnId="{3702E562-982B-455B-9731-17F9B5ED33D4}">
      <dgm:prSet/>
      <dgm:spPr/>
      <dgm:t>
        <a:bodyPr/>
        <a:lstStyle/>
        <a:p>
          <a:endParaRPr lang="es-ES" sz="1600"/>
        </a:p>
      </dgm:t>
    </dgm:pt>
    <dgm:pt modelId="{83A5786B-E8E6-49D4-AC6A-381AB33356FB}" type="sibTrans" cxnId="{3702E562-982B-455B-9731-17F9B5ED33D4}">
      <dgm:prSet/>
      <dgm:spPr/>
      <dgm:t>
        <a:bodyPr/>
        <a:lstStyle/>
        <a:p>
          <a:endParaRPr lang="es-ES" sz="1600"/>
        </a:p>
      </dgm:t>
    </dgm:pt>
    <dgm:pt modelId="{CB55A002-5F2C-43FD-AD24-043BFD472481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10) Por privación de libertad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977ECD-FD02-49A7-9B01-E496281CA0AF}" type="parTrans" cxnId="{A0D2C475-EE84-40FA-AA5D-FDFFC3BE7F96}">
      <dgm:prSet/>
      <dgm:spPr/>
      <dgm:t>
        <a:bodyPr/>
        <a:lstStyle/>
        <a:p>
          <a:endParaRPr lang="es-ES" sz="1600"/>
        </a:p>
      </dgm:t>
    </dgm:pt>
    <dgm:pt modelId="{BD99177C-3BB9-43CB-B07C-84BB72D3D9B6}" type="sibTrans" cxnId="{A0D2C475-EE84-40FA-AA5D-FDFFC3BE7F96}">
      <dgm:prSet/>
      <dgm:spPr/>
      <dgm:t>
        <a:bodyPr/>
        <a:lstStyle/>
        <a:p>
          <a:endParaRPr lang="es-ES" sz="1600"/>
        </a:p>
      </dgm:t>
    </dgm:pt>
    <dgm:pt modelId="{0FEBBBB5-EC6C-4E36-B564-DDEDA124ACEE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11) Por victima de violencia de género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C48A03-2454-4C09-98ED-B2F7D5664138}" type="parTrans" cxnId="{319AAC96-2CC0-4B20-8C43-B9C32BA36E3E}">
      <dgm:prSet/>
      <dgm:spPr/>
      <dgm:t>
        <a:bodyPr/>
        <a:lstStyle/>
        <a:p>
          <a:endParaRPr lang="es-ES" sz="1600"/>
        </a:p>
      </dgm:t>
    </dgm:pt>
    <dgm:pt modelId="{CFC86CE9-D16A-47F5-8D4A-ECFF2541430A}" type="sibTrans" cxnId="{319AAC96-2CC0-4B20-8C43-B9C32BA36E3E}">
      <dgm:prSet/>
      <dgm:spPr/>
      <dgm:t>
        <a:bodyPr/>
        <a:lstStyle/>
        <a:p>
          <a:endParaRPr lang="es-ES" sz="1600"/>
        </a:p>
      </dgm:t>
    </dgm:pt>
    <dgm:pt modelId="{FCB9C46B-11E0-4536-BAA3-138F402D3EBC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12) Por mutuo acuerdo o pacto válido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9B92FD-496D-4C9C-9E64-27A35E6BDDE9}" type="parTrans" cxnId="{0845725B-983A-4874-AB73-58FF800D2366}">
      <dgm:prSet/>
      <dgm:spPr/>
      <dgm:t>
        <a:bodyPr/>
        <a:lstStyle/>
        <a:p>
          <a:endParaRPr lang="es-ES" sz="1600"/>
        </a:p>
      </dgm:t>
    </dgm:pt>
    <dgm:pt modelId="{0BC7F440-4F3F-49CD-A20C-50BF33725E57}" type="sibTrans" cxnId="{0845725B-983A-4874-AB73-58FF800D2366}">
      <dgm:prSet/>
      <dgm:spPr/>
      <dgm:t>
        <a:bodyPr/>
        <a:lstStyle/>
        <a:p>
          <a:endParaRPr lang="es-ES" sz="1600"/>
        </a:p>
      </dgm:t>
    </dgm:pt>
    <dgm:pt modelId="{5E5D9A99-57F2-4B28-A45E-763BA42F08D4}" type="pres">
      <dgm:prSet presAssocID="{50247528-7605-4EDA-BC44-A7A577AE172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201E7-E43C-4D27-92D4-7EA0D2FD3CDF}" type="pres">
      <dgm:prSet presAssocID="{32B56578-6840-4C0C-B17F-BBD215D62723}" presName="horFlow" presStyleCnt="0"/>
      <dgm:spPr/>
    </dgm:pt>
    <dgm:pt modelId="{7BEEDFB0-D5AC-4210-AED7-EC9C8D52E67A}" type="pres">
      <dgm:prSet presAssocID="{32B56578-6840-4C0C-B17F-BBD215D62723}" presName="bigChev" presStyleLbl="node1" presStyleIdx="0" presStyleCnt="6" custScaleX="130688"/>
      <dgm:spPr/>
    </dgm:pt>
    <dgm:pt modelId="{2B804716-74EA-4BB0-A7C7-C469143FDBF1}" type="pres">
      <dgm:prSet presAssocID="{32B56578-6840-4C0C-B17F-BBD215D62723}" presName="vSp" presStyleCnt="0"/>
      <dgm:spPr/>
    </dgm:pt>
    <dgm:pt modelId="{8E0A62F4-7CBA-4D29-A9D9-7DBDE2229C7A}" type="pres">
      <dgm:prSet presAssocID="{50451D42-4460-44B8-A81E-ACEF72FB1644}" presName="horFlow" presStyleCnt="0"/>
      <dgm:spPr/>
    </dgm:pt>
    <dgm:pt modelId="{9D943B44-A1C2-4DE1-9344-6953073B8071}" type="pres">
      <dgm:prSet presAssocID="{50451D42-4460-44B8-A81E-ACEF72FB1644}" presName="bigChev" presStyleLbl="node1" presStyleIdx="1" presStyleCnt="6" custScaleX="132366"/>
      <dgm:spPr/>
    </dgm:pt>
    <dgm:pt modelId="{A877DFED-50C5-4A63-B8AC-34C65207D659}" type="pres">
      <dgm:prSet presAssocID="{50451D42-4460-44B8-A81E-ACEF72FB1644}" presName="vSp" presStyleCnt="0"/>
      <dgm:spPr/>
    </dgm:pt>
    <dgm:pt modelId="{94CA151E-8D35-48E6-878F-23CE8A233EAA}" type="pres">
      <dgm:prSet presAssocID="{1FB1F2CE-D082-4FEC-B505-B90B49CD73B1}" presName="horFlow" presStyleCnt="0"/>
      <dgm:spPr/>
    </dgm:pt>
    <dgm:pt modelId="{C979A9A9-E3E7-4C6D-969C-2DEEAFF51E66}" type="pres">
      <dgm:prSet presAssocID="{1FB1F2CE-D082-4FEC-B505-B90B49CD73B1}" presName="bigChev" presStyleLbl="node1" presStyleIdx="2" presStyleCnt="6" custScaleX="129328"/>
      <dgm:spPr/>
    </dgm:pt>
    <dgm:pt modelId="{C442624A-34D5-4254-8F22-305812A5B932}" type="pres">
      <dgm:prSet presAssocID="{1FB1F2CE-D082-4FEC-B505-B90B49CD73B1}" presName="vSp" presStyleCnt="0"/>
      <dgm:spPr/>
    </dgm:pt>
    <dgm:pt modelId="{17D30949-8DF0-4076-ADDD-277D53B6361E}" type="pres">
      <dgm:prSet presAssocID="{CB55A002-5F2C-43FD-AD24-043BFD472481}" presName="horFlow" presStyleCnt="0"/>
      <dgm:spPr/>
    </dgm:pt>
    <dgm:pt modelId="{726D6885-F8F5-43DA-AEC7-DD7749E3DE82}" type="pres">
      <dgm:prSet presAssocID="{CB55A002-5F2C-43FD-AD24-043BFD472481}" presName="bigChev" presStyleLbl="node1" presStyleIdx="3" presStyleCnt="6" custScaleX="129328"/>
      <dgm:spPr/>
    </dgm:pt>
    <dgm:pt modelId="{C97793BB-1701-4C65-9FC3-E580570663BD}" type="pres">
      <dgm:prSet presAssocID="{CB55A002-5F2C-43FD-AD24-043BFD472481}" presName="vSp" presStyleCnt="0"/>
      <dgm:spPr/>
    </dgm:pt>
    <dgm:pt modelId="{07A28DBA-2057-4072-AB55-1614D3042412}" type="pres">
      <dgm:prSet presAssocID="{0FEBBBB5-EC6C-4E36-B564-DDEDA124ACEE}" presName="horFlow" presStyleCnt="0"/>
      <dgm:spPr/>
    </dgm:pt>
    <dgm:pt modelId="{2091EDB0-9EBE-48F2-99D2-F30D5AA4D126}" type="pres">
      <dgm:prSet presAssocID="{0FEBBBB5-EC6C-4E36-B564-DDEDA124ACEE}" presName="bigChev" presStyleLbl="node1" presStyleIdx="4" presStyleCnt="6" custScaleX="133726"/>
      <dgm:spPr/>
    </dgm:pt>
    <dgm:pt modelId="{58C50580-7ED5-4093-B2F1-D7D6DEC6CD53}" type="pres">
      <dgm:prSet presAssocID="{0FEBBBB5-EC6C-4E36-B564-DDEDA124ACEE}" presName="vSp" presStyleCnt="0"/>
      <dgm:spPr/>
    </dgm:pt>
    <dgm:pt modelId="{193B288E-F51B-402B-866C-423A0510A2EE}" type="pres">
      <dgm:prSet presAssocID="{FCB9C46B-11E0-4536-BAA3-138F402D3EBC}" presName="horFlow" presStyleCnt="0"/>
      <dgm:spPr/>
    </dgm:pt>
    <dgm:pt modelId="{3F8F42F4-0E2F-4092-AF28-05CC28E43213}" type="pres">
      <dgm:prSet presAssocID="{FCB9C46B-11E0-4536-BAA3-138F402D3EBC}" presName="bigChev" presStyleLbl="node1" presStyleIdx="5" presStyleCnt="6" custScaleX="133726"/>
      <dgm:spPr/>
    </dgm:pt>
  </dgm:ptLst>
  <dgm:cxnLst>
    <dgm:cxn modelId="{C153D33B-4498-4C83-AC4B-8C515865B58E}" type="presOf" srcId="{1FB1F2CE-D082-4FEC-B505-B90B49CD73B1}" destId="{C979A9A9-E3E7-4C6D-969C-2DEEAFF51E66}" srcOrd="0" destOrd="0" presId="urn:microsoft.com/office/officeart/2005/8/layout/lProcess3"/>
    <dgm:cxn modelId="{0845725B-983A-4874-AB73-58FF800D2366}" srcId="{50247528-7605-4EDA-BC44-A7A577AE172B}" destId="{FCB9C46B-11E0-4536-BAA3-138F402D3EBC}" srcOrd="5" destOrd="0" parTransId="{069B92FD-496D-4C9C-9E64-27A35E6BDDE9}" sibTransId="{0BC7F440-4F3F-49CD-A20C-50BF33725E57}"/>
    <dgm:cxn modelId="{3702E562-982B-455B-9731-17F9B5ED33D4}" srcId="{50247528-7605-4EDA-BC44-A7A577AE172B}" destId="{1FB1F2CE-D082-4FEC-B505-B90B49CD73B1}" srcOrd="2" destOrd="0" parTransId="{12D72F88-F354-4F51-A657-D6AC0FFE8AEF}" sibTransId="{83A5786B-E8E6-49D4-AC6A-381AB33356FB}"/>
    <dgm:cxn modelId="{35225767-DC2A-42FC-A913-CC2EB67C4F96}" srcId="{50247528-7605-4EDA-BC44-A7A577AE172B}" destId="{50451D42-4460-44B8-A81E-ACEF72FB1644}" srcOrd="1" destOrd="0" parTransId="{B355241A-232E-451C-A41B-FDBBB5908561}" sibTransId="{7366A1E5-B182-464B-8E10-FF5C09779DFC}"/>
    <dgm:cxn modelId="{A0D2C475-EE84-40FA-AA5D-FDFFC3BE7F96}" srcId="{50247528-7605-4EDA-BC44-A7A577AE172B}" destId="{CB55A002-5F2C-43FD-AD24-043BFD472481}" srcOrd="3" destOrd="0" parTransId="{2B977ECD-FD02-49A7-9B01-E496281CA0AF}" sibTransId="{BD99177C-3BB9-43CB-B07C-84BB72D3D9B6}"/>
    <dgm:cxn modelId="{319AAC96-2CC0-4B20-8C43-B9C32BA36E3E}" srcId="{50247528-7605-4EDA-BC44-A7A577AE172B}" destId="{0FEBBBB5-EC6C-4E36-B564-DDEDA124ACEE}" srcOrd="4" destOrd="0" parTransId="{9DC48A03-2454-4C09-98ED-B2F7D5664138}" sibTransId="{CFC86CE9-D16A-47F5-8D4A-ECFF2541430A}"/>
    <dgm:cxn modelId="{F8DC01C4-283F-4E29-8532-F807C3F51C26}" srcId="{50247528-7605-4EDA-BC44-A7A577AE172B}" destId="{32B56578-6840-4C0C-B17F-BBD215D62723}" srcOrd="0" destOrd="0" parTransId="{B4875245-8B2E-4517-A94B-4DF013BCF78F}" sibTransId="{51B5DA9B-28EE-476F-A30A-536E9F8FF6BB}"/>
    <dgm:cxn modelId="{7CD8E1C9-C3F8-47C3-8603-966661D392B1}" type="presOf" srcId="{50247528-7605-4EDA-BC44-A7A577AE172B}" destId="{5E5D9A99-57F2-4B28-A45E-763BA42F08D4}" srcOrd="0" destOrd="0" presId="urn:microsoft.com/office/officeart/2005/8/layout/lProcess3"/>
    <dgm:cxn modelId="{2F529ED1-1408-42BC-A719-C6616B74C802}" type="presOf" srcId="{FCB9C46B-11E0-4536-BAA3-138F402D3EBC}" destId="{3F8F42F4-0E2F-4092-AF28-05CC28E43213}" srcOrd="0" destOrd="0" presId="urn:microsoft.com/office/officeart/2005/8/layout/lProcess3"/>
    <dgm:cxn modelId="{A8F40ADA-CC9C-4928-8EA1-7F5F92F9D687}" type="presOf" srcId="{CB55A002-5F2C-43FD-AD24-043BFD472481}" destId="{726D6885-F8F5-43DA-AEC7-DD7749E3DE82}" srcOrd="0" destOrd="0" presId="urn:microsoft.com/office/officeart/2005/8/layout/lProcess3"/>
    <dgm:cxn modelId="{0ADAF2E9-6BBE-412E-A8E3-E228B0C252BD}" type="presOf" srcId="{50451D42-4460-44B8-A81E-ACEF72FB1644}" destId="{9D943B44-A1C2-4DE1-9344-6953073B8071}" srcOrd="0" destOrd="0" presId="urn:microsoft.com/office/officeart/2005/8/layout/lProcess3"/>
    <dgm:cxn modelId="{3249CCEC-B1B5-4DCC-89E5-63DA14439535}" type="presOf" srcId="{32B56578-6840-4C0C-B17F-BBD215D62723}" destId="{7BEEDFB0-D5AC-4210-AED7-EC9C8D52E67A}" srcOrd="0" destOrd="0" presId="urn:microsoft.com/office/officeart/2005/8/layout/lProcess3"/>
    <dgm:cxn modelId="{6F495FF4-6427-4C19-8E6E-5A7412ADCA9C}" type="presOf" srcId="{0FEBBBB5-EC6C-4E36-B564-DDEDA124ACEE}" destId="{2091EDB0-9EBE-48F2-99D2-F30D5AA4D126}" srcOrd="0" destOrd="0" presId="urn:microsoft.com/office/officeart/2005/8/layout/lProcess3"/>
    <dgm:cxn modelId="{519AB96C-118A-46B2-8518-1EFC35C58795}" type="presParOf" srcId="{5E5D9A99-57F2-4B28-A45E-763BA42F08D4}" destId="{9B8201E7-E43C-4D27-92D4-7EA0D2FD3CDF}" srcOrd="0" destOrd="0" presId="urn:microsoft.com/office/officeart/2005/8/layout/lProcess3"/>
    <dgm:cxn modelId="{7F7A4EE2-3769-4DE7-8C0B-6A8070F81FAB}" type="presParOf" srcId="{9B8201E7-E43C-4D27-92D4-7EA0D2FD3CDF}" destId="{7BEEDFB0-D5AC-4210-AED7-EC9C8D52E67A}" srcOrd="0" destOrd="0" presId="urn:microsoft.com/office/officeart/2005/8/layout/lProcess3"/>
    <dgm:cxn modelId="{546E2FAE-FBCA-4808-9258-FABE79F7A84A}" type="presParOf" srcId="{5E5D9A99-57F2-4B28-A45E-763BA42F08D4}" destId="{2B804716-74EA-4BB0-A7C7-C469143FDBF1}" srcOrd="1" destOrd="0" presId="urn:microsoft.com/office/officeart/2005/8/layout/lProcess3"/>
    <dgm:cxn modelId="{4B15E626-A5E4-46D7-9453-621580626E10}" type="presParOf" srcId="{5E5D9A99-57F2-4B28-A45E-763BA42F08D4}" destId="{8E0A62F4-7CBA-4D29-A9D9-7DBDE2229C7A}" srcOrd="2" destOrd="0" presId="urn:microsoft.com/office/officeart/2005/8/layout/lProcess3"/>
    <dgm:cxn modelId="{0F5E3193-3D6D-4403-93E6-B3CC5494FBF0}" type="presParOf" srcId="{8E0A62F4-7CBA-4D29-A9D9-7DBDE2229C7A}" destId="{9D943B44-A1C2-4DE1-9344-6953073B8071}" srcOrd="0" destOrd="0" presId="urn:microsoft.com/office/officeart/2005/8/layout/lProcess3"/>
    <dgm:cxn modelId="{F0E3E2A8-BBF6-44D1-9E4A-433EC08C279A}" type="presParOf" srcId="{5E5D9A99-57F2-4B28-A45E-763BA42F08D4}" destId="{A877DFED-50C5-4A63-B8AC-34C65207D659}" srcOrd="3" destOrd="0" presId="urn:microsoft.com/office/officeart/2005/8/layout/lProcess3"/>
    <dgm:cxn modelId="{98907DD8-3CA0-49B0-A5FB-456163C5F229}" type="presParOf" srcId="{5E5D9A99-57F2-4B28-A45E-763BA42F08D4}" destId="{94CA151E-8D35-48E6-878F-23CE8A233EAA}" srcOrd="4" destOrd="0" presId="urn:microsoft.com/office/officeart/2005/8/layout/lProcess3"/>
    <dgm:cxn modelId="{5B817DDD-35D8-449D-8BA2-5D0830D58CA8}" type="presParOf" srcId="{94CA151E-8D35-48E6-878F-23CE8A233EAA}" destId="{C979A9A9-E3E7-4C6D-969C-2DEEAFF51E66}" srcOrd="0" destOrd="0" presId="urn:microsoft.com/office/officeart/2005/8/layout/lProcess3"/>
    <dgm:cxn modelId="{1B4BA8F8-04E2-4131-8238-F73039A418DC}" type="presParOf" srcId="{5E5D9A99-57F2-4B28-A45E-763BA42F08D4}" destId="{C442624A-34D5-4254-8F22-305812A5B932}" srcOrd="5" destOrd="0" presId="urn:microsoft.com/office/officeart/2005/8/layout/lProcess3"/>
    <dgm:cxn modelId="{23BE2555-CE68-4C87-86C0-27F443CD732B}" type="presParOf" srcId="{5E5D9A99-57F2-4B28-A45E-763BA42F08D4}" destId="{17D30949-8DF0-4076-ADDD-277D53B6361E}" srcOrd="6" destOrd="0" presId="urn:microsoft.com/office/officeart/2005/8/layout/lProcess3"/>
    <dgm:cxn modelId="{D7CDB353-3350-47CC-9731-1862CB241101}" type="presParOf" srcId="{17D30949-8DF0-4076-ADDD-277D53B6361E}" destId="{726D6885-F8F5-43DA-AEC7-DD7749E3DE82}" srcOrd="0" destOrd="0" presId="urn:microsoft.com/office/officeart/2005/8/layout/lProcess3"/>
    <dgm:cxn modelId="{78872500-D72B-4DF2-97F2-FE3F7AD157D0}" type="presParOf" srcId="{5E5D9A99-57F2-4B28-A45E-763BA42F08D4}" destId="{C97793BB-1701-4C65-9FC3-E580570663BD}" srcOrd="7" destOrd="0" presId="urn:microsoft.com/office/officeart/2005/8/layout/lProcess3"/>
    <dgm:cxn modelId="{93BAEFDF-9467-4666-8438-BB7D261B6D14}" type="presParOf" srcId="{5E5D9A99-57F2-4B28-A45E-763BA42F08D4}" destId="{07A28DBA-2057-4072-AB55-1614D3042412}" srcOrd="8" destOrd="0" presId="urn:microsoft.com/office/officeart/2005/8/layout/lProcess3"/>
    <dgm:cxn modelId="{F91B167A-DC56-4B0D-B08D-33BE994D636B}" type="presParOf" srcId="{07A28DBA-2057-4072-AB55-1614D3042412}" destId="{2091EDB0-9EBE-48F2-99D2-F30D5AA4D126}" srcOrd="0" destOrd="0" presId="urn:microsoft.com/office/officeart/2005/8/layout/lProcess3"/>
    <dgm:cxn modelId="{0ED7EF34-AB92-4C4B-9630-FDA88D9D02A5}" type="presParOf" srcId="{5E5D9A99-57F2-4B28-A45E-763BA42F08D4}" destId="{58C50580-7ED5-4093-B2F1-D7D6DEC6CD53}" srcOrd="9" destOrd="0" presId="urn:microsoft.com/office/officeart/2005/8/layout/lProcess3"/>
    <dgm:cxn modelId="{CB593D0D-E668-4277-B5FF-3F907418E585}" type="presParOf" srcId="{5E5D9A99-57F2-4B28-A45E-763BA42F08D4}" destId="{193B288E-F51B-402B-866C-423A0510A2EE}" srcOrd="10" destOrd="0" presId="urn:microsoft.com/office/officeart/2005/8/layout/lProcess3"/>
    <dgm:cxn modelId="{4DB4962F-3BEB-419D-95AA-7FA21AD29E96}" type="presParOf" srcId="{193B288E-F51B-402B-866C-423A0510A2EE}" destId="{3F8F42F4-0E2F-4092-AF28-05CC28E4321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" sz="2000" b="1" dirty="0"/>
            <a:t>Régimen transitorio</a:t>
          </a:r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" sz="1600" b="0" dirty="0"/>
            <a:t>Desde</a:t>
          </a:r>
          <a:r>
            <a:rPr lang="es-ES" sz="1600" b="0" baseline="0" dirty="0"/>
            <a:t> marzo-19 la maternidad y paternidad pasa a llamarse nacimiento de hijo o hija, y es común a ambos, si bien hay un régimen transitorio</a:t>
          </a:r>
          <a:endParaRPr lang="es-ES" sz="1600" b="0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B5195C19-0294-4C5E-BA74-262F2999C8C5}">
      <dgm:prSet phldrT="[Texto]" custT="1"/>
      <dgm:spPr/>
      <dgm:t>
        <a:bodyPr/>
        <a:lstStyle/>
        <a:p>
          <a:pPr algn="l"/>
          <a:r>
            <a:rPr lang="es-ES" sz="1600" b="0" dirty="0"/>
            <a:t>Desde</a:t>
          </a:r>
          <a:r>
            <a:rPr lang="es-ES" sz="1600" b="0" baseline="0" dirty="0"/>
            <a:t> 2020 la “paternidad” será de 12 semanas, 4 ininterrumpidas después del parto</a:t>
          </a:r>
          <a:endParaRPr lang="es-ES" sz="1600" b="0" dirty="0"/>
        </a:p>
      </dgm:t>
    </dgm:pt>
    <dgm:pt modelId="{863430C6-C058-4202-AB36-79E2EFE14B66}" type="parTrans" cxnId="{36A2A42B-B543-4B2D-B9CA-57240660E893}">
      <dgm:prSet/>
      <dgm:spPr/>
      <dgm:t>
        <a:bodyPr/>
        <a:lstStyle/>
        <a:p>
          <a:endParaRPr lang="es-ES"/>
        </a:p>
      </dgm:t>
    </dgm:pt>
    <dgm:pt modelId="{AED41058-279F-4167-87B5-8944249BFEEC}" type="sibTrans" cxnId="{36A2A42B-B543-4B2D-B9CA-57240660E893}">
      <dgm:prSet/>
      <dgm:spPr/>
      <dgm:t>
        <a:bodyPr/>
        <a:lstStyle/>
        <a:p>
          <a:endParaRPr lang="es-ES"/>
        </a:p>
      </dgm:t>
    </dgm:pt>
    <dgm:pt modelId="{D7FEE8C3-5519-48F6-AC87-A1561559A173}">
      <dgm:prSet phldrT="[Texto]" custT="1"/>
      <dgm:spPr/>
      <dgm:t>
        <a:bodyPr/>
        <a:lstStyle/>
        <a:p>
          <a:pPr algn="l"/>
          <a:r>
            <a:rPr lang="es-ES" sz="1600" b="0" dirty="0"/>
            <a:t>Y desde 2021 ya será de 16 semanas, </a:t>
          </a:r>
          <a:r>
            <a:rPr lang="es-ES" sz="1600" b="0" dirty="0" err="1"/>
            <a:t>igulándose</a:t>
          </a:r>
          <a:r>
            <a:rPr lang="es-ES" sz="1600" b="0" dirty="0"/>
            <a:t> a la “maternidad”</a:t>
          </a:r>
        </a:p>
      </dgm:t>
    </dgm:pt>
    <dgm:pt modelId="{72D5E847-636E-4082-B0EE-53856C285FB3}" type="parTrans" cxnId="{0CED54AF-2835-4722-8568-51D208D6967E}">
      <dgm:prSet/>
      <dgm:spPr/>
      <dgm:t>
        <a:bodyPr/>
        <a:lstStyle/>
        <a:p>
          <a:endParaRPr lang="es-ES"/>
        </a:p>
      </dgm:t>
    </dgm:pt>
    <dgm:pt modelId="{4705EAEC-4BA1-4118-AE4C-E41C6EF3A391}" type="sibTrans" cxnId="{0CED54AF-2835-4722-8568-51D208D6967E}">
      <dgm:prSet/>
      <dgm:spPr/>
      <dgm:t>
        <a:bodyPr/>
        <a:lstStyle/>
        <a:p>
          <a:endParaRPr lang="es-ES"/>
        </a:p>
      </dgm:t>
    </dgm:pt>
    <dgm:pt modelId="{85DD211A-EC1A-43E6-AC3A-6FE5FF43E06F}">
      <dgm:prSet phldrT="[Texto]" custT="1"/>
      <dgm:spPr/>
      <dgm:t>
        <a:bodyPr/>
        <a:lstStyle/>
        <a:p>
          <a:pPr algn="l"/>
          <a:r>
            <a:rPr lang="es-ES" sz="1600" b="0" dirty="0"/>
            <a:t>En 2020 la madre puede ceder hasta 2 semanas al padre</a:t>
          </a:r>
        </a:p>
      </dgm:t>
    </dgm:pt>
    <dgm:pt modelId="{0C103639-D205-486B-9349-65DF203389CE}" type="parTrans" cxnId="{A6E743AA-1AE8-45A5-B866-C1E38F16B15C}">
      <dgm:prSet/>
      <dgm:spPr/>
      <dgm:t>
        <a:bodyPr/>
        <a:lstStyle/>
        <a:p>
          <a:endParaRPr lang="es-ES"/>
        </a:p>
      </dgm:t>
    </dgm:pt>
    <dgm:pt modelId="{83A7C3BD-A096-43EF-AEF7-AD554FFC6E58}" type="sibTrans" cxnId="{A6E743AA-1AE8-45A5-B866-C1E38F16B15C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263519" custScaleY="358149" custLinFactY="-97187" custLinFactNeighborX="35866" custLinFactNeighborY="-100000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4"/>
      <dgm:spPr/>
    </dgm:pt>
    <dgm:pt modelId="{21233F05-6FBA-46DF-B10B-C0685C332429}" type="pres">
      <dgm:prSet presAssocID="{200AC79B-19A4-400C-A0F0-5CC9CD49D426}" presName="childText" presStyleLbl="bgAcc1" presStyleIdx="0" presStyleCnt="4" custScaleX="2000000" custScaleY="1078268" custLinFactX="-7360" custLinFactY="-44188" custLinFactNeighborX="-100000" custLinFactNeighborY="-100000">
        <dgm:presLayoutVars>
          <dgm:bulletEnabled val="1"/>
        </dgm:presLayoutVars>
      </dgm:prSet>
      <dgm:spPr/>
    </dgm:pt>
    <dgm:pt modelId="{3F8503BA-3429-4C8A-8ED5-362B2AF29F07}" type="pres">
      <dgm:prSet presAssocID="{863430C6-C058-4202-AB36-79E2EFE14B66}" presName="Name13" presStyleLbl="parChTrans1D2" presStyleIdx="1" presStyleCnt="4"/>
      <dgm:spPr/>
    </dgm:pt>
    <dgm:pt modelId="{87227AD8-6EA1-4E10-8C61-817311C21C35}" type="pres">
      <dgm:prSet presAssocID="{B5195C19-0294-4C5E-BA74-262F2999C8C5}" presName="childText" presStyleLbl="bgAcc1" presStyleIdx="1" presStyleCnt="4" custScaleX="1969044" custScaleY="731210" custLinFactX="-7360" custLinFactNeighborX="-100000" custLinFactNeighborY="-47917">
        <dgm:presLayoutVars>
          <dgm:bulletEnabled val="1"/>
        </dgm:presLayoutVars>
      </dgm:prSet>
      <dgm:spPr/>
    </dgm:pt>
    <dgm:pt modelId="{10ADB90A-69B4-4874-A8D3-5FB4F35F29C3}" type="pres">
      <dgm:prSet presAssocID="{72D5E847-636E-4082-B0EE-53856C285FB3}" presName="Name13" presStyleLbl="parChTrans1D2" presStyleIdx="2" presStyleCnt="4"/>
      <dgm:spPr/>
    </dgm:pt>
    <dgm:pt modelId="{E69E47C6-C1D1-46BB-B63D-D042B8C4A59B}" type="pres">
      <dgm:prSet presAssocID="{D7FEE8C3-5519-48F6-AC87-A1561559A173}" presName="childText" presStyleLbl="bgAcc1" presStyleIdx="2" presStyleCnt="4" custScaleX="1952562" custScaleY="508732" custLinFactX="-7360" custLinFactNeighborX="-100000" custLinFactNeighborY="40672">
        <dgm:presLayoutVars>
          <dgm:bulletEnabled val="1"/>
        </dgm:presLayoutVars>
      </dgm:prSet>
      <dgm:spPr/>
    </dgm:pt>
    <dgm:pt modelId="{6F7F85A2-6055-4200-8AA6-04BD9AD9A7B5}" type="pres">
      <dgm:prSet presAssocID="{0C103639-D205-486B-9349-65DF203389CE}" presName="Name13" presStyleLbl="parChTrans1D2" presStyleIdx="3" presStyleCnt="4"/>
      <dgm:spPr/>
    </dgm:pt>
    <dgm:pt modelId="{5F4CBE42-2D46-474B-B464-D24CF10F15D0}" type="pres">
      <dgm:prSet presAssocID="{85DD211A-EC1A-43E6-AC3A-6FE5FF43E06F}" presName="childText" presStyleLbl="bgAcc1" presStyleIdx="3" presStyleCnt="4" custScaleX="1960672" custScaleY="633773" custLinFactY="100000" custLinFactNeighborX="-54925" custLinFactNeighborY="157910">
        <dgm:presLayoutVars>
          <dgm:bulletEnabled val="1"/>
        </dgm:presLayoutVars>
      </dgm:prSet>
      <dgm:spPr/>
    </dgm:pt>
  </dgm:ptLst>
  <dgm:cxnLst>
    <dgm:cxn modelId="{1888130C-6EA2-470C-A4C2-9134F0C98F23}" type="presOf" srcId="{200AC79B-19A4-400C-A0F0-5CC9CD49D426}" destId="{21233F05-6FBA-46DF-B10B-C0685C332429}" srcOrd="0" destOrd="0" presId="urn:microsoft.com/office/officeart/2005/8/layout/hierarchy3"/>
    <dgm:cxn modelId="{048E540D-2F3D-4830-B650-25511953490B}" type="presOf" srcId="{72D5E847-636E-4082-B0EE-53856C285FB3}" destId="{10ADB90A-69B4-4874-A8D3-5FB4F35F29C3}" srcOrd="0" destOrd="0" presId="urn:microsoft.com/office/officeart/2005/8/layout/hierarchy3"/>
    <dgm:cxn modelId="{5A6F2B0F-05AD-4084-AA39-6B0F600DBAAF}" type="presOf" srcId="{B5195C19-0294-4C5E-BA74-262F2999C8C5}" destId="{87227AD8-6EA1-4E10-8C61-817311C21C35}" srcOrd="0" destOrd="0" presId="urn:microsoft.com/office/officeart/2005/8/layout/hierarchy3"/>
    <dgm:cxn modelId="{AEE1E621-169F-4254-91F5-E8E400BD553A}" type="presOf" srcId="{89B066E3-52B3-4CC6-BE40-AE130A68E89E}" destId="{F6FE6C27-6343-4585-8D36-540B990C2152}" srcOrd="0" destOrd="0" presId="urn:microsoft.com/office/officeart/2005/8/layout/hierarchy3"/>
    <dgm:cxn modelId="{15A3282A-C3B1-46DA-A23E-17626FD7C5CC}" type="presOf" srcId="{0C103639-D205-486B-9349-65DF203389CE}" destId="{6F7F85A2-6055-4200-8AA6-04BD9AD9A7B5}" srcOrd="0" destOrd="0" presId="urn:microsoft.com/office/officeart/2005/8/layout/hierarchy3"/>
    <dgm:cxn modelId="{36A2A42B-B543-4B2D-B9CA-57240660E893}" srcId="{626E21B8-4176-45FD-8ACC-954D2F6C583E}" destId="{B5195C19-0294-4C5E-BA74-262F2999C8C5}" srcOrd="1" destOrd="0" parTransId="{863430C6-C058-4202-AB36-79E2EFE14B66}" sibTransId="{AED41058-279F-4167-87B5-8944249BFEEC}"/>
    <dgm:cxn modelId="{4520425F-5FFF-4368-A9E5-C7D8CF093A39}" type="presOf" srcId="{D7FEE8C3-5519-48F6-AC87-A1561559A173}" destId="{E69E47C6-C1D1-46BB-B63D-D042B8C4A59B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523C5A75-C6FA-4385-9CC7-0DFBE9776BC5}" type="presOf" srcId="{863430C6-C058-4202-AB36-79E2EFE14B66}" destId="{3F8503BA-3429-4C8A-8ED5-362B2AF29F07}" srcOrd="0" destOrd="0" presId="urn:microsoft.com/office/officeart/2005/8/layout/hierarchy3"/>
    <dgm:cxn modelId="{36FF6479-FB68-4E2D-8945-717C34C05021}" type="presOf" srcId="{26515BD9-9811-4811-9454-E4637FBBC26C}" destId="{532BD660-D240-41E9-92C4-C0D485EBBD24}" srcOrd="0" destOrd="0" presId="urn:microsoft.com/office/officeart/2005/8/layout/hierarchy3"/>
    <dgm:cxn modelId="{129DD959-0D69-475B-B652-3849B2129BFA}" type="presOf" srcId="{626E21B8-4176-45FD-8ACC-954D2F6C583E}" destId="{B44212A4-603A-4F46-AE20-01C0DFCEE5B6}" srcOrd="1" destOrd="0" presId="urn:microsoft.com/office/officeart/2005/8/layout/hierarchy3"/>
    <dgm:cxn modelId="{F971AB7B-5881-4CE5-998D-423D1515D9FE}" type="presOf" srcId="{626E21B8-4176-45FD-8ACC-954D2F6C583E}" destId="{4E7DC74A-20BF-440D-BEC4-42C9FA00D644}" srcOrd="0" destOrd="0" presId="urn:microsoft.com/office/officeart/2005/8/layout/hierarchy3"/>
    <dgm:cxn modelId="{A6E743AA-1AE8-45A5-B866-C1E38F16B15C}" srcId="{626E21B8-4176-45FD-8ACC-954D2F6C583E}" destId="{85DD211A-EC1A-43E6-AC3A-6FE5FF43E06F}" srcOrd="3" destOrd="0" parTransId="{0C103639-D205-486B-9349-65DF203389CE}" sibTransId="{83A7C3BD-A096-43EF-AEF7-AD554FFC6E58}"/>
    <dgm:cxn modelId="{0CED54AF-2835-4722-8568-51D208D6967E}" srcId="{626E21B8-4176-45FD-8ACC-954D2F6C583E}" destId="{D7FEE8C3-5519-48F6-AC87-A1561559A173}" srcOrd="2" destOrd="0" parTransId="{72D5E847-636E-4082-B0EE-53856C285FB3}" sibTransId="{4705EAEC-4BA1-4118-AE4C-E41C6EF3A391}"/>
    <dgm:cxn modelId="{79C2ADEC-9486-488D-90FF-4D717E45AEE2}" type="presOf" srcId="{85DD211A-EC1A-43E6-AC3A-6FE5FF43E06F}" destId="{5F4CBE42-2D46-474B-B464-D24CF10F15D0}" srcOrd="0" destOrd="0" presId="urn:microsoft.com/office/officeart/2005/8/layout/hierarchy3"/>
    <dgm:cxn modelId="{A59242CE-EAA7-4E3B-A643-9B10E790F560}" type="presParOf" srcId="{F6FE6C27-6343-4585-8D36-540B990C2152}" destId="{CDA2613A-8F6C-4406-B69A-20A828EEFDFD}" srcOrd="0" destOrd="0" presId="urn:microsoft.com/office/officeart/2005/8/layout/hierarchy3"/>
    <dgm:cxn modelId="{644DD803-1F44-4E97-A768-36F68038051E}" type="presParOf" srcId="{CDA2613A-8F6C-4406-B69A-20A828EEFDFD}" destId="{7CCB445A-766D-495F-9999-3805E052BA32}" srcOrd="0" destOrd="0" presId="urn:microsoft.com/office/officeart/2005/8/layout/hierarchy3"/>
    <dgm:cxn modelId="{5FDBC86D-F269-41AA-947E-0E2023679EB6}" type="presParOf" srcId="{7CCB445A-766D-495F-9999-3805E052BA32}" destId="{4E7DC74A-20BF-440D-BEC4-42C9FA00D644}" srcOrd="0" destOrd="0" presId="urn:microsoft.com/office/officeart/2005/8/layout/hierarchy3"/>
    <dgm:cxn modelId="{0F32082B-F5FD-4AE3-8B83-B1EADD488E65}" type="presParOf" srcId="{7CCB445A-766D-495F-9999-3805E052BA32}" destId="{B44212A4-603A-4F46-AE20-01C0DFCEE5B6}" srcOrd="1" destOrd="0" presId="urn:microsoft.com/office/officeart/2005/8/layout/hierarchy3"/>
    <dgm:cxn modelId="{2595228D-D1CE-4D6C-922F-40548256502C}" type="presParOf" srcId="{CDA2613A-8F6C-4406-B69A-20A828EEFDFD}" destId="{6745AE42-0EB1-47B3-A6EA-5FC258945EB1}" srcOrd="1" destOrd="0" presId="urn:microsoft.com/office/officeart/2005/8/layout/hierarchy3"/>
    <dgm:cxn modelId="{0DA4AA83-C90C-4FAF-8F4E-693FDCC8D1C3}" type="presParOf" srcId="{6745AE42-0EB1-47B3-A6EA-5FC258945EB1}" destId="{532BD660-D240-41E9-92C4-C0D485EBBD24}" srcOrd="0" destOrd="0" presId="urn:microsoft.com/office/officeart/2005/8/layout/hierarchy3"/>
    <dgm:cxn modelId="{DD668D2D-6F00-4C94-8537-139CF054ABE4}" type="presParOf" srcId="{6745AE42-0EB1-47B3-A6EA-5FC258945EB1}" destId="{21233F05-6FBA-46DF-B10B-C0685C332429}" srcOrd="1" destOrd="0" presId="urn:microsoft.com/office/officeart/2005/8/layout/hierarchy3"/>
    <dgm:cxn modelId="{01B39559-A60F-489C-A22C-6C74AB17340D}" type="presParOf" srcId="{6745AE42-0EB1-47B3-A6EA-5FC258945EB1}" destId="{3F8503BA-3429-4C8A-8ED5-362B2AF29F07}" srcOrd="2" destOrd="0" presId="urn:microsoft.com/office/officeart/2005/8/layout/hierarchy3"/>
    <dgm:cxn modelId="{3A74891A-CA24-4934-ACAC-5225F9009625}" type="presParOf" srcId="{6745AE42-0EB1-47B3-A6EA-5FC258945EB1}" destId="{87227AD8-6EA1-4E10-8C61-817311C21C35}" srcOrd="3" destOrd="0" presId="urn:microsoft.com/office/officeart/2005/8/layout/hierarchy3"/>
    <dgm:cxn modelId="{44268142-D28E-456B-AF39-F59F2BBF7E30}" type="presParOf" srcId="{6745AE42-0EB1-47B3-A6EA-5FC258945EB1}" destId="{10ADB90A-69B4-4874-A8D3-5FB4F35F29C3}" srcOrd="4" destOrd="0" presId="urn:microsoft.com/office/officeart/2005/8/layout/hierarchy3"/>
    <dgm:cxn modelId="{AEA8AB6C-0AA5-4553-9CE9-401E17EC4137}" type="presParOf" srcId="{6745AE42-0EB1-47B3-A6EA-5FC258945EB1}" destId="{E69E47C6-C1D1-46BB-B63D-D042B8C4A59B}" srcOrd="5" destOrd="0" presId="urn:microsoft.com/office/officeart/2005/8/layout/hierarchy3"/>
    <dgm:cxn modelId="{51192A9B-62DB-4605-A075-BCEDA996FC56}" type="presParOf" srcId="{6745AE42-0EB1-47B3-A6EA-5FC258945EB1}" destId="{6F7F85A2-6055-4200-8AA6-04BD9AD9A7B5}" srcOrd="6" destOrd="0" presId="urn:microsoft.com/office/officeart/2005/8/layout/hierarchy3"/>
    <dgm:cxn modelId="{65E2BBBE-036A-46C8-B475-E626B16599E8}" type="presParOf" srcId="{6745AE42-0EB1-47B3-A6EA-5FC258945EB1}" destId="{5F4CBE42-2D46-474B-B464-D24CF10F15D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6ECD0E-6C5E-4CCB-80BA-495A413E33B0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5296EE8-C882-4051-98B7-18BDE4E9CDB6}">
      <dgm:prSet phldrT="[Texto]" custT="1"/>
      <dgm:spPr/>
      <dgm:t>
        <a:bodyPr/>
        <a:lstStyle/>
        <a:p>
          <a:pPr algn="ctr"/>
          <a:r>
            <a:rPr lang="es-ES_tradnl" sz="1800" b="1" dirty="0"/>
            <a:t>Forzosa</a:t>
          </a:r>
          <a:endParaRPr lang="es-ES" sz="1800" b="1" dirty="0"/>
        </a:p>
      </dgm:t>
    </dgm:pt>
    <dgm:pt modelId="{2CDE4138-0099-4704-B1EC-A1960D1AA47E}" type="parTrans" cxnId="{8BCE6CBB-1606-4D04-8427-82ECE1B4BC8C}">
      <dgm:prSet/>
      <dgm:spPr/>
      <dgm:t>
        <a:bodyPr/>
        <a:lstStyle/>
        <a:p>
          <a:endParaRPr lang="es-ES"/>
        </a:p>
      </dgm:t>
    </dgm:pt>
    <dgm:pt modelId="{9CF7ECCE-57F4-42C1-9029-3C98FD2621D9}" type="sibTrans" cxnId="{8BCE6CBB-1606-4D04-8427-82ECE1B4BC8C}">
      <dgm:prSet/>
      <dgm:spPr/>
      <dgm:t>
        <a:bodyPr/>
        <a:lstStyle/>
        <a:p>
          <a:endParaRPr lang="es-ES"/>
        </a:p>
      </dgm:t>
    </dgm:pt>
    <dgm:pt modelId="{326F5A90-C2BE-4026-89ED-8FEE7D1E52DD}">
      <dgm:prSet phldrT="[Texto]" custT="1"/>
      <dgm:spPr/>
      <dgm:t>
        <a:bodyPr/>
        <a:lstStyle/>
        <a:p>
          <a:pPr algn="ctr"/>
          <a:r>
            <a:rPr lang="es-ES_tradnl" sz="1800" b="1" dirty="0"/>
            <a:t>Por cuidado de hijos o hijas</a:t>
          </a:r>
          <a:endParaRPr lang="es-ES" sz="1800" b="1" dirty="0"/>
        </a:p>
      </dgm:t>
    </dgm:pt>
    <dgm:pt modelId="{26BCF596-151B-4D53-87AF-951A7B09AFB0}" type="parTrans" cxnId="{1493E1BE-36AE-4EA9-88BF-9EE533CACC4E}">
      <dgm:prSet/>
      <dgm:spPr/>
      <dgm:t>
        <a:bodyPr/>
        <a:lstStyle/>
        <a:p>
          <a:endParaRPr lang="es-ES"/>
        </a:p>
      </dgm:t>
    </dgm:pt>
    <dgm:pt modelId="{DF7046C0-FC4C-4B60-A17A-988D7DA0B517}" type="sibTrans" cxnId="{1493E1BE-36AE-4EA9-88BF-9EE533CACC4E}">
      <dgm:prSet/>
      <dgm:spPr/>
      <dgm:t>
        <a:bodyPr/>
        <a:lstStyle/>
        <a:p>
          <a:endParaRPr lang="es-ES"/>
        </a:p>
      </dgm:t>
    </dgm:pt>
    <dgm:pt modelId="{0E6DC59E-33B3-4F25-8C51-5D2975F8FCFA}">
      <dgm:prSet phldrT="[Texto]" custT="1"/>
      <dgm:spPr/>
      <dgm:t>
        <a:bodyPr/>
        <a:lstStyle/>
        <a:p>
          <a:pPr algn="ctr"/>
          <a:r>
            <a:rPr lang="es-ES_tradnl" sz="1800" b="1" dirty="0"/>
            <a:t>Por cuidado de familiares</a:t>
          </a:r>
          <a:endParaRPr lang="es-ES" sz="1800" b="1" dirty="0"/>
        </a:p>
      </dgm:t>
    </dgm:pt>
    <dgm:pt modelId="{52032579-4044-48DF-BA01-0A29B612CB5D}" type="parTrans" cxnId="{9ABCE81C-9027-4805-8BCA-039F51593426}">
      <dgm:prSet/>
      <dgm:spPr/>
      <dgm:t>
        <a:bodyPr/>
        <a:lstStyle/>
        <a:p>
          <a:endParaRPr lang="es-ES"/>
        </a:p>
      </dgm:t>
    </dgm:pt>
    <dgm:pt modelId="{EFCBCCFD-B849-4627-8663-CD901B1DDAE4}" type="sibTrans" cxnId="{9ABCE81C-9027-4805-8BCA-039F51593426}">
      <dgm:prSet/>
      <dgm:spPr/>
      <dgm:t>
        <a:bodyPr/>
        <a:lstStyle/>
        <a:p>
          <a:endParaRPr lang="es-ES"/>
        </a:p>
      </dgm:t>
    </dgm:pt>
    <dgm:pt modelId="{BB374ACE-E764-4871-B7A0-A0EA1D862644}">
      <dgm:prSet phldrT="[Texto]" custT="1"/>
      <dgm:spPr/>
      <dgm:t>
        <a:bodyPr/>
        <a:lstStyle/>
        <a:p>
          <a:pPr algn="ctr"/>
          <a:r>
            <a:rPr lang="es-ES_tradnl" sz="1800" b="1" dirty="0"/>
            <a:t>Voluntaria</a:t>
          </a:r>
          <a:endParaRPr lang="es-ES" sz="1800" b="1" dirty="0"/>
        </a:p>
      </dgm:t>
    </dgm:pt>
    <dgm:pt modelId="{93D3DF4C-F784-48EB-9AB3-0735C028B46A}" type="parTrans" cxnId="{FA6355FB-5C92-4FF0-897F-947E12D3ECD5}">
      <dgm:prSet/>
      <dgm:spPr/>
      <dgm:t>
        <a:bodyPr/>
        <a:lstStyle/>
        <a:p>
          <a:endParaRPr lang="es-ES"/>
        </a:p>
      </dgm:t>
    </dgm:pt>
    <dgm:pt modelId="{668C1DFF-9991-4795-9BC2-764D9115A4C6}" type="sibTrans" cxnId="{FA6355FB-5C92-4FF0-897F-947E12D3ECD5}">
      <dgm:prSet/>
      <dgm:spPr/>
      <dgm:t>
        <a:bodyPr/>
        <a:lstStyle/>
        <a:p>
          <a:endParaRPr lang="es-ES"/>
        </a:p>
      </dgm:t>
    </dgm:pt>
    <dgm:pt modelId="{BD160136-9A22-4DDC-BE0E-8739497CB7AE}">
      <dgm:prSet phldrT="[Texto]" custT="1"/>
      <dgm:spPr/>
      <dgm:t>
        <a:bodyPr/>
        <a:lstStyle/>
        <a:p>
          <a:pPr algn="l"/>
          <a:r>
            <a:rPr lang="es-ES_tradnl" sz="1600" b="0" dirty="0">
              <a:sym typeface="Wingdings" panose="05000000000000000000" pitchFamily="2" charset="2"/>
            </a:rPr>
            <a:t></a:t>
          </a:r>
          <a:r>
            <a:rPr lang="es-ES_tradnl" sz="1600" b="0" dirty="0"/>
            <a:t>Cuando trabajo se designa para un cargo público, o sindical provincial o superior   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</a:t>
          </a:r>
          <a:r>
            <a:rPr lang="es-ES_tradnl" sz="1600" b="0" dirty="0"/>
            <a:t>Duración la misma del cargo</a:t>
          </a:r>
          <a:endParaRPr lang="es-ES" sz="1600" b="0" dirty="0"/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</a:t>
          </a:r>
          <a:r>
            <a:rPr lang="es-ES_tradnl" sz="1600" b="0" dirty="0"/>
            <a:t>Reserva de puesto y computa para antigüedad</a:t>
          </a:r>
          <a:endParaRPr lang="es-ES" sz="1600" b="0" dirty="0"/>
        </a:p>
      </dgm:t>
    </dgm:pt>
    <dgm:pt modelId="{DB528B4B-603D-4581-9206-8CE6AADB31EC}" type="parTrans" cxnId="{F7A21AF0-2662-44D1-B7C6-8A3CFEC78759}">
      <dgm:prSet/>
      <dgm:spPr/>
      <dgm:t>
        <a:bodyPr/>
        <a:lstStyle/>
        <a:p>
          <a:endParaRPr lang="es-ES"/>
        </a:p>
      </dgm:t>
    </dgm:pt>
    <dgm:pt modelId="{9863F84F-B9B0-4C5A-8EC5-F90659365DD6}" type="sibTrans" cxnId="{F7A21AF0-2662-44D1-B7C6-8A3CFEC78759}">
      <dgm:prSet/>
      <dgm:spPr/>
      <dgm:t>
        <a:bodyPr/>
        <a:lstStyle/>
        <a:p>
          <a:endParaRPr lang="es-ES"/>
        </a:p>
      </dgm:t>
    </dgm:pt>
    <dgm:pt modelId="{B33C673A-942C-4AE4-B2CF-69DB83866496}">
      <dgm:prSet phldrT="[Texto]" custT="1"/>
      <dgm:spPr/>
      <dgm:t>
        <a:bodyPr/>
        <a:lstStyle/>
        <a:p>
          <a:pPr algn="l"/>
          <a:r>
            <a:rPr lang="es-ES_tradnl" sz="1600" b="0" dirty="0">
              <a:sym typeface="Wingdings" panose="05000000000000000000" pitchFamily="2" charset="2"/>
            </a:rPr>
            <a:t> Cuidado de cada menor de 3 años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Duración máx.  hasta cumplir los 3 años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Reserva de puesto primer año. El 2º y 3º reserva puesto de grupo profesional. Si      lo piden padre y madre a la vez se amplía la reserva de puesto a 18 meses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Computa para antigüedad y derecho a cursos de formación</a:t>
          </a:r>
        </a:p>
      </dgm:t>
    </dgm:pt>
    <dgm:pt modelId="{3BD450F4-9BB3-4672-95CD-D49F9CAD03CB}" type="parTrans" cxnId="{6C0A2989-F1E9-47FE-A5DF-CCC477974E38}">
      <dgm:prSet/>
      <dgm:spPr/>
      <dgm:t>
        <a:bodyPr/>
        <a:lstStyle/>
        <a:p>
          <a:endParaRPr lang="es-ES"/>
        </a:p>
      </dgm:t>
    </dgm:pt>
    <dgm:pt modelId="{232F2E1A-47AF-4895-8E1A-3E96BA6A1AA8}" type="sibTrans" cxnId="{6C0A2989-F1E9-47FE-A5DF-CCC477974E38}">
      <dgm:prSet/>
      <dgm:spPr/>
      <dgm:t>
        <a:bodyPr/>
        <a:lstStyle/>
        <a:p>
          <a:endParaRPr lang="es-ES"/>
        </a:p>
      </dgm:t>
    </dgm:pt>
    <dgm:pt modelId="{E961AB8C-3DD9-4357-AED6-3A9DDDFC04E5}">
      <dgm:prSet phldrT="[Texto]" custT="1"/>
      <dgm:spPr/>
      <dgm:t>
        <a:bodyPr/>
        <a:lstStyle/>
        <a:p>
          <a:pPr algn="l"/>
          <a:r>
            <a:rPr lang="es-ES_tradnl" sz="1600" b="0" dirty="0">
              <a:sym typeface="Wingdings" panose="05000000000000000000" pitchFamily="2" charset="2"/>
            </a:rPr>
            <a:t> Familiar hasta 2º grado, que por edad, accidente o enfermedad no pueda valerse por sí mismo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Duración  máx. 2 años. Reserva de puesto primer año y segundo de su grupo profesional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Computa antigüedad y derecho asistencia cursos de formación</a:t>
          </a:r>
          <a:endParaRPr lang="es-ES" sz="1600" b="0" dirty="0"/>
        </a:p>
      </dgm:t>
    </dgm:pt>
    <dgm:pt modelId="{E507FE45-EFC9-4F1A-8C91-361AF82AD1A5}" type="parTrans" cxnId="{A8E9E079-3D0D-4015-A107-63D6894463F3}">
      <dgm:prSet/>
      <dgm:spPr/>
      <dgm:t>
        <a:bodyPr/>
        <a:lstStyle/>
        <a:p>
          <a:endParaRPr lang="es-ES"/>
        </a:p>
      </dgm:t>
    </dgm:pt>
    <dgm:pt modelId="{9C4F6AE2-8239-4F90-A9AE-4C715F67A4C8}" type="sibTrans" cxnId="{A8E9E079-3D0D-4015-A107-63D6894463F3}">
      <dgm:prSet/>
      <dgm:spPr/>
      <dgm:t>
        <a:bodyPr/>
        <a:lstStyle/>
        <a:p>
          <a:endParaRPr lang="es-ES"/>
        </a:p>
      </dgm:t>
    </dgm:pt>
    <dgm:pt modelId="{FBF6DC05-24A4-48A9-956D-3484C8F8C857}">
      <dgm:prSet phldrT="[Texto]" custT="1"/>
      <dgm:spPr/>
      <dgm:t>
        <a:bodyPr/>
        <a:lstStyle/>
        <a:p>
          <a:pPr algn="l"/>
          <a:r>
            <a:rPr lang="es-ES_tradnl" sz="1600" b="0" dirty="0">
              <a:sym typeface="Wingdings" panose="05000000000000000000" pitchFamily="2" charset="2"/>
            </a:rPr>
            <a:t> Voluntad del trabajador con al menos un año de antigüedad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Duración mín. 4 meses y máx. 5 años</a:t>
          </a:r>
        </a:p>
        <a:p>
          <a:pPr algn="l"/>
          <a:r>
            <a:rPr lang="es-ES_tradnl" sz="1600" b="0" dirty="0">
              <a:sym typeface="Wingdings" panose="05000000000000000000" pitchFamily="2" charset="2"/>
            </a:rPr>
            <a:t> No reserva de puesto , solo </a:t>
          </a:r>
          <a:r>
            <a:rPr lang="es-ES_tradnl" sz="1600" b="0" dirty="0" err="1">
              <a:sym typeface="Wingdings" panose="05000000000000000000" pitchFamily="2" charset="2"/>
            </a:rPr>
            <a:t>dº</a:t>
          </a:r>
          <a:r>
            <a:rPr lang="es-ES_tradnl" sz="1600" b="0" dirty="0">
              <a:sym typeface="Wingdings" panose="05000000000000000000" pitchFamily="2" charset="2"/>
            </a:rPr>
            <a:t> reingreso si ha vacante. No antigüedad.</a:t>
          </a:r>
          <a:endParaRPr lang="es-ES" sz="1600" b="0" dirty="0"/>
        </a:p>
      </dgm:t>
    </dgm:pt>
    <dgm:pt modelId="{2F16F772-684B-40B1-AF7C-F64FC98020C7}" type="parTrans" cxnId="{557D7BC1-A979-4175-9BC2-D6855DC0703E}">
      <dgm:prSet/>
      <dgm:spPr/>
      <dgm:t>
        <a:bodyPr/>
        <a:lstStyle/>
        <a:p>
          <a:endParaRPr lang="es-ES"/>
        </a:p>
      </dgm:t>
    </dgm:pt>
    <dgm:pt modelId="{E35066BB-CAAF-4DA7-8D22-B93C2D60C705}" type="sibTrans" cxnId="{557D7BC1-A979-4175-9BC2-D6855DC0703E}">
      <dgm:prSet/>
      <dgm:spPr/>
      <dgm:t>
        <a:bodyPr/>
        <a:lstStyle/>
        <a:p>
          <a:endParaRPr lang="es-ES"/>
        </a:p>
      </dgm:t>
    </dgm:pt>
    <dgm:pt modelId="{079E2F7E-7096-419E-B31F-5C2AC80DADD6}" type="pres">
      <dgm:prSet presAssocID="{1A6ECD0E-6C5E-4CCB-80BA-495A413E33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50AD243-1FC7-48B2-9F63-A6D2F354858C}" type="pres">
      <dgm:prSet presAssocID="{05296EE8-C882-4051-98B7-18BDE4E9CDB6}" presName="composite" presStyleCnt="0"/>
      <dgm:spPr/>
    </dgm:pt>
    <dgm:pt modelId="{B5EBA00A-31B6-41BC-BE82-7213AB59FFCD}" type="pres">
      <dgm:prSet presAssocID="{05296EE8-C882-4051-98B7-18BDE4E9CDB6}" presName="FirstChild" presStyleLbl="revTx" presStyleIdx="0" presStyleCnt="4" custScaleX="108180" custScaleY="72400" custLinFactNeighborX="540" custLinFactNeighborY="11808">
        <dgm:presLayoutVars>
          <dgm:chMax val="0"/>
          <dgm:chPref val="0"/>
          <dgm:bulletEnabled val="1"/>
        </dgm:presLayoutVars>
      </dgm:prSet>
      <dgm:spPr/>
    </dgm:pt>
    <dgm:pt modelId="{B9B69473-B6E2-4927-ABB8-DA8B6A368D57}" type="pres">
      <dgm:prSet presAssocID="{05296EE8-C882-4051-98B7-18BDE4E9CDB6}" presName="Parent" presStyleLbl="alignNode1" presStyleIdx="0" presStyleCnt="4" custScaleX="78822" custScaleY="64828" custLinFactNeighborX="-4769" custLinFactNeighborY="4033">
        <dgm:presLayoutVars>
          <dgm:chMax val="3"/>
          <dgm:chPref val="3"/>
          <dgm:bulletEnabled val="1"/>
        </dgm:presLayoutVars>
      </dgm:prSet>
      <dgm:spPr/>
    </dgm:pt>
    <dgm:pt modelId="{2FD5FF43-5764-4F2A-A6A4-59FA56C234ED}" type="pres">
      <dgm:prSet presAssocID="{05296EE8-C882-4051-98B7-18BDE4E9CDB6}" presName="Accent" presStyleLbl="parChTrans1D1" presStyleIdx="0" presStyleCnt="4" custLinFactNeighborX="1107" custLinFactNeighborY="-62589"/>
      <dgm:spPr/>
    </dgm:pt>
    <dgm:pt modelId="{51329A39-3D1A-45CF-BFC2-D0A51DF45206}" type="pres">
      <dgm:prSet presAssocID="{9CF7ECCE-57F4-42C1-9029-3C98FD2621D9}" presName="sibTrans" presStyleCnt="0"/>
      <dgm:spPr/>
    </dgm:pt>
    <dgm:pt modelId="{B0D3948F-0437-4B69-891D-EDD6A8E35581}" type="pres">
      <dgm:prSet presAssocID="{326F5A90-C2BE-4026-89ED-8FEE7D1E52DD}" presName="composite" presStyleCnt="0"/>
      <dgm:spPr/>
    </dgm:pt>
    <dgm:pt modelId="{A6D9025A-87C8-4663-9F5D-6CEB9420B3DB}" type="pres">
      <dgm:prSet presAssocID="{326F5A90-C2BE-4026-89ED-8FEE7D1E52DD}" presName="FirstChild" presStyleLbl="revTx" presStyleIdx="1" presStyleCnt="4" custScaleX="108180" custScaleY="145753" custLinFactNeighborX="-504" custLinFactNeighborY="-13358">
        <dgm:presLayoutVars>
          <dgm:chMax val="0"/>
          <dgm:chPref val="0"/>
          <dgm:bulletEnabled val="1"/>
        </dgm:presLayoutVars>
      </dgm:prSet>
      <dgm:spPr/>
    </dgm:pt>
    <dgm:pt modelId="{82907423-E806-4628-A43C-EB4471D111B6}" type="pres">
      <dgm:prSet presAssocID="{326F5A90-C2BE-4026-89ED-8FEE7D1E52DD}" presName="Parent" presStyleLbl="alignNode1" presStyleIdx="1" presStyleCnt="4" custScaleX="79642" custScaleY="71140" custLinFactNeighborX="-4449" custLinFactNeighborY="-6104">
        <dgm:presLayoutVars>
          <dgm:chMax val="3"/>
          <dgm:chPref val="3"/>
          <dgm:bulletEnabled val="1"/>
        </dgm:presLayoutVars>
      </dgm:prSet>
      <dgm:spPr/>
    </dgm:pt>
    <dgm:pt modelId="{56AD15A5-A159-421C-AA55-D8DC9A2ED834}" type="pres">
      <dgm:prSet presAssocID="{326F5A90-C2BE-4026-89ED-8FEE7D1E52DD}" presName="Accent" presStyleLbl="parChTrans1D1" presStyleIdx="1" presStyleCnt="4" custLinFactY="246142" custLinFactNeighborX="1107" custLinFactNeighborY="300000"/>
      <dgm:spPr/>
    </dgm:pt>
    <dgm:pt modelId="{DC8B33BB-DFB2-4ECF-AEB7-BBD7F0FC6E85}" type="pres">
      <dgm:prSet presAssocID="{DF7046C0-FC4C-4B60-A17A-988D7DA0B517}" presName="sibTrans" presStyleCnt="0"/>
      <dgm:spPr/>
    </dgm:pt>
    <dgm:pt modelId="{C2B88D99-6C65-49C0-95E7-F7851BD2C687}" type="pres">
      <dgm:prSet presAssocID="{0E6DC59E-33B3-4F25-8C51-5D2975F8FCFA}" presName="composite" presStyleCnt="0"/>
      <dgm:spPr/>
    </dgm:pt>
    <dgm:pt modelId="{8CFEF97F-2B13-4393-B06A-A0DA92E648D2}" type="pres">
      <dgm:prSet presAssocID="{0E6DC59E-33B3-4F25-8C51-5D2975F8FCFA}" presName="FirstChild" presStyleLbl="revTx" presStyleIdx="2" presStyleCnt="4" custScaleY="121744" custLinFactNeighborX="-5922" custLinFactNeighborY="7764">
        <dgm:presLayoutVars>
          <dgm:chMax val="0"/>
          <dgm:chPref val="0"/>
          <dgm:bulletEnabled val="1"/>
        </dgm:presLayoutVars>
      </dgm:prSet>
      <dgm:spPr/>
    </dgm:pt>
    <dgm:pt modelId="{ED95B446-FF4C-4C50-B665-979AE4D787DF}" type="pres">
      <dgm:prSet presAssocID="{0E6DC59E-33B3-4F25-8C51-5D2975F8FCFA}" presName="Parent" presStyleLbl="alignNode1" presStyleIdx="2" presStyleCnt="4" custScaleX="79642" custLinFactNeighborX="-10036" custLinFactNeighborY="7764">
        <dgm:presLayoutVars>
          <dgm:chMax val="3"/>
          <dgm:chPref val="3"/>
          <dgm:bulletEnabled val="1"/>
        </dgm:presLayoutVars>
      </dgm:prSet>
      <dgm:spPr/>
    </dgm:pt>
    <dgm:pt modelId="{AEEB5CD4-E0FE-4A9D-A6BD-3951B2EC11DE}" type="pres">
      <dgm:prSet presAssocID="{0E6DC59E-33B3-4F25-8C51-5D2975F8FCFA}" presName="Accent" presStyleLbl="parChTrans1D1" presStyleIdx="2" presStyleCnt="4" custLinFactY="300000" custLinFactNeighborY="348656"/>
      <dgm:spPr/>
    </dgm:pt>
    <dgm:pt modelId="{24FF85F1-68CC-42A6-B3F8-F16EE23FE8D1}" type="pres">
      <dgm:prSet presAssocID="{EFCBCCFD-B849-4627-8663-CD901B1DDAE4}" presName="sibTrans" presStyleCnt="0"/>
      <dgm:spPr/>
    </dgm:pt>
    <dgm:pt modelId="{E0E713AA-D3D9-4BA8-93DF-ECF1987148EE}" type="pres">
      <dgm:prSet presAssocID="{BB374ACE-E764-4871-B7A0-A0EA1D862644}" presName="composite" presStyleCnt="0"/>
      <dgm:spPr/>
    </dgm:pt>
    <dgm:pt modelId="{1315D7A8-D247-4375-A9F4-75F43D6903C9}" type="pres">
      <dgm:prSet presAssocID="{BB374ACE-E764-4871-B7A0-A0EA1D862644}" presName="FirstChild" presStyleLbl="revTx" presStyleIdx="3" presStyleCnt="4" custLinFactNeighborX="-5157" custLinFactNeighborY="127">
        <dgm:presLayoutVars>
          <dgm:chMax val="0"/>
          <dgm:chPref val="0"/>
          <dgm:bulletEnabled val="1"/>
        </dgm:presLayoutVars>
      </dgm:prSet>
      <dgm:spPr/>
    </dgm:pt>
    <dgm:pt modelId="{E05845B4-F6CF-4635-90E1-5A06B8AFC977}" type="pres">
      <dgm:prSet presAssocID="{BB374ACE-E764-4871-B7A0-A0EA1D862644}" presName="Parent" presStyleLbl="alignNode1" presStyleIdx="3" presStyleCnt="4" custScaleX="79642" custScaleY="63401" custLinFactNeighborX="-9632" custLinFactNeighborY="5414">
        <dgm:presLayoutVars>
          <dgm:chMax val="3"/>
          <dgm:chPref val="3"/>
          <dgm:bulletEnabled val="1"/>
        </dgm:presLayoutVars>
      </dgm:prSet>
      <dgm:spPr/>
    </dgm:pt>
    <dgm:pt modelId="{F5048425-B058-4B86-B19F-7FBD7A1973D8}" type="pres">
      <dgm:prSet presAssocID="{BB374ACE-E764-4871-B7A0-A0EA1D862644}" presName="Accent" presStyleLbl="parChTrans1D1" presStyleIdx="3" presStyleCnt="4"/>
      <dgm:spPr/>
    </dgm:pt>
  </dgm:ptLst>
  <dgm:cxnLst>
    <dgm:cxn modelId="{35985101-88DC-410A-AA8B-0E2FAC2387AE}" type="presOf" srcId="{1A6ECD0E-6C5E-4CCB-80BA-495A413E33B0}" destId="{079E2F7E-7096-419E-B31F-5C2AC80DADD6}" srcOrd="0" destOrd="0" presId="urn:microsoft.com/office/officeart/2011/layout/TabList"/>
    <dgm:cxn modelId="{9ABCE81C-9027-4805-8BCA-039F51593426}" srcId="{1A6ECD0E-6C5E-4CCB-80BA-495A413E33B0}" destId="{0E6DC59E-33B3-4F25-8C51-5D2975F8FCFA}" srcOrd="2" destOrd="0" parTransId="{52032579-4044-48DF-BA01-0A29B612CB5D}" sibTransId="{EFCBCCFD-B849-4627-8663-CD901B1DDAE4}"/>
    <dgm:cxn modelId="{30027D33-4B84-41D4-A06D-28259A4E5BA2}" type="presOf" srcId="{BB374ACE-E764-4871-B7A0-A0EA1D862644}" destId="{E05845B4-F6CF-4635-90E1-5A06B8AFC977}" srcOrd="0" destOrd="0" presId="urn:microsoft.com/office/officeart/2011/layout/TabList"/>
    <dgm:cxn modelId="{682F1744-0CCB-499C-9906-252BEB02845B}" type="presOf" srcId="{E961AB8C-3DD9-4357-AED6-3A9DDDFC04E5}" destId="{8CFEF97F-2B13-4393-B06A-A0DA92E648D2}" srcOrd="0" destOrd="0" presId="urn:microsoft.com/office/officeart/2011/layout/TabList"/>
    <dgm:cxn modelId="{FFB8B36B-6940-41DF-B15A-E04BD39A4EC5}" type="presOf" srcId="{FBF6DC05-24A4-48A9-956D-3484C8F8C857}" destId="{1315D7A8-D247-4375-A9F4-75F43D6903C9}" srcOrd="0" destOrd="0" presId="urn:microsoft.com/office/officeart/2011/layout/TabList"/>
    <dgm:cxn modelId="{2A843551-E35E-446D-966A-863A99DBEB5B}" type="presOf" srcId="{0E6DC59E-33B3-4F25-8C51-5D2975F8FCFA}" destId="{ED95B446-FF4C-4C50-B665-979AE4D787DF}" srcOrd="0" destOrd="0" presId="urn:microsoft.com/office/officeart/2011/layout/TabList"/>
    <dgm:cxn modelId="{A8E9E079-3D0D-4015-A107-63D6894463F3}" srcId="{0E6DC59E-33B3-4F25-8C51-5D2975F8FCFA}" destId="{E961AB8C-3DD9-4357-AED6-3A9DDDFC04E5}" srcOrd="0" destOrd="0" parTransId="{E507FE45-EFC9-4F1A-8C91-361AF82AD1A5}" sibTransId="{9C4F6AE2-8239-4F90-A9AE-4C715F67A4C8}"/>
    <dgm:cxn modelId="{6C0A2989-F1E9-47FE-A5DF-CCC477974E38}" srcId="{326F5A90-C2BE-4026-89ED-8FEE7D1E52DD}" destId="{B33C673A-942C-4AE4-B2CF-69DB83866496}" srcOrd="0" destOrd="0" parTransId="{3BD450F4-9BB3-4672-95CD-D49F9CAD03CB}" sibTransId="{232F2E1A-47AF-4895-8E1A-3E96BA6A1AA8}"/>
    <dgm:cxn modelId="{8BCE6CBB-1606-4D04-8427-82ECE1B4BC8C}" srcId="{1A6ECD0E-6C5E-4CCB-80BA-495A413E33B0}" destId="{05296EE8-C882-4051-98B7-18BDE4E9CDB6}" srcOrd="0" destOrd="0" parTransId="{2CDE4138-0099-4704-B1EC-A1960D1AA47E}" sibTransId="{9CF7ECCE-57F4-42C1-9029-3C98FD2621D9}"/>
    <dgm:cxn modelId="{1493E1BE-36AE-4EA9-88BF-9EE533CACC4E}" srcId="{1A6ECD0E-6C5E-4CCB-80BA-495A413E33B0}" destId="{326F5A90-C2BE-4026-89ED-8FEE7D1E52DD}" srcOrd="1" destOrd="0" parTransId="{26BCF596-151B-4D53-87AF-951A7B09AFB0}" sibTransId="{DF7046C0-FC4C-4B60-A17A-988D7DA0B517}"/>
    <dgm:cxn modelId="{8440FDBF-F3D9-4834-9EE7-4774A1C0F16C}" type="presOf" srcId="{B33C673A-942C-4AE4-B2CF-69DB83866496}" destId="{A6D9025A-87C8-4663-9F5D-6CEB9420B3DB}" srcOrd="0" destOrd="0" presId="urn:microsoft.com/office/officeart/2011/layout/TabList"/>
    <dgm:cxn modelId="{557D7BC1-A979-4175-9BC2-D6855DC0703E}" srcId="{BB374ACE-E764-4871-B7A0-A0EA1D862644}" destId="{FBF6DC05-24A4-48A9-956D-3484C8F8C857}" srcOrd="0" destOrd="0" parTransId="{2F16F772-684B-40B1-AF7C-F64FC98020C7}" sibTransId="{E35066BB-CAAF-4DA7-8D22-B93C2D60C705}"/>
    <dgm:cxn modelId="{1030D3C7-468F-4420-B702-7FAE5D046705}" type="presOf" srcId="{BD160136-9A22-4DDC-BE0E-8739497CB7AE}" destId="{B5EBA00A-31B6-41BC-BE82-7213AB59FFCD}" srcOrd="0" destOrd="0" presId="urn:microsoft.com/office/officeart/2011/layout/TabList"/>
    <dgm:cxn modelId="{7786B8EC-C476-40F6-92D4-54E6DCB3643C}" type="presOf" srcId="{326F5A90-C2BE-4026-89ED-8FEE7D1E52DD}" destId="{82907423-E806-4628-A43C-EB4471D111B6}" srcOrd="0" destOrd="0" presId="urn:microsoft.com/office/officeart/2011/layout/TabList"/>
    <dgm:cxn modelId="{F7A21AF0-2662-44D1-B7C6-8A3CFEC78759}" srcId="{05296EE8-C882-4051-98B7-18BDE4E9CDB6}" destId="{BD160136-9A22-4DDC-BE0E-8739497CB7AE}" srcOrd="0" destOrd="0" parTransId="{DB528B4B-603D-4581-9206-8CE6AADB31EC}" sibTransId="{9863F84F-B9B0-4C5A-8EC5-F90659365DD6}"/>
    <dgm:cxn modelId="{198D80F9-CE4A-4064-B813-D8BABCC7F976}" type="presOf" srcId="{05296EE8-C882-4051-98B7-18BDE4E9CDB6}" destId="{B9B69473-B6E2-4927-ABB8-DA8B6A368D57}" srcOrd="0" destOrd="0" presId="urn:microsoft.com/office/officeart/2011/layout/TabList"/>
    <dgm:cxn modelId="{FA6355FB-5C92-4FF0-897F-947E12D3ECD5}" srcId="{1A6ECD0E-6C5E-4CCB-80BA-495A413E33B0}" destId="{BB374ACE-E764-4871-B7A0-A0EA1D862644}" srcOrd="3" destOrd="0" parTransId="{93D3DF4C-F784-48EB-9AB3-0735C028B46A}" sibTransId="{668C1DFF-9991-4795-9BC2-764D9115A4C6}"/>
    <dgm:cxn modelId="{DA67062B-0903-404A-8EC4-02D70ADA47F7}" type="presParOf" srcId="{079E2F7E-7096-419E-B31F-5C2AC80DADD6}" destId="{950AD243-1FC7-48B2-9F63-A6D2F354858C}" srcOrd="0" destOrd="0" presId="urn:microsoft.com/office/officeart/2011/layout/TabList"/>
    <dgm:cxn modelId="{99325CBA-96C1-4CA2-9A57-C440D03F594A}" type="presParOf" srcId="{950AD243-1FC7-48B2-9F63-A6D2F354858C}" destId="{B5EBA00A-31B6-41BC-BE82-7213AB59FFCD}" srcOrd="0" destOrd="0" presId="urn:microsoft.com/office/officeart/2011/layout/TabList"/>
    <dgm:cxn modelId="{FF55974F-4332-4DE2-8DF3-9200519A7F36}" type="presParOf" srcId="{950AD243-1FC7-48B2-9F63-A6D2F354858C}" destId="{B9B69473-B6E2-4927-ABB8-DA8B6A368D57}" srcOrd="1" destOrd="0" presId="urn:microsoft.com/office/officeart/2011/layout/TabList"/>
    <dgm:cxn modelId="{63CD9928-8F77-4646-9C72-87624B97C2F6}" type="presParOf" srcId="{950AD243-1FC7-48B2-9F63-A6D2F354858C}" destId="{2FD5FF43-5764-4F2A-A6A4-59FA56C234ED}" srcOrd="2" destOrd="0" presId="urn:microsoft.com/office/officeart/2011/layout/TabList"/>
    <dgm:cxn modelId="{653EED03-DE40-4B36-A71F-3B59DBBF07A1}" type="presParOf" srcId="{079E2F7E-7096-419E-B31F-5C2AC80DADD6}" destId="{51329A39-3D1A-45CF-BFC2-D0A51DF45206}" srcOrd="1" destOrd="0" presId="urn:microsoft.com/office/officeart/2011/layout/TabList"/>
    <dgm:cxn modelId="{62D2B50D-F9A2-471E-8AE0-07B358BC682E}" type="presParOf" srcId="{079E2F7E-7096-419E-B31F-5C2AC80DADD6}" destId="{B0D3948F-0437-4B69-891D-EDD6A8E35581}" srcOrd="2" destOrd="0" presId="urn:microsoft.com/office/officeart/2011/layout/TabList"/>
    <dgm:cxn modelId="{23F7CE6D-C8C5-4859-9944-DAA5E1F46AB8}" type="presParOf" srcId="{B0D3948F-0437-4B69-891D-EDD6A8E35581}" destId="{A6D9025A-87C8-4663-9F5D-6CEB9420B3DB}" srcOrd="0" destOrd="0" presId="urn:microsoft.com/office/officeart/2011/layout/TabList"/>
    <dgm:cxn modelId="{794014E9-5629-49DF-A432-E0AD7C648C80}" type="presParOf" srcId="{B0D3948F-0437-4B69-891D-EDD6A8E35581}" destId="{82907423-E806-4628-A43C-EB4471D111B6}" srcOrd="1" destOrd="0" presId="urn:microsoft.com/office/officeart/2011/layout/TabList"/>
    <dgm:cxn modelId="{C6311830-5A42-4059-9631-02567F676A38}" type="presParOf" srcId="{B0D3948F-0437-4B69-891D-EDD6A8E35581}" destId="{56AD15A5-A159-421C-AA55-D8DC9A2ED834}" srcOrd="2" destOrd="0" presId="urn:microsoft.com/office/officeart/2011/layout/TabList"/>
    <dgm:cxn modelId="{40080937-A946-4B91-BDDF-733F44B65EDB}" type="presParOf" srcId="{079E2F7E-7096-419E-B31F-5C2AC80DADD6}" destId="{DC8B33BB-DFB2-4ECF-AEB7-BBD7F0FC6E85}" srcOrd="3" destOrd="0" presId="urn:microsoft.com/office/officeart/2011/layout/TabList"/>
    <dgm:cxn modelId="{855B4AF0-179D-45BA-A557-4122AED4E63A}" type="presParOf" srcId="{079E2F7E-7096-419E-B31F-5C2AC80DADD6}" destId="{C2B88D99-6C65-49C0-95E7-F7851BD2C687}" srcOrd="4" destOrd="0" presId="urn:microsoft.com/office/officeart/2011/layout/TabList"/>
    <dgm:cxn modelId="{FD005AA8-DB79-4431-892B-7EEEA76EBDD3}" type="presParOf" srcId="{C2B88D99-6C65-49C0-95E7-F7851BD2C687}" destId="{8CFEF97F-2B13-4393-B06A-A0DA92E648D2}" srcOrd="0" destOrd="0" presId="urn:microsoft.com/office/officeart/2011/layout/TabList"/>
    <dgm:cxn modelId="{39EE4D00-4B47-4FE3-A54E-0553BF4BC888}" type="presParOf" srcId="{C2B88D99-6C65-49C0-95E7-F7851BD2C687}" destId="{ED95B446-FF4C-4C50-B665-979AE4D787DF}" srcOrd="1" destOrd="0" presId="urn:microsoft.com/office/officeart/2011/layout/TabList"/>
    <dgm:cxn modelId="{52CFC780-311C-48C7-ADCA-13E23BDA137C}" type="presParOf" srcId="{C2B88D99-6C65-49C0-95E7-F7851BD2C687}" destId="{AEEB5CD4-E0FE-4A9D-A6BD-3951B2EC11DE}" srcOrd="2" destOrd="0" presId="urn:microsoft.com/office/officeart/2011/layout/TabList"/>
    <dgm:cxn modelId="{0EB62FB1-CE53-4DE7-8804-7E66CA4653CC}" type="presParOf" srcId="{079E2F7E-7096-419E-B31F-5C2AC80DADD6}" destId="{24FF85F1-68CC-42A6-B3F8-F16EE23FE8D1}" srcOrd="5" destOrd="0" presId="urn:microsoft.com/office/officeart/2011/layout/TabList"/>
    <dgm:cxn modelId="{DB25E95F-04B4-41E5-B541-B22BB8E72A70}" type="presParOf" srcId="{079E2F7E-7096-419E-B31F-5C2AC80DADD6}" destId="{E0E713AA-D3D9-4BA8-93DF-ECF1987148EE}" srcOrd="6" destOrd="0" presId="urn:microsoft.com/office/officeart/2011/layout/TabList"/>
    <dgm:cxn modelId="{D87A1012-C7B9-44E8-B622-D7E5537A4510}" type="presParOf" srcId="{E0E713AA-D3D9-4BA8-93DF-ECF1987148EE}" destId="{1315D7A8-D247-4375-A9F4-75F43D6903C9}" srcOrd="0" destOrd="0" presId="urn:microsoft.com/office/officeart/2011/layout/TabList"/>
    <dgm:cxn modelId="{4E44F001-0272-4EAA-909B-CEA65952B94B}" type="presParOf" srcId="{E0E713AA-D3D9-4BA8-93DF-ECF1987148EE}" destId="{E05845B4-F6CF-4635-90E1-5A06B8AFC977}" srcOrd="1" destOrd="0" presId="urn:microsoft.com/office/officeart/2011/layout/TabList"/>
    <dgm:cxn modelId="{8C7CF887-85B2-4447-90E3-565131BBDE81}" type="presParOf" srcId="{E0E713AA-D3D9-4BA8-93DF-ECF1987148EE}" destId="{F5048425-B058-4B86-B19F-7FBD7A1973D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B9101A-5E0D-4155-81F8-F31CFBB4B1E9}" type="doc">
      <dgm:prSet loTypeId="urn:microsoft.com/office/officeart/2011/layout/Tab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509D051D-7007-4FAC-B8D1-B7B5B7DF8C5F}">
      <dgm:prSet phldrT="[Texto]" custT="1"/>
      <dgm:spPr/>
      <dgm:t>
        <a:bodyPr/>
        <a:lstStyle/>
        <a:p>
          <a:r>
            <a:rPr lang="es-ES_tradnl" sz="1800" b="1" dirty="0"/>
            <a:t>Dimisión</a:t>
          </a:r>
          <a:endParaRPr lang="es-ES" sz="1800" b="1" dirty="0"/>
        </a:p>
      </dgm:t>
    </dgm:pt>
    <dgm:pt modelId="{9CFCAE76-3F08-4E5F-A618-A3F7A604F1B3}" type="parTrans" cxnId="{9402D094-D753-4810-B190-A57A02A24B46}">
      <dgm:prSet/>
      <dgm:spPr/>
      <dgm:t>
        <a:bodyPr/>
        <a:lstStyle/>
        <a:p>
          <a:endParaRPr lang="es-ES"/>
        </a:p>
      </dgm:t>
    </dgm:pt>
    <dgm:pt modelId="{6FBDFBE3-8F10-465B-A17E-F63150FF97FA}" type="sibTrans" cxnId="{9402D094-D753-4810-B190-A57A02A24B46}">
      <dgm:prSet/>
      <dgm:spPr/>
      <dgm:t>
        <a:bodyPr/>
        <a:lstStyle/>
        <a:p>
          <a:endParaRPr lang="es-ES"/>
        </a:p>
      </dgm:t>
    </dgm:pt>
    <dgm:pt modelId="{3F1BB2CA-5E2B-4C5F-A7B2-C326C5707FB9}">
      <dgm:prSet phldrT="[Texto]" custT="1"/>
      <dgm:spPr/>
      <dgm:t>
        <a:bodyPr/>
        <a:lstStyle/>
        <a:p>
          <a:r>
            <a:rPr lang="es-ES_tradnl" sz="1800" b="1" dirty="0"/>
            <a:t>Abandono</a:t>
          </a:r>
          <a:endParaRPr lang="es-ES" sz="1800" b="1" dirty="0"/>
        </a:p>
      </dgm:t>
    </dgm:pt>
    <dgm:pt modelId="{A9A21103-F403-4C0F-AA3F-08160CB3F685}" type="parTrans" cxnId="{1644B29B-2FA9-45E1-8635-71DA3D72BCD6}">
      <dgm:prSet/>
      <dgm:spPr/>
      <dgm:t>
        <a:bodyPr/>
        <a:lstStyle/>
        <a:p>
          <a:endParaRPr lang="es-ES"/>
        </a:p>
      </dgm:t>
    </dgm:pt>
    <dgm:pt modelId="{3904CBC5-FCEE-463C-B110-C8AD521DC112}" type="sibTrans" cxnId="{1644B29B-2FA9-45E1-8635-71DA3D72BCD6}">
      <dgm:prSet/>
      <dgm:spPr/>
      <dgm:t>
        <a:bodyPr/>
        <a:lstStyle/>
        <a:p>
          <a:endParaRPr lang="es-ES"/>
        </a:p>
      </dgm:t>
    </dgm:pt>
    <dgm:pt modelId="{E967548E-AEDC-4963-8923-B1905C15D8FC}">
      <dgm:prSet phldrT="[Texto]" custT="1"/>
      <dgm:spPr/>
      <dgm:t>
        <a:bodyPr/>
        <a:lstStyle/>
        <a:p>
          <a:r>
            <a:rPr lang="es-ES_tradnl" sz="1600" dirty="0"/>
            <a:t>Parecido a la dimisión  pero sin preaviso del trabajador (un día no vuelve más)</a:t>
          </a:r>
          <a:endParaRPr lang="es-ES" dirty="0"/>
        </a:p>
      </dgm:t>
    </dgm:pt>
    <dgm:pt modelId="{2FF452D8-8735-479E-BE49-9ACFC9493796}" type="parTrans" cxnId="{0D53E7DE-181C-4180-B9E9-035D07D5E590}">
      <dgm:prSet/>
      <dgm:spPr/>
      <dgm:t>
        <a:bodyPr/>
        <a:lstStyle/>
        <a:p>
          <a:endParaRPr lang="es-ES"/>
        </a:p>
      </dgm:t>
    </dgm:pt>
    <dgm:pt modelId="{EAAABF37-AC87-4F01-A60C-8FD98F9876F7}" type="sibTrans" cxnId="{0D53E7DE-181C-4180-B9E9-035D07D5E590}">
      <dgm:prSet/>
      <dgm:spPr/>
      <dgm:t>
        <a:bodyPr/>
        <a:lstStyle/>
        <a:p>
          <a:endParaRPr lang="es-ES"/>
        </a:p>
      </dgm:t>
    </dgm:pt>
    <dgm:pt modelId="{AF50BB3A-5D5E-46A3-B1A3-5A6A7D2B21A3}">
      <dgm:prSet phldrT="[Texto]" custT="1"/>
      <dgm:spPr/>
      <dgm:t>
        <a:bodyPr/>
        <a:lstStyle/>
        <a:p>
          <a:r>
            <a:rPr lang="es-ES_tradnl" sz="1800" b="1" dirty="0"/>
            <a:t>Incumplimiento grave de la empresa</a:t>
          </a:r>
          <a:endParaRPr lang="es-ES" sz="1800" b="1" dirty="0"/>
        </a:p>
      </dgm:t>
    </dgm:pt>
    <dgm:pt modelId="{527030D8-8ECD-4DDF-A228-00072CD1518E}" type="parTrans" cxnId="{86946A59-862B-409E-A7E7-3E1DFAD3B435}">
      <dgm:prSet/>
      <dgm:spPr/>
      <dgm:t>
        <a:bodyPr/>
        <a:lstStyle/>
        <a:p>
          <a:endParaRPr lang="es-ES"/>
        </a:p>
      </dgm:t>
    </dgm:pt>
    <dgm:pt modelId="{5B2FC92C-ADD4-42A1-9CD4-9355850CBBD3}" type="sibTrans" cxnId="{86946A59-862B-409E-A7E7-3E1DFAD3B435}">
      <dgm:prSet/>
      <dgm:spPr/>
      <dgm:t>
        <a:bodyPr/>
        <a:lstStyle/>
        <a:p>
          <a:endParaRPr lang="es-ES"/>
        </a:p>
      </dgm:t>
    </dgm:pt>
    <dgm:pt modelId="{251886BC-8DED-4B24-985E-BB341BB9B016}">
      <dgm:prSet phldrT="[Texto]" custT="1"/>
      <dgm:spPr/>
      <dgm:t>
        <a:bodyPr/>
        <a:lstStyle/>
        <a:p>
          <a:r>
            <a:rPr lang="es-ES_tradnl" sz="1600" dirty="0"/>
            <a:t>Incumplimiento grave de la empresa por:</a:t>
          </a:r>
          <a:endParaRPr lang="es-ES" sz="1600" dirty="0"/>
        </a:p>
      </dgm:t>
    </dgm:pt>
    <dgm:pt modelId="{86B17CE7-C592-4186-961E-FA52A9F09C61}" type="parTrans" cxnId="{8A74C669-D07D-4DCF-8F67-244EF7CA99D0}">
      <dgm:prSet/>
      <dgm:spPr/>
      <dgm:t>
        <a:bodyPr/>
        <a:lstStyle/>
        <a:p>
          <a:endParaRPr lang="es-ES"/>
        </a:p>
      </dgm:t>
    </dgm:pt>
    <dgm:pt modelId="{B2BE2BD2-D080-4AEB-ACF3-782B6A99AD0D}" type="sibTrans" cxnId="{8A74C669-D07D-4DCF-8F67-244EF7CA99D0}">
      <dgm:prSet/>
      <dgm:spPr/>
      <dgm:t>
        <a:bodyPr/>
        <a:lstStyle/>
        <a:p>
          <a:endParaRPr lang="es-ES"/>
        </a:p>
      </dgm:t>
    </dgm:pt>
    <dgm:pt modelId="{2FF39375-67AF-4E83-A43B-82FC4E817C11}">
      <dgm:prSet phldrT="[Texto]" custT="1"/>
      <dgm:spPr/>
      <dgm:t>
        <a:bodyPr/>
        <a:lstStyle/>
        <a:p>
          <a:r>
            <a:rPr lang="es-ES_tradnl" sz="1600" dirty="0"/>
            <a:t>Trabajador puede irse voluntariamente preavisando con antelación según convenio</a:t>
          </a:r>
          <a:endParaRPr lang="es-ES" b="0" dirty="0"/>
        </a:p>
      </dgm:t>
    </dgm:pt>
    <dgm:pt modelId="{DF894763-7812-41F5-91BE-506D9324D53D}" type="sibTrans" cxnId="{772FAC22-5BE4-4D52-9E65-C4B7D920D345}">
      <dgm:prSet/>
      <dgm:spPr/>
      <dgm:t>
        <a:bodyPr/>
        <a:lstStyle/>
        <a:p>
          <a:endParaRPr lang="es-ES"/>
        </a:p>
      </dgm:t>
    </dgm:pt>
    <dgm:pt modelId="{8F83CFA2-DB1A-45E4-98CF-6F9A997419F1}" type="parTrans" cxnId="{772FAC22-5BE4-4D52-9E65-C4B7D920D345}">
      <dgm:prSet/>
      <dgm:spPr/>
      <dgm:t>
        <a:bodyPr/>
        <a:lstStyle/>
        <a:p>
          <a:endParaRPr lang="es-ES"/>
        </a:p>
      </dgm:t>
    </dgm:pt>
    <dgm:pt modelId="{B973CA63-D4E5-4428-B725-5AE2D58B0D22}">
      <dgm:prSet phldrT="[Texto]" custT="1"/>
      <dgm:spPr/>
      <dgm:t>
        <a:bodyPr/>
        <a:lstStyle/>
        <a:p>
          <a:r>
            <a:rPr lang="es-ES_tradnl" sz="1600" dirty="0"/>
            <a:t>El empresario puede pedir daños y perjuicios</a:t>
          </a:r>
          <a:endParaRPr lang="es-ES" sz="1600" dirty="0"/>
        </a:p>
      </dgm:t>
    </dgm:pt>
    <dgm:pt modelId="{55677051-011B-4B40-8AFC-B11BF34EB909}" type="parTrans" cxnId="{696C4A4E-097E-4DD2-9216-BEBCDC957A27}">
      <dgm:prSet/>
      <dgm:spPr/>
      <dgm:t>
        <a:bodyPr/>
        <a:lstStyle/>
        <a:p>
          <a:endParaRPr lang="es-ES"/>
        </a:p>
      </dgm:t>
    </dgm:pt>
    <dgm:pt modelId="{F7ACC7F8-38DD-4E4B-8253-A2128CA43C96}" type="sibTrans" cxnId="{696C4A4E-097E-4DD2-9216-BEBCDC957A27}">
      <dgm:prSet/>
      <dgm:spPr/>
      <dgm:t>
        <a:bodyPr/>
        <a:lstStyle/>
        <a:p>
          <a:endParaRPr lang="es-ES"/>
        </a:p>
      </dgm:t>
    </dgm:pt>
    <dgm:pt modelId="{E718DE37-A1FA-4F32-AEE4-AD1B734A718E}">
      <dgm:prSet phldrT="[Texto]" custT="1"/>
      <dgm:spPr/>
      <dgm:t>
        <a:bodyPr/>
        <a:lstStyle/>
        <a:p>
          <a:r>
            <a:rPr lang="es-ES_tradnl" sz="1600" dirty="0"/>
            <a:t>No cobra indemnización ni tiene derecho a desempleo</a:t>
          </a:r>
          <a:endParaRPr lang="es-ES" b="0" dirty="0"/>
        </a:p>
      </dgm:t>
    </dgm:pt>
    <dgm:pt modelId="{6F9CE4A7-340B-4016-99A9-AB0C459C07DF}" type="parTrans" cxnId="{A37D4B6B-7FC6-407A-8AC3-110DAC797A74}">
      <dgm:prSet/>
      <dgm:spPr/>
      <dgm:t>
        <a:bodyPr/>
        <a:lstStyle/>
        <a:p>
          <a:endParaRPr lang="es-ES"/>
        </a:p>
      </dgm:t>
    </dgm:pt>
    <dgm:pt modelId="{65C99032-F377-42A5-8C18-7341788DB990}" type="sibTrans" cxnId="{A37D4B6B-7FC6-407A-8AC3-110DAC797A74}">
      <dgm:prSet/>
      <dgm:spPr/>
      <dgm:t>
        <a:bodyPr/>
        <a:lstStyle/>
        <a:p>
          <a:endParaRPr lang="es-ES"/>
        </a:p>
      </dgm:t>
    </dgm:pt>
    <dgm:pt modelId="{72C94509-14D4-407B-9472-80E434DE013E}">
      <dgm:prSet phldrT="[Texto]" custT="1"/>
      <dgm:spPr/>
      <dgm:t>
        <a:bodyPr/>
        <a:lstStyle/>
        <a:p>
          <a:endParaRPr lang="es-ES" b="0" dirty="0"/>
        </a:p>
      </dgm:t>
    </dgm:pt>
    <dgm:pt modelId="{9010FAF8-A0CB-40CB-9B76-509FBCA271AB}" type="parTrans" cxnId="{7D4756D7-15B8-42B1-AB75-D8F7BCA5474D}">
      <dgm:prSet/>
      <dgm:spPr/>
      <dgm:t>
        <a:bodyPr/>
        <a:lstStyle/>
        <a:p>
          <a:endParaRPr lang="es-ES"/>
        </a:p>
      </dgm:t>
    </dgm:pt>
    <dgm:pt modelId="{7002FF1B-9A69-474D-93E0-59CCE12705DA}" type="sibTrans" cxnId="{7D4756D7-15B8-42B1-AB75-D8F7BCA5474D}">
      <dgm:prSet/>
      <dgm:spPr/>
      <dgm:t>
        <a:bodyPr/>
        <a:lstStyle/>
        <a:p>
          <a:endParaRPr lang="es-ES"/>
        </a:p>
      </dgm:t>
    </dgm:pt>
    <dgm:pt modelId="{AFC4F3C6-820F-496D-A73D-84C93DCCEFDA}">
      <dgm:prSet phldrT="[Texto]" custT="1"/>
      <dgm:spPr/>
      <dgm:t>
        <a:bodyPr/>
        <a:lstStyle/>
        <a:p>
          <a:endParaRPr lang="es-ES" dirty="0"/>
        </a:p>
      </dgm:t>
    </dgm:pt>
    <dgm:pt modelId="{488618DD-0445-416C-B862-49D45E95FE18}" type="parTrans" cxnId="{655826E5-7981-436A-8D40-BC44E5B7D710}">
      <dgm:prSet/>
      <dgm:spPr/>
      <dgm:t>
        <a:bodyPr/>
        <a:lstStyle/>
        <a:p>
          <a:endParaRPr lang="es-ES"/>
        </a:p>
      </dgm:t>
    </dgm:pt>
    <dgm:pt modelId="{30BFEA62-77E4-4A1E-AC68-C38FFE7FF932}" type="sibTrans" cxnId="{655826E5-7981-436A-8D40-BC44E5B7D710}">
      <dgm:prSet/>
      <dgm:spPr/>
      <dgm:t>
        <a:bodyPr/>
        <a:lstStyle/>
        <a:p>
          <a:endParaRPr lang="es-ES"/>
        </a:p>
      </dgm:t>
    </dgm:pt>
    <dgm:pt modelId="{E18384C4-4F1C-4855-A45A-685F13FD7C49}">
      <dgm:prSet phldrT="[Texto]" custT="1"/>
      <dgm:spPr/>
      <dgm:t>
        <a:bodyPr/>
        <a:lstStyle/>
        <a:p>
          <a:endParaRPr lang="es-ES" sz="1600" dirty="0"/>
        </a:p>
      </dgm:t>
    </dgm:pt>
    <dgm:pt modelId="{51790DF0-55C9-4050-8C92-171E80FB3ADC}" type="parTrans" cxnId="{2242314D-DAB9-4394-9132-11A8F69D1085}">
      <dgm:prSet/>
      <dgm:spPr/>
      <dgm:t>
        <a:bodyPr/>
        <a:lstStyle/>
        <a:p>
          <a:endParaRPr lang="es-ES"/>
        </a:p>
      </dgm:t>
    </dgm:pt>
    <dgm:pt modelId="{88C53F64-A26D-408D-ADCE-B372609C7CC5}" type="sibTrans" cxnId="{2242314D-DAB9-4394-9132-11A8F69D1085}">
      <dgm:prSet/>
      <dgm:spPr/>
      <dgm:t>
        <a:bodyPr/>
        <a:lstStyle/>
        <a:p>
          <a:endParaRPr lang="es-ES"/>
        </a:p>
      </dgm:t>
    </dgm:pt>
    <dgm:pt modelId="{FAA7D9AA-F995-4FEE-B20F-CC046E0B5D86}">
      <dgm:prSet phldrT="[Texto]" custT="1"/>
      <dgm:spPr/>
      <dgm:t>
        <a:bodyPr/>
        <a:lstStyle/>
        <a:p>
          <a:r>
            <a:rPr lang="es-ES_tradnl" sz="1600" dirty="0"/>
            <a:t>Falta de pago o retrasos continuados (jurisprudencia entiende que necesita 3 meses)</a:t>
          </a:r>
          <a:endParaRPr lang="es-ES" sz="1600" dirty="0"/>
        </a:p>
      </dgm:t>
    </dgm:pt>
    <dgm:pt modelId="{58C2FE98-84FE-412E-8915-D1581F71395E}" type="parTrans" cxnId="{E7E75690-9B30-42F6-9E97-4343E4B88B5B}">
      <dgm:prSet/>
      <dgm:spPr/>
      <dgm:t>
        <a:bodyPr/>
        <a:lstStyle/>
        <a:p>
          <a:endParaRPr lang="es-ES"/>
        </a:p>
      </dgm:t>
    </dgm:pt>
    <dgm:pt modelId="{DB042066-CA2F-4689-B3A6-43D3CE01D94E}" type="sibTrans" cxnId="{E7E75690-9B30-42F6-9E97-4343E4B88B5B}">
      <dgm:prSet/>
      <dgm:spPr/>
      <dgm:t>
        <a:bodyPr/>
        <a:lstStyle/>
        <a:p>
          <a:endParaRPr lang="es-ES"/>
        </a:p>
      </dgm:t>
    </dgm:pt>
    <dgm:pt modelId="{BB384081-E392-4A2C-B717-1CBC8C66449E}">
      <dgm:prSet phldrT="[Texto]" custT="1"/>
      <dgm:spPr/>
      <dgm:t>
        <a:bodyPr/>
        <a:lstStyle/>
        <a:p>
          <a:r>
            <a:rPr lang="es-ES_tradnl" sz="1600" dirty="0"/>
            <a:t>Modificación sustancial del contrato  que provoque un menoscabo de su dignidad</a:t>
          </a:r>
          <a:endParaRPr lang="es-ES" sz="1600" dirty="0"/>
        </a:p>
      </dgm:t>
    </dgm:pt>
    <dgm:pt modelId="{420BC944-37BA-4EFC-9243-88CF783A34C1}" type="parTrans" cxnId="{B32AE88D-D5AE-4D48-9ECB-38170D273118}">
      <dgm:prSet/>
      <dgm:spPr/>
      <dgm:t>
        <a:bodyPr/>
        <a:lstStyle/>
        <a:p>
          <a:endParaRPr lang="es-ES"/>
        </a:p>
      </dgm:t>
    </dgm:pt>
    <dgm:pt modelId="{A09BCD8E-DD09-45D9-9096-8E04156DE73A}" type="sibTrans" cxnId="{B32AE88D-D5AE-4D48-9ECB-38170D273118}">
      <dgm:prSet/>
      <dgm:spPr/>
      <dgm:t>
        <a:bodyPr/>
        <a:lstStyle/>
        <a:p>
          <a:endParaRPr lang="es-ES"/>
        </a:p>
      </dgm:t>
    </dgm:pt>
    <dgm:pt modelId="{20465857-1323-489A-955B-6641D00DB279}">
      <dgm:prSet phldrT="[Texto]" custT="1"/>
      <dgm:spPr/>
      <dgm:t>
        <a:bodyPr/>
        <a:lstStyle/>
        <a:p>
          <a:r>
            <a:rPr lang="es-ES_tradnl" sz="1600" dirty="0"/>
            <a:t>Otros: no readmitir, acoso laboral…</a:t>
          </a:r>
          <a:endParaRPr lang="es-ES" sz="1600" dirty="0"/>
        </a:p>
      </dgm:t>
    </dgm:pt>
    <dgm:pt modelId="{DEE2B0F3-AB29-4336-A7F3-E7294FD64839}" type="parTrans" cxnId="{DC1D7508-26BC-4ECA-B212-28042A42DB1D}">
      <dgm:prSet/>
      <dgm:spPr/>
      <dgm:t>
        <a:bodyPr/>
        <a:lstStyle/>
        <a:p>
          <a:endParaRPr lang="es-ES"/>
        </a:p>
      </dgm:t>
    </dgm:pt>
    <dgm:pt modelId="{3B26A717-B906-45D9-8141-E378976BB207}" type="sibTrans" cxnId="{DC1D7508-26BC-4ECA-B212-28042A42DB1D}">
      <dgm:prSet/>
      <dgm:spPr/>
      <dgm:t>
        <a:bodyPr/>
        <a:lstStyle/>
        <a:p>
          <a:endParaRPr lang="es-ES"/>
        </a:p>
      </dgm:t>
    </dgm:pt>
    <dgm:pt modelId="{8710F6F1-A41F-47B2-9B40-D75B60326951}">
      <dgm:prSet phldrT="[Texto]" custT="1"/>
      <dgm:spPr/>
      <dgm:t>
        <a:bodyPr/>
        <a:lstStyle/>
        <a:p>
          <a:r>
            <a:rPr lang="es-ES_tradnl" sz="1600" dirty="0"/>
            <a:t>Procedimiento: el trabajador lo solicita al Juzgado, mientras tanto trabaja (pero Tribunal Supremo interpreta desde 13-9-17 que no está obligado a seguir trabajando y puede pedir la baja).</a:t>
          </a:r>
          <a:endParaRPr lang="es-ES" sz="1600" dirty="0"/>
        </a:p>
      </dgm:t>
    </dgm:pt>
    <dgm:pt modelId="{ECBC1E3D-F7E9-46E4-944F-FA3821DC0392}" type="parTrans" cxnId="{7B792053-70AD-41C9-B7B1-DCA2E64BA44F}">
      <dgm:prSet/>
      <dgm:spPr/>
      <dgm:t>
        <a:bodyPr/>
        <a:lstStyle/>
        <a:p>
          <a:endParaRPr lang="es-ES"/>
        </a:p>
      </dgm:t>
    </dgm:pt>
    <dgm:pt modelId="{549C3A6C-BBF9-44C9-AC04-70E114C6DCBB}" type="sibTrans" cxnId="{7B792053-70AD-41C9-B7B1-DCA2E64BA44F}">
      <dgm:prSet/>
      <dgm:spPr/>
      <dgm:t>
        <a:bodyPr/>
        <a:lstStyle/>
        <a:p>
          <a:endParaRPr lang="es-ES"/>
        </a:p>
      </dgm:t>
    </dgm:pt>
    <dgm:pt modelId="{D6755D0E-41CB-450A-B6A6-1900C6471FBD}">
      <dgm:prSet phldrT="[Texto]" custT="1"/>
      <dgm:spPr/>
      <dgm:t>
        <a:bodyPr/>
        <a:lstStyle/>
        <a:p>
          <a:r>
            <a:rPr lang="es-ES_tradnl" sz="1800" b="1" dirty="0"/>
            <a:t>Víctima de violencia de género</a:t>
          </a:r>
          <a:endParaRPr lang="es-ES" sz="1800" b="1" dirty="0"/>
        </a:p>
      </dgm:t>
    </dgm:pt>
    <dgm:pt modelId="{09690F6E-51CB-45CA-A2EA-85B59296C96E}" type="parTrans" cxnId="{72EC38C7-3FD3-4EC1-B592-8CE560416046}">
      <dgm:prSet/>
      <dgm:spPr/>
      <dgm:t>
        <a:bodyPr/>
        <a:lstStyle/>
        <a:p>
          <a:endParaRPr lang="es-ES"/>
        </a:p>
      </dgm:t>
    </dgm:pt>
    <dgm:pt modelId="{E4FCE4E6-8B8F-4520-9008-DDCC532D8E17}" type="sibTrans" cxnId="{72EC38C7-3FD3-4EC1-B592-8CE560416046}">
      <dgm:prSet/>
      <dgm:spPr/>
      <dgm:t>
        <a:bodyPr/>
        <a:lstStyle/>
        <a:p>
          <a:endParaRPr lang="es-ES"/>
        </a:p>
      </dgm:t>
    </dgm:pt>
    <dgm:pt modelId="{B546400D-7CB8-4D36-83F2-1C42286F03D0}">
      <dgm:prSet phldrT="[Texto]" custT="1"/>
      <dgm:spPr/>
      <dgm:t>
        <a:bodyPr/>
        <a:lstStyle/>
        <a:p>
          <a:r>
            <a:rPr lang="es-ES_tradnl" sz="1600" b="0" dirty="0"/>
            <a:t>Tendrá derecho a finalizar el contrato sin cobrar indemnización, pero tendrá desempleo</a:t>
          </a:r>
          <a:endParaRPr lang="es-ES" sz="1600" b="0" dirty="0"/>
        </a:p>
      </dgm:t>
    </dgm:pt>
    <dgm:pt modelId="{E8AB56CA-39FA-49FA-BDD0-23980434F3B9}" type="parTrans" cxnId="{6B28AEED-50BF-4FD4-BE9E-4FB39886235E}">
      <dgm:prSet/>
      <dgm:spPr/>
      <dgm:t>
        <a:bodyPr/>
        <a:lstStyle/>
        <a:p>
          <a:endParaRPr lang="es-ES"/>
        </a:p>
      </dgm:t>
    </dgm:pt>
    <dgm:pt modelId="{80F5F250-2070-4FB4-BC69-8BB95D852ED8}" type="sibTrans" cxnId="{6B28AEED-50BF-4FD4-BE9E-4FB39886235E}">
      <dgm:prSet/>
      <dgm:spPr/>
      <dgm:t>
        <a:bodyPr/>
        <a:lstStyle/>
        <a:p>
          <a:endParaRPr lang="es-ES"/>
        </a:p>
      </dgm:t>
    </dgm:pt>
    <dgm:pt modelId="{E4C756BC-3894-49DA-A5EE-0BC9C87E3440}">
      <dgm:prSet phldrT="[Texto]" custT="1"/>
      <dgm:spPr/>
      <dgm:t>
        <a:bodyPr/>
        <a:lstStyle/>
        <a:p>
          <a:r>
            <a:rPr lang="es-ES_tradnl" sz="1600" dirty="0"/>
            <a:t>Indemnización: si gana el juicio recibirá 33 días por año trabajado (ver 45 días antes de feb-2012)</a:t>
          </a:r>
          <a:endParaRPr lang="es-ES" sz="1600" dirty="0"/>
        </a:p>
      </dgm:t>
    </dgm:pt>
    <dgm:pt modelId="{60EDFC7F-120C-4A3F-8054-2FB6182C0116}" type="parTrans" cxnId="{EB901033-1747-413D-A2E5-CDBE4FCDCE01}">
      <dgm:prSet/>
      <dgm:spPr/>
      <dgm:t>
        <a:bodyPr/>
        <a:lstStyle/>
        <a:p>
          <a:endParaRPr lang="es-ES"/>
        </a:p>
      </dgm:t>
    </dgm:pt>
    <dgm:pt modelId="{7C1E4D56-7628-4229-A157-CABF130BE291}" type="sibTrans" cxnId="{EB901033-1747-413D-A2E5-CDBE4FCDCE01}">
      <dgm:prSet/>
      <dgm:spPr/>
      <dgm:t>
        <a:bodyPr/>
        <a:lstStyle/>
        <a:p>
          <a:endParaRPr lang="es-ES"/>
        </a:p>
      </dgm:t>
    </dgm:pt>
    <dgm:pt modelId="{C76EEE00-D654-49B5-B46E-C83B00708464}" type="pres">
      <dgm:prSet presAssocID="{71B9101A-5E0D-4155-81F8-F31CFBB4B1E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8F109B7-CA16-40F6-B154-D7A107824F12}" type="pres">
      <dgm:prSet presAssocID="{509D051D-7007-4FAC-B8D1-B7B5B7DF8C5F}" presName="composite" presStyleCnt="0"/>
      <dgm:spPr/>
    </dgm:pt>
    <dgm:pt modelId="{5AB73097-4778-4BC7-906E-5595783E8C0E}" type="pres">
      <dgm:prSet presAssocID="{509D051D-7007-4FAC-B8D1-B7B5B7DF8C5F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10D07EEB-252C-4649-9E28-BA2CBBC3B329}" type="pres">
      <dgm:prSet presAssocID="{509D051D-7007-4FAC-B8D1-B7B5B7DF8C5F}" presName="Parent" presStyleLbl="alignNode1" presStyleIdx="0" presStyleCnt="4" custScaleY="75995" custLinFactX="100000" custLinFactNeighborX="174937" custLinFactNeighborY="2079">
        <dgm:presLayoutVars>
          <dgm:chMax val="3"/>
          <dgm:chPref val="3"/>
          <dgm:bulletEnabled val="1"/>
        </dgm:presLayoutVars>
      </dgm:prSet>
      <dgm:spPr/>
    </dgm:pt>
    <dgm:pt modelId="{1D828C57-3E11-4C54-AF5A-EB89B89E042D}" type="pres">
      <dgm:prSet presAssocID="{509D051D-7007-4FAC-B8D1-B7B5B7DF8C5F}" presName="Accent" presStyleLbl="parChTrans1D1" presStyleIdx="0" presStyleCnt="4"/>
      <dgm:spPr/>
    </dgm:pt>
    <dgm:pt modelId="{4F3B2E62-20C7-41AC-B8B7-3784AC224CD3}" type="pres">
      <dgm:prSet presAssocID="{509D051D-7007-4FAC-B8D1-B7B5B7DF8C5F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66A04478-AAEA-4F2F-9BE5-E5DD5EEB0C4E}" type="pres">
      <dgm:prSet presAssocID="{6FBDFBE3-8F10-465B-A17E-F63150FF97FA}" presName="sibTrans" presStyleCnt="0"/>
      <dgm:spPr/>
    </dgm:pt>
    <dgm:pt modelId="{CF103623-B673-449B-81E8-F681E5A7BC87}" type="pres">
      <dgm:prSet presAssocID="{3F1BB2CA-5E2B-4C5F-A7B2-C326C5707FB9}" presName="composite" presStyleCnt="0"/>
      <dgm:spPr/>
    </dgm:pt>
    <dgm:pt modelId="{06375FB3-C248-4D30-A07C-96C9FB42C616}" type="pres">
      <dgm:prSet presAssocID="{3F1BB2CA-5E2B-4C5F-A7B2-C326C5707FB9}" presName="FirstChild" presStyleLbl="revTx" presStyleIdx="2" presStyleCnt="7" custLinFactY="-39110" custLinFactNeighborX="1175" custLinFactNeighborY="-100000">
        <dgm:presLayoutVars>
          <dgm:chMax val="0"/>
          <dgm:chPref val="0"/>
          <dgm:bulletEnabled val="1"/>
        </dgm:presLayoutVars>
      </dgm:prSet>
      <dgm:spPr/>
    </dgm:pt>
    <dgm:pt modelId="{D3604682-AD51-4C6C-9A83-DAA80BFDF60F}" type="pres">
      <dgm:prSet presAssocID="{3F1BB2CA-5E2B-4C5F-A7B2-C326C5707FB9}" presName="Parent" presStyleLbl="alignNode1" presStyleIdx="1" presStyleCnt="4" custScaleY="67911" custLinFactX="100000" custLinFactY="-32214" custLinFactNeighborX="174937" custLinFactNeighborY="-100000">
        <dgm:presLayoutVars>
          <dgm:chMax val="3"/>
          <dgm:chPref val="3"/>
          <dgm:bulletEnabled val="1"/>
        </dgm:presLayoutVars>
      </dgm:prSet>
      <dgm:spPr/>
    </dgm:pt>
    <dgm:pt modelId="{158AE3CC-5DA6-4023-9E9F-028490D6AFE6}" type="pres">
      <dgm:prSet presAssocID="{3F1BB2CA-5E2B-4C5F-A7B2-C326C5707FB9}" presName="Accent" presStyleLbl="parChTrans1D1" presStyleIdx="1" presStyleCnt="4" custLinFactY="-1000000" custLinFactNeighborX="-1247" custLinFactNeighborY="-1092053"/>
      <dgm:spPr/>
    </dgm:pt>
    <dgm:pt modelId="{5A470DCD-4556-42C6-A788-B7125D16F5DE}" type="pres">
      <dgm:prSet presAssocID="{3F1BB2CA-5E2B-4C5F-A7B2-C326C5707FB9}" presName="Child" presStyleLbl="revTx" presStyleIdx="3" presStyleCnt="7" custLinFactY="-67045" custLinFactNeighborX="870" custLinFactNeighborY="-100000">
        <dgm:presLayoutVars>
          <dgm:chMax val="0"/>
          <dgm:chPref val="0"/>
          <dgm:bulletEnabled val="1"/>
        </dgm:presLayoutVars>
      </dgm:prSet>
      <dgm:spPr/>
    </dgm:pt>
    <dgm:pt modelId="{A65BA948-AA4C-4977-99C1-0DE1274B64A4}" type="pres">
      <dgm:prSet presAssocID="{3904CBC5-FCEE-463C-B110-C8AD521DC112}" presName="sibTrans" presStyleCnt="0"/>
      <dgm:spPr/>
    </dgm:pt>
    <dgm:pt modelId="{C2FAD36D-423D-4983-9C29-C29C14BA2CE1}" type="pres">
      <dgm:prSet presAssocID="{AF50BB3A-5D5E-46A3-B1A3-5A6A7D2B21A3}" presName="composite" presStyleCnt="0"/>
      <dgm:spPr/>
    </dgm:pt>
    <dgm:pt modelId="{DBEABE25-7E44-4015-A77A-5E646975F063}" type="pres">
      <dgm:prSet presAssocID="{AF50BB3A-5D5E-46A3-B1A3-5A6A7D2B21A3}" presName="FirstChild" presStyleLbl="revTx" presStyleIdx="4" presStyleCnt="7" custScaleX="135135" custScaleY="206109" custLinFactY="-44634" custLinFactNeighborX="-24622" custLinFactNeighborY="-100000">
        <dgm:presLayoutVars>
          <dgm:chMax val="0"/>
          <dgm:chPref val="0"/>
          <dgm:bulletEnabled val="1"/>
        </dgm:presLayoutVars>
      </dgm:prSet>
      <dgm:spPr/>
    </dgm:pt>
    <dgm:pt modelId="{662E57B4-5A9A-489E-A938-C7E5D2B1F666}" type="pres">
      <dgm:prSet presAssocID="{AF50BB3A-5D5E-46A3-B1A3-5A6A7D2B21A3}" presName="Parent" presStyleLbl="alignNode1" presStyleIdx="2" presStyleCnt="4" custScaleX="266443" custScaleY="73399" custLinFactX="78810" custLinFactY="-100000" custLinFactNeighborX="100000" custLinFactNeighborY="-190792">
        <dgm:presLayoutVars>
          <dgm:chMax val="3"/>
          <dgm:chPref val="3"/>
          <dgm:bulletEnabled val="1"/>
        </dgm:presLayoutVars>
      </dgm:prSet>
      <dgm:spPr/>
    </dgm:pt>
    <dgm:pt modelId="{A1DA34D3-178D-410C-BADA-2B0FD652D3C0}" type="pres">
      <dgm:prSet presAssocID="{AF50BB3A-5D5E-46A3-B1A3-5A6A7D2B21A3}" presName="Accent" presStyleLbl="parChTrans1D1" presStyleIdx="2" presStyleCnt="4" custLinFactY="-2200000" custLinFactNeighborX="-5566" custLinFactNeighborY="-2276878"/>
      <dgm:spPr/>
    </dgm:pt>
    <dgm:pt modelId="{F24D0CE2-AD98-419E-8824-4F819A8FAE22}" type="pres">
      <dgm:prSet presAssocID="{AF50BB3A-5D5E-46A3-B1A3-5A6A7D2B21A3}" presName="Child" presStyleLbl="revTx" presStyleIdx="5" presStyleCnt="7" custScaleY="26218" custLinFactY="-66459" custLinFactNeighborX="-902" custLinFactNeighborY="-100000">
        <dgm:presLayoutVars>
          <dgm:chMax val="0"/>
          <dgm:chPref val="0"/>
          <dgm:bulletEnabled val="1"/>
        </dgm:presLayoutVars>
      </dgm:prSet>
      <dgm:spPr/>
    </dgm:pt>
    <dgm:pt modelId="{3CE1FBF1-93DB-43E3-845F-AA0BA21669C7}" type="pres">
      <dgm:prSet presAssocID="{5B2FC92C-ADD4-42A1-9CD4-9355850CBBD3}" presName="sibTrans" presStyleCnt="0"/>
      <dgm:spPr/>
    </dgm:pt>
    <dgm:pt modelId="{23C93641-F15D-42E7-89EC-BC6AD436CD4D}" type="pres">
      <dgm:prSet presAssocID="{D6755D0E-41CB-450A-B6A6-1900C6471FBD}" presName="composite" presStyleCnt="0"/>
      <dgm:spPr/>
    </dgm:pt>
    <dgm:pt modelId="{0EB5407E-F5EE-46F0-B899-B3EC2C25034A}" type="pres">
      <dgm:prSet presAssocID="{D6755D0E-41CB-450A-B6A6-1900C6471FBD}" presName="FirstChild" presStyleLbl="revTx" presStyleIdx="6" presStyleCnt="7" custScaleX="135135" custLinFactNeighborX="-48957" custLinFactNeighborY="-22475">
        <dgm:presLayoutVars>
          <dgm:chMax val="0"/>
          <dgm:chPref val="0"/>
          <dgm:bulletEnabled val="1"/>
        </dgm:presLayoutVars>
      </dgm:prSet>
      <dgm:spPr/>
    </dgm:pt>
    <dgm:pt modelId="{56F551BF-B915-4559-871A-AD6DAF3968B6}" type="pres">
      <dgm:prSet presAssocID="{D6755D0E-41CB-450A-B6A6-1900C6471FBD}" presName="Parent" presStyleLbl="alignNode1" presStyleIdx="3" presStyleCnt="4" custScaleX="257356" custScaleY="66320" custLinFactX="85430" custLinFactNeighborX="100000" custLinFactNeighborY="-76473">
        <dgm:presLayoutVars>
          <dgm:chMax val="3"/>
          <dgm:chPref val="3"/>
          <dgm:bulletEnabled val="1"/>
        </dgm:presLayoutVars>
      </dgm:prSet>
      <dgm:spPr/>
    </dgm:pt>
    <dgm:pt modelId="{916E7A15-DB1F-4BAA-8E20-75EFE9E0B8C8}" type="pres">
      <dgm:prSet presAssocID="{D6755D0E-41CB-450A-B6A6-1900C6471FBD}" presName="Accent" presStyleLbl="parChTrans1D1" presStyleIdx="3" presStyleCnt="4" custLinFactY="-700000" custLinFactNeighborX="-3046" custLinFactNeighborY="-700572"/>
      <dgm:spPr/>
    </dgm:pt>
  </dgm:ptLst>
  <dgm:cxnLst>
    <dgm:cxn modelId="{DC1D7508-26BC-4ECA-B212-28042A42DB1D}" srcId="{251886BC-8DED-4B24-985E-BB341BB9B016}" destId="{20465857-1323-489A-955B-6641D00DB279}" srcOrd="2" destOrd="0" parTransId="{DEE2B0F3-AB29-4336-A7F3-E7294FD64839}" sibTransId="{3B26A717-B906-45D9-8141-E378976BB207}"/>
    <dgm:cxn modelId="{ECA38B08-1C08-49ED-9455-C6F86FC9152A}" type="presOf" srcId="{E4C756BC-3894-49DA-A5EE-0BC9C87E3440}" destId="{F24D0CE2-AD98-419E-8824-4F819A8FAE22}" srcOrd="0" destOrd="1" presId="urn:microsoft.com/office/officeart/2011/layout/TabList"/>
    <dgm:cxn modelId="{772FAC22-5BE4-4D52-9E65-C4B7D920D345}" srcId="{509D051D-7007-4FAC-B8D1-B7B5B7DF8C5F}" destId="{2FF39375-67AF-4E83-A43B-82FC4E817C11}" srcOrd="1" destOrd="0" parTransId="{8F83CFA2-DB1A-45E4-98CF-6F9A997419F1}" sibTransId="{DF894763-7812-41F5-91BE-506D9324D53D}"/>
    <dgm:cxn modelId="{2C812027-0A8F-45BB-8710-C022F8E77855}" type="presOf" srcId="{72C94509-14D4-407B-9472-80E434DE013E}" destId="{5AB73097-4778-4BC7-906E-5595783E8C0E}" srcOrd="0" destOrd="0" presId="urn:microsoft.com/office/officeart/2011/layout/TabList"/>
    <dgm:cxn modelId="{EB901033-1747-413D-A2E5-CDBE4FCDCE01}" srcId="{AF50BB3A-5D5E-46A3-B1A3-5A6A7D2B21A3}" destId="{E4C756BC-3894-49DA-A5EE-0BC9C87E3440}" srcOrd="2" destOrd="0" parTransId="{60EDFC7F-120C-4A3F-8054-2FB6182C0116}" sibTransId="{7C1E4D56-7628-4229-A157-CABF130BE291}"/>
    <dgm:cxn modelId="{192FD634-E333-49E5-88E6-65380FEE2BD2}" type="presOf" srcId="{251886BC-8DED-4B24-985E-BB341BB9B016}" destId="{DBEABE25-7E44-4015-A77A-5E646975F063}" srcOrd="0" destOrd="0" presId="urn:microsoft.com/office/officeart/2011/layout/TabList"/>
    <dgm:cxn modelId="{4A1B6E65-B7C8-4801-B313-35017173DAA1}" type="presOf" srcId="{BB384081-E392-4A2C-B717-1CBC8C66449E}" destId="{DBEABE25-7E44-4015-A77A-5E646975F063}" srcOrd="0" destOrd="2" presId="urn:microsoft.com/office/officeart/2011/layout/TabList"/>
    <dgm:cxn modelId="{8A74C669-D07D-4DCF-8F67-244EF7CA99D0}" srcId="{AF50BB3A-5D5E-46A3-B1A3-5A6A7D2B21A3}" destId="{251886BC-8DED-4B24-985E-BB341BB9B016}" srcOrd="0" destOrd="0" parTransId="{86B17CE7-C592-4186-961E-FA52A9F09C61}" sibTransId="{B2BE2BD2-D080-4AEB-ACF3-782B6A99AD0D}"/>
    <dgm:cxn modelId="{A37D4B6B-7FC6-407A-8AC3-110DAC797A74}" srcId="{509D051D-7007-4FAC-B8D1-B7B5B7DF8C5F}" destId="{E718DE37-A1FA-4F32-AEE4-AD1B734A718E}" srcOrd="2" destOrd="0" parTransId="{6F9CE4A7-340B-4016-99A9-AB0C459C07DF}" sibTransId="{65C99032-F377-42A5-8C18-7341788DB990}"/>
    <dgm:cxn modelId="{6C1E2F6C-2B32-496E-8ED3-9432EE26514B}" type="presOf" srcId="{B546400D-7CB8-4D36-83F2-1C42286F03D0}" destId="{0EB5407E-F5EE-46F0-B899-B3EC2C25034A}" srcOrd="0" destOrd="0" presId="urn:microsoft.com/office/officeart/2011/layout/TabList"/>
    <dgm:cxn modelId="{2242314D-DAB9-4394-9132-11A8F69D1085}" srcId="{3F1BB2CA-5E2B-4C5F-A7B2-C326C5707FB9}" destId="{E18384C4-4F1C-4855-A45A-685F13FD7C49}" srcOrd="3" destOrd="0" parTransId="{51790DF0-55C9-4050-8C92-171E80FB3ADC}" sibTransId="{88C53F64-A26D-408D-ADCE-B372609C7CC5}"/>
    <dgm:cxn modelId="{696C4A4E-097E-4DD2-9216-BEBCDC957A27}" srcId="{3F1BB2CA-5E2B-4C5F-A7B2-C326C5707FB9}" destId="{B973CA63-D4E5-4428-B725-5AE2D58B0D22}" srcOrd="2" destOrd="0" parTransId="{55677051-011B-4B40-8AFC-B11BF34EB909}" sibTransId="{F7ACC7F8-38DD-4E4B-8253-A2128CA43C96}"/>
    <dgm:cxn modelId="{F7BF1F51-BDA5-4C92-A577-4F7B5B5C3BC7}" type="presOf" srcId="{FAA7D9AA-F995-4FEE-B20F-CC046E0B5D86}" destId="{DBEABE25-7E44-4015-A77A-5E646975F063}" srcOrd="0" destOrd="1" presId="urn:microsoft.com/office/officeart/2011/layout/TabList"/>
    <dgm:cxn modelId="{DC5F2351-A73B-43BE-B02F-A1845B2272CE}" type="presOf" srcId="{3F1BB2CA-5E2B-4C5F-A7B2-C326C5707FB9}" destId="{D3604682-AD51-4C6C-9A83-DAA80BFDF60F}" srcOrd="0" destOrd="0" presId="urn:microsoft.com/office/officeart/2011/layout/TabList"/>
    <dgm:cxn modelId="{7AF92852-BC73-40AF-AB21-2F1F2D278D73}" type="presOf" srcId="{D6755D0E-41CB-450A-B6A6-1900C6471FBD}" destId="{56F551BF-B915-4559-871A-AD6DAF3968B6}" srcOrd="0" destOrd="0" presId="urn:microsoft.com/office/officeart/2011/layout/TabList"/>
    <dgm:cxn modelId="{7B792053-70AD-41C9-B7B1-DCA2E64BA44F}" srcId="{AF50BB3A-5D5E-46A3-B1A3-5A6A7D2B21A3}" destId="{8710F6F1-A41F-47B2-9B40-D75B60326951}" srcOrd="1" destOrd="0" parTransId="{ECBC1E3D-F7E9-46E4-944F-FA3821DC0392}" sibTransId="{549C3A6C-BBF9-44C9-AC04-70E114C6DCBB}"/>
    <dgm:cxn modelId="{86946A59-862B-409E-A7E7-3E1DFAD3B435}" srcId="{71B9101A-5E0D-4155-81F8-F31CFBB4B1E9}" destId="{AF50BB3A-5D5E-46A3-B1A3-5A6A7D2B21A3}" srcOrd="2" destOrd="0" parTransId="{527030D8-8ECD-4DDF-A228-00072CD1518E}" sibTransId="{5B2FC92C-ADD4-42A1-9CD4-9355850CBBD3}"/>
    <dgm:cxn modelId="{B32AE88D-D5AE-4D48-9ECB-38170D273118}" srcId="{251886BC-8DED-4B24-985E-BB341BB9B016}" destId="{BB384081-E392-4A2C-B717-1CBC8C66449E}" srcOrd="1" destOrd="0" parTransId="{420BC944-37BA-4EFC-9243-88CF783A34C1}" sibTransId="{A09BCD8E-DD09-45D9-9096-8E04156DE73A}"/>
    <dgm:cxn modelId="{E7E75690-9B30-42F6-9E97-4343E4B88B5B}" srcId="{251886BC-8DED-4B24-985E-BB341BB9B016}" destId="{FAA7D9AA-F995-4FEE-B20F-CC046E0B5D86}" srcOrd="0" destOrd="0" parTransId="{58C2FE98-84FE-412E-8915-D1581F71395E}" sibTransId="{DB042066-CA2F-4689-B3A6-43D3CE01D94E}"/>
    <dgm:cxn modelId="{9402D094-D753-4810-B190-A57A02A24B46}" srcId="{71B9101A-5E0D-4155-81F8-F31CFBB4B1E9}" destId="{509D051D-7007-4FAC-B8D1-B7B5B7DF8C5F}" srcOrd="0" destOrd="0" parTransId="{9CFCAE76-3F08-4E5F-A618-A3F7A604F1B3}" sibTransId="{6FBDFBE3-8F10-465B-A17E-F63150FF97FA}"/>
    <dgm:cxn modelId="{E4FB2E98-4231-4A87-BBAF-F5474F82456F}" type="presOf" srcId="{E18384C4-4F1C-4855-A45A-685F13FD7C49}" destId="{5A470DCD-4556-42C6-A788-B7125D16F5DE}" srcOrd="0" destOrd="2" presId="urn:microsoft.com/office/officeart/2011/layout/TabList"/>
    <dgm:cxn modelId="{1644B29B-2FA9-45E1-8635-71DA3D72BCD6}" srcId="{71B9101A-5E0D-4155-81F8-F31CFBB4B1E9}" destId="{3F1BB2CA-5E2B-4C5F-A7B2-C326C5707FB9}" srcOrd="1" destOrd="0" parTransId="{A9A21103-F403-4C0F-AA3F-08160CB3F685}" sibTransId="{3904CBC5-FCEE-463C-B110-C8AD521DC112}"/>
    <dgm:cxn modelId="{4746AD9F-E266-41B1-B84F-F8A9C51FDF58}" type="presOf" srcId="{20465857-1323-489A-955B-6641D00DB279}" destId="{DBEABE25-7E44-4015-A77A-5E646975F063}" srcOrd="0" destOrd="3" presId="urn:microsoft.com/office/officeart/2011/layout/TabList"/>
    <dgm:cxn modelId="{7BEA71B2-2C3A-432D-818B-02DEC1CF9774}" type="presOf" srcId="{E967548E-AEDC-4963-8923-B1905C15D8FC}" destId="{5A470DCD-4556-42C6-A788-B7125D16F5DE}" srcOrd="0" destOrd="0" presId="urn:microsoft.com/office/officeart/2011/layout/TabList"/>
    <dgm:cxn modelId="{71B71BB8-6064-493F-9D79-1DAEECC0351A}" type="presOf" srcId="{2FF39375-67AF-4E83-A43B-82FC4E817C11}" destId="{4F3B2E62-20C7-41AC-B8B7-3784AC224CD3}" srcOrd="0" destOrd="0" presId="urn:microsoft.com/office/officeart/2011/layout/TabList"/>
    <dgm:cxn modelId="{622520BB-FF44-4469-9218-0A5E5DF7F074}" type="presOf" srcId="{AF50BB3A-5D5E-46A3-B1A3-5A6A7D2B21A3}" destId="{662E57B4-5A9A-489E-A938-C7E5D2B1F666}" srcOrd="0" destOrd="0" presId="urn:microsoft.com/office/officeart/2011/layout/TabList"/>
    <dgm:cxn modelId="{82E5DCC6-D289-4457-A505-B2C7F305E12F}" type="presOf" srcId="{509D051D-7007-4FAC-B8D1-B7B5B7DF8C5F}" destId="{10D07EEB-252C-4649-9E28-BA2CBBC3B329}" srcOrd="0" destOrd="0" presId="urn:microsoft.com/office/officeart/2011/layout/TabList"/>
    <dgm:cxn modelId="{72EC38C7-3FD3-4EC1-B592-8CE560416046}" srcId="{71B9101A-5E0D-4155-81F8-F31CFBB4B1E9}" destId="{D6755D0E-41CB-450A-B6A6-1900C6471FBD}" srcOrd="3" destOrd="0" parTransId="{09690F6E-51CB-45CA-A2EA-85B59296C96E}" sibTransId="{E4FCE4E6-8B8F-4520-9008-DDCC532D8E17}"/>
    <dgm:cxn modelId="{7D4756D7-15B8-42B1-AB75-D8F7BCA5474D}" srcId="{509D051D-7007-4FAC-B8D1-B7B5B7DF8C5F}" destId="{72C94509-14D4-407B-9472-80E434DE013E}" srcOrd="0" destOrd="0" parTransId="{9010FAF8-A0CB-40CB-9B76-509FBCA271AB}" sibTransId="{7002FF1B-9A69-474D-93E0-59CCE12705DA}"/>
    <dgm:cxn modelId="{1224CBD8-7625-41C8-9AFD-9F126BCC9798}" type="presOf" srcId="{8710F6F1-A41F-47B2-9B40-D75B60326951}" destId="{F24D0CE2-AD98-419E-8824-4F819A8FAE22}" srcOrd="0" destOrd="0" presId="urn:microsoft.com/office/officeart/2011/layout/TabList"/>
    <dgm:cxn modelId="{92DC8EDD-9AED-496A-8E8E-B832E5B4E222}" type="presOf" srcId="{AFC4F3C6-820F-496D-A73D-84C93DCCEFDA}" destId="{06375FB3-C248-4D30-A07C-96C9FB42C616}" srcOrd="0" destOrd="0" presId="urn:microsoft.com/office/officeart/2011/layout/TabList"/>
    <dgm:cxn modelId="{0D53E7DE-181C-4180-B9E9-035D07D5E590}" srcId="{3F1BB2CA-5E2B-4C5F-A7B2-C326C5707FB9}" destId="{E967548E-AEDC-4963-8923-B1905C15D8FC}" srcOrd="1" destOrd="0" parTransId="{2FF452D8-8735-479E-BE49-9ACFC9493796}" sibTransId="{EAAABF37-AC87-4F01-A60C-8FD98F9876F7}"/>
    <dgm:cxn modelId="{655826E5-7981-436A-8D40-BC44E5B7D710}" srcId="{3F1BB2CA-5E2B-4C5F-A7B2-C326C5707FB9}" destId="{AFC4F3C6-820F-496D-A73D-84C93DCCEFDA}" srcOrd="0" destOrd="0" parTransId="{488618DD-0445-416C-B862-49D45E95FE18}" sibTransId="{30BFEA62-77E4-4A1E-AC68-C38FFE7FF932}"/>
    <dgm:cxn modelId="{6B28AEED-50BF-4FD4-BE9E-4FB39886235E}" srcId="{D6755D0E-41CB-450A-B6A6-1900C6471FBD}" destId="{B546400D-7CB8-4D36-83F2-1C42286F03D0}" srcOrd="0" destOrd="0" parTransId="{E8AB56CA-39FA-49FA-BDD0-23980434F3B9}" sibTransId="{80F5F250-2070-4FB4-BC69-8BB95D852ED8}"/>
    <dgm:cxn modelId="{BB2DACEE-F81E-4CFD-8B41-FAE302CA8967}" type="presOf" srcId="{E718DE37-A1FA-4F32-AEE4-AD1B734A718E}" destId="{4F3B2E62-20C7-41AC-B8B7-3784AC224CD3}" srcOrd="0" destOrd="1" presId="urn:microsoft.com/office/officeart/2011/layout/TabList"/>
    <dgm:cxn modelId="{545298F1-A59A-4C27-B225-6127E81834B5}" type="presOf" srcId="{B973CA63-D4E5-4428-B725-5AE2D58B0D22}" destId="{5A470DCD-4556-42C6-A788-B7125D16F5DE}" srcOrd="0" destOrd="1" presId="urn:microsoft.com/office/officeart/2011/layout/TabList"/>
    <dgm:cxn modelId="{472E44F7-6B42-4319-BD0D-D8F7CCCDE4E0}" type="presOf" srcId="{71B9101A-5E0D-4155-81F8-F31CFBB4B1E9}" destId="{C76EEE00-D654-49B5-B46E-C83B00708464}" srcOrd="0" destOrd="0" presId="urn:microsoft.com/office/officeart/2011/layout/TabList"/>
    <dgm:cxn modelId="{BD88C336-1CB7-4479-9118-BE796D5982DC}" type="presParOf" srcId="{C76EEE00-D654-49B5-B46E-C83B00708464}" destId="{C8F109B7-CA16-40F6-B154-D7A107824F12}" srcOrd="0" destOrd="0" presId="urn:microsoft.com/office/officeart/2011/layout/TabList"/>
    <dgm:cxn modelId="{D30E23EC-266D-46E9-8F59-6D27A249D2D6}" type="presParOf" srcId="{C8F109B7-CA16-40F6-B154-D7A107824F12}" destId="{5AB73097-4778-4BC7-906E-5595783E8C0E}" srcOrd="0" destOrd="0" presId="urn:microsoft.com/office/officeart/2011/layout/TabList"/>
    <dgm:cxn modelId="{D56088D6-222D-49D6-B3B0-CA6723A2D8DA}" type="presParOf" srcId="{C8F109B7-CA16-40F6-B154-D7A107824F12}" destId="{10D07EEB-252C-4649-9E28-BA2CBBC3B329}" srcOrd="1" destOrd="0" presId="urn:microsoft.com/office/officeart/2011/layout/TabList"/>
    <dgm:cxn modelId="{A0309ADF-321B-415C-BBE0-1DC6883FC526}" type="presParOf" srcId="{C8F109B7-CA16-40F6-B154-D7A107824F12}" destId="{1D828C57-3E11-4C54-AF5A-EB89B89E042D}" srcOrd="2" destOrd="0" presId="urn:microsoft.com/office/officeart/2011/layout/TabList"/>
    <dgm:cxn modelId="{6B736C73-819B-422E-B05B-B124C38EB1DC}" type="presParOf" srcId="{C76EEE00-D654-49B5-B46E-C83B00708464}" destId="{4F3B2E62-20C7-41AC-B8B7-3784AC224CD3}" srcOrd="1" destOrd="0" presId="urn:microsoft.com/office/officeart/2011/layout/TabList"/>
    <dgm:cxn modelId="{A9AF91ED-94F6-4093-918E-CE13CB6A9932}" type="presParOf" srcId="{C76EEE00-D654-49B5-B46E-C83B00708464}" destId="{66A04478-AAEA-4F2F-9BE5-E5DD5EEB0C4E}" srcOrd="2" destOrd="0" presId="urn:microsoft.com/office/officeart/2011/layout/TabList"/>
    <dgm:cxn modelId="{415D367B-0060-4C0B-AD5F-59C63DF0BBF5}" type="presParOf" srcId="{C76EEE00-D654-49B5-B46E-C83B00708464}" destId="{CF103623-B673-449B-81E8-F681E5A7BC87}" srcOrd="3" destOrd="0" presId="urn:microsoft.com/office/officeart/2011/layout/TabList"/>
    <dgm:cxn modelId="{ACC84E29-51D6-4381-B880-559AA7A3C540}" type="presParOf" srcId="{CF103623-B673-449B-81E8-F681E5A7BC87}" destId="{06375FB3-C248-4D30-A07C-96C9FB42C616}" srcOrd="0" destOrd="0" presId="urn:microsoft.com/office/officeart/2011/layout/TabList"/>
    <dgm:cxn modelId="{D3514BCE-846D-4ED9-96CA-2AFE69CF3260}" type="presParOf" srcId="{CF103623-B673-449B-81E8-F681E5A7BC87}" destId="{D3604682-AD51-4C6C-9A83-DAA80BFDF60F}" srcOrd="1" destOrd="0" presId="urn:microsoft.com/office/officeart/2011/layout/TabList"/>
    <dgm:cxn modelId="{CF860CD0-D10C-45CB-B1BF-435207EB04C0}" type="presParOf" srcId="{CF103623-B673-449B-81E8-F681E5A7BC87}" destId="{158AE3CC-5DA6-4023-9E9F-028490D6AFE6}" srcOrd="2" destOrd="0" presId="urn:microsoft.com/office/officeart/2011/layout/TabList"/>
    <dgm:cxn modelId="{5263D203-AA6A-424A-9A0A-BB9ACC721834}" type="presParOf" srcId="{C76EEE00-D654-49B5-B46E-C83B00708464}" destId="{5A470DCD-4556-42C6-A788-B7125D16F5DE}" srcOrd="4" destOrd="0" presId="urn:microsoft.com/office/officeart/2011/layout/TabList"/>
    <dgm:cxn modelId="{B7D4DBD4-1906-435C-B338-D97595BA8914}" type="presParOf" srcId="{C76EEE00-D654-49B5-B46E-C83B00708464}" destId="{A65BA948-AA4C-4977-99C1-0DE1274B64A4}" srcOrd="5" destOrd="0" presId="urn:microsoft.com/office/officeart/2011/layout/TabList"/>
    <dgm:cxn modelId="{A3A9C1D1-7FD6-48AB-9608-6F7415F78AD9}" type="presParOf" srcId="{C76EEE00-D654-49B5-B46E-C83B00708464}" destId="{C2FAD36D-423D-4983-9C29-C29C14BA2CE1}" srcOrd="6" destOrd="0" presId="urn:microsoft.com/office/officeart/2011/layout/TabList"/>
    <dgm:cxn modelId="{DE30E60C-BA61-4F91-88B1-CFB3A2268D05}" type="presParOf" srcId="{C2FAD36D-423D-4983-9C29-C29C14BA2CE1}" destId="{DBEABE25-7E44-4015-A77A-5E646975F063}" srcOrd="0" destOrd="0" presId="urn:microsoft.com/office/officeart/2011/layout/TabList"/>
    <dgm:cxn modelId="{99FE63E8-4307-414E-A679-BBD495622B6D}" type="presParOf" srcId="{C2FAD36D-423D-4983-9C29-C29C14BA2CE1}" destId="{662E57B4-5A9A-489E-A938-C7E5D2B1F666}" srcOrd="1" destOrd="0" presId="urn:microsoft.com/office/officeart/2011/layout/TabList"/>
    <dgm:cxn modelId="{8C52C894-0B2C-4DF1-B7F5-151060431722}" type="presParOf" srcId="{C2FAD36D-423D-4983-9C29-C29C14BA2CE1}" destId="{A1DA34D3-178D-410C-BADA-2B0FD652D3C0}" srcOrd="2" destOrd="0" presId="urn:microsoft.com/office/officeart/2011/layout/TabList"/>
    <dgm:cxn modelId="{D8CA403B-6770-4B2C-A6F9-A691B35AA45B}" type="presParOf" srcId="{C76EEE00-D654-49B5-B46E-C83B00708464}" destId="{F24D0CE2-AD98-419E-8824-4F819A8FAE22}" srcOrd="7" destOrd="0" presId="urn:microsoft.com/office/officeart/2011/layout/TabList"/>
    <dgm:cxn modelId="{2E9F1E6A-B08F-4DF1-87C0-1130BFA2E7EC}" type="presParOf" srcId="{C76EEE00-D654-49B5-B46E-C83B00708464}" destId="{3CE1FBF1-93DB-43E3-845F-AA0BA21669C7}" srcOrd="8" destOrd="0" presId="urn:microsoft.com/office/officeart/2011/layout/TabList"/>
    <dgm:cxn modelId="{68E1E09D-67A5-4EC6-8F22-B5F2630AAA27}" type="presParOf" srcId="{C76EEE00-D654-49B5-B46E-C83B00708464}" destId="{23C93641-F15D-42E7-89EC-BC6AD436CD4D}" srcOrd="9" destOrd="0" presId="urn:microsoft.com/office/officeart/2011/layout/TabList"/>
    <dgm:cxn modelId="{0F40D092-1DD6-472D-88B1-B8AF24F89D83}" type="presParOf" srcId="{23C93641-F15D-42E7-89EC-BC6AD436CD4D}" destId="{0EB5407E-F5EE-46F0-B899-B3EC2C25034A}" srcOrd="0" destOrd="0" presId="urn:microsoft.com/office/officeart/2011/layout/TabList"/>
    <dgm:cxn modelId="{E80DC8B2-2142-475A-BFA1-E0E0D249D4EA}" type="presParOf" srcId="{23C93641-F15D-42E7-89EC-BC6AD436CD4D}" destId="{56F551BF-B915-4559-871A-AD6DAF3968B6}" srcOrd="1" destOrd="0" presId="urn:microsoft.com/office/officeart/2011/layout/TabList"/>
    <dgm:cxn modelId="{5057A241-2F5D-4BB0-B7C2-998527BB6DB6}" type="presParOf" srcId="{23C93641-F15D-42E7-89EC-BC6AD436CD4D}" destId="{916E7A15-DB1F-4BAA-8E20-75EFE9E0B8C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90F7BE-CBF8-4997-B2C7-7515002CFC9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4F0723-093A-4F37-8B5A-B6C679B7FB4B}">
      <dgm:prSet phldrT="[Texto]" custT="1"/>
      <dgm:spPr/>
      <dgm:t>
        <a:bodyPr/>
        <a:lstStyle/>
        <a:p>
          <a:r>
            <a:rPr lang="es-ES_tradnl" sz="2000" b="1" dirty="0"/>
            <a:t>A) Despido disciplinario</a:t>
          </a:r>
          <a:endParaRPr lang="es-ES" sz="2000" b="1" dirty="0"/>
        </a:p>
      </dgm:t>
    </dgm:pt>
    <dgm:pt modelId="{11A00577-A1D0-49C9-9C75-4924D000DB89}" type="parTrans" cxnId="{5CBA1D37-BD4F-491A-A171-011063811823}">
      <dgm:prSet/>
      <dgm:spPr/>
      <dgm:t>
        <a:bodyPr/>
        <a:lstStyle/>
        <a:p>
          <a:endParaRPr lang="es-ES" sz="1800" b="0"/>
        </a:p>
      </dgm:t>
    </dgm:pt>
    <dgm:pt modelId="{2899F1D8-A3E0-4C11-9AE9-74794418E77C}" type="sibTrans" cxnId="{5CBA1D37-BD4F-491A-A171-011063811823}">
      <dgm:prSet/>
      <dgm:spPr/>
      <dgm:t>
        <a:bodyPr/>
        <a:lstStyle/>
        <a:p>
          <a:endParaRPr lang="es-ES" sz="1800" b="0"/>
        </a:p>
      </dgm:t>
    </dgm:pt>
    <dgm:pt modelId="{12CDC5FA-4FCF-4EDD-84A3-C84546DAF414}" type="asst">
      <dgm:prSet phldrT="[Texto]" custT="1"/>
      <dgm:spPr/>
      <dgm:t>
        <a:bodyPr/>
        <a:lstStyle/>
        <a:p>
          <a:r>
            <a:rPr lang="es-ES_tradnl" sz="1800" b="0" dirty="0"/>
            <a:t>Incumplimiento grave y culpable del trabajador</a:t>
          </a:r>
          <a:endParaRPr lang="es-ES" sz="1800" b="0" dirty="0"/>
        </a:p>
      </dgm:t>
    </dgm:pt>
    <dgm:pt modelId="{7BB44C6F-C58D-4B98-8A37-1BEBA7077167}" type="parTrans" cxnId="{E79B4FD7-C815-406B-BD2A-D9174CE36EE8}">
      <dgm:prSet/>
      <dgm:spPr/>
      <dgm:t>
        <a:bodyPr/>
        <a:lstStyle/>
        <a:p>
          <a:endParaRPr lang="es-ES" sz="1800" b="0"/>
        </a:p>
      </dgm:t>
    </dgm:pt>
    <dgm:pt modelId="{5D4A0A42-2C4C-45D7-8F70-5140D1C79C6D}" type="sibTrans" cxnId="{E79B4FD7-C815-406B-BD2A-D9174CE36EE8}">
      <dgm:prSet/>
      <dgm:spPr/>
      <dgm:t>
        <a:bodyPr/>
        <a:lstStyle/>
        <a:p>
          <a:endParaRPr lang="es-ES" sz="1800" b="0"/>
        </a:p>
      </dgm:t>
    </dgm:pt>
    <dgm:pt modelId="{4029AB17-A8E3-4622-9A42-7AC9A9FDED07}">
      <dgm:prSet phldrT="[Texto]" custT="1"/>
      <dgm:spPr/>
      <dgm:t>
        <a:bodyPr/>
        <a:lstStyle/>
        <a:p>
          <a:r>
            <a:rPr lang="es-ES_tradnl" sz="1800" b="0" dirty="0"/>
            <a:t>Asistencia o puntualidad</a:t>
          </a:r>
          <a:endParaRPr lang="es-ES" sz="1800" b="0" dirty="0"/>
        </a:p>
      </dgm:t>
    </dgm:pt>
    <dgm:pt modelId="{CF85DA17-0217-4C5E-A282-EF7674F81D4C}" type="parTrans" cxnId="{7643A770-9893-49ED-B21F-A29E1A41C230}">
      <dgm:prSet/>
      <dgm:spPr/>
      <dgm:t>
        <a:bodyPr/>
        <a:lstStyle/>
        <a:p>
          <a:endParaRPr lang="es-ES" sz="1800" b="0"/>
        </a:p>
      </dgm:t>
    </dgm:pt>
    <dgm:pt modelId="{059D0C80-1C6A-4366-ACF4-7984C1DB8FE4}" type="sibTrans" cxnId="{7643A770-9893-49ED-B21F-A29E1A41C230}">
      <dgm:prSet/>
      <dgm:spPr/>
      <dgm:t>
        <a:bodyPr/>
        <a:lstStyle/>
        <a:p>
          <a:endParaRPr lang="es-ES" sz="1800" b="0"/>
        </a:p>
      </dgm:t>
    </dgm:pt>
    <dgm:pt modelId="{D74B69A5-F690-4437-B58E-1C59467A7811}">
      <dgm:prSet phldrT="[Texto]" custT="1"/>
      <dgm:spPr/>
      <dgm:t>
        <a:bodyPr/>
        <a:lstStyle/>
        <a:p>
          <a:r>
            <a:rPr lang="es-ES_tradnl" sz="1800" b="0" dirty="0"/>
            <a:t>Indisciplina desobediencia</a:t>
          </a:r>
          <a:endParaRPr lang="es-ES" sz="1800" b="0" dirty="0"/>
        </a:p>
      </dgm:t>
    </dgm:pt>
    <dgm:pt modelId="{593F708E-70B8-431F-94B5-E340DB6698EE}" type="parTrans" cxnId="{26BED3C0-55F2-46C0-AE2A-D11ECFF33FA9}">
      <dgm:prSet/>
      <dgm:spPr/>
      <dgm:t>
        <a:bodyPr/>
        <a:lstStyle/>
        <a:p>
          <a:endParaRPr lang="es-ES" sz="1800" b="0"/>
        </a:p>
      </dgm:t>
    </dgm:pt>
    <dgm:pt modelId="{E7868D74-B12C-44EA-B93D-D412145D14E8}" type="sibTrans" cxnId="{26BED3C0-55F2-46C0-AE2A-D11ECFF33FA9}">
      <dgm:prSet/>
      <dgm:spPr/>
      <dgm:t>
        <a:bodyPr/>
        <a:lstStyle/>
        <a:p>
          <a:endParaRPr lang="es-ES" sz="1800" b="0"/>
        </a:p>
      </dgm:t>
    </dgm:pt>
    <dgm:pt modelId="{0A279708-12BA-41EF-9577-687E44723102}">
      <dgm:prSet phldrT="[Texto]" custT="1"/>
      <dgm:spPr/>
      <dgm:t>
        <a:bodyPr/>
        <a:lstStyle/>
        <a:p>
          <a:r>
            <a:rPr lang="es-ES_tradnl" sz="1800" b="0" dirty="0"/>
            <a:t>Ofensas verbales o físicas</a:t>
          </a:r>
          <a:endParaRPr lang="es-ES" sz="1800" b="0" dirty="0"/>
        </a:p>
      </dgm:t>
    </dgm:pt>
    <dgm:pt modelId="{510BC95A-A7E4-4EF4-A9D6-1D283F6AB70E}" type="parTrans" cxnId="{EF0662D9-98EB-4309-B1BD-1B048560D0E0}">
      <dgm:prSet/>
      <dgm:spPr/>
      <dgm:t>
        <a:bodyPr/>
        <a:lstStyle/>
        <a:p>
          <a:endParaRPr lang="es-ES" sz="1800" b="0"/>
        </a:p>
      </dgm:t>
    </dgm:pt>
    <dgm:pt modelId="{866DD638-B8B7-4ADF-B0E5-605516C073A8}" type="sibTrans" cxnId="{EF0662D9-98EB-4309-B1BD-1B048560D0E0}">
      <dgm:prSet/>
      <dgm:spPr/>
      <dgm:t>
        <a:bodyPr/>
        <a:lstStyle/>
        <a:p>
          <a:endParaRPr lang="es-ES" sz="1800" b="0"/>
        </a:p>
      </dgm:t>
    </dgm:pt>
    <dgm:pt modelId="{B60EBC83-8C62-456B-9592-24C4FE82BE63}" type="asst">
      <dgm:prSet phldrT="[Texto]" custT="1"/>
      <dgm:spPr/>
      <dgm:t>
        <a:bodyPr/>
        <a:lstStyle/>
        <a:p>
          <a:r>
            <a:rPr lang="es-ES_tradnl" sz="1800" b="0" dirty="0"/>
            <a:t>El trabajador no va ha tener derecho a indemnización</a:t>
          </a:r>
          <a:endParaRPr lang="es-ES" sz="1800" b="0" dirty="0"/>
        </a:p>
      </dgm:t>
    </dgm:pt>
    <dgm:pt modelId="{CCDAE89A-05BB-45E7-B2A1-0DEB404A1CD0}" type="parTrans" cxnId="{F412E0BE-AFB0-48B8-A391-32A1883608DA}">
      <dgm:prSet/>
      <dgm:spPr/>
      <dgm:t>
        <a:bodyPr/>
        <a:lstStyle/>
        <a:p>
          <a:endParaRPr lang="es-ES" sz="1800" b="0"/>
        </a:p>
      </dgm:t>
    </dgm:pt>
    <dgm:pt modelId="{A1EC939D-57AE-4AF0-BB38-ED7893CD4CA4}" type="sibTrans" cxnId="{F412E0BE-AFB0-48B8-A391-32A1883608DA}">
      <dgm:prSet/>
      <dgm:spPr/>
      <dgm:t>
        <a:bodyPr/>
        <a:lstStyle/>
        <a:p>
          <a:endParaRPr lang="es-ES" sz="1800" b="0"/>
        </a:p>
      </dgm:t>
    </dgm:pt>
    <dgm:pt modelId="{FD9CABAF-B1D5-444C-926E-0C3DA09645AC}" type="asst">
      <dgm:prSet phldrT="[Texto]" custT="1"/>
      <dgm:spPr/>
      <dgm:t>
        <a:bodyPr/>
        <a:lstStyle/>
        <a:p>
          <a:r>
            <a:rPr lang="es-ES_tradnl" sz="1800" b="0" dirty="0"/>
            <a:t>Requisitos </a:t>
          </a:r>
          <a:r>
            <a:rPr lang="es-ES_tradnl" sz="1800" b="0" dirty="0">
              <a:sym typeface="Wingdings" panose="05000000000000000000" pitchFamily="2" charset="2"/>
            </a:rPr>
            <a:t> carta de despido con fecha y causas</a:t>
          </a:r>
          <a:endParaRPr lang="es-ES" sz="1800" b="0" dirty="0"/>
        </a:p>
      </dgm:t>
    </dgm:pt>
    <dgm:pt modelId="{A8183618-03B0-41E9-80A2-D1A40E6396BE}" type="parTrans" cxnId="{A113F4A7-82AF-4B90-97E8-64A4644C5909}">
      <dgm:prSet/>
      <dgm:spPr/>
      <dgm:t>
        <a:bodyPr/>
        <a:lstStyle/>
        <a:p>
          <a:endParaRPr lang="es-ES" sz="1800" b="0"/>
        </a:p>
      </dgm:t>
    </dgm:pt>
    <dgm:pt modelId="{050235DE-AEFF-4EEA-95BB-6615ADC597A2}" type="sibTrans" cxnId="{A113F4A7-82AF-4B90-97E8-64A4644C5909}">
      <dgm:prSet/>
      <dgm:spPr/>
      <dgm:t>
        <a:bodyPr/>
        <a:lstStyle/>
        <a:p>
          <a:endParaRPr lang="es-ES" sz="1800" b="0"/>
        </a:p>
      </dgm:t>
    </dgm:pt>
    <dgm:pt modelId="{492A7C99-AB05-4C0A-9385-E78B8C81B00D}">
      <dgm:prSet phldrT="[Texto]" custT="1"/>
      <dgm:spPr/>
      <dgm:t>
        <a:bodyPr/>
        <a:lstStyle/>
        <a:p>
          <a:r>
            <a:rPr lang="es-ES_tradnl" sz="1800" b="0" dirty="0"/>
            <a:t>Abuso de confianza</a:t>
          </a:r>
          <a:endParaRPr lang="es-ES" sz="1800" b="0" dirty="0"/>
        </a:p>
      </dgm:t>
    </dgm:pt>
    <dgm:pt modelId="{9D390E92-E534-4D69-9B35-1878F2EC8270}" type="parTrans" cxnId="{F6CE6AC5-72AF-45FF-9458-74C6B7361A1A}">
      <dgm:prSet/>
      <dgm:spPr/>
      <dgm:t>
        <a:bodyPr/>
        <a:lstStyle/>
        <a:p>
          <a:endParaRPr lang="es-ES" sz="1800" b="0"/>
        </a:p>
      </dgm:t>
    </dgm:pt>
    <dgm:pt modelId="{8A656B7D-F6B5-47FB-BE7C-11C3F2C9C47B}" type="sibTrans" cxnId="{F6CE6AC5-72AF-45FF-9458-74C6B7361A1A}">
      <dgm:prSet/>
      <dgm:spPr/>
      <dgm:t>
        <a:bodyPr/>
        <a:lstStyle/>
        <a:p>
          <a:endParaRPr lang="es-ES" sz="1800" b="0"/>
        </a:p>
      </dgm:t>
    </dgm:pt>
    <dgm:pt modelId="{7522B2BC-7FFC-49E6-A69B-4DD916C2D017}">
      <dgm:prSet phldrT="[Texto]" custT="1"/>
      <dgm:spPr/>
      <dgm:t>
        <a:bodyPr/>
        <a:lstStyle/>
        <a:p>
          <a:r>
            <a:rPr lang="es-ES_tradnl" sz="1800" b="0" dirty="0"/>
            <a:t>Disminución continuada y voluntaria rendimiento</a:t>
          </a:r>
          <a:endParaRPr lang="es-ES" sz="1800" b="0" dirty="0"/>
        </a:p>
      </dgm:t>
    </dgm:pt>
    <dgm:pt modelId="{446E2861-8F53-4F4B-AD15-61C0671FC45D}" type="parTrans" cxnId="{6BA8ED24-BA6E-4935-997F-53C7210B5CF8}">
      <dgm:prSet/>
      <dgm:spPr/>
      <dgm:t>
        <a:bodyPr/>
        <a:lstStyle/>
        <a:p>
          <a:endParaRPr lang="es-ES" sz="1800" b="0"/>
        </a:p>
      </dgm:t>
    </dgm:pt>
    <dgm:pt modelId="{A78A7158-E771-4AF6-9224-94F3B2767F6D}" type="sibTrans" cxnId="{6BA8ED24-BA6E-4935-997F-53C7210B5CF8}">
      <dgm:prSet/>
      <dgm:spPr/>
      <dgm:t>
        <a:bodyPr/>
        <a:lstStyle/>
        <a:p>
          <a:endParaRPr lang="es-ES" sz="1800" b="0"/>
        </a:p>
      </dgm:t>
    </dgm:pt>
    <dgm:pt modelId="{12296F76-2E1F-4A30-BB64-0CA16ED686D9}">
      <dgm:prSet phldrT="[Texto]" custT="1"/>
      <dgm:spPr/>
      <dgm:t>
        <a:bodyPr/>
        <a:lstStyle/>
        <a:p>
          <a:r>
            <a:rPr lang="es-ES_tradnl" sz="1800" b="0" dirty="0"/>
            <a:t>Embriaguez o toxicomanía</a:t>
          </a:r>
          <a:endParaRPr lang="es-ES" sz="1800" b="0" dirty="0"/>
        </a:p>
      </dgm:t>
    </dgm:pt>
    <dgm:pt modelId="{ACFE4C8A-2715-475C-AD00-9DBB4B648303}" type="parTrans" cxnId="{12E677E8-BAE5-4F46-A390-F15182D2714C}">
      <dgm:prSet/>
      <dgm:spPr/>
      <dgm:t>
        <a:bodyPr/>
        <a:lstStyle/>
        <a:p>
          <a:endParaRPr lang="es-ES" sz="1800" b="0"/>
        </a:p>
      </dgm:t>
    </dgm:pt>
    <dgm:pt modelId="{23A51C0D-86BF-4899-977C-45446BA4B663}" type="sibTrans" cxnId="{12E677E8-BAE5-4F46-A390-F15182D2714C}">
      <dgm:prSet/>
      <dgm:spPr/>
      <dgm:t>
        <a:bodyPr/>
        <a:lstStyle/>
        <a:p>
          <a:endParaRPr lang="es-ES" sz="1800" b="0"/>
        </a:p>
      </dgm:t>
    </dgm:pt>
    <dgm:pt modelId="{664DBA57-8413-4C5F-AB79-DB6C7FCE66D2}">
      <dgm:prSet phldrT="[Texto]" custT="1"/>
      <dgm:spPr/>
      <dgm:t>
        <a:bodyPr/>
        <a:lstStyle/>
        <a:p>
          <a:r>
            <a:rPr lang="es-ES_tradnl" sz="1800" b="0" dirty="0"/>
            <a:t>Acoso</a:t>
          </a:r>
          <a:endParaRPr lang="es-ES" sz="1800" b="0" dirty="0"/>
        </a:p>
      </dgm:t>
    </dgm:pt>
    <dgm:pt modelId="{1866F34D-25E8-4A7A-A74F-04AB1DE48351}" type="parTrans" cxnId="{7E027370-F635-4711-A003-E19FD4F50C49}">
      <dgm:prSet/>
      <dgm:spPr/>
      <dgm:t>
        <a:bodyPr/>
        <a:lstStyle/>
        <a:p>
          <a:endParaRPr lang="es-ES" sz="1800" b="0"/>
        </a:p>
      </dgm:t>
    </dgm:pt>
    <dgm:pt modelId="{40C9CFC6-AB53-4C58-ABB0-8592AA951F15}" type="sibTrans" cxnId="{7E027370-F635-4711-A003-E19FD4F50C49}">
      <dgm:prSet/>
      <dgm:spPr/>
      <dgm:t>
        <a:bodyPr/>
        <a:lstStyle/>
        <a:p>
          <a:endParaRPr lang="es-ES" sz="1800" b="0"/>
        </a:p>
      </dgm:t>
    </dgm:pt>
    <dgm:pt modelId="{534F80D4-6218-4FCE-802C-315E45BBA881}" type="pres">
      <dgm:prSet presAssocID="{8E90F7BE-CBF8-4997-B2C7-7515002CFC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D9F899-5DF9-414B-9D0A-94178C8F5749}" type="pres">
      <dgm:prSet presAssocID="{4C4F0723-093A-4F37-8B5A-B6C679B7FB4B}" presName="hierRoot1" presStyleCnt="0">
        <dgm:presLayoutVars>
          <dgm:hierBranch val="init"/>
        </dgm:presLayoutVars>
      </dgm:prSet>
      <dgm:spPr/>
    </dgm:pt>
    <dgm:pt modelId="{C7DB2D78-0DDF-45C5-9AAB-BA9B7B2DE27E}" type="pres">
      <dgm:prSet presAssocID="{4C4F0723-093A-4F37-8B5A-B6C679B7FB4B}" presName="rootComposite1" presStyleCnt="0"/>
      <dgm:spPr/>
    </dgm:pt>
    <dgm:pt modelId="{412DBE5F-5C54-47D3-8D99-09A4E082E5C0}" type="pres">
      <dgm:prSet presAssocID="{4C4F0723-093A-4F37-8B5A-B6C679B7FB4B}" presName="rootText1" presStyleLbl="node0" presStyleIdx="0" presStyleCnt="1" custScaleX="340761" custScaleY="80663">
        <dgm:presLayoutVars>
          <dgm:chPref val="3"/>
        </dgm:presLayoutVars>
      </dgm:prSet>
      <dgm:spPr/>
    </dgm:pt>
    <dgm:pt modelId="{D43FCE3E-2386-4A57-8B84-BE8D9269A383}" type="pres">
      <dgm:prSet presAssocID="{4C4F0723-093A-4F37-8B5A-B6C679B7FB4B}" presName="rootConnector1" presStyleLbl="node1" presStyleIdx="0" presStyleCnt="0"/>
      <dgm:spPr/>
    </dgm:pt>
    <dgm:pt modelId="{2A0CDB9C-4242-488D-98A7-5A792647AC37}" type="pres">
      <dgm:prSet presAssocID="{4C4F0723-093A-4F37-8B5A-B6C679B7FB4B}" presName="hierChild2" presStyleCnt="0"/>
      <dgm:spPr/>
    </dgm:pt>
    <dgm:pt modelId="{705D0ABC-929A-4338-B43C-39959BF704C3}" type="pres">
      <dgm:prSet presAssocID="{CF85DA17-0217-4C5E-A282-EF7674F81D4C}" presName="Name37" presStyleLbl="parChTrans1D2" presStyleIdx="0" presStyleCnt="10"/>
      <dgm:spPr/>
    </dgm:pt>
    <dgm:pt modelId="{68799939-8C3A-4623-A564-DE9B04D9D779}" type="pres">
      <dgm:prSet presAssocID="{4029AB17-A8E3-4622-9A42-7AC9A9FDED07}" presName="hierRoot2" presStyleCnt="0">
        <dgm:presLayoutVars>
          <dgm:hierBranch val="init"/>
        </dgm:presLayoutVars>
      </dgm:prSet>
      <dgm:spPr/>
    </dgm:pt>
    <dgm:pt modelId="{376ECF2A-6B45-4DB0-980A-9FAD8754A973}" type="pres">
      <dgm:prSet presAssocID="{4029AB17-A8E3-4622-9A42-7AC9A9FDED07}" presName="rootComposite" presStyleCnt="0"/>
      <dgm:spPr/>
    </dgm:pt>
    <dgm:pt modelId="{3D0D02EA-CBDF-46CF-A72B-4FE977672AFD}" type="pres">
      <dgm:prSet presAssocID="{4029AB17-A8E3-4622-9A42-7AC9A9FDED07}" presName="rootText" presStyleLbl="node2" presStyleIdx="0" presStyleCnt="7" custScaleX="144919" custScaleY="216284">
        <dgm:presLayoutVars>
          <dgm:chPref val="3"/>
        </dgm:presLayoutVars>
      </dgm:prSet>
      <dgm:spPr/>
    </dgm:pt>
    <dgm:pt modelId="{E2879C93-7147-4D2D-96E9-FADD7FE7C185}" type="pres">
      <dgm:prSet presAssocID="{4029AB17-A8E3-4622-9A42-7AC9A9FDED07}" presName="rootConnector" presStyleLbl="node2" presStyleIdx="0" presStyleCnt="7"/>
      <dgm:spPr/>
    </dgm:pt>
    <dgm:pt modelId="{3A8A63FD-1854-4F0F-A6B9-50B88F838264}" type="pres">
      <dgm:prSet presAssocID="{4029AB17-A8E3-4622-9A42-7AC9A9FDED07}" presName="hierChild4" presStyleCnt="0"/>
      <dgm:spPr/>
    </dgm:pt>
    <dgm:pt modelId="{92426671-2585-47AA-8FB2-F6BBD9556C49}" type="pres">
      <dgm:prSet presAssocID="{4029AB17-A8E3-4622-9A42-7AC9A9FDED07}" presName="hierChild5" presStyleCnt="0"/>
      <dgm:spPr/>
    </dgm:pt>
    <dgm:pt modelId="{AF5BDE94-90A1-40C1-9A6B-858AEEB117F8}" type="pres">
      <dgm:prSet presAssocID="{593F708E-70B8-431F-94B5-E340DB6698EE}" presName="Name37" presStyleLbl="parChTrans1D2" presStyleIdx="1" presStyleCnt="10"/>
      <dgm:spPr/>
    </dgm:pt>
    <dgm:pt modelId="{DBFE8092-E7E5-4D6E-A864-27D2A1649B63}" type="pres">
      <dgm:prSet presAssocID="{D74B69A5-F690-4437-B58E-1C59467A7811}" presName="hierRoot2" presStyleCnt="0">
        <dgm:presLayoutVars>
          <dgm:hierBranch val="init"/>
        </dgm:presLayoutVars>
      </dgm:prSet>
      <dgm:spPr/>
    </dgm:pt>
    <dgm:pt modelId="{F1F86AFC-91BF-4A60-A353-B64819BAEEB1}" type="pres">
      <dgm:prSet presAssocID="{D74B69A5-F690-4437-B58E-1C59467A7811}" presName="rootComposite" presStyleCnt="0"/>
      <dgm:spPr/>
    </dgm:pt>
    <dgm:pt modelId="{5C686E58-385E-44AD-A842-4BCDB7699C7C}" type="pres">
      <dgm:prSet presAssocID="{D74B69A5-F690-4437-B58E-1C59467A7811}" presName="rootText" presStyleLbl="node2" presStyleIdx="1" presStyleCnt="7" custScaleX="171811" custScaleY="185504">
        <dgm:presLayoutVars>
          <dgm:chPref val="3"/>
        </dgm:presLayoutVars>
      </dgm:prSet>
      <dgm:spPr/>
    </dgm:pt>
    <dgm:pt modelId="{3311A034-B2D7-4126-AD7B-6D9BB6CCF20E}" type="pres">
      <dgm:prSet presAssocID="{D74B69A5-F690-4437-B58E-1C59467A7811}" presName="rootConnector" presStyleLbl="node2" presStyleIdx="1" presStyleCnt="7"/>
      <dgm:spPr/>
    </dgm:pt>
    <dgm:pt modelId="{07DCB7E7-4062-4BE7-8AB5-ACF2F8401D07}" type="pres">
      <dgm:prSet presAssocID="{D74B69A5-F690-4437-B58E-1C59467A7811}" presName="hierChild4" presStyleCnt="0"/>
      <dgm:spPr/>
    </dgm:pt>
    <dgm:pt modelId="{B9729AEE-A8FB-4A1D-BD95-F1B028B3B73F}" type="pres">
      <dgm:prSet presAssocID="{D74B69A5-F690-4437-B58E-1C59467A7811}" presName="hierChild5" presStyleCnt="0"/>
      <dgm:spPr/>
    </dgm:pt>
    <dgm:pt modelId="{DF024C45-5291-4368-BC2D-2C1551CED081}" type="pres">
      <dgm:prSet presAssocID="{510BC95A-A7E4-4EF4-A9D6-1D283F6AB70E}" presName="Name37" presStyleLbl="parChTrans1D2" presStyleIdx="2" presStyleCnt="10"/>
      <dgm:spPr/>
    </dgm:pt>
    <dgm:pt modelId="{878A7B2B-30DB-4A44-B431-AAAC68DC62AF}" type="pres">
      <dgm:prSet presAssocID="{0A279708-12BA-41EF-9577-687E44723102}" presName="hierRoot2" presStyleCnt="0">
        <dgm:presLayoutVars>
          <dgm:hierBranch val="init"/>
        </dgm:presLayoutVars>
      </dgm:prSet>
      <dgm:spPr/>
    </dgm:pt>
    <dgm:pt modelId="{46EB44C8-71B1-4A3A-8C25-FF0EB6B90CAD}" type="pres">
      <dgm:prSet presAssocID="{0A279708-12BA-41EF-9577-687E44723102}" presName="rootComposite" presStyleCnt="0"/>
      <dgm:spPr/>
    </dgm:pt>
    <dgm:pt modelId="{3753544E-F0FA-4AEF-B1FE-E87A81EF471C}" type="pres">
      <dgm:prSet presAssocID="{0A279708-12BA-41EF-9577-687E44723102}" presName="rootText" presStyleLbl="node2" presStyleIdx="2" presStyleCnt="7" custScaleX="120587" custScaleY="210329">
        <dgm:presLayoutVars>
          <dgm:chPref val="3"/>
        </dgm:presLayoutVars>
      </dgm:prSet>
      <dgm:spPr/>
    </dgm:pt>
    <dgm:pt modelId="{1D3DCE7B-6144-4D36-B167-C687E171DE5E}" type="pres">
      <dgm:prSet presAssocID="{0A279708-12BA-41EF-9577-687E44723102}" presName="rootConnector" presStyleLbl="node2" presStyleIdx="2" presStyleCnt="7"/>
      <dgm:spPr/>
    </dgm:pt>
    <dgm:pt modelId="{112AA44A-3467-425D-9EE6-8759A2A83B00}" type="pres">
      <dgm:prSet presAssocID="{0A279708-12BA-41EF-9577-687E44723102}" presName="hierChild4" presStyleCnt="0"/>
      <dgm:spPr/>
    </dgm:pt>
    <dgm:pt modelId="{B6A43D1C-204C-4A08-A1EC-3F45CDFB1C34}" type="pres">
      <dgm:prSet presAssocID="{0A279708-12BA-41EF-9577-687E44723102}" presName="hierChild5" presStyleCnt="0"/>
      <dgm:spPr/>
    </dgm:pt>
    <dgm:pt modelId="{F5AF1306-71F1-46AB-B3AB-DB9EC6B522DE}" type="pres">
      <dgm:prSet presAssocID="{9D390E92-E534-4D69-9B35-1878F2EC8270}" presName="Name37" presStyleLbl="parChTrans1D2" presStyleIdx="3" presStyleCnt="10"/>
      <dgm:spPr/>
    </dgm:pt>
    <dgm:pt modelId="{96CDA5DB-E316-41D9-9615-6B8B0D83B365}" type="pres">
      <dgm:prSet presAssocID="{492A7C99-AB05-4C0A-9385-E78B8C81B00D}" presName="hierRoot2" presStyleCnt="0">
        <dgm:presLayoutVars>
          <dgm:hierBranch val="init"/>
        </dgm:presLayoutVars>
      </dgm:prSet>
      <dgm:spPr/>
    </dgm:pt>
    <dgm:pt modelId="{4239893D-1DC0-4BF0-A7CC-59B8D23D6CA3}" type="pres">
      <dgm:prSet presAssocID="{492A7C99-AB05-4C0A-9385-E78B8C81B00D}" presName="rootComposite" presStyleCnt="0"/>
      <dgm:spPr/>
    </dgm:pt>
    <dgm:pt modelId="{102AA8B5-5BBD-4062-89A2-B554CC8F2EEB}" type="pres">
      <dgm:prSet presAssocID="{492A7C99-AB05-4C0A-9385-E78B8C81B00D}" presName="rootText" presStyleLbl="node2" presStyleIdx="3" presStyleCnt="7" custScaleX="116178" custScaleY="266355">
        <dgm:presLayoutVars>
          <dgm:chPref val="3"/>
        </dgm:presLayoutVars>
      </dgm:prSet>
      <dgm:spPr/>
    </dgm:pt>
    <dgm:pt modelId="{DDCE9FDC-92F5-40B8-A3C3-0582DC711BEC}" type="pres">
      <dgm:prSet presAssocID="{492A7C99-AB05-4C0A-9385-E78B8C81B00D}" presName="rootConnector" presStyleLbl="node2" presStyleIdx="3" presStyleCnt="7"/>
      <dgm:spPr/>
    </dgm:pt>
    <dgm:pt modelId="{21ECA99F-9010-4177-8E2D-C3AC1C1CA5BE}" type="pres">
      <dgm:prSet presAssocID="{492A7C99-AB05-4C0A-9385-E78B8C81B00D}" presName="hierChild4" presStyleCnt="0"/>
      <dgm:spPr/>
    </dgm:pt>
    <dgm:pt modelId="{7209C42A-CA1E-4C02-8902-BC41B59FC989}" type="pres">
      <dgm:prSet presAssocID="{492A7C99-AB05-4C0A-9385-E78B8C81B00D}" presName="hierChild5" presStyleCnt="0"/>
      <dgm:spPr/>
    </dgm:pt>
    <dgm:pt modelId="{E4021BF4-0B33-47D3-8B74-EEEFBCCC48DF}" type="pres">
      <dgm:prSet presAssocID="{446E2861-8F53-4F4B-AD15-61C0671FC45D}" presName="Name37" presStyleLbl="parChTrans1D2" presStyleIdx="4" presStyleCnt="10"/>
      <dgm:spPr/>
    </dgm:pt>
    <dgm:pt modelId="{8805F9FF-D9DD-4EB8-AC16-58530747A9AA}" type="pres">
      <dgm:prSet presAssocID="{7522B2BC-7FFC-49E6-A69B-4DD916C2D017}" presName="hierRoot2" presStyleCnt="0">
        <dgm:presLayoutVars>
          <dgm:hierBranch val="init"/>
        </dgm:presLayoutVars>
      </dgm:prSet>
      <dgm:spPr/>
    </dgm:pt>
    <dgm:pt modelId="{98B2F5AC-FCCD-4640-8A32-2BC3AD35E97A}" type="pres">
      <dgm:prSet presAssocID="{7522B2BC-7FFC-49E6-A69B-4DD916C2D017}" presName="rootComposite" presStyleCnt="0"/>
      <dgm:spPr/>
    </dgm:pt>
    <dgm:pt modelId="{91854E3F-5E6C-459C-9B0D-D01C0D4CB6CF}" type="pres">
      <dgm:prSet presAssocID="{7522B2BC-7FFC-49E6-A69B-4DD916C2D017}" presName="rootText" presStyleLbl="node2" presStyleIdx="4" presStyleCnt="7" custScaleX="150029" custScaleY="337992">
        <dgm:presLayoutVars>
          <dgm:chPref val="3"/>
        </dgm:presLayoutVars>
      </dgm:prSet>
      <dgm:spPr/>
    </dgm:pt>
    <dgm:pt modelId="{1D17C3F6-BE0E-45F4-A045-430C447205D0}" type="pres">
      <dgm:prSet presAssocID="{7522B2BC-7FFC-49E6-A69B-4DD916C2D017}" presName="rootConnector" presStyleLbl="node2" presStyleIdx="4" presStyleCnt="7"/>
      <dgm:spPr/>
    </dgm:pt>
    <dgm:pt modelId="{B2952047-81CA-4DCB-8AA0-EF51B0BACCBA}" type="pres">
      <dgm:prSet presAssocID="{7522B2BC-7FFC-49E6-A69B-4DD916C2D017}" presName="hierChild4" presStyleCnt="0"/>
      <dgm:spPr/>
    </dgm:pt>
    <dgm:pt modelId="{5DB29E9E-AE74-4D32-9693-12DC43E0C2AC}" type="pres">
      <dgm:prSet presAssocID="{7522B2BC-7FFC-49E6-A69B-4DD916C2D017}" presName="hierChild5" presStyleCnt="0"/>
      <dgm:spPr/>
    </dgm:pt>
    <dgm:pt modelId="{E91C3CF9-17BF-410D-9CA6-6BCC3928E0F7}" type="pres">
      <dgm:prSet presAssocID="{ACFE4C8A-2715-475C-AD00-9DBB4B648303}" presName="Name37" presStyleLbl="parChTrans1D2" presStyleIdx="5" presStyleCnt="10"/>
      <dgm:spPr/>
    </dgm:pt>
    <dgm:pt modelId="{4911A6B8-E191-4922-B988-C13774CBCD0D}" type="pres">
      <dgm:prSet presAssocID="{12296F76-2E1F-4A30-BB64-0CA16ED686D9}" presName="hierRoot2" presStyleCnt="0">
        <dgm:presLayoutVars>
          <dgm:hierBranch val="init"/>
        </dgm:presLayoutVars>
      </dgm:prSet>
      <dgm:spPr/>
    </dgm:pt>
    <dgm:pt modelId="{DA3CA6E3-71B4-4028-9C2A-C841766C02AA}" type="pres">
      <dgm:prSet presAssocID="{12296F76-2E1F-4A30-BB64-0CA16ED686D9}" presName="rootComposite" presStyleCnt="0"/>
      <dgm:spPr/>
    </dgm:pt>
    <dgm:pt modelId="{29D7D71B-1488-43B3-878D-4002516AA269}" type="pres">
      <dgm:prSet presAssocID="{12296F76-2E1F-4A30-BB64-0CA16ED686D9}" presName="rootText" presStyleLbl="node2" presStyleIdx="5" presStyleCnt="7" custScaleX="148727" custScaleY="193314">
        <dgm:presLayoutVars>
          <dgm:chPref val="3"/>
        </dgm:presLayoutVars>
      </dgm:prSet>
      <dgm:spPr/>
    </dgm:pt>
    <dgm:pt modelId="{A80E25EE-20FA-4873-BEDD-507F9119EC56}" type="pres">
      <dgm:prSet presAssocID="{12296F76-2E1F-4A30-BB64-0CA16ED686D9}" presName="rootConnector" presStyleLbl="node2" presStyleIdx="5" presStyleCnt="7"/>
      <dgm:spPr/>
    </dgm:pt>
    <dgm:pt modelId="{27B55014-CABD-4027-90A9-0AD2F9D26EB3}" type="pres">
      <dgm:prSet presAssocID="{12296F76-2E1F-4A30-BB64-0CA16ED686D9}" presName="hierChild4" presStyleCnt="0"/>
      <dgm:spPr/>
    </dgm:pt>
    <dgm:pt modelId="{1175DDBD-E377-4B79-A2F6-D7A8C2896A01}" type="pres">
      <dgm:prSet presAssocID="{12296F76-2E1F-4A30-BB64-0CA16ED686D9}" presName="hierChild5" presStyleCnt="0"/>
      <dgm:spPr/>
    </dgm:pt>
    <dgm:pt modelId="{0229FE28-5C01-4B6A-8E7A-3931FC2AADA9}" type="pres">
      <dgm:prSet presAssocID="{1866F34D-25E8-4A7A-A74F-04AB1DE48351}" presName="Name37" presStyleLbl="parChTrans1D2" presStyleIdx="6" presStyleCnt="10"/>
      <dgm:spPr/>
    </dgm:pt>
    <dgm:pt modelId="{A19BC1C2-3FD2-46B7-850D-43152616DE06}" type="pres">
      <dgm:prSet presAssocID="{664DBA57-8413-4C5F-AB79-DB6C7FCE66D2}" presName="hierRoot2" presStyleCnt="0">
        <dgm:presLayoutVars>
          <dgm:hierBranch val="init"/>
        </dgm:presLayoutVars>
      </dgm:prSet>
      <dgm:spPr/>
    </dgm:pt>
    <dgm:pt modelId="{5E5CA6FD-2267-4E1F-B483-6F4741975A3A}" type="pres">
      <dgm:prSet presAssocID="{664DBA57-8413-4C5F-AB79-DB6C7FCE66D2}" presName="rootComposite" presStyleCnt="0"/>
      <dgm:spPr/>
    </dgm:pt>
    <dgm:pt modelId="{D4CD2F81-0DBB-40FD-826C-F4AEEB65F205}" type="pres">
      <dgm:prSet presAssocID="{664DBA57-8413-4C5F-AB79-DB6C7FCE66D2}" presName="rootText" presStyleLbl="node2" presStyleIdx="6" presStyleCnt="7">
        <dgm:presLayoutVars>
          <dgm:chPref val="3"/>
        </dgm:presLayoutVars>
      </dgm:prSet>
      <dgm:spPr/>
    </dgm:pt>
    <dgm:pt modelId="{6753BE6B-2244-4FF2-9036-6AB23BE9D841}" type="pres">
      <dgm:prSet presAssocID="{664DBA57-8413-4C5F-AB79-DB6C7FCE66D2}" presName="rootConnector" presStyleLbl="node2" presStyleIdx="6" presStyleCnt="7"/>
      <dgm:spPr/>
    </dgm:pt>
    <dgm:pt modelId="{B0233C90-518E-4D8E-8A3A-0CCC5F60912B}" type="pres">
      <dgm:prSet presAssocID="{664DBA57-8413-4C5F-AB79-DB6C7FCE66D2}" presName="hierChild4" presStyleCnt="0"/>
      <dgm:spPr/>
    </dgm:pt>
    <dgm:pt modelId="{E930AB4D-1D08-408B-9056-5B7C45B8DBAE}" type="pres">
      <dgm:prSet presAssocID="{664DBA57-8413-4C5F-AB79-DB6C7FCE66D2}" presName="hierChild5" presStyleCnt="0"/>
      <dgm:spPr/>
    </dgm:pt>
    <dgm:pt modelId="{3F53CA26-FA70-406D-B406-5A53641390F5}" type="pres">
      <dgm:prSet presAssocID="{4C4F0723-093A-4F37-8B5A-B6C679B7FB4B}" presName="hierChild3" presStyleCnt="0"/>
      <dgm:spPr/>
    </dgm:pt>
    <dgm:pt modelId="{5AC3CC53-FDB4-448C-9428-5525FAE1E091}" type="pres">
      <dgm:prSet presAssocID="{7BB44C6F-C58D-4B98-8A37-1BEBA7077167}" presName="Name111" presStyleLbl="parChTrans1D2" presStyleIdx="7" presStyleCnt="10"/>
      <dgm:spPr/>
    </dgm:pt>
    <dgm:pt modelId="{9DF97949-1198-4703-B67E-5E3D752665D8}" type="pres">
      <dgm:prSet presAssocID="{12CDC5FA-4FCF-4EDD-84A3-C84546DAF414}" presName="hierRoot3" presStyleCnt="0">
        <dgm:presLayoutVars>
          <dgm:hierBranch val="init"/>
        </dgm:presLayoutVars>
      </dgm:prSet>
      <dgm:spPr/>
    </dgm:pt>
    <dgm:pt modelId="{F6190E6A-39A5-4CD3-B2E7-AAA29C282967}" type="pres">
      <dgm:prSet presAssocID="{12CDC5FA-4FCF-4EDD-84A3-C84546DAF414}" presName="rootComposite3" presStyleCnt="0"/>
      <dgm:spPr/>
    </dgm:pt>
    <dgm:pt modelId="{CBDA4A26-4970-464F-80DB-44D5D530C561}" type="pres">
      <dgm:prSet presAssocID="{12CDC5FA-4FCF-4EDD-84A3-C84546DAF414}" presName="rootText3" presStyleLbl="asst1" presStyleIdx="0" presStyleCnt="3" custScaleX="207540" custScaleY="184001">
        <dgm:presLayoutVars>
          <dgm:chPref val="3"/>
        </dgm:presLayoutVars>
      </dgm:prSet>
      <dgm:spPr/>
    </dgm:pt>
    <dgm:pt modelId="{98202F49-2E54-4B17-A794-3E8F761B1E8E}" type="pres">
      <dgm:prSet presAssocID="{12CDC5FA-4FCF-4EDD-84A3-C84546DAF414}" presName="rootConnector3" presStyleLbl="asst1" presStyleIdx="0" presStyleCnt="3"/>
      <dgm:spPr/>
    </dgm:pt>
    <dgm:pt modelId="{11CAF146-47A5-4A69-8F9C-EECEC13CB7EC}" type="pres">
      <dgm:prSet presAssocID="{12CDC5FA-4FCF-4EDD-84A3-C84546DAF414}" presName="hierChild6" presStyleCnt="0"/>
      <dgm:spPr/>
    </dgm:pt>
    <dgm:pt modelId="{A905C0BA-3DD6-4933-A493-3F3B14A0D8F4}" type="pres">
      <dgm:prSet presAssocID="{12CDC5FA-4FCF-4EDD-84A3-C84546DAF414}" presName="hierChild7" presStyleCnt="0"/>
      <dgm:spPr/>
    </dgm:pt>
    <dgm:pt modelId="{4988A29C-B42F-40A0-BBBE-A104FE7E0258}" type="pres">
      <dgm:prSet presAssocID="{CCDAE89A-05BB-45E7-B2A1-0DEB404A1CD0}" presName="Name111" presStyleLbl="parChTrans1D2" presStyleIdx="8" presStyleCnt="10"/>
      <dgm:spPr/>
    </dgm:pt>
    <dgm:pt modelId="{E6192191-E977-4007-9292-8261022284C6}" type="pres">
      <dgm:prSet presAssocID="{B60EBC83-8C62-456B-9592-24C4FE82BE63}" presName="hierRoot3" presStyleCnt="0">
        <dgm:presLayoutVars>
          <dgm:hierBranch val="init"/>
        </dgm:presLayoutVars>
      </dgm:prSet>
      <dgm:spPr/>
    </dgm:pt>
    <dgm:pt modelId="{92F960FE-FD6A-4C05-AF2B-B4DDEAB5C645}" type="pres">
      <dgm:prSet presAssocID="{B60EBC83-8C62-456B-9592-24C4FE82BE63}" presName="rootComposite3" presStyleCnt="0"/>
      <dgm:spPr/>
    </dgm:pt>
    <dgm:pt modelId="{4D538405-13DA-4BFE-B061-F68E89978744}" type="pres">
      <dgm:prSet presAssocID="{B60EBC83-8C62-456B-9592-24C4FE82BE63}" presName="rootText3" presStyleLbl="asst1" presStyleIdx="1" presStyleCnt="3" custScaleX="180945" custScaleY="282797">
        <dgm:presLayoutVars>
          <dgm:chPref val="3"/>
        </dgm:presLayoutVars>
      </dgm:prSet>
      <dgm:spPr/>
    </dgm:pt>
    <dgm:pt modelId="{D216E5A4-9C32-4D92-AB6C-2BCF71E36C83}" type="pres">
      <dgm:prSet presAssocID="{B60EBC83-8C62-456B-9592-24C4FE82BE63}" presName="rootConnector3" presStyleLbl="asst1" presStyleIdx="1" presStyleCnt="3"/>
      <dgm:spPr/>
    </dgm:pt>
    <dgm:pt modelId="{D01DA575-C350-4E6E-9BC7-D78330F5C345}" type="pres">
      <dgm:prSet presAssocID="{B60EBC83-8C62-456B-9592-24C4FE82BE63}" presName="hierChild6" presStyleCnt="0"/>
      <dgm:spPr/>
    </dgm:pt>
    <dgm:pt modelId="{3903BD21-54EA-4429-AD94-9C9525A4B3C9}" type="pres">
      <dgm:prSet presAssocID="{B60EBC83-8C62-456B-9592-24C4FE82BE63}" presName="hierChild7" presStyleCnt="0"/>
      <dgm:spPr/>
    </dgm:pt>
    <dgm:pt modelId="{4E630D36-1731-4682-98BD-8C94EC349E80}" type="pres">
      <dgm:prSet presAssocID="{A8183618-03B0-41E9-80A2-D1A40E6396BE}" presName="Name111" presStyleLbl="parChTrans1D2" presStyleIdx="9" presStyleCnt="10"/>
      <dgm:spPr/>
    </dgm:pt>
    <dgm:pt modelId="{8F489941-9C9D-4819-93A9-F55B482D78F7}" type="pres">
      <dgm:prSet presAssocID="{FD9CABAF-B1D5-444C-926E-0C3DA09645AC}" presName="hierRoot3" presStyleCnt="0">
        <dgm:presLayoutVars>
          <dgm:hierBranch val="init"/>
        </dgm:presLayoutVars>
      </dgm:prSet>
      <dgm:spPr/>
    </dgm:pt>
    <dgm:pt modelId="{1DE90898-B531-426E-857B-4B7B438C27EA}" type="pres">
      <dgm:prSet presAssocID="{FD9CABAF-B1D5-444C-926E-0C3DA09645AC}" presName="rootComposite3" presStyleCnt="0"/>
      <dgm:spPr/>
    </dgm:pt>
    <dgm:pt modelId="{5FB3CE2A-EC33-4971-81F9-AFF91FE60281}" type="pres">
      <dgm:prSet presAssocID="{FD9CABAF-B1D5-444C-926E-0C3DA09645AC}" presName="rootText3" presStyleLbl="asst1" presStyleIdx="2" presStyleCnt="3" custScaleX="411193" custScaleY="215489" custLinFactX="200000" custLinFactNeighborX="232695" custLinFactNeighborY="-10736">
        <dgm:presLayoutVars>
          <dgm:chPref val="3"/>
        </dgm:presLayoutVars>
      </dgm:prSet>
      <dgm:spPr/>
    </dgm:pt>
    <dgm:pt modelId="{D90BBD34-ABF5-4FE0-B3DD-F5172EBC7477}" type="pres">
      <dgm:prSet presAssocID="{FD9CABAF-B1D5-444C-926E-0C3DA09645AC}" presName="rootConnector3" presStyleLbl="asst1" presStyleIdx="2" presStyleCnt="3"/>
      <dgm:spPr/>
    </dgm:pt>
    <dgm:pt modelId="{26DE8001-FFDA-40D7-8688-3DF894FB9DA5}" type="pres">
      <dgm:prSet presAssocID="{FD9CABAF-B1D5-444C-926E-0C3DA09645AC}" presName="hierChild6" presStyleCnt="0"/>
      <dgm:spPr/>
    </dgm:pt>
    <dgm:pt modelId="{CC6A7E30-5DF6-4648-8458-F79FDB235CD9}" type="pres">
      <dgm:prSet presAssocID="{FD9CABAF-B1D5-444C-926E-0C3DA09645AC}" presName="hierChild7" presStyleCnt="0"/>
      <dgm:spPr/>
    </dgm:pt>
  </dgm:ptLst>
  <dgm:cxnLst>
    <dgm:cxn modelId="{9D9E5D02-AE91-4C84-8CA1-517D42DE4D3D}" type="presOf" srcId="{12296F76-2E1F-4A30-BB64-0CA16ED686D9}" destId="{29D7D71B-1488-43B3-878D-4002516AA269}" srcOrd="0" destOrd="0" presId="urn:microsoft.com/office/officeart/2005/8/layout/orgChart1"/>
    <dgm:cxn modelId="{F72FA00C-ED55-4A7F-A0B9-8D41B48C1871}" type="presOf" srcId="{12CDC5FA-4FCF-4EDD-84A3-C84546DAF414}" destId="{CBDA4A26-4970-464F-80DB-44D5D530C561}" srcOrd="0" destOrd="0" presId="urn:microsoft.com/office/officeart/2005/8/layout/orgChart1"/>
    <dgm:cxn modelId="{D13B110D-E565-4250-AD89-C78C8EA5AA0C}" type="presOf" srcId="{12CDC5FA-4FCF-4EDD-84A3-C84546DAF414}" destId="{98202F49-2E54-4B17-A794-3E8F761B1E8E}" srcOrd="1" destOrd="0" presId="urn:microsoft.com/office/officeart/2005/8/layout/orgChart1"/>
    <dgm:cxn modelId="{5724F213-9EBE-44CD-A680-0DAEDA796596}" type="presOf" srcId="{B60EBC83-8C62-456B-9592-24C4FE82BE63}" destId="{4D538405-13DA-4BFE-B061-F68E89978744}" srcOrd="0" destOrd="0" presId="urn:microsoft.com/office/officeart/2005/8/layout/orgChart1"/>
    <dgm:cxn modelId="{C0B4FE13-8ADF-4099-8580-6ABD4ADF6FDE}" type="presOf" srcId="{A8183618-03B0-41E9-80A2-D1A40E6396BE}" destId="{4E630D36-1731-4682-98BD-8C94EC349E80}" srcOrd="0" destOrd="0" presId="urn:microsoft.com/office/officeart/2005/8/layout/orgChart1"/>
    <dgm:cxn modelId="{E458391F-72CB-4286-8E5A-A5311081E0AE}" type="presOf" srcId="{7522B2BC-7FFC-49E6-A69B-4DD916C2D017}" destId="{91854E3F-5E6C-459C-9B0D-D01C0D4CB6CF}" srcOrd="0" destOrd="0" presId="urn:microsoft.com/office/officeart/2005/8/layout/orgChart1"/>
    <dgm:cxn modelId="{23CF8724-F615-40CE-B565-93EA3595633F}" type="presOf" srcId="{4C4F0723-093A-4F37-8B5A-B6C679B7FB4B}" destId="{D43FCE3E-2386-4A57-8B84-BE8D9269A383}" srcOrd="1" destOrd="0" presId="urn:microsoft.com/office/officeart/2005/8/layout/orgChart1"/>
    <dgm:cxn modelId="{6BA8ED24-BA6E-4935-997F-53C7210B5CF8}" srcId="{4C4F0723-093A-4F37-8B5A-B6C679B7FB4B}" destId="{7522B2BC-7FFC-49E6-A69B-4DD916C2D017}" srcOrd="7" destOrd="0" parTransId="{446E2861-8F53-4F4B-AD15-61C0671FC45D}" sibTransId="{A78A7158-E771-4AF6-9224-94F3B2767F6D}"/>
    <dgm:cxn modelId="{3CFD672C-AF9E-4350-AA55-D16921780A36}" type="presOf" srcId="{7522B2BC-7FFC-49E6-A69B-4DD916C2D017}" destId="{1D17C3F6-BE0E-45F4-A045-430C447205D0}" srcOrd="1" destOrd="0" presId="urn:microsoft.com/office/officeart/2005/8/layout/orgChart1"/>
    <dgm:cxn modelId="{05682C36-F50B-4322-AED6-3F9FEDD283C0}" type="presOf" srcId="{0A279708-12BA-41EF-9577-687E44723102}" destId="{1D3DCE7B-6144-4D36-B167-C687E171DE5E}" srcOrd="1" destOrd="0" presId="urn:microsoft.com/office/officeart/2005/8/layout/orgChart1"/>
    <dgm:cxn modelId="{D9DA3036-AFA9-44EB-B4CE-EA693F30AC2B}" type="presOf" srcId="{FD9CABAF-B1D5-444C-926E-0C3DA09645AC}" destId="{D90BBD34-ABF5-4FE0-B3DD-F5172EBC7477}" srcOrd="1" destOrd="0" presId="urn:microsoft.com/office/officeart/2005/8/layout/orgChart1"/>
    <dgm:cxn modelId="{5CBA1D37-BD4F-491A-A171-011063811823}" srcId="{8E90F7BE-CBF8-4997-B2C7-7515002CFC94}" destId="{4C4F0723-093A-4F37-8B5A-B6C679B7FB4B}" srcOrd="0" destOrd="0" parTransId="{11A00577-A1D0-49C9-9C75-4924D000DB89}" sibTransId="{2899F1D8-A3E0-4C11-9AE9-74794418E77C}"/>
    <dgm:cxn modelId="{3FEE643B-D789-4792-9F84-56E688D96272}" type="presOf" srcId="{9D390E92-E534-4D69-9B35-1878F2EC8270}" destId="{F5AF1306-71F1-46AB-B3AB-DB9EC6B522DE}" srcOrd="0" destOrd="0" presId="urn:microsoft.com/office/officeart/2005/8/layout/orgChart1"/>
    <dgm:cxn modelId="{03645B62-AB0F-49D9-B396-76E61FDF2606}" type="presOf" srcId="{593F708E-70B8-431F-94B5-E340DB6698EE}" destId="{AF5BDE94-90A1-40C1-9A6B-858AEEB117F8}" srcOrd="0" destOrd="0" presId="urn:microsoft.com/office/officeart/2005/8/layout/orgChart1"/>
    <dgm:cxn modelId="{84E61444-E544-49A9-8E70-27F8C7BFDB25}" type="presOf" srcId="{CCDAE89A-05BB-45E7-B2A1-0DEB404A1CD0}" destId="{4988A29C-B42F-40A0-BBBE-A104FE7E0258}" srcOrd="0" destOrd="0" presId="urn:microsoft.com/office/officeart/2005/8/layout/orgChart1"/>
    <dgm:cxn modelId="{60C57144-D8D3-4C27-8D78-7BB9047FDE25}" type="presOf" srcId="{ACFE4C8A-2715-475C-AD00-9DBB4B648303}" destId="{E91C3CF9-17BF-410D-9CA6-6BCC3928E0F7}" srcOrd="0" destOrd="0" presId="urn:microsoft.com/office/officeart/2005/8/layout/orgChart1"/>
    <dgm:cxn modelId="{895DF245-ECC4-4C76-AA69-6E3FAB7BEB6B}" type="presOf" srcId="{8E90F7BE-CBF8-4997-B2C7-7515002CFC94}" destId="{534F80D4-6218-4FCE-802C-315E45BBA881}" srcOrd="0" destOrd="0" presId="urn:microsoft.com/office/officeart/2005/8/layout/orgChart1"/>
    <dgm:cxn modelId="{E6B8FF6B-CAA0-4D69-AD3C-C4E02A7D29CE}" type="presOf" srcId="{0A279708-12BA-41EF-9577-687E44723102}" destId="{3753544E-F0FA-4AEF-B1FE-E87A81EF471C}" srcOrd="0" destOrd="0" presId="urn:microsoft.com/office/officeart/2005/8/layout/orgChart1"/>
    <dgm:cxn modelId="{7E027370-F635-4711-A003-E19FD4F50C49}" srcId="{4C4F0723-093A-4F37-8B5A-B6C679B7FB4B}" destId="{664DBA57-8413-4C5F-AB79-DB6C7FCE66D2}" srcOrd="9" destOrd="0" parTransId="{1866F34D-25E8-4A7A-A74F-04AB1DE48351}" sibTransId="{40C9CFC6-AB53-4C58-ABB0-8592AA951F15}"/>
    <dgm:cxn modelId="{7643A770-9893-49ED-B21F-A29E1A41C230}" srcId="{4C4F0723-093A-4F37-8B5A-B6C679B7FB4B}" destId="{4029AB17-A8E3-4622-9A42-7AC9A9FDED07}" srcOrd="3" destOrd="0" parTransId="{CF85DA17-0217-4C5E-A282-EF7674F81D4C}" sibTransId="{059D0C80-1C6A-4366-ACF4-7984C1DB8FE4}"/>
    <dgm:cxn modelId="{E5EEF155-CB9A-47CB-81B6-50DC3898B11B}" type="presOf" srcId="{4029AB17-A8E3-4622-9A42-7AC9A9FDED07}" destId="{3D0D02EA-CBDF-46CF-A72B-4FE977672AFD}" srcOrd="0" destOrd="0" presId="urn:microsoft.com/office/officeart/2005/8/layout/orgChart1"/>
    <dgm:cxn modelId="{69B09576-DB00-4774-A057-956B6311CA91}" type="presOf" srcId="{664DBA57-8413-4C5F-AB79-DB6C7FCE66D2}" destId="{D4CD2F81-0DBB-40FD-826C-F4AEEB65F205}" srcOrd="0" destOrd="0" presId="urn:microsoft.com/office/officeart/2005/8/layout/orgChart1"/>
    <dgm:cxn modelId="{21F9D47D-8504-4D6D-B7D9-47D44752B2D0}" type="presOf" srcId="{D74B69A5-F690-4437-B58E-1C59467A7811}" destId="{3311A034-B2D7-4126-AD7B-6D9BB6CCF20E}" srcOrd="1" destOrd="0" presId="urn:microsoft.com/office/officeart/2005/8/layout/orgChart1"/>
    <dgm:cxn modelId="{92DF5D96-9A2E-4BB3-9FF1-335ECD660677}" type="presOf" srcId="{D74B69A5-F690-4437-B58E-1C59467A7811}" destId="{5C686E58-385E-44AD-A842-4BCDB7699C7C}" srcOrd="0" destOrd="0" presId="urn:microsoft.com/office/officeart/2005/8/layout/orgChart1"/>
    <dgm:cxn modelId="{180949A3-4EF1-4848-ADD2-4F1829CA3E21}" type="presOf" srcId="{1866F34D-25E8-4A7A-A74F-04AB1DE48351}" destId="{0229FE28-5C01-4B6A-8E7A-3931FC2AADA9}" srcOrd="0" destOrd="0" presId="urn:microsoft.com/office/officeart/2005/8/layout/orgChart1"/>
    <dgm:cxn modelId="{A113F4A7-82AF-4B90-97E8-64A4644C5909}" srcId="{4C4F0723-093A-4F37-8B5A-B6C679B7FB4B}" destId="{FD9CABAF-B1D5-444C-926E-0C3DA09645AC}" srcOrd="2" destOrd="0" parTransId="{A8183618-03B0-41E9-80A2-D1A40E6396BE}" sibTransId="{050235DE-AEFF-4EEA-95BB-6615ADC597A2}"/>
    <dgm:cxn modelId="{03265DAA-F791-4D7C-9B1D-924D02C6C98C}" type="presOf" srcId="{B60EBC83-8C62-456B-9592-24C4FE82BE63}" destId="{D216E5A4-9C32-4D92-AB6C-2BCF71E36C83}" srcOrd="1" destOrd="0" presId="urn:microsoft.com/office/officeart/2005/8/layout/orgChart1"/>
    <dgm:cxn modelId="{AAF8C2AC-4F45-45B4-BAED-14D4AD98CB04}" type="presOf" srcId="{FD9CABAF-B1D5-444C-926E-0C3DA09645AC}" destId="{5FB3CE2A-EC33-4971-81F9-AFF91FE60281}" srcOrd="0" destOrd="0" presId="urn:microsoft.com/office/officeart/2005/8/layout/orgChart1"/>
    <dgm:cxn modelId="{F412E0BE-AFB0-48B8-A391-32A1883608DA}" srcId="{4C4F0723-093A-4F37-8B5A-B6C679B7FB4B}" destId="{B60EBC83-8C62-456B-9592-24C4FE82BE63}" srcOrd="1" destOrd="0" parTransId="{CCDAE89A-05BB-45E7-B2A1-0DEB404A1CD0}" sibTransId="{A1EC939D-57AE-4AF0-BB38-ED7893CD4CA4}"/>
    <dgm:cxn modelId="{324017C0-30C3-46D2-ADA9-5B1863295CD2}" type="presOf" srcId="{4C4F0723-093A-4F37-8B5A-B6C679B7FB4B}" destId="{412DBE5F-5C54-47D3-8D99-09A4E082E5C0}" srcOrd="0" destOrd="0" presId="urn:microsoft.com/office/officeart/2005/8/layout/orgChart1"/>
    <dgm:cxn modelId="{26BED3C0-55F2-46C0-AE2A-D11ECFF33FA9}" srcId="{4C4F0723-093A-4F37-8B5A-B6C679B7FB4B}" destId="{D74B69A5-F690-4437-B58E-1C59467A7811}" srcOrd="4" destOrd="0" parTransId="{593F708E-70B8-431F-94B5-E340DB6698EE}" sibTransId="{E7868D74-B12C-44EA-B93D-D412145D14E8}"/>
    <dgm:cxn modelId="{3593C5C3-6908-4344-9A42-FD01638C0D30}" type="presOf" srcId="{492A7C99-AB05-4C0A-9385-E78B8C81B00D}" destId="{DDCE9FDC-92F5-40B8-A3C3-0582DC711BEC}" srcOrd="1" destOrd="0" presId="urn:microsoft.com/office/officeart/2005/8/layout/orgChart1"/>
    <dgm:cxn modelId="{F6CE6AC5-72AF-45FF-9458-74C6B7361A1A}" srcId="{4C4F0723-093A-4F37-8B5A-B6C679B7FB4B}" destId="{492A7C99-AB05-4C0A-9385-E78B8C81B00D}" srcOrd="6" destOrd="0" parTransId="{9D390E92-E534-4D69-9B35-1878F2EC8270}" sibTransId="{8A656B7D-F6B5-47FB-BE7C-11C3F2C9C47B}"/>
    <dgm:cxn modelId="{E79B4FD7-C815-406B-BD2A-D9174CE36EE8}" srcId="{4C4F0723-093A-4F37-8B5A-B6C679B7FB4B}" destId="{12CDC5FA-4FCF-4EDD-84A3-C84546DAF414}" srcOrd="0" destOrd="0" parTransId="{7BB44C6F-C58D-4B98-8A37-1BEBA7077167}" sibTransId="{5D4A0A42-2C4C-45D7-8F70-5140D1C79C6D}"/>
    <dgm:cxn modelId="{1B7A09D8-AA76-4184-AE8C-B344C187AD54}" type="presOf" srcId="{12296F76-2E1F-4A30-BB64-0CA16ED686D9}" destId="{A80E25EE-20FA-4873-BEDD-507F9119EC56}" srcOrd="1" destOrd="0" presId="urn:microsoft.com/office/officeart/2005/8/layout/orgChart1"/>
    <dgm:cxn modelId="{EF0662D9-98EB-4309-B1BD-1B048560D0E0}" srcId="{4C4F0723-093A-4F37-8B5A-B6C679B7FB4B}" destId="{0A279708-12BA-41EF-9577-687E44723102}" srcOrd="5" destOrd="0" parTransId="{510BC95A-A7E4-4EF4-A9D6-1D283F6AB70E}" sibTransId="{866DD638-B8B7-4ADF-B0E5-605516C073A8}"/>
    <dgm:cxn modelId="{7ABAF8DE-912F-4C1B-B7BB-E1396235EC7A}" type="presOf" srcId="{664DBA57-8413-4C5F-AB79-DB6C7FCE66D2}" destId="{6753BE6B-2244-4FF2-9036-6AB23BE9D841}" srcOrd="1" destOrd="0" presId="urn:microsoft.com/office/officeart/2005/8/layout/orgChart1"/>
    <dgm:cxn modelId="{ABD0C1E6-0DC2-496C-B900-2FDFE60E0CAC}" type="presOf" srcId="{446E2861-8F53-4F4B-AD15-61C0671FC45D}" destId="{E4021BF4-0B33-47D3-8B74-EEEFBCCC48DF}" srcOrd="0" destOrd="0" presId="urn:microsoft.com/office/officeart/2005/8/layout/orgChart1"/>
    <dgm:cxn modelId="{12E677E8-BAE5-4F46-A390-F15182D2714C}" srcId="{4C4F0723-093A-4F37-8B5A-B6C679B7FB4B}" destId="{12296F76-2E1F-4A30-BB64-0CA16ED686D9}" srcOrd="8" destOrd="0" parTransId="{ACFE4C8A-2715-475C-AD00-9DBB4B648303}" sibTransId="{23A51C0D-86BF-4899-977C-45446BA4B663}"/>
    <dgm:cxn modelId="{889FBAEB-57BD-4A75-B29B-C529B61259E1}" type="presOf" srcId="{510BC95A-A7E4-4EF4-A9D6-1D283F6AB70E}" destId="{DF024C45-5291-4368-BC2D-2C1551CED081}" srcOrd="0" destOrd="0" presId="urn:microsoft.com/office/officeart/2005/8/layout/orgChart1"/>
    <dgm:cxn modelId="{1AED0EF0-811E-408F-AE37-D09D26C7BCBC}" type="presOf" srcId="{4029AB17-A8E3-4622-9A42-7AC9A9FDED07}" destId="{E2879C93-7147-4D2D-96E9-FADD7FE7C185}" srcOrd="1" destOrd="0" presId="urn:microsoft.com/office/officeart/2005/8/layout/orgChart1"/>
    <dgm:cxn modelId="{B2D138F2-9D47-47A4-9B98-09B7F2CBF823}" type="presOf" srcId="{492A7C99-AB05-4C0A-9385-E78B8C81B00D}" destId="{102AA8B5-5BBD-4062-89A2-B554CC8F2EEB}" srcOrd="0" destOrd="0" presId="urn:microsoft.com/office/officeart/2005/8/layout/orgChart1"/>
    <dgm:cxn modelId="{60D854F3-D633-4256-A6A9-547E2310CFAD}" type="presOf" srcId="{7BB44C6F-C58D-4B98-8A37-1BEBA7077167}" destId="{5AC3CC53-FDB4-448C-9428-5525FAE1E091}" srcOrd="0" destOrd="0" presId="urn:microsoft.com/office/officeart/2005/8/layout/orgChart1"/>
    <dgm:cxn modelId="{556DD4F8-7ACA-46C6-98BB-7D831090E3CC}" type="presOf" srcId="{CF85DA17-0217-4C5E-A282-EF7674F81D4C}" destId="{705D0ABC-929A-4338-B43C-39959BF704C3}" srcOrd="0" destOrd="0" presId="urn:microsoft.com/office/officeart/2005/8/layout/orgChart1"/>
    <dgm:cxn modelId="{9E897926-F402-4A1D-B357-20230FD4DF42}" type="presParOf" srcId="{534F80D4-6218-4FCE-802C-315E45BBA881}" destId="{F4D9F899-5DF9-414B-9D0A-94178C8F5749}" srcOrd="0" destOrd="0" presId="urn:microsoft.com/office/officeart/2005/8/layout/orgChart1"/>
    <dgm:cxn modelId="{A8F67696-3C5A-4002-9D4E-82B10B3AA5FC}" type="presParOf" srcId="{F4D9F899-5DF9-414B-9D0A-94178C8F5749}" destId="{C7DB2D78-0DDF-45C5-9AAB-BA9B7B2DE27E}" srcOrd="0" destOrd="0" presId="urn:microsoft.com/office/officeart/2005/8/layout/orgChart1"/>
    <dgm:cxn modelId="{4355D494-C6C6-4293-8081-2F231E16E4BD}" type="presParOf" srcId="{C7DB2D78-0DDF-45C5-9AAB-BA9B7B2DE27E}" destId="{412DBE5F-5C54-47D3-8D99-09A4E082E5C0}" srcOrd="0" destOrd="0" presId="urn:microsoft.com/office/officeart/2005/8/layout/orgChart1"/>
    <dgm:cxn modelId="{62038A13-6B9F-47CE-A1BD-E2330C259778}" type="presParOf" srcId="{C7DB2D78-0DDF-45C5-9AAB-BA9B7B2DE27E}" destId="{D43FCE3E-2386-4A57-8B84-BE8D9269A383}" srcOrd="1" destOrd="0" presId="urn:microsoft.com/office/officeart/2005/8/layout/orgChart1"/>
    <dgm:cxn modelId="{374AA8CE-7EAC-4985-B1C0-78358BD74E07}" type="presParOf" srcId="{F4D9F899-5DF9-414B-9D0A-94178C8F5749}" destId="{2A0CDB9C-4242-488D-98A7-5A792647AC37}" srcOrd="1" destOrd="0" presId="urn:microsoft.com/office/officeart/2005/8/layout/orgChart1"/>
    <dgm:cxn modelId="{E6B09E0F-D838-4AB8-9A5E-3A769B9557E6}" type="presParOf" srcId="{2A0CDB9C-4242-488D-98A7-5A792647AC37}" destId="{705D0ABC-929A-4338-B43C-39959BF704C3}" srcOrd="0" destOrd="0" presId="urn:microsoft.com/office/officeart/2005/8/layout/orgChart1"/>
    <dgm:cxn modelId="{3FC9BF19-7B3B-4124-885B-DEA5E3ADA4FE}" type="presParOf" srcId="{2A0CDB9C-4242-488D-98A7-5A792647AC37}" destId="{68799939-8C3A-4623-A564-DE9B04D9D779}" srcOrd="1" destOrd="0" presId="urn:microsoft.com/office/officeart/2005/8/layout/orgChart1"/>
    <dgm:cxn modelId="{FEFCA04C-13AA-46CD-B6A7-699CDC5CE938}" type="presParOf" srcId="{68799939-8C3A-4623-A564-DE9B04D9D779}" destId="{376ECF2A-6B45-4DB0-980A-9FAD8754A973}" srcOrd="0" destOrd="0" presId="urn:microsoft.com/office/officeart/2005/8/layout/orgChart1"/>
    <dgm:cxn modelId="{6C8D6341-4505-4B99-93A9-90A018F48548}" type="presParOf" srcId="{376ECF2A-6B45-4DB0-980A-9FAD8754A973}" destId="{3D0D02EA-CBDF-46CF-A72B-4FE977672AFD}" srcOrd="0" destOrd="0" presId="urn:microsoft.com/office/officeart/2005/8/layout/orgChart1"/>
    <dgm:cxn modelId="{049E2C88-2DD0-4C1C-A665-76B2EBF1F3C2}" type="presParOf" srcId="{376ECF2A-6B45-4DB0-980A-9FAD8754A973}" destId="{E2879C93-7147-4D2D-96E9-FADD7FE7C185}" srcOrd="1" destOrd="0" presId="urn:microsoft.com/office/officeart/2005/8/layout/orgChart1"/>
    <dgm:cxn modelId="{50026DB4-A1C1-432A-B590-7C65312BF48D}" type="presParOf" srcId="{68799939-8C3A-4623-A564-DE9B04D9D779}" destId="{3A8A63FD-1854-4F0F-A6B9-50B88F838264}" srcOrd="1" destOrd="0" presId="urn:microsoft.com/office/officeart/2005/8/layout/orgChart1"/>
    <dgm:cxn modelId="{1987CE95-0C4A-47DF-8B00-247B0AC1C53B}" type="presParOf" srcId="{68799939-8C3A-4623-A564-DE9B04D9D779}" destId="{92426671-2585-47AA-8FB2-F6BBD9556C49}" srcOrd="2" destOrd="0" presId="urn:microsoft.com/office/officeart/2005/8/layout/orgChart1"/>
    <dgm:cxn modelId="{97F262A3-09F0-470A-A073-49D02F7D27B0}" type="presParOf" srcId="{2A0CDB9C-4242-488D-98A7-5A792647AC37}" destId="{AF5BDE94-90A1-40C1-9A6B-858AEEB117F8}" srcOrd="2" destOrd="0" presId="urn:microsoft.com/office/officeart/2005/8/layout/orgChart1"/>
    <dgm:cxn modelId="{A0CA06B9-9482-4503-A05F-002A78D84BE9}" type="presParOf" srcId="{2A0CDB9C-4242-488D-98A7-5A792647AC37}" destId="{DBFE8092-E7E5-4D6E-A864-27D2A1649B63}" srcOrd="3" destOrd="0" presId="urn:microsoft.com/office/officeart/2005/8/layout/orgChart1"/>
    <dgm:cxn modelId="{A0E52644-7F35-4287-9629-3AF9D507D969}" type="presParOf" srcId="{DBFE8092-E7E5-4D6E-A864-27D2A1649B63}" destId="{F1F86AFC-91BF-4A60-A353-B64819BAEEB1}" srcOrd="0" destOrd="0" presId="urn:microsoft.com/office/officeart/2005/8/layout/orgChart1"/>
    <dgm:cxn modelId="{62B2E65B-412B-4476-8126-CE06EEF28B01}" type="presParOf" srcId="{F1F86AFC-91BF-4A60-A353-B64819BAEEB1}" destId="{5C686E58-385E-44AD-A842-4BCDB7699C7C}" srcOrd="0" destOrd="0" presId="urn:microsoft.com/office/officeart/2005/8/layout/orgChart1"/>
    <dgm:cxn modelId="{8D6666A3-95C2-4873-82ED-BB6086FAA3E9}" type="presParOf" srcId="{F1F86AFC-91BF-4A60-A353-B64819BAEEB1}" destId="{3311A034-B2D7-4126-AD7B-6D9BB6CCF20E}" srcOrd="1" destOrd="0" presId="urn:microsoft.com/office/officeart/2005/8/layout/orgChart1"/>
    <dgm:cxn modelId="{62017DD5-C749-40BB-A595-C65AA3E14E53}" type="presParOf" srcId="{DBFE8092-E7E5-4D6E-A864-27D2A1649B63}" destId="{07DCB7E7-4062-4BE7-8AB5-ACF2F8401D07}" srcOrd="1" destOrd="0" presId="urn:microsoft.com/office/officeart/2005/8/layout/orgChart1"/>
    <dgm:cxn modelId="{971920A2-7D49-4F66-BD95-07ED80881929}" type="presParOf" srcId="{DBFE8092-E7E5-4D6E-A864-27D2A1649B63}" destId="{B9729AEE-A8FB-4A1D-BD95-F1B028B3B73F}" srcOrd="2" destOrd="0" presId="urn:microsoft.com/office/officeart/2005/8/layout/orgChart1"/>
    <dgm:cxn modelId="{D5BE66BD-A50F-4FD7-9A34-0C7DAF4D55D3}" type="presParOf" srcId="{2A0CDB9C-4242-488D-98A7-5A792647AC37}" destId="{DF024C45-5291-4368-BC2D-2C1551CED081}" srcOrd="4" destOrd="0" presId="urn:microsoft.com/office/officeart/2005/8/layout/orgChart1"/>
    <dgm:cxn modelId="{7CC1144F-5818-4A67-828A-55FAFFB4F536}" type="presParOf" srcId="{2A0CDB9C-4242-488D-98A7-5A792647AC37}" destId="{878A7B2B-30DB-4A44-B431-AAAC68DC62AF}" srcOrd="5" destOrd="0" presId="urn:microsoft.com/office/officeart/2005/8/layout/orgChart1"/>
    <dgm:cxn modelId="{25854FE9-5E04-4AA9-96A1-DE7B199302B1}" type="presParOf" srcId="{878A7B2B-30DB-4A44-B431-AAAC68DC62AF}" destId="{46EB44C8-71B1-4A3A-8C25-FF0EB6B90CAD}" srcOrd="0" destOrd="0" presId="urn:microsoft.com/office/officeart/2005/8/layout/orgChart1"/>
    <dgm:cxn modelId="{43D781C8-7DA4-4DB2-9B56-4E7165FF6B9E}" type="presParOf" srcId="{46EB44C8-71B1-4A3A-8C25-FF0EB6B90CAD}" destId="{3753544E-F0FA-4AEF-B1FE-E87A81EF471C}" srcOrd="0" destOrd="0" presId="urn:microsoft.com/office/officeart/2005/8/layout/orgChart1"/>
    <dgm:cxn modelId="{CE3B1D20-3755-4630-A8F9-2F3C88F30165}" type="presParOf" srcId="{46EB44C8-71B1-4A3A-8C25-FF0EB6B90CAD}" destId="{1D3DCE7B-6144-4D36-B167-C687E171DE5E}" srcOrd="1" destOrd="0" presId="urn:microsoft.com/office/officeart/2005/8/layout/orgChart1"/>
    <dgm:cxn modelId="{0FE4E898-2C27-4BE6-A603-DC5F6466050E}" type="presParOf" srcId="{878A7B2B-30DB-4A44-B431-AAAC68DC62AF}" destId="{112AA44A-3467-425D-9EE6-8759A2A83B00}" srcOrd="1" destOrd="0" presId="urn:microsoft.com/office/officeart/2005/8/layout/orgChart1"/>
    <dgm:cxn modelId="{57D75975-07AA-4E53-8A85-4DA0359ADB5E}" type="presParOf" srcId="{878A7B2B-30DB-4A44-B431-AAAC68DC62AF}" destId="{B6A43D1C-204C-4A08-A1EC-3F45CDFB1C34}" srcOrd="2" destOrd="0" presId="urn:microsoft.com/office/officeart/2005/8/layout/orgChart1"/>
    <dgm:cxn modelId="{FE77051D-9051-47BC-B3E0-D9B7BBC40E41}" type="presParOf" srcId="{2A0CDB9C-4242-488D-98A7-5A792647AC37}" destId="{F5AF1306-71F1-46AB-B3AB-DB9EC6B522DE}" srcOrd="6" destOrd="0" presId="urn:microsoft.com/office/officeart/2005/8/layout/orgChart1"/>
    <dgm:cxn modelId="{3B23CCD5-ED58-4739-BA7F-424C5C1D3BEF}" type="presParOf" srcId="{2A0CDB9C-4242-488D-98A7-5A792647AC37}" destId="{96CDA5DB-E316-41D9-9615-6B8B0D83B365}" srcOrd="7" destOrd="0" presId="urn:microsoft.com/office/officeart/2005/8/layout/orgChart1"/>
    <dgm:cxn modelId="{409212FA-3229-441A-8C94-21707B19BF61}" type="presParOf" srcId="{96CDA5DB-E316-41D9-9615-6B8B0D83B365}" destId="{4239893D-1DC0-4BF0-A7CC-59B8D23D6CA3}" srcOrd="0" destOrd="0" presId="urn:microsoft.com/office/officeart/2005/8/layout/orgChart1"/>
    <dgm:cxn modelId="{8F2A4198-3ADA-4E23-86BB-C609BB9D4976}" type="presParOf" srcId="{4239893D-1DC0-4BF0-A7CC-59B8D23D6CA3}" destId="{102AA8B5-5BBD-4062-89A2-B554CC8F2EEB}" srcOrd="0" destOrd="0" presId="urn:microsoft.com/office/officeart/2005/8/layout/orgChart1"/>
    <dgm:cxn modelId="{84BFFE75-B675-4007-AFEB-4BE9E3F9CFCA}" type="presParOf" srcId="{4239893D-1DC0-4BF0-A7CC-59B8D23D6CA3}" destId="{DDCE9FDC-92F5-40B8-A3C3-0582DC711BEC}" srcOrd="1" destOrd="0" presId="urn:microsoft.com/office/officeart/2005/8/layout/orgChart1"/>
    <dgm:cxn modelId="{33E2258D-D33E-4F39-B600-9CA7DB8CFD52}" type="presParOf" srcId="{96CDA5DB-E316-41D9-9615-6B8B0D83B365}" destId="{21ECA99F-9010-4177-8E2D-C3AC1C1CA5BE}" srcOrd="1" destOrd="0" presId="urn:microsoft.com/office/officeart/2005/8/layout/orgChart1"/>
    <dgm:cxn modelId="{1A4F7CF7-9D8A-4C47-9221-DAD9902F1EAB}" type="presParOf" srcId="{96CDA5DB-E316-41D9-9615-6B8B0D83B365}" destId="{7209C42A-CA1E-4C02-8902-BC41B59FC989}" srcOrd="2" destOrd="0" presId="urn:microsoft.com/office/officeart/2005/8/layout/orgChart1"/>
    <dgm:cxn modelId="{9CE49D89-5BBB-4FE0-9AFD-DF36435B8887}" type="presParOf" srcId="{2A0CDB9C-4242-488D-98A7-5A792647AC37}" destId="{E4021BF4-0B33-47D3-8B74-EEEFBCCC48DF}" srcOrd="8" destOrd="0" presId="urn:microsoft.com/office/officeart/2005/8/layout/orgChart1"/>
    <dgm:cxn modelId="{75F24E83-0C1B-46D4-BFF8-8A2431C50E33}" type="presParOf" srcId="{2A0CDB9C-4242-488D-98A7-5A792647AC37}" destId="{8805F9FF-D9DD-4EB8-AC16-58530747A9AA}" srcOrd="9" destOrd="0" presId="urn:microsoft.com/office/officeart/2005/8/layout/orgChart1"/>
    <dgm:cxn modelId="{FFC6781E-81F9-42D5-A014-4EA5A9C50E7A}" type="presParOf" srcId="{8805F9FF-D9DD-4EB8-AC16-58530747A9AA}" destId="{98B2F5AC-FCCD-4640-8A32-2BC3AD35E97A}" srcOrd="0" destOrd="0" presId="urn:microsoft.com/office/officeart/2005/8/layout/orgChart1"/>
    <dgm:cxn modelId="{7A57B42B-59D3-4363-B8FA-01153EB9957A}" type="presParOf" srcId="{98B2F5AC-FCCD-4640-8A32-2BC3AD35E97A}" destId="{91854E3F-5E6C-459C-9B0D-D01C0D4CB6CF}" srcOrd="0" destOrd="0" presId="urn:microsoft.com/office/officeart/2005/8/layout/orgChart1"/>
    <dgm:cxn modelId="{15E75E29-2F97-4EF6-BB24-773A545F81FC}" type="presParOf" srcId="{98B2F5AC-FCCD-4640-8A32-2BC3AD35E97A}" destId="{1D17C3F6-BE0E-45F4-A045-430C447205D0}" srcOrd="1" destOrd="0" presId="urn:microsoft.com/office/officeart/2005/8/layout/orgChart1"/>
    <dgm:cxn modelId="{BE5DB754-EAB7-49FA-A5C1-816C1CEFD520}" type="presParOf" srcId="{8805F9FF-D9DD-4EB8-AC16-58530747A9AA}" destId="{B2952047-81CA-4DCB-8AA0-EF51B0BACCBA}" srcOrd="1" destOrd="0" presId="urn:microsoft.com/office/officeart/2005/8/layout/orgChart1"/>
    <dgm:cxn modelId="{8A3CA96F-1A76-4E87-95C1-9F2F31F4CA3D}" type="presParOf" srcId="{8805F9FF-D9DD-4EB8-AC16-58530747A9AA}" destId="{5DB29E9E-AE74-4D32-9693-12DC43E0C2AC}" srcOrd="2" destOrd="0" presId="urn:microsoft.com/office/officeart/2005/8/layout/orgChart1"/>
    <dgm:cxn modelId="{DC432782-1E1F-42D7-AB26-0289DD15C819}" type="presParOf" srcId="{2A0CDB9C-4242-488D-98A7-5A792647AC37}" destId="{E91C3CF9-17BF-410D-9CA6-6BCC3928E0F7}" srcOrd="10" destOrd="0" presId="urn:microsoft.com/office/officeart/2005/8/layout/orgChart1"/>
    <dgm:cxn modelId="{1569CBDF-F7CF-442D-8902-E0D9E8859C92}" type="presParOf" srcId="{2A0CDB9C-4242-488D-98A7-5A792647AC37}" destId="{4911A6B8-E191-4922-B988-C13774CBCD0D}" srcOrd="11" destOrd="0" presId="urn:microsoft.com/office/officeart/2005/8/layout/orgChart1"/>
    <dgm:cxn modelId="{9F005DB9-5D08-4091-99C3-B80990ED691A}" type="presParOf" srcId="{4911A6B8-E191-4922-B988-C13774CBCD0D}" destId="{DA3CA6E3-71B4-4028-9C2A-C841766C02AA}" srcOrd="0" destOrd="0" presId="urn:microsoft.com/office/officeart/2005/8/layout/orgChart1"/>
    <dgm:cxn modelId="{CA1559E6-0EE1-45E7-914F-75B452875652}" type="presParOf" srcId="{DA3CA6E3-71B4-4028-9C2A-C841766C02AA}" destId="{29D7D71B-1488-43B3-878D-4002516AA269}" srcOrd="0" destOrd="0" presId="urn:microsoft.com/office/officeart/2005/8/layout/orgChart1"/>
    <dgm:cxn modelId="{151974D6-8BE3-4FC9-BD87-74ABAB8006F4}" type="presParOf" srcId="{DA3CA6E3-71B4-4028-9C2A-C841766C02AA}" destId="{A80E25EE-20FA-4873-BEDD-507F9119EC56}" srcOrd="1" destOrd="0" presId="urn:microsoft.com/office/officeart/2005/8/layout/orgChart1"/>
    <dgm:cxn modelId="{E64A6E0B-A23A-456C-8B5D-AA15A935EC4C}" type="presParOf" srcId="{4911A6B8-E191-4922-B988-C13774CBCD0D}" destId="{27B55014-CABD-4027-90A9-0AD2F9D26EB3}" srcOrd="1" destOrd="0" presId="urn:microsoft.com/office/officeart/2005/8/layout/orgChart1"/>
    <dgm:cxn modelId="{5430A670-5B72-47D8-A464-8186BE5E0AA5}" type="presParOf" srcId="{4911A6B8-E191-4922-B988-C13774CBCD0D}" destId="{1175DDBD-E377-4B79-A2F6-D7A8C2896A01}" srcOrd="2" destOrd="0" presId="urn:microsoft.com/office/officeart/2005/8/layout/orgChart1"/>
    <dgm:cxn modelId="{28521AC2-8CFA-4F15-8B6A-A21E76B995D4}" type="presParOf" srcId="{2A0CDB9C-4242-488D-98A7-5A792647AC37}" destId="{0229FE28-5C01-4B6A-8E7A-3931FC2AADA9}" srcOrd="12" destOrd="0" presId="urn:microsoft.com/office/officeart/2005/8/layout/orgChart1"/>
    <dgm:cxn modelId="{AE5B96D0-25E2-476C-82BA-E2208ADD52F3}" type="presParOf" srcId="{2A0CDB9C-4242-488D-98A7-5A792647AC37}" destId="{A19BC1C2-3FD2-46B7-850D-43152616DE06}" srcOrd="13" destOrd="0" presId="urn:microsoft.com/office/officeart/2005/8/layout/orgChart1"/>
    <dgm:cxn modelId="{430C8A08-828C-4832-9F16-1DE46BFB84B5}" type="presParOf" srcId="{A19BC1C2-3FD2-46B7-850D-43152616DE06}" destId="{5E5CA6FD-2267-4E1F-B483-6F4741975A3A}" srcOrd="0" destOrd="0" presId="urn:microsoft.com/office/officeart/2005/8/layout/orgChart1"/>
    <dgm:cxn modelId="{D750AE63-9E26-4577-A508-418316768290}" type="presParOf" srcId="{5E5CA6FD-2267-4E1F-B483-6F4741975A3A}" destId="{D4CD2F81-0DBB-40FD-826C-F4AEEB65F205}" srcOrd="0" destOrd="0" presId="urn:microsoft.com/office/officeart/2005/8/layout/orgChart1"/>
    <dgm:cxn modelId="{09751549-3544-4676-AED5-FF0626F56286}" type="presParOf" srcId="{5E5CA6FD-2267-4E1F-B483-6F4741975A3A}" destId="{6753BE6B-2244-4FF2-9036-6AB23BE9D841}" srcOrd="1" destOrd="0" presId="urn:microsoft.com/office/officeart/2005/8/layout/orgChart1"/>
    <dgm:cxn modelId="{5D2A713F-F28A-4956-BE96-22753E6E04C9}" type="presParOf" srcId="{A19BC1C2-3FD2-46B7-850D-43152616DE06}" destId="{B0233C90-518E-4D8E-8A3A-0CCC5F60912B}" srcOrd="1" destOrd="0" presId="urn:microsoft.com/office/officeart/2005/8/layout/orgChart1"/>
    <dgm:cxn modelId="{09D23A69-F369-4F0A-8B15-8DBDA29F30D5}" type="presParOf" srcId="{A19BC1C2-3FD2-46B7-850D-43152616DE06}" destId="{E930AB4D-1D08-408B-9056-5B7C45B8DBAE}" srcOrd="2" destOrd="0" presId="urn:microsoft.com/office/officeart/2005/8/layout/orgChart1"/>
    <dgm:cxn modelId="{4AC99F74-C67F-4D43-8A92-C0987D6DACAE}" type="presParOf" srcId="{F4D9F899-5DF9-414B-9D0A-94178C8F5749}" destId="{3F53CA26-FA70-406D-B406-5A53641390F5}" srcOrd="2" destOrd="0" presId="urn:microsoft.com/office/officeart/2005/8/layout/orgChart1"/>
    <dgm:cxn modelId="{6DFF06B3-913B-4FE7-9637-9FD52B698264}" type="presParOf" srcId="{3F53CA26-FA70-406D-B406-5A53641390F5}" destId="{5AC3CC53-FDB4-448C-9428-5525FAE1E091}" srcOrd="0" destOrd="0" presId="urn:microsoft.com/office/officeart/2005/8/layout/orgChart1"/>
    <dgm:cxn modelId="{48066F10-8B1A-4A4F-AD79-2040D244391E}" type="presParOf" srcId="{3F53CA26-FA70-406D-B406-5A53641390F5}" destId="{9DF97949-1198-4703-B67E-5E3D752665D8}" srcOrd="1" destOrd="0" presId="urn:microsoft.com/office/officeart/2005/8/layout/orgChart1"/>
    <dgm:cxn modelId="{68A0119D-CA07-49FE-90D9-7D29D7F7A0FA}" type="presParOf" srcId="{9DF97949-1198-4703-B67E-5E3D752665D8}" destId="{F6190E6A-39A5-4CD3-B2E7-AAA29C282967}" srcOrd="0" destOrd="0" presId="urn:microsoft.com/office/officeart/2005/8/layout/orgChart1"/>
    <dgm:cxn modelId="{74EC287C-BD44-4A5E-9257-BFDACD58A74F}" type="presParOf" srcId="{F6190E6A-39A5-4CD3-B2E7-AAA29C282967}" destId="{CBDA4A26-4970-464F-80DB-44D5D530C561}" srcOrd="0" destOrd="0" presId="urn:microsoft.com/office/officeart/2005/8/layout/orgChart1"/>
    <dgm:cxn modelId="{7A409AFC-098F-424B-BB62-013B36316A91}" type="presParOf" srcId="{F6190E6A-39A5-4CD3-B2E7-AAA29C282967}" destId="{98202F49-2E54-4B17-A794-3E8F761B1E8E}" srcOrd="1" destOrd="0" presId="urn:microsoft.com/office/officeart/2005/8/layout/orgChart1"/>
    <dgm:cxn modelId="{0CFDF3FB-6338-40D0-8321-4DC36910D144}" type="presParOf" srcId="{9DF97949-1198-4703-B67E-5E3D752665D8}" destId="{11CAF146-47A5-4A69-8F9C-EECEC13CB7EC}" srcOrd="1" destOrd="0" presId="urn:microsoft.com/office/officeart/2005/8/layout/orgChart1"/>
    <dgm:cxn modelId="{115B7B2B-F001-407D-B179-08CA220EC8A0}" type="presParOf" srcId="{9DF97949-1198-4703-B67E-5E3D752665D8}" destId="{A905C0BA-3DD6-4933-A493-3F3B14A0D8F4}" srcOrd="2" destOrd="0" presId="urn:microsoft.com/office/officeart/2005/8/layout/orgChart1"/>
    <dgm:cxn modelId="{A592E4F7-EF89-4C24-8501-DAA08AE3AE1C}" type="presParOf" srcId="{3F53CA26-FA70-406D-B406-5A53641390F5}" destId="{4988A29C-B42F-40A0-BBBE-A104FE7E0258}" srcOrd="2" destOrd="0" presId="urn:microsoft.com/office/officeart/2005/8/layout/orgChart1"/>
    <dgm:cxn modelId="{C99A8D41-D3DC-4CD3-A7F0-8AE7F43FDD22}" type="presParOf" srcId="{3F53CA26-FA70-406D-B406-5A53641390F5}" destId="{E6192191-E977-4007-9292-8261022284C6}" srcOrd="3" destOrd="0" presId="urn:microsoft.com/office/officeart/2005/8/layout/orgChart1"/>
    <dgm:cxn modelId="{ED61A9A0-9A73-4B4F-804B-E99B414C1127}" type="presParOf" srcId="{E6192191-E977-4007-9292-8261022284C6}" destId="{92F960FE-FD6A-4C05-AF2B-B4DDEAB5C645}" srcOrd="0" destOrd="0" presId="urn:microsoft.com/office/officeart/2005/8/layout/orgChart1"/>
    <dgm:cxn modelId="{6DB8D833-8F41-4D7F-9FCC-A145D7A703AB}" type="presParOf" srcId="{92F960FE-FD6A-4C05-AF2B-B4DDEAB5C645}" destId="{4D538405-13DA-4BFE-B061-F68E89978744}" srcOrd="0" destOrd="0" presId="urn:microsoft.com/office/officeart/2005/8/layout/orgChart1"/>
    <dgm:cxn modelId="{D5690CC9-C07B-4FAD-9A83-E78E9BBA55B6}" type="presParOf" srcId="{92F960FE-FD6A-4C05-AF2B-B4DDEAB5C645}" destId="{D216E5A4-9C32-4D92-AB6C-2BCF71E36C83}" srcOrd="1" destOrd="0" presId="urn:microsoft.com/office/officeart/2005/8/layout/orgChart1"/>
    <dgm:cxn modelId="{20B4D738-2F67-486A-AA76-BF95308AEB04}" type="presParOf" srcId="{E6192191-E977-4007-9292-8261022284C6}" destId="{D01DA575-C350-4E6E-9BC7-D78330F5C345}" srcOrd="1" destOrd="0" presId="urn:microsoft.com/office/officeart/2005/8/layout/orgChart1"/>
    <dgm:cxn modelId="{D0186192-A08C-4DB5-9756-B2C5A9D69FB5}" type="presParOf" srcId="{E6192191-E977-4007-9292-8261022284C6}" destId="{3903BD21-54EA-4429-AD94-9C9525A4B3C9}" srcOrd="2" destOrd="0" presId="urn:microsoft.com/office/officeart/2005/8/layout/orgChart1"/>
    <dgm:cxn modelId="{AF4D3D4A-4375-4479-88CA-3F1BAAAD27B5}" type="presParOf" srcId="{3F53CA26-FA70-406D-B406-5A53641390F5}" destId="{4E630D36-1731-4682-98BD-8C94EC349E80}" srcOrd="4" destOrd="0" presId="urn:microsoft.com/office/officeart/2005/8/layout/orgChart1"/>
    <dgm:cxn modelId="{929064CC-EF3C-4CBF-812E-5C8783A54B64}" type="presParOf" srcId="{3F53CA26-FA70-406D-B406-5A53641390F5}" destId="{8F489941-9C9D-4819-93A9-F55B482D78F7}" srcOrd="5" destOrd="0" presId="urn:microsoft.com/office/officeart/2005/8/layout/orgChart1"/>
    <dgm:cxn modelId="{8930A3C9-AFA7-4A2E-A8E8-8EC50E124035}" type="presParOf" srcId="{8F489941-9C9D-4819-93A9-F55B482D78F7}" destId="{1DE90898-B531-426E-857B-4B7B438C27EA}" srcOrd="0" destOrd="0" presId="urn:microsoft.com/office/officeart/2005/8/layout/orgChart1"/>
    <dgm:cxn modelId="{3091D359-E050-4F68-BA9A-EA13DC9781FA}" type="presParOf" srcId="{1DE90898-B531-426E-857B-4B7B438C27EA}" destId="{5FB3CE2A-EC33-4971-81F9-AFF91FE60281}" srcOrd="0" destOrd="0" presId="urn:microsoft.com/office/officeart/2005/8/layout/orgChart1"/>
    <dgm:cxn modelId="{50B6284A-7959-4414-B8FF-8AB66A06D1E5}" type="presParOf" srcId="{1DE90898-B531-426E-857B-4B7B438C27EA}" destId="{D90BBD34-ABF5-4FE0-B3DD-F5172EBC7477}" srcOrd="1" destOrd="0" presId="urn:microsoft.com/office/officeart/2005/8/layout/orgChart1"/>
    <dgm:cxn modelId="{91905422-60EF-4DE3-A639-C82C25F4170D}" type="presParOf" srcId="{8F489941-9C9D-4819-93A9-F55B482D78F7}" destId="{26DE8001-FFDA-40D7-8688-3DF894FB9DA5}" srcOrd="1" destOrd="0" presId="urn:microsoft.com/office/officeart/2005/8/layout/orgChart1"/>
    <dgm:cxn modelId="{9D0180CC-3AA1-4EDE-979E-65AAEE71E5EA}" type="presParOf" srcId="{8F489941-9C9D-4819-93A9-F55B482D78F7}" destId="{CC6A7E30-5DF6-4648-8458-F79FDB235C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458305"/>
          <a:ext cx="3714042" cy="828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6  condiciones</a:t>
          </a:r>
          <a:endParaRPr lang="es-ES" sz="2000" b="1" kern="1200" dirty="0"/>
        </a:p>
      </dsp:txBody>
      <dsp:txXfrm>
        <a:off x="24260" y="482565"/>
        <a:ext cx="3665522" cy="779790"/>
      </dsp:txXfrm>
    </dsp:sp>
    <dsp:sp modelId="{532BD660-D240-41E9-92C4-C0D485EBBD24}">
      <dsp:nvSpPr>
        <dsp:cNvPr id="0" name=""/>
        <dsp:cNvSpPr/>
      </dsp:nvSpPr>
      <dsp:spPr>
        <a:xfrm>
          <a:off x="371404" y="1286615"/>
          <a:ext cx="132652" cy="4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974"/>
              </a:lnTo>
              <a:lnTo>
                <a:pt x="132652" y="429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504056" y="1550320"/>
          <a:ext cx="3093826" cy="332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La jornada</a:t>
          </a:r>
          <a:endParaRPr lang="es-ES" sz="1600" b="1" kern="1200" dirty="0"/>
        </a:p>
      </dsp:txBody>
      <dsp:txXfrm>
        <a:off x="513796" y="1560060"/>
        <a:ext cx="3074346" cy="313058"/>
      </dsp:txXfrm>
    </dsp:sp>
    <dsp:sp modelId="{9BCCD9EE-74EF-475F-AFFA-A751EE6BAB27}">
      <dsp:nvSpPr>
        <dsp:cNvPr id="0" name=""/>
        <dsp:cNvSpPr/>
      </dsp:nvSpPr>
      <dsp:spPr>
        <a:xfrm>
          <a:off x="371404" y="1286615"/>
          <a:ext cx="132652" cy="101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716"/>
              </a:lnTo>
              <a:lnTo>
                <a:pt x="132652" y="10107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1B5C-54ED-46A5-87E2-039B193425B3}">
      <dsp:nvSpPr>
        <dsp:cNvPr id="0" name=""/>
        <dsp:cNvSpPr/>
      </dsp:nvSpPr>
      <dsp:spPr>
        <a:xfrm>
          <a:off x="504056" y="1973641"/>
          <a:ext cx="3072561" cy="647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El horario y distribución del tiempo de trabajo</a:t>
          </a:r>
          <a:endParaRPr lang="es-ES" sz="1600" b="1" kern="1200" dirty="0"/>
        </a:p>
      </dsp:txBody>
      <dsp:txXfrm>
        <a:off x="523017" y="1992602"/>
        <a:ext cx="3034639" cy="609460"/>
      </dsp:txXfrm>
    </dsp:sp>
    <dsp:sp modelId="{E466A9B4-66C4-48C6-BC4D-EE5755163156}">
      <dsp:nvSpPr>
        <dsp:cNvPr id="0" name=""/>
        <dsp:cNvSpPr/>
      </dsp:nvSpPr>
      <dsp:spPr>
        <a:xfrm>
          <a:off x="371404" y="1286615"/>
          <a:ext cx="132652" cy="161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1359"/>
              </a:lnTo>
              <a:lnTo>
                <a:pt x="132652" y="1611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2DCC-5B21-4DA6-9134-B5C68DFEDC78}">
      <dsp:nvSpPr>
        <dsp:cNvPr id="0" name=""/>
        <dsp:cNvSpPr/>
      </dsp:nvSpPr>
      <dsp:spPr>
        <a:xfrm>
          <a:off x="504056" y="2705718"/>
          <a:ext cx="3093826" cy="384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Régimen de trabajo a tunos</a:t>
          </a:r>
          <a:endParaRPr lang="es-ES" sz="1600" b="1" kern="1200" dirty="0"/>
        </a:p>
      </dsp:txBody>
      <dsp:txXfrm>
        <a:off x="515318" y="2716980"/>
        <a:ext cx="3071302" cy="361988"/>
      </dsp:txXfrm>
    </dsp:sp>
    <dsp:sp modelId="{3CFD9E04-DCA5-42F9-B89F-AD8B14DD0CD6}">
      <dsp:nvSpPr>
        <dsp:cNvPr id="0" name=""/>
        <dsp:cNvSpPr/>
      </dsp:nvSpPr>
      <dsp:spPr>
        <a:xfrm>
          <a:off x="371404" y="1286615"/>
          <a:ext cx="132652" cy="2182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835"/>
              </a:lnTo>
              <a:lnTo>
                <a:pt x="132652" y="2182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B49D2-4326-42A1-8193-ABAA73C7F643}">
      <dsp:nvSpPr>
        <dsp:cNvPr id="0" name=""/>
        <dsp:cNvSpPr/>
      </dsp:nvSpPr>
      <dsp:spPr>
        <a:xfrm>
          <a:off x="504056" y="3190607"/>
          <a:ext cx="3093826" cy="55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Sistema de retribución y cuantía salarial</a:t>
          </a:r>
          <a:endParaRPr lang="es-ES" sz="1600" b="1" kern="1200" dirty="0"/>
        </a:p>
      </dsp:txBody>
      <dsp:txXfrm>
        <a:off x="520390" y="3206941"/>
        <a:ext cx="3061158" cy="525019"/>
      </dsp:txXfrm>
    </dsp:sp>
    <dsp:sp modelId="{8EB121CF-8BF6-4DD7-8BA3-302F5DEE3833}">
      <dsp:nvSpPr>
        <dsp:cNvPr id="0" name=""/>
        <dsp:cNvSpPr/>
      </dsp:nvSpPr>
      <dsp:spPr>
        <a:xfrm>
          <a:off x="371404" y="1286615"/>
          <a:ext cx="132652" cy="279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5932"/>
              </a:lnTo>
              <a:lnTo>
                <a:pt x="132652" y="2795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1885-E8EB-47DC-B492-E72FC1B418D7}">
      <dsp:nvSpPr>
        <dsp:cNvPr id="0" name=""/>
        <dsp:cNvSpPr/>
      </dsp:nvSpPr>
      <dsp:spPr>
        <a:xfrm>
          <a:off x="504056" y="3850471"/>
          <a:ext cx="3093826" cy="464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Sistema de trabajo y rendimiento</a:t>
          </a:r>
        </a:p>
      </dsp:txBody>
      <dsp:txXfrm>
        <a:off x="517651" y="3864066"/>
        <a:ext cx="3066636" cy="436962"/>
      </dsp:txXfrm>
    </dsp:sp>
    <dsp:sp modelId="{F8ED77F3-7EDF-4517-85D3-BB138C9EF8B2}">
      <dsp:nvSpPr>
        <dsp:cNvPr id="0" name=""/>
        <dsp:cNvSpPr/>
      </dsp:nvSpPr>
      <dsp:spPr>
        <a:xfrm>
          <a:off x="371404" y="1286615"/>
          <a:ext cx="132651" cy="339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7756"/>
              </a:lnTo>
              <a:lnTo>
                <a:pt x="132651" y="3397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3BD13-51FF-4791-9373-AD60CBBB9766}">
      <dsp:nvSpPr>
        <dsp:cNvPr id="0" name=""/>
        <dsp:cNvSpPr/>
      </dsp:nvSpPr>
      <dsp:spPr>
        <a:xfrm>
          <a:off x="504055" y="4426535"/>
          <a:ext cx="3075630" cy="515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Movilidad extraordinaria</a:t>
          </a:r>
        </a:p>
      </dsp:txBody>
      <dsp:txXfrm>
        <a:off x="519159" y="4441639"/>
        <a:ext cx="3045422" cy="4854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F856A-0173-4CAF-A5F8-3965D2557E6F}">
      <dsp:nvSpPr>
        <dsp:cNvPr id="0" name=""/>
        <dsp:cNvSpPr/>
      </dsp:nvSpPr>
      <dsp:spPr>
        <a:xfrm>
          <a:off x="201410" y="504055"/>
          <a:ext cx="2325844" cy="58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Trámites que debe realizar</a:t>
          </a:r>
          <a:endParaRPr lang="es-ES" sz="1400" b="1" kern="1200" dirty="0"/>
        </a:p>
      </dsp:txBody>
      <dsp:txXfrm>
        <a:off x="218440" y="521085"/>
        <a:ext cx="2291784" cy="547401"/>
      </dsp:txXfrm>
    </dsp:sp>
    <dsp:sp modelId="{862A7B92-A80B-47BA-B553-8D1CC8BCE5EF}">
      <dsp:nvSpPr>
        <dsp:cNvPr id="0" name=""/>
        <dsp:cNvSpPr/>
      </dsp:nvSpPr>
      <dsp:spPr>
        <a:xfrm rot="5400000">
          <a:off x="1313454" y="1136394"/>
          <a:ext cx="101755" cy="10175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B81F4-B843-4FBB-BE9B-60AE25249F75}">
      <dsp:nvSpPr>
        <dsp:cNvPr id="0" name=""/>
        <dsp:cNvSpPr/>
      </dsp:nvSpPr>
      <dsp:spPr>
        <a:xfrm>
          <a:off x="4318" y="1289027"/>
          <a:ext cx="2720028" cy="27434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Presentar </a:t>
          </a:r>
          <a:r>
            <a:rPr lang="es-ES_tradnl" sz="1600" b="1" kern="1200" dirty="0"/>
            <a:t>demanda</a:t>
          </a:r>
          <a:r>
            <a:rPr lang="es-ES_tradnl" sz="1600" b="0" kern="1200" dirty="0"/>
            <a:t> en el Juzgado plazo </a:t>
          </a:r>
          <a:r>
            <a:rPr lang="es-ES_tradnl" sz="1600" b="1" kern="1200" dirty="0"/>
            <a:t>20 días hábiles</a:t>
          </a:r>
          <a:r>
            <a:rPr lang="es-ES_tradnl" sz="1600" b="0" kern="1200" dirty="0"/>
            <a:t>, sin contar sábados ni domingos</a:t>
          </a:r>
          <a:endParaRPr lang="es-ES_tradnl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</a:t>
          </a:r>
          <a:r>
            <a:rPr lang="es-ES_tradnl" sz="1600" b="1" kern="1200" dirty="0"/>
            <a:t>Previamente</a:t>
          </a:r>
          <a:r>
            <a:rPr lang="es-ES_tradnl" sz="1600" b="0" kern="1200" dirty="0"/>
            <a:t> haber acudido al </a:t>
          </a:r>
          <a:r>
            <a:rPr lang="es-ES_tradnl" sz="1600" b="1" kern="1200" dirty="0"/>
            <a:t>S.M.A.C</a:t>
          </a:r>
          <a:r>
            <a:rPr lang="es-ES_tradnl" sz="1600" b="0" kern="1200" dirty="0"/>
            <a:t>. para intentar acuerdo o conciliación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Sino no dejan presentar demanda ante Juzgado </a:t>
          </a:r>
          <a:r>
            <a:rPr lang="es-ES_tradnl" sz="1600" b="0" kern="1200" dirty="0">
              <a:sym typeface="Wingdings" panose="05000000000000000000" pitchFamily="2" charset="2"/>
            </a:rPr>
            <a:t> primero intentar conciliación</a:t>
          </a:r>
          <a:endParaRPr lang="es-ES" sz="1600" b="0" kern="1200" dirty="0"/>
        </a:p>
      </dsp:txBody>
      <dsp:txXfrm>
        <a:off x="83985" y="1368694"/>
        <a:ext cx="2560694" cy="2584086"/>
      </dsp:txXfrm>
    </dsp:sp>
    <dsp:sp modelId="{790E0991-E6E0-4780-B5AE-4E7132366CDE}">
      <dsp:nvSpPr>
        <dsp:cNvPr id="0" name=""/>
        <dsp:cNvSpPr/>
      </dsp:nvSpPr>
      <dsp:spPr>
        <a:xfrm>
          <a:off x="3240602" y="504055"/>
          <a:ext cx="2325844" cy="58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Plazos y SMAC</a:t>
          </a:r>
          <a:endParaRPr lang="es-ES" sz="1400" b="1" kern="1200" dirty="0"/>
        </a:p>
      </dsp:txBody>
      <dsp:txXfrm>
        <a:off x="3257632" y="521085"/>
        <a:ext cx="2291784" cy="547401"/>
      </dsp:txXfrm>
    </dsp:sp>
    <dsp:sp modelId="{09E45123-3B18-4481-8BFA-97B58A1E08F7}">
      <dsp:nvSpPr>
        <dsp:cNvPr id="0" name=""/>
        <dsp:cNvSpPr/>
      </dsp:nvSpPr>
      <dsp:spPr>
        <a:xfrm rot="5400000">
          <a:off x="4352647" y="1136394"/>
          <a:ext cx="101755" cy="10175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FD0FB-2C68-4F6B-9CA7-C3F5A4C39734}">
      <dsp:nvSpPr>
        <dsp:cNvPr id="0" name=""/>
        <dsp:cNvSpPr/>
      </dsp:nvSpPr>
      <dsp:spPr>
        <a:xfrm>
          <a:off x="3049964" y="1289027"/>
          <a:ext cx="2707119" cy="180754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- </a:t>
          </a:r>
          <a:r>
            <a:rPr lang="es-ES_tradnl" sz="1600" b="0" kern="1200" dirty="0"/>
            <a:t>La </a:t>
          </a:r>
          <a:r>
            <a:rPr lang="es-ES_tradnl" sz="1600" b="1" kern="1200" dirty="0"/>
            <a:t>demanda se detiene </a:t>
          </a:r>
          <a:r>
            <a:rPr lang="es-ES_tradnl" sz="1600" b="0" kern="1200" dirty="0"/>
            <a:t>hasta resultado de la S.M.A.C.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Si no hay acuerdo </a:t>
          </a:r>
          <a:r>
            <a:rPr lang="es-ES_tradnl" sz="1600" b="1" kern="1200" dirty="0"/>
            <a:t>el plazo vuelve a reanudarse </a:t>
          </a:r>
          <a:r>
            <a:rPr lang="es-ES_tradnl" sz="1600" b="0" kern="1200" dirty="0"/>
            <a:t>donde se quedó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Máx. de </a:t>
          </a:r>
          <a:r>
            <a:rPr lang="es-ES_tradnl" sz="1600" b="1" kern="1200" dirty="0"/>
            <a:t>15 días </a:t>
          </a:r>
          <a:r>
            <a:rPr lang="es-ES_tradnl" sz="1600" b="0" kern="1200" dirty="0"/>
            <a:t>detenido el plazo</a:t>
          </a:r>
          <a:endParaRPr lang="es-ES" sz="1600" b="0" kern="1200" dirty="0"/>
        </a:p>
      </dsp:txBody>
      <dsp:txXfrm>
        <a:off x="3102905" y="1341968"/>
        <a:ext cx="2601237" cy="1701659"/>
      </dsp:txXfrm>
    </dsp:sp>
    <dsp:sp modelId="{99AEF21A-7E3F-4746-9895-8C64EF56160B}">
      <dsp:nvSpPr>
        <dsp:cNvPr id="0" name=""/>
        <dsp:cNvSpPr/>
      </dsp:nvSpPr>
      <dsp:spPr>
        <a:xfrm>
          <a:off x="6233185" y="504055"/>
          <a:ext cx="2325844" cy="58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Tasas judiciales</a:t>
          </a:r>
          <a:endParaRPr lang="es-ES" sz="1400" b="1" kern="1200" dirty="0"/>
        </a:p>
      </dsp:txBody>
      <dsp:txXfrm>
        <a:off x="6250215" y="521085"/>
        <a:ext cx="2291784" cy="547401"/>
      </dsp:txXfrm>
    </dsp:sp>
    <dsp:sp modelId="{F2D32035-74E2-4C4D-9DC2-5BF26FF373A0}">
      <dsp:nvSpPr>
        <dsp:cNvPr id="0" name=""/>
        <dsp:cNvSpPr/>
      </dsp:nvSpPr>
      <dsp:spPr>
        <a:xfrm rot="5484470">
          <a:off x="7329627" y="1147716"/>
          <a:ext cx="113112" cy="10175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7826F-B024-4A58-99EF-B5EBC8070561}">
      <dsp:nvSpPr>
        <dsp:cNvPr id="0" name=""/>
        <dsp:cNvSpPr/>
      </dsp:nvSpPr>
      <dsp:spPr>
        <a:xfrm>
          <a:off x="6048676" y="1311672"/>
          <a:ext cx="2626808" cy="17353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- Ya no se pagan tasas judiciales en los Juzgados de lo Social, ni trabajadores ni empresas</a:t>
          </a:r>
        </a:p>
      </dsp:txBody>
      <dsp:txXfrm>
        <a:off x="6099502" y="1362498"/>
        <a:ext cx="2525156" cy="163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DBE5F-5C54-47D3-8D99-09A4E082E5C0}">
      <dsp:nvSpPr>
        <dsp:cNvPr id="0" name=""/>
        <dsp:cNvSpPr/>
      </dsp:nvSpPr>
      <dsp:spPr>
        <a:xfrm>
          <a:off x="91695" y="0"/>
          <a:ext cx="4625442" cy="591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B) Reclamar un despido ante el juzgado</a:t>
          </a:r>
          <a:endParaRPr lang="es-ES" sz="2000" b="1" kern="1200" dirty="0"/>
        </a:p>
      </dsp:txBody>
      <dsp:txXfrm>
        <a:off x="91695" y="0"/>
        <a:ext cx="4625442" cy="591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1126-2C3F-4C1E-94A0-7FBB65D9E483}">
      <dsp:nvSpPr>
        <dsp:cNvPr id="0" name=""/>
        <dsp:cNvSpPr/>
      </dsp:nvSpPr>
      <dsp:spPr>
        <a:xfrm>
          <a:off x="75497" y="1193301"/>
          <a:ext cx="1657938" cy="828969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La modificación individual </a:t>
          </a:r>
          <a:endParaRPr lang="es-ES" sz="1800" b="1" kern="1200" dirty="0"/>
        </a:p>
      </dsp:txBody>
      <dsp:txXfrm>
        <a:off x="99777" y="1217581"/>
        <a:ext cx="1609378" cy="780409"/>
      </dsp:txXfrm>
    </dsp:sp>
    <dsp:sp modelId="{283119A3-766E-4862-8ABD-AD324D119475}">
      <dsp:nvSpPr>
        <dsp:cNvPr id="0" name=""/>
        <dsp:cNvSpPr/>
      </dsp:nvSpPr>
      <dsp:spPr>
        <a:xfrm rot="278384">
          <a:off x="1732455" y="1606081"/>
          <a:ext cx="598282" cy="51804"/>
        </a:xfrm>
        <a:custGeom>
          <a:avLst/>
          <a:gdLst/>
          <a:ahLst/>
          <a:cxnLst/>
          <a:rect l="0" t="0" r="0" b="0"/>
          <a:pathLst>
            <a:path>
              <a:moveTo>
                <a:pt x="0" y="25902"/>
              </a:moveTo>
              <a:lnTo>
                <a:pt x="598282" y="25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016639" y="1617026"/>
        <a:ext cx="29914" cy="29914"/>
      </dsp:txXfrm>
    </dsp:sp>
    <dsp:sp modelId="{328B43D7-6F88-47BA-90DA-525843E3DAEF}">
      <dsp:nvSpPr>
        <dsp:cNvPr id="0" name=""/>
        <dsp:cNvSpPr/>
      </dsp:nvSpPr>
      <dsp:spPr>
        <a:xfrm>
          <a:off x="2329757" y="648071"/>
          <a:ext cx="2518442" cy="2016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</a:t>
          </a:r>
          <a:r>
            <a:rPr lang="es-ES_tradnl" sz="1600" kern="1200" baseline="0" dirty="0"/>
            <a:t> Aceptar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Recurrir en 20 días hábiles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Extinguir con 20 días/año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En caso de menoscabo en su dignidad  puede solicitar extinción con indemnización de 33 días por año</a:t>
          </a:r>
        </a:p>
      </dsp:txBody>
      <dsp:txXfrm>
        <a:off x="2388810" y="707124"/>
        <a:ext cx="2400336" cy="1898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1126-2C3F-4C1E-94A0-7FBB65D9E483}">
      <dsp:nvSpPr>
        <dsp:cNvPr id="0" name=""/>
        <dsp:cNvSpPr/>
      </dsp:nvSpPr>
      <dsp:spPr>
        <a:xfrm>
          <a:off x="48227" y="188485"/>
          <a:ext cx="1656675" cy="82833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La modificación colectiva</a:t>
          </a:r>
          <a:endParaRPr lang="es-ES" sz="1800" b="1" kern="1200" dirty="0"/>
        </a:p>
      </dsp:txBody>
      <dsp:txXfrm>
        <a:off x="72488" y="212746"/>
        <a:ext cx="1608153" cy="779815"/>
      </dsp:txXfrm>
    </dsp:sp>
    <dsp:sp modelId="{283119A3-766E-4862-8ABD-AD324D119475}">
      <dsp:nvSpPr>
        <dsp:cNvPr id="0" name=""/>
        <dsp:cNvSpPr/>
      </dsp:nvSpPr>
      <dsp:spPr>
        <a:xfrm rot="21066888">
          <a:off x="1701266" y="482519"/>
          <a:ext cx="606229" cy="146634"/>
        </a:xfrm>
        <a:custGeom>
          <a:avLst/>
          <a:gdLst/>
          <a:ahLst/>
          <a:cxnLst/>
          <a:rect l="0" t="0" r="0" b="0"/>
          <a:pathLst>
            <a:path>
              <a:moveTo>
                <a:pt x="0" y="73317"/>
              </a:moveTo>
              <a:lnTo>
                <a:pt x="606229" y="7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989225" y="540680"/>
        <a:ext cx="30311" cy="30311"/>
      </dsp:txXfrm>
    </dsp:sp>
    <dsp:sp modelId="{328B43D7-6F88-47BA-90DA-525843E3DAEF}">
      <dsp:nvSpPr>
        <dsp:cNvPr id="0" name=""/>
        <dsp:cNvSpPr/>
      </dsp:nvSpPr>
      <dsp:spPr>
        <a:xfrm>
          <a:off x="2303858" y="1214"/>
          <a:ext cx="2516523" cy="10156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 Requiere periodo de consulta de máximo 15 días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*Si no hay acuerdo, en 7 días se ejecuta y </a:t>
          </a:r>
          <a:r>
            <a:rPr lang="es-ES_tradnl" sz="1600" kern="1200" dirty="0" err="1"/>
            <a:t>rep.</a:t>
          </a:r>
          <a:r>
            <a:rPr lang="es-ES_tradnl" sz="1600" kern="1200" dirty="0"/>
            <a:t> reclamarán</a:t>
          </a:r>
        </a:p>
      </dsp:txBody>
      <dsp:txXfrm>
        <a:off x="2333604" y="30960"/>
        <a:ext cx="2457031" cy="956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38E75-E491-4382-A05B-7A222DFED1D0}">
      <dsp:nvSpPr>
        <dsp:cNvPr id="0" name=""/>
        <dsp:cNvSpPr/>
      </dsp:nvSpPr>
      <dsp:spPr>
        <a:xfrm>
          <a:off x="717528" y="2027"/>
          <a:ext cx="2366842" cy="767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1) Nacimiento hijo/a y adopción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1362" y="2027"/>
        <a:ext cx="1599174" cy="767668"/>
      </dsp:txXfrm>
    </dsp:sp>
    <dsp:sp modelId="{C34EC635-EDBD-4280-8ECA-3F0A9991AB95}">
      <dsp:nvSpPr>
        <dsp:cNvPr id="0" name=""/>
        <dsp:cNvSpPr/>
      </dsp:nvSpPr>
      <dsp:spPr>
        <a:xfrm>
          <a:off x="807815" y="843777"/>
          <a:ext cx="2362698" cy="9268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2) Por riesgo durante el embarazo o lactancia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71238" y="843777"/>
        <a:ext cx="1435853" cy="926845"/>
      </dsp:txXfrm>
    </dsp:sp>
    <dsp:sp modelId="{379B86D5-0626-448C-B816-CDE6161BD418}">
      <dsp:nvSpPr>
        <dsp:cNvPr id="0" name=""/>
        <dsp:cNvSpPr/>
      </dsp:nvSpPr>
      <dsp:spPr>
        <a:xfrm>
          <a:off x="807815" y="1844531"/>
          <a:ext cx="2370986" cy="527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3) Por excedencia 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71773" y="1844531"/>
        <a:ext cx="1843071" cy="527915"/>
      </dsp:txXfrm>
    </dsp:sp>
    <dsp:sp modelId="{778A34EC-0883-4528-81A6-E8D1EA970915}">
      <dsp:nvSpPr>
        <dsp:cNvPr id="0" name=""/>
        <dsp:cNvSpPr/>
      </dsp:nvSpPr>
      <dsp:spPr>
        <a:xfrm>
          <a:off x="807815" y="2446354"/>
          <a:ext cx="2370986" cy="527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4) ERTE por causas objetivas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71773" y="2446354"/>
        <a:ext cx="1843071" cy="527915"/>
      </dsp:txXfrm>
    </dsp:sp>
    <dsp:sp modelId="{6CDAF719-C0AF-45EB-952E-6751F5E7A6C4}">
      <dsp:nvSpPr>
        <dsp:cNvPr id="0" name=""/>
        <dsp:cNvSpPr/>
      </dsp:nvSpPr>
      <dsp:spPr>
        <a:xfrm>
          <a:off x="807815" y="3048178"/>
          <a:ext cx="2370986" cy="527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5) ERTE por fuerza mayor temporal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71773" y="3048178"/>
        <a:ext cx="1843071" cy="527915"/>
      </dsp:txXfrm>
    </dsp:sp>
    <dsp:sp modelId="{9FFF80DA-7DBB-48DC-9E5F-D46B34E39081}">
      <dsp:nvSpPr>
        <dsp:cNvPr id="0" name=""/>
        <dsp:cNvSpPr/>
      </dsp:nvSpPr>
      <dsp:spPr>
        <a:xfrm>
          <a:off x="826490" y="3609827"/>
          <a:ext cx="2370986" cy="812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Por huelga legal o cierre legal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2636" y="3609827"/>
        <a:ext cx="1558694" cy="812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DFB0-D5AC-4210-AED7-EC9C8D52E67A}">
      <dsp:nvSpPr>
        <dsp:cNvPr id="0" name=""/>
        <dsp:cNvSpPr/>
      </dsp:nvSpPr>
      <dsp:spPr>
        <a:xfrm>
          <a:off x="118066" y="2150"/>
          <a:ext cx="2232256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7) Por baja laboral (IT)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2150"/>
        <a:ext cx="1549024" cy="683232"/>
      </dsp:txXfrm>
    </dsp:sp>
    <dsp:sp modelId="{9D943B44-A1C2-4DE1-9344-6953073B8071}">
      <dsp:nvSpPr>
        <dsp:cNvPr id="0" name=""/>
        <dsp:cNvSpPr/>
      </dsp:nvSpPr>
      <dsp:spPr>
        <a:xfrm>
          <a:off x="118066" y="781034"/>
          <a:ext cx="2260917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8) Por suspensión de empleo y sueldo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781034"/>
        <a:ext cx="1577685" cy="683232"/>
      </dsp:txXfrm>
    </dsp:sp>
    <dsp:sp modelId="{C979A9A9-E3E7-4C6D-969C-2DEEAFF51E66}">
      <dsp:nvSpPr>
        <dsp:cNvPr id="0" name=""/>
        <dsp:cNvSpPr/>
      </dsp:nvSpPr>
      <dsp:spPr>
        <a:xfrm>
          <a:off x="118066" y="1559919"/>
          <a:ext cx="2209026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9) Por cargo público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1559919"/>
        <a:ext cx="1525794" cy="683232"/>
      </dsp:txXfrm>
    </dsp:sp>
    <dsp:sp modelId="{726D6885-F8F5-43DA-AEC7-DD7749E3DE82}">
      <dsp:nvSpPr>
        <dsp:cNvPr id="0" name=""/>
        <dsp:cNvSpPr/>
      </dsp:nvSpPr>
      <dsp:spPr>
        <a:xfrm>
          <a:off x="118066" y="2338804"/>
          <a:ext cx="2209026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10) Por privación de libertad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2338804"/>
        <a:ext cx="1525794" cy="683232"/>
      </dsp:txXfrm>
    </dsp:sp>
    <dsp:sp modelId="{2091EDB0-9EBE-48F2-99D2-F30D5AA4D126}">
      <dsp:nvSpPr>
        <dsp:cNvPr id="0" name=""/>
        <dsp:cNvSpPr/>
      </dsp:nvSpPr>
      <dsp:spPr>
        <a:xfrm>
          <a:off x="118066" y="3117688"/>
          <a:ext cx="2284147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11) Por victima de violencia de género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3117688"/>
        <a:ext cx="1600915" cy="683232"/>
      </dsp:txXfrm>
    </dsp:sp>
    <dsp:sp modelId="{3F8F42F4-0E2F-4092-AF28-05CC28E43213}">
      <dsp:nvSpPr>
        <dsp:cNvPr id="0" name=""/>
        <dsp:cNvSpPr/>
      </dsp:nvSpPr>
      <dsp:spPr>
        <a:xfrm>
          <a:off x="118066" y="3896573"/>
          <a:ext cx="2284147" cy="6832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12) Por mutuo acuerdo o pacto válido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9682" y="3896573"/>
        <a:ext cx="1600915" cy="683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81632" y="546278"/>
          <a:ext cx="2848424" cy="403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Régimen transitorio</a:t>
          </a:r>
        </a:p>
      </dsp:txBody>
      <dsp:txXfrm>
        <a:off x="93456" y="558102"/>
        <a:ext cx="2824776" cy="380050"/>
      </dsp:txXfrm>
    </dsp:sp>
    <dsp:sp modelId="{532BD660-D240-41E9-92C4-C0D485EBBD24}">
      <dsp:nvSpPr>
        <dsp:cNvPr id="0" name=""/>
        <dsp:cNvSpPr/>
      </dsp:nvSpPr>
      <dsp:spPr>
        <a:xfrm>
          <a:off x="320754" y="949976"/>
          <a:ext cx="91440" cy="695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5619"/>
              </a:lnTo>
              <a:lnTo>
                <a:pt x="56085" y="69561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376840" y="1037895"/>
          <a:ext cx="3606972" cy="121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Desde</a:t>
          </a:r>
          <a:r>
            <a:rPr lang="es-ES" sz="1600" b="0" kern="1200" baseline="0" dirty="0"/>
            <a:t> marzo-19 la maternidad y paternidad pasa a llamarse nacimiento de hijo o hija, y es común a ambos, si bien hay un régimen transitorio</a:t>
          </a:r>
          <a:endParaRPr lang="es-ES" sz="1600" b="0" kern="1200" dirty="0"/>
        </a:p>
      </dsp:txBody>
      <dsp:txXfrm>
        <a:off x="412438" y="1073493"/>
        <a:ext cx="3535776" cy="1144205"/>
      </dsp:txXfrm>
    </dsp:sp>
    <dsp:sp modelId="{3F8503BA-3429-4C8A-8ED5-362B2AF29F07}">
      <dsp:nvSpPr>
        <dsp:cNvPr id="0" name=""/>
        <dsp:cNvSpPr/>
      </dsp:nvSpPr>
      <dsp:spPr>
        <a:xfrm>
          <a:off x="320754" y="949976"/>
          <a:ext cx="91440" cy="1852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116"/>
              </a:lnTo>
              <a:lnTo>
                <a:pt x="56085" y="185211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27AD8-6EA1-4E10-8C61-817311C21C35}">
      <dsp:nvSpPr>
        <dsp:cNvPr id="0" name=""/>
        <dsp:cNvSpPr/>
      </dsp:nvSpPr>
      <dsp:spPr>
        <a:xfrm>
          <a:off x="376840" y="2389990"/>
          <a:ext cx="3551144" cy="824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Desde</a:t>
          </a:r>
          <a:r>
            <a:rPr lang="es-ES" sz="1600" b="0" kern="1200" baseline="0" dirty="0"/>
            <a:t> 2020 la “paternidad” será de 12 semanas, 4 ininterrumpidas después del parto</a:t>
          </a:r>
          <a:endParaRPr lang="es-ES" sz="1600" b="0" kern="1200" dirty="0"/>
        </a:p>
      </dsp:txBody>
      <dsp:txXfrm>
        <a:off x="400980" y="2414130"/>
        <a:ext cx="3502864" cy="775924"/>
      </dsp:txXfrm>
    </dsp:sp>
    <dsp:sp modelId="{10ADB90A-69B4-4874-A8D3-5FB4F35F29C3}">
      <dsp:nvSpPr>
        <dsp:cNvPr id="0" name=""/>
        <dsp:cNvSpPr/>
      </dsp:nvSpPr>
      <dsp:spPr>
        <a:xfrm>
          <a:off x="320754" y="949976"/>
          <a:ext cx="91440" cy="2678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8969"/>
              </a:lnTo>
              <a:lnTo>
                <a:pt x="56085" y="267896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E47C6-C1D1-46BB-B63D-D042B8C4A59B}">
      <dsp:nvSpPr>
        <dsp:cNvPr id="0" name=""/>
        <dsp:cNvSpPr/>
      </dsp:nvSpPr>
      <dsp:spPr>
        <a:xfrm>
          <a:off x="376840" y="3342230"/>
          <a:ext cx="3521419" cy="573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Y desde 2021 ya será de 16 semanas, </a:t>
          </a:r>
          <a:r>
            <a:rPr lang="es-ES" sz="1600" b="0" kern="1200" dirty="0" err="1"/>
            <a:t>igulándose</a:t>
          </a:r>
          <a:r>
            <a:rPr lang="es-ES" sz="1600" b="0" kern="1200" dirty="0"/>
            <a:t> a la “maternidad”</a:t>
          </a:r>
        </a:p>
      </dsp:txBody>
      <dsp:txXfrm>
        <a:off x="393635" y="3359025"/>
        <a:ext cx="3487829" cy="539842"/>
      </dsp:txXfrm>
    </dsp:sp>
    <dsp:sp modelId="{6F7F85A2-6055-4200-8AA6-04BD9AD9A7B5}">
      <dsp:nvSpPr>
        <dsp:cNvPr id="0" name=""/>
        <dsp:cNvSpPr/>
      </dsp:nvSpPr>
      <dsp:spPr>
        <a:xfrm>
          <a:off x="366474" y="949976"/>
          <a:ext cx="104931" cy="3595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5919"/>
              </a:lnTo>
              <a:lnTo>
                <a:pt x="104931" y="359591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CBE42-2D46-474B-B464-D24CF10F15D0}">
      <dsp:nvSpPr>
        <dsp:cNvPr id="0" name=""/>
        <dsp:cNvSpPr/>
      </dsp:nvSpPr>
      <dsp:spPr>
        <a:xfrm>
          <a:off x="471405" y="4188708"/>
          <a:ext cx="3536045" cy="714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En 2020 la madre puede ceder hasta 2 semanas al padre</a:t>
          </a:r>
        </a:p>
      </dsp:txBody>
      <dsp:txXfrm>
        <a:off x="492328" y="4209631"/>
        <a:ext cx="3494199" cy="6725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8425-B058-4B86-B19F-7FBD7A1973D8}">
      <dsp:nvSpPr>
        <dsp:cNvPr id="0" name=""/>
        <dsp:cNvSpPr/>
      </dsp:nvSpPr>
      <dsp:spPr>
        <a:xfrm>
          <a:off x="0" y="5101330"/>
          <a:ext cx="879089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B5CD4-E0FE-4A9D-A6BD-3951B2EC11DE}">
      <dsp:nvSpPr>
        <dsp:cNvPr id="0" name=""/>
        <dsp:cNvSpPr/>
      </dsp:nvSpPr>
      <dsp:spPr>
        <a:xfrm>
          <a:off x="0" y="4074168"/>
          <a:ext cx="879089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D15A5-A159-421C-AA55-D8DC9A2ED834}">
      <dsp:nvSpPr>
        <dsp:cNvPr id="0" name=""/>
        <dsp:cNvSpPr/>
      </dsp:nvSpPr>
      <dsp:spPr>
        <a:xfrm>
          <a:off x="-35717" y="2527690"/>
          <a:ext cx="879089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5FF43-5764-4F2A-A6A4-59FA56C234ED}">
      <dsp:nvSpPr>
        <dsp:cNvPr id="0" name=""/>
        <dsp:cNvSpPr/>
      </dsp:nvSpPr>
      <dsp:spPr>
        <a:xfrm>
          <a:off x="-35717" y="917261"/>
          <a:ext cx="879089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BA00A-31B6-41BC-BE82-7213AB59FFCD}">
      <dsp:nvSpPr>
        <dsp:cNvPr id="0" name=""/>
        <dsp:cNvSpPr/>
      </dsp:nvSpPr>
      <dsp:spPr>
        <a:xfrm>
          <a:off x="1886535" y="130415"/>
          <a:ext cx="7037395" cy="78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</a:t>
          </a:r>
          <a:r>
            <a:rPr lang="es-ES_tradnl" sz="1600" b="0" kern="1200" dirty="0"/>
            <a:t>Cuando trabajo se designa para un cargo público, o sindical provincial o superior  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</a:t>
          </a:r>
          <a:r>
            <a:rPr lang="es-ES_tradnl" sz="1600" b="0" kern="1200" dirty="0"/>
            <a:t>Duración la misma del cargo</a:t>
          </a:r>
          <a:endParaRPr lang="es-ES" sz="1600" b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</a:t>
          </a:r>
          <a:r>
            <a:rPr lang="es-ES_tradnl" sz="1600" b="0" kern="1200" dirty="0"/>
            <a:t>Reserva de puesto y computa para antigüedad</a:t>
          </a:r>
          <a:endParaRPr lang="es-ES" sz="1600" b="0" kern="1200" dirty="0"/>
        </a:p>
      </dsp:txBody>
      <dsp:txXfrm>
        <a:off x="1886535" y="130415"/>
        <a:ext cx="7037395" cy="787706"/>
      </dsp:txXfrm>
    </dsp:sp>
    <dsp:sp modelId="{B9B69473-B6E2-4927-ABB8-DA8B6A368D57}">
      <dsp:nvSpPr>
        <dsp:cNvPr id="0" name=""/>
        <dsp:cNvSpPr/>
      </dsp:nvSpPr>
      <dsp:spPr>
        <a:xfrm>
          <a:off x="0" y="87015"/>
          <a:ext cx="1801582" cy="70532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Forzosa</a:t>
          </a:r>
          <a:endParaRPr lang="es-ES" sz="1800" b="1" kern="1200" dirty="0"/>
        </a:p>
      </dsp:txBody>
      <dsp:txXfrm>
        <a:off x="34437" y="121452"/>
        <a:ext cx="1732708" cy="670886"/>
      </dsp:txXfrm>
    </dsp:sp>
    <dsp:sp modelId="{A6D9025A-87C8-4663-9F5D-6CEB9420B3DB}">
      <dsp:nvSpPr>
        <dsp:cNvPr id="0" name=""/>
        <dsp:cNvSpPr/>
      </dsp:nvSpPr>
      <dsp:spPr>
        <a:xfrm>
          <a:off x="1853749" y="848859"/>
          <a:ext cx="7037395" cy="158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Cuidado de cada menor de 3 años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Duración máx.  hasta cumplir los 3 años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Reserva de puesto primer año. El 2º y 3º reserva puesto de grupo profesional. Si      lo piden padre y madre a la vez se amplía la reserva de puesto a 18 meses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Computa para antigüedad y derecho a cursos de formación</a:t>
          </a:r>
        </a:p>
      </dsp:txBody>
      <dsp:txXfrm>
        <a:off x="1853749" y="848859"/>
        <a:ext cx="7037395" cy="1585780"/>
      </dsp:txXfrm>
    </dsp:sp>
    <dsp:sp modelId="{82907423-E806-4628-A43C-EB4471D111B6}">
      <dsp:nvSpPr>
        <dsp:cNvPr id="0" name=""/>
        <dsp:cNvSpPr/>
      </dsp:nvSpPr>
      <dsp:spPr>
        <a:xfrm>
          <a:off x="0" y="1333674"/>
          <a:ext cx="1820324" cy="7739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Por cuidado de hijos o hijas</a:t>
          </a:r>
          <a:endParaRPr lang="es-ES" sz="1800" b="1" kern="1200" dirty="0"/>
        </a:p>
      </dsp:txBody>
      <dsp:txXfrm>
        <a:off x="37790" y="1371464"/>
        <a:ext cx="1744744" cy="736207"/>
      </dsp:txXfrm>
    </dsp:sp>
    <dsp:sp modelId="{8CFEF97F-2B13-4393-B06A-A0DA92E648D2}">
      <dsp:nvSpPr>
        <dsp:cNvPr id="0" name=""/>
        <dsp:cNvSpPr/>
      </dsp:nvSpPr>
      <dsp:spPr>
        <a:xfrm>
          <a:off x="1900391" y="2718845"/>
          <a:ext cx="6505265" cy="1324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Familiar hasta 2º grado, que por edad, accidente o enfermedad no pueda valerse por sí mismo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Duración  máx. 2 años. Reserva de puesto primer año y segundo de su grupo profesional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Computa antigüedad y derecho asistencia cursos de formación</a:t>
          </a:r>
          <a:endParaRPr lang="es-ES" sz="1600" b="0" kern="1200" dirty="0"/>
        </a:p>
      </dsp:txBody>
      <dsp:txXfrm>
        <a:off x="1900391" y="2718845"/>
        <a:ext cx="6505265" cy="1324564"/>
      </dsp:txXfrm>
    </dsp:sp>
    <dsp:sp modelId="{ED95B446-FF4C-4C50-B665-979AE4D787DF}">
      <dsp:nvSpPr>
        <dsp:cNvPr id="0" name=""/>
        <dsp:cNvSpPr/>
      </dsp:nvSpPr>
      <dsp:spPr>
        <a:xfrm>
          <a:off x="3268" y="2837131"/>
          <a:ext cx="1820324" cy="10879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Por cuidado de familiares</a:t>
          </a:r>
          <a:endParaRPr lang="es-ES" sz="1800" b="1" kern="1200" dirty="0"/>
        </a:p>
      </dsp:txBody>
      <dsp:txXfrm>
        <a:off x="56389" y="2890252"/>
        <a:ext cx="1714082" cy="1034870"/>
      </dsp:txXfrm>
    </dsp:sp>
    <dsp:sp modelId="{1315D7A8-D247-4375-A9F4-75F43D6903C9}">
      <dsp:nvSpPr>
        <dsp:cNvPr id="0" name=""/>
        <dsp:cNvSpPr/>
      </dsp:nvSpPr>
      <dsp:spPr>
        <a:xfrm>
          <a:off x="1950157" y="4014719"/>
          <a:ext cx="6505265" cy="108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Voluntad del trabajador con al menos un año de antigüedad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Duración mín. 4 meses y máx. 5 años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>
              <a:sym typeface="Wingdings" panose="05000000000000000000" pitchFamily="2" charset="2"/>
            </a:rPr>
            <a:t> No reserva de puesto , solo </a:t>
          </a:r>
          <a:r>
            <a:rPr lang="es-ES_tradnl" sz="1600" b="0" kern="1200" dirty="0" err="1">
              <a:sym typeface="Wingdings" panose="05000000000000000000" pitchFamily="2" charset="2"/>
            </a:rPr>
            <a:t>dº</a:t>
          </a:r>
          <a:r>
            <a:rPr lang="es-ES_tradnl" sz="1600" b="0" kern="1200" dirty="0">
              <a:sym typeface="Wingdings" panose="05000000000000000000" pitchFamily="2" charset="2"/>
            </a:rPr>
            <a:t> reingreso si ha vacante. No antigüedad.</a:t>
          </a:r>
          <a:endParaRPr lang="es-ES" sz="1600" b="0" kern="1200" dirty="0"/>
        </a:p>
      </dsp:txBody>
      <dsp:txXfrm>
        <a:off x="1950157" y="4014719"/>
        <a:ext cx="6505265" cy="1087991"/>
      </dsp:txXfrm>
    </dsp:sp>
    <dsp:sp modelId="{E05845B4-F6CF-4635-90E1-5A06B8AFC977}">
      <dsp:nvSpPr>
        <dsp:cNvPr id="0" name=""/>
        <dsp:cNvSpPr/>
      </dsp:nvSpPr>
      <dsp:spPr>
        <a:xfrm>
          <a:off x="12502" y="4271339"/>
          <a:ext cx="1820324" cy="689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Voluntaria</a:t>
          </a:r>
          <a:endParaRPr lang="es-ES" sz="1800" b="1" kern="1200" dirty="0"/>
        </a:p>
      </dsp:txBody>
      <dsp:txXfrm>
        <a:off x="46181" y="4305018"/>
        <a:ext cx="1752966" cy="6561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E7A15-DB1F-4BAA-8E20-75EFE9E0B8C8}">
      <dsp:nvSpPr>
        <dsp:cNvPr id="0" name=""/>
        <dsp:cNvSpPr/>
      </dsp:nvSpPr>
      <dsp:spPr>
        <a:xfrm>
          <a:off x="56489" y="4767380"/>
          <a:ext cx="828092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34D3-178D-410C-BADA-2B0FD652D3C0}">
      <dsp:nvSpPr>
        <dsp:cNvPr id="0" name=""/>
        <dsp:cNvSpPr/>
      </dsp:nvSpPr>
      <dsp:spPr>
        <a:xfrm>
          <a:off x="0" y="2520279"/>
          <a:ext cx="828092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AE3CC-5DA6-4023-9E9F-028490D6AFE6}">
      <dsp:nvSpPr>
        <dsp:cNvPr id="0" name=""/>
        <dsp:cNvSpPr/>
      </dsp:nvSpPr>
      <dsp:spPr>
        <a:xfrm>
          <a:off x="0" y="1440159"/>
          <a:ext cx="828092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8C57-3E11-4C54-AF5A-EB89B89E042D}">
      <dsp:nvSpPr>
        <dsp:cNvPr id="0" name=""/>
        <dsp:cNvSpPr/>
      </dsp:nvSpPr>
      <dsp:spPr>
        <a:xfrm>
          <a:off x="0" y="541875"/>
          <a:ext cx="828092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3097-4778-4BC7-906E-5595783E8C0E}">
      <dsp:nvSpPr>
        <dsp:cNvPr id="0" name=""/>
        <dsp:cNvSpPr/>
      </dsp:nvSpPr>
      <dsp:spPr>
        <a:xfrm>
          <a:off x="2153039" y="479"/>
          <a:ext cx="6127880" cy="541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b="0" kern="1200" dirty="0"/>
        </a:p>
      </dsp:txBody>
      <dsp:txXfrm>
        <a:off x="2153039" y="479"/>
        <a:ext cx="6127880" cy="541396"/>
      </dsp:txXfrm>
    </dsp:sp>
    <dsp:sp modelId="{10D07EEB-252C-4649-9E28-BA2CBBC3B329}">
      <dsp:nvSpPr>
        <dsp:cNvPr id="0" name=""/>
        <dsp:cNvSpPr/>
      </dsp:nvSpPr>
      <dsp:spPr>
        <a:xfrm>
          <a:off x="5919501" y="76716"/>
          <a:ext cx="2153039" cy="41143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Dimisión</a:t>
          </a:r>
          <a:endParaRPr lang="es-ES" sz="1800" b="1" kern="1200" dirty="0"/>
        </a:p>
      </dsp:txBody>
      <dsp:txXfrm>
        <a:off x="5939589" y="96804"/>
        <a:ext cx="2112863" cy="391346"/>
      </dsp:txXfrm>
    </dsp:sp>
    <dsp:sp modelId="{4F3B2E62-20C7-41AC-B8B7-3784AC224CD3}">
      <dsp:nvSpPr>
        <dsp:cNvPr id="0" name=""/>
        <dsp:cNvSpPr/>
      </dsp:nvSpPr>
      <dsp:spPr>
        <a:xfrm>
          <a:off x="0" y="541875"/>
          <a:ext cx="8280920" cy="108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Trabajador puede irse voluntariamente preavisando con antelación según convenio</a:t>
          </a:r>
          <a:endParaRPr lang="es-ES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No cobra indemnización ni tiene derecho a desempleo</a:t>
          </a:r>
          <a:endParaRPr lang="es-ES" b="0" kern="1200" dirty="0"/>
        </a:p>
      </dsp:txBody>
      <dsp:txXfrm>
        <a:off x="0" y="541875"/>
        <a:ext cx="8280920" cy="1082955"/>
      </dsp:txXfrm>
    </dsp:sp>
    <dsp:sp modelId="{06375FB3-C248-4D30-A07C-96C9FB42C616}">
      <dsp:nvSpPr>
        <dsp:cNvPr id="0" name=""/>
        <dsp:cNvSpPr/>
      </dsp:nvSpPr>
      <dsp:spPr>
        <a:xfrm>
          <a:off x="2153039" y="898764"/>
          <a:ext cx="6127880" cy="541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dirty="0"/>
        </a:p>
      </dsp:txBody>
      <dsp:txXfrm>
        <a:off x="2153039" y="898764"/>
        <a:ext cx="6127880" cy="541396"/>
      </dsp:txXfrm>
    </dsp:sp>
    <dsp:sp modelId="{D3604682-AD51-4C6C-9A83-DAA80BFDF60F}">
      <dsp:nvSpPr>
        <dsp:cNvPr id="0" name=""/>
        <dsp:cNvSpPr/>
      </dsp:nvSpPr>
      <dsp:spPr>
        <a:xfrm>
          <a:off x="5919501" y="1022963"/>
          <a:ext cx="2153039" cy="36766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Abandono</a:t>
          </a:r>
          <a:endParaRPr lang="es-ES" sz="1800" b="1" kern="1200" dirty="0"/>
        </a:p>
      </dsp:txBody>
      <dsp:txXfrm>
        <a:off x="5937452" y="1040914"/>
        <a:ext cx="2117137" cy="349716"/>
      </dsp:txXfrm>
    </dsp:sp>
    <dsp:sp modelId="{5A470DCD-4556-42C6-A788-B7125D16F5DE}">
      <dsp:nvSpPr>
        <dsp:cNvPr id="0" name=""/>
        <dsp:cNvSpPr/>
      </dsp:nvSpPr>
      <dsp:spPr>
        <a:xfrm>
          <a:off x="0" y="1440160"/>
          <a:ext cx="8280920" cy="108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Parecido a la dimisión  pero sin preaviso del trabajador (un día no vuelve más)</a:t>
          </a:r>
          <a:endParaRPr lang="es-ES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El empresario puede pedir daños y perjuicios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</dsp:txBody>
      <dsp:txXfrm>
        <a:off x="0" y="1440160"/>
        <a:ext cx="8280920" cy="1082955"/>
      </dsp:txXfrm>
    </dsp:sp>
    <dsp:sp modelId="{DBEABE25-7E44-4015-A77A-5E646975F063}">
      <dsp:nvSpPr>
        <dsp:cNvPr id="0" name=""/>
        <dsp:cNvSpPr/>
      </dsp:nvSpPr>
      <dsp:spPr>
        <a:xfrm>
          <a:off x="0" y="2520280"/>
          <a:ext cx="8280911" cy="1115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Incumplimiento grave de la empresa por: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Falta de pago o retrasos continuados (jurisprudencia entiende que necesita 3 meses)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Modificación sustancial del contrato  que provoque un menoscabo de su dignidad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Otros: no readmitir, acoso laboral…</a:t>
          </a:r>
          <a:endParaRPr lang="es-ES" sz="1600" kern="1200" dirty="0"/>
        </a:p>
      </dsp:txBody>
      <dsp:txXfrm>
        <a:off x="0" y="2520280"/>
        <a:ext cx="8280911" cy="1115867"/>
      </dsp:txXfrm>
    </dsp:sp>
    <dsp:sp modelId="{662E57B4-5A9A-489E-A938-C7E5D2B1F666}">
      <dsp:nvSpPr>
        <dsp:cNvPr id="0" name=""/>
        <dsp:cNvSpPr/>
      </dsp:nvSpPr>
      <dsp:spPr>
        <a:xfrm>
          <a:off x="2415695" y="2088229"/>
          <a:ext cx="5736622" cy="3973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Incumplimiento grave de la empresa</a:t>
          </a:r>
          <a:endParaRPr lang="es-ES" sz="1800" b="1" kern="1200" dirty="0"/>
        </a:p>
      </dsp:txBody>
      <dsp:txXfrm>
        <a:off x="2435097" y="2107631"/>
        <a:ext cx="5697818" cy="377977"/>
      </dsp:txXfrm>
    </dsp:sp>
    <dsp:sp modelId="{F24D0CE2-AD98-419E-8824-4F819A8FAE22}">
      <dsp:nvSpPr>
        <dsp:cNvPr id="0" name=""/>
        <dsp:cNvSpPr/>
      </dsp:nvSpPr>
      <dsp:spPr>
        <a:xfrm>
          <a:off x="0" y="3672399"/>
          <a:ext cx="8280920" cy="283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Procedimiento: el trabajador lo solicita al Juzgado, mientras tanto trabaja (pero Tribunal Supremo interpreta desde 13-9-17 que no está obligado a seguir trabajando y puede pedir la baja).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Indemnización: si gana el juicio recibirá 33 días por año trabajado (ver 45 días antes de feb-2012)</a:t>
          </a:r>
          <a:endParaRPr lang="es-ES" sz="1600" kern="1200" dirty="0"/>
        </a:p>
      </dsp:txBody>
      <dsp:txXfrm>
        <a:off x="0" y="3672399"/>
        <a:ext cx="8280920" cy="283929"/>
      </dsp:txXfrm>
    </dsp:sp>
    <dsp:sp modelId="{0EB5407E-F5EE-46F0-B899-B3EC2C25034A}">
      <dsp:nvSpPr>
        <dsp:cNvPr id="0" name=""/>
        <dsp:cNvSpPr/>
      </dsp:nvSpPr>
      <dsp:spPr>
        <a:xfrm>
          <a:off x="0" y="4608511"/>
          <a:ext cx="8280911" cy="541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kern="1200" dirty="0"/>
            <a:t>Tendrá derecho a finalizar el contrato sin cobrar indemnización, pero tendrá desempleo</a:t>
          </a:r>
          <a:endParaRPr lang="es-ES" sz="1600" b="0" kern="1200" dirty="0"/>
        </a:p>
      </dsp:txBody>
      <dsp:txXfrm>
        <a:off x="0" y="4608511"/>
        <a:ext cx="8280911" cy="541396"/>
      </dsp:txXfrm>
    </dsp:sp>
    <dsp:sp modelId="{56F551BF-B915-4559-871A-AD6DAF3968B6}">
      <dsp:nvSpPr>
        <dsp:cNvPr id="0" name=""/>
        <dsp:cNvSpPr/>
      </dsp:nvSpPr>
      <dsp:spPr>
        <a:xfrm>
          <a:off x="2607138" y="4407339"/>
          <a:ext cx="5540975" cy="35905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Víctima de violencia de género</a:t>
          </a:r>
          <a:endParaRPr lang="es-ES" sz="1800" b="1" kern="1200" dirty="0"/>
        </a:p>
      </dsp:txBody>
      <dsp:txXfrm>
        <a:off x="2624669" y="4424870"/>
        <a:ext cx="5505913" cy="3415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30D36-1731-4682-98BD-8C94EC349E80}">
      <dsp:nvSpPr>
        <dsp:cNvPr id="0" name=""/>
        <dsp:cNvSpPr/>
      </dsp:nvSpPr>
      <dsp:spPr>
        <a:xfrm>
          <a:off x="4365396" y="432580"/>
          <a:ext cx="91440" cy="1894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4930"/>
              </a:lnTo>
              <a:lnTo>
                <a:pt x="135619" y="189493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8A29C-B42F-40A0-BBBE-A104FE7E0258}">
      <dsp:nvSpPr>
        <dsp:cNvPr id="0" name=""/>
        <dsp:cNvSpPr/>
      </dsp:nvSpPr>
      <dsp:spPr>
        <a:xfrm>
          <a:off x="4365396" y="432580"/>
          <a:ext cx="91440" cy="749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9295"/>
              </a:lnTo>
              <a:lnTo>
                <a:pt x="131517" y="74929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3CC53-FDB4-448C-9428-5525FAE1E091}">
      <dsp:nvSpPr>
        <dsp:cNvPr id="0" name=""/>
        <dsp:cNvSpPr/>
      </dsp:nvSpPr>
      <dsp:spPr>
        <a:xfrm>
          <a:off x="2661223" y="432580"/>
          <a:ext cx="1749892" cy="547474"/>
        </a:xfrm>
        <a:custGeom>
          <a:avLst/>
          <a:gdLst/>
          <a:ahLst/>
          <a:cxnLst/>
          <a:rect l="0" t="0" r="0" b="0"/>
          <a:pathLst>
            <a:path>
              <a:moveTo>
                <a:pt x="1749892" y="0"/>
              </a:moveTo>
              <a:lnTo>
                <a:pt x="1749892" y="547474"/>
              </a:lnTo>
              <a:lnTo>
                <a:pt x="0" y="5474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9FE28-5C01-4B6A-8E7A-3931FC2AADA9}">
      <dsp:nvSpPr>
        <dsp:cNvPr id="0" name=""/>
        <dsp:cNvSpPr/>
      </dsp:nvSpPr>
      <dsp:spPr>
        <a:xfrm>
          <a:off x="4411116" y="432580"/>
          <a:ext cx="3996755" cy="25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93"/>
              </a:lnTo>
              <a:lnTo>
                <a:pt x="3996755" y="2464793"/>
              </a:lnTo>
              <a:lnTo>
                <a:pt x="3996755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C3CF9-17BF-410D-9CA6-6BCC3928E0F7}">
      <dsp:nvSpPr>
        <dsp:cNvPr id="0" name=""/>
        <dsp:cNvSpPr/>
      </dsp:nvSpPr>
      <dsp:spPr>
        <a:xfrm>
          <a:off x="4411116" y="432580"/>
          <a:ext cx="2808957" cy="25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93"/>
              </a:lnTo>
              <a:lnTo>
                <a:pt x="2808957" y="2464793"/>
              </a:lnTo>
              <a:lnTo>
                <a:pt x="2808957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21BF4-0B33-47D3-8B74-EEEFBCCC48DF}">
      <dsp:nvSpPr>
        <dsp:cNvPr id="0" name=""/>
        <dsp:cNvSpPr/>
      </dsp:nvSpPr>
      <dsp:spPr>
        <a:xfrm>
          <a:off x="4411116" y="432580"/>
          <a:ext cx="1416760" cy="25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93"/>
              </a:lnTo>
              <a:lnTo>
                <a:pt x="1416760" y="2464793"/>
              </a:lnTo>
              <a:lnTo>
                <a:pt x="1416760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1306-71F1-46AB-B3AB-DB9EC6B522DE}">
      <dsp:nvSpPr>
        <dsp:cNvPr id="0" name=""/>
        <dsp:cNvSpPr/>
      </dsp:nvSpPr>
      <dsp:spPr>
        <a:xfrm>
          <a:off x="4411116" y="432580"/>
          <a:ext cx="157545" cy="25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93"/>
              </a:lnTo>
              <a:lnTo>
                <a:pt x="157545" y="2464793"/>
              </a:lnTo>
              <a:lnTo>
                <a:pt x="157545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4C45-5291-4368-BC2D-2C1551CED081}">
      <dsp:nvSpPr>
        <dsp:cNvPr id="0" name=""/>
        <dsp:cNvSpPr/>
      </dsp:nvSpPr>
      <dsp:spPr>
        <a:xfrm>
          <a:off x="3429735" y="432580"/>
          <a:ext cx="981380" cy="2550591"/>
        </a:xfrm>
        <a:custGeom>
          <a:avLst/>
          <a:gdLst/>
          <a:ahLst/>
          <a:cxnLst/>
          <a:rect l="0" t="0" r="0" b="0"/>
          <a:pathLst>
            <a:path>
              <a:moveTo>
                <a:pt x="981380" y="0"/>
              </a:moveTo>
              <a:lnTo>
                <a:pt x="981380" y="2464793"/>
              </a:lnTo>
              <a:lnTo>
                <a:pt x="0" y="2464793"/>
              </a:lnTo>
              <a:lnTo>
                <a:pt x="0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BDE94-90A1-40C1-9A6B-858AEEB117F8}">
      <dsp:nvSpPr>
        <dsp:cNvPr id="0" name=""/>
        <dsp:cNvSpPr/>
      </dsp:nvSpPr>
      <dsp:spPr>
        <a:xfrm>
          <a:off x="2063514" y="432580"/>
          <a:ext cx="2347601" cy="2550591"/>
        </a:xfrm>
        <a:custGeom>
          <a:avLst/>
          <a:gdLst/>
          <a:ahLst/>
          <a:cxnLst/>
          <a:rect l="0" t="0" r="0" b="0"/>
          <a:pathLst>
            <a:path>
              <a:moveTo>
                <a:pt x="2347601" y="0"/>
              </a:moveTo>
              <a:lnTo>
                <a:pt x="2347601" y="2464793"/>
              </a:lnTo>
              <a:lnTo>
                <a:pt x="0" y="2464793"/>
              </a:lnTo>
              <a:lnTo>
                <a:pt x="0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D0ABC-929A-4338-B43C-39959BF704C3}">
      <dsp:nvSpPr>
        <dsp:cNvPr id="0" name=""/>
        <dsp:cNvSpPr/>
      </dsp:nvSpPr>
      <dsp:spPr>
        <a:xfrm>
          <a:off x="597882" y="432580"/>
          <a:ext cx="3813233" cy="2550591"/>
        </a:xfrm>
        <a:custGeom>
          <a:avLst/>
          <a:gdLst/>
          <a:ahLst/>
          <a:cxnLst/>
          <a:rect l="0" t="0" r="0" b="0"/>
          <a:pathLst>
            <a:path>
              <a:moveTo>
                <a:pt x="3813233" y="0"/>
              </a:moveTo>
              <a:lnTo>
                <a:pt x="3813233" y="2464793"/>
              </a:lnTo>
              <a:lnTo>
                <a:pt x="0" y="2464793"/>
              </a:lnTo>
              <a:lnTo>
                <a:pt x="0" y="25505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DBE5F-5C54-47D3-8D99-09A4E082E5C0}">
      <dsp:nvSpPr>
        <dsp:cNvPr id="0" name=""/>
        <dsp:cNvSpPr/>
      </dsp:nvSpPr>
      <dsp:spPr>
        <a:xfrm>
          <a:off x="3018898" y="103022"/>
          <a:ext cx="2784435" cy="329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A) Despido disciplinario</a:t>
          </a:r>
          <a:endParaRPr lang="es-ES" sz="2000" b="1" kern="1200" dirty="0"/>
        </a:p>
      </dsp:txBody>
      <dsp:txXfrm>
        <a:off x="3018898" y="103022"/>
        <a:ext cx="2784435" cy="329557"/>
      </dsp:txXfrm>
    </dsp:sp>
    <dsp:sp modelId="{3D0D02EA-CBDF-46CF-A72B-4FE977672AFD}">
      <dsp:nvSpPr>
        <dsp:cNvPr id="0" name=""/>
        <dsp:cNvSpPr/>
      </dsp:nvSpPr>
      <dsp:spPr>
        <a:xfrm>
          <a:off x="5799" y="2983171"/>
          <a:ext cx="1184166" cy="8836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Asistencia o puntualidad</a:t>
          </a:r>
          <a:endParaRPr lang="es-ES" sz="1800" b="0" kern="1200" dirty="0"/>
        </a:p>
      </dsp:txBody>
      <dsp:txXfrm>
        <a:off x="5799" y="2983171"/>
        <a:ext cx="1184166" cy="883652"/>
      </dsp:txXfrm>
    </dsp:sp>
    <dsp:sp modelId="{5C686E58-385E-44AD-A842-4BCDB7699C7C}">
      <dsp:nvSpPr>
        <dsp:cNvPr id="0" name=""/>
        <dsp:cNvSpPr/>
      </dsp:nvSpPr>
      <dsp:spPr>
        <a:xfrm>
          <a:off x="1361561" y="2983171"/>
          <a:ext cx="1403906" cy="7578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Indisciplina desobediencia</a:t>
          </a:r>
          <a:endParaRPr lang="es-ES" sz="1800" b="0" kern="1200" dirty="0"/>
        </a:p>
      </dsp:txBody>
      <dsp:txXfrm>
        <a:off x="1361561" y="2983171"/>
        <a:ext cx="1403906" cy="757897"/>
      </dsp:txXfrm>
    </dsp:sp>
    <dsp:sp modelId="{3753544E-F0FA-4AEF-B1FE-E87A81EF471C}">
      <dsp:nvSpPr>
        <dsp:cNvPr id="0" name=""/>
        <dsp:cNvSpPr/>
      </dsp:nvSpPr>
      <dsp:spPr>
        <a:xfrm>
          <a:off x="2937063" y="2983171"/>
          <a:ext cx="985343" cy="8593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Ofensas verbales o físicas</a:t>
          </a:r>
          <a:endParaRPr lang="es-ES" sz="1800" b="0" kern="1200" dirty="0"/>
        </a:p>
      </dsp:txBody>
      <dsp:txXfrm>
        <a:off x="2937063" y="2983171"/>
        <a:ext cx="985343" cy="859323"/>
      </dsp:txXfrm>
    </dsp:sp>
    <dsp:sp modelId="{102AA8B5-5BBD-4062-89A2-B554CC8F2EEB}">
      <dsp:nvSpPr>
        <dsp:cNvPr id="0" name=""/>
        <dsp:cNvSpPr/>
      </dsp:nvSpPr>
      <dsp:spPr>
        <a:xfrm>
          <a:off x="4094003" y="2983171"/>
          <a:ext cx="949316" cy="108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Abuso de confianza</a:t>
          </a:r>
          <a:endParaRPr lang="es-ES" sz="1800" b="0" kern="1200" dirty="0"/>
        </a:p>
      </dsp:txBody>
      <dsp:txXfrm>
        <a:off x="4094003" y="2983171"/>
        <a:ext cx="949316" cy="1088223"/>
      </dsp:txXfrm>
    </dsp:sp>
    <dsp:sp modelId="{91854E3F-5E6C-459C-9B0D-D01C0D4CB6CF}">
      <dsp:nvSpPr>
        <dsp:cNvPr id="0" name=""/>
        <dsp:cNvSpPr/>
      </dsp:nvSpPr>
      <dsp:spPr>
        <a:xfrm>
          <a:off x="5214916" y="2983171"/>
          <a:ext cx="1225921" cy="13809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Disminución continuada y voluntaria rendimiento</a:t>
          </a:r>
          <a:endParaRPr lang="es-ES" sz="1800" b="0" kern="1200" dirty="0"/>
        </a:p>
      </dsp:txBody>
      <dsp:txXfrm>
        <a:off x="5214916" y="2983171"/>
        <a:ext cx="1225921" cy="1380904"/>
      </dsp:txXfrm>
    </dsp:sp>
    <dsp:sp modelId="{29D7D71B-1488-43B3-878D-4002516AA269}">
      <dsp:nvSpPr>
        <dsp:cNvPr id="0" name=""/>
        <dsp:cNvSpPr/>
      </dsp:nvSpPr>
      <dsp:spPr>
        <a:xfrm>
          <a:off x="6612432" y="2983171"/>
          <a:ext cx="1215282" cy="789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Embriaguez o toxicomanía</a:t>
          </a:r>
          <a:endParaRPr lang="es-ES" sz="1800" b="0" kern="1200" dirty="0"/>
        </a:p>
      </dsp:txBody>
      <dsp:txXfrm>
        <a:off x="6612432" y="2983171"/>
        <a:ext cx="1215282" cy="789806"/>
      </dsp:txXfrm>
    </dsp:sp>
    <dsp:sp modelId="{D4CD2F81-0DBB-40FD-826C-F4AEEB65F205}">
      <dsp:nvSpPr>
        <dsp:cNvPr id="0" name=""/>
        <dsp:cNvSpPr/>
      </dsp:nvSpPr>
      <dsp:spPr>
        <a:xfrm>
          <a:off x="7999310" y="2983171"/>
          <a:ext cx="817122" cy="4085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Acoso</a:t>
          </a:r>
          <a:endParaRPr lang="es-ES" sz="1800" b="0" kern="1200" dirty="0"/>
        </a:p>
      </dsp:txBody>
      <dsp:txXfrm>
        <a:off x="7999310" y="2983171"/>
        <a:ext cx="817122" cy="408561"/>
      </dsp:txXfrm>
    </dsp:sp>
    <dsp:sp modelId="{CBDA4A26-4970-464F-80DB-44D5D530C561}">
      <dsp:nvSpPr>
        <dsp:cNvPr id="0" name=""/>
        <dsp:cNvSpPr/>
      </dsp:nvSpPr>
      <dsp:spPr>
        <a:xfrm>
          <a:off x="965367" y="604176"/>
          <a:ext cx="1695856" cy="751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Incumplimiento grave y culpable del trabajador</a:t>
          </a:r>
          <a:endParaRPr lang="es-ES" sz="1800" b="0" kern="1200" dirty="0"/>
        </a:p>
      </dsp:txBody>
      <dsp:txXfrm>
        <a:off x="965367" y="604176"/>
        <a:ext cx="1695856" cy="751756"/>
      </dsp:txXfrm>
    </dsp:sp>
    <dsp:sp modelId="{4D538405-13DA-4BFE-B061-F68E89978744}">
      <dsp:nvSpPr>
        <dsp:cNvPr id="0" name=""/>
        <dsp:cNvSpPr/>
      </dsp:nvSpPr>
      <dsp:spPr>
        <a:xfrm>
          <a:off x="4496914" y="604176"/>
          <a:ext cx="1478542" cy="1155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El trabajador no va ha tener derecho a indemnización</a:t>
          </a:r>
          <a:endParaRPr lang="es-ES" sz="1800" b="0" kern="1200" dirty="0"/>
        </a:p>
      </dsp:txBody>
      <dsp:txXfrm>
        <a:off x="4496914" y="604176"/>
        <a:ext cx="1478542" cy="1155399"/>
      </dsp:txXfrm>
    </dsp:sp>
    <dsp:sp modelId="{5FB3CE2A-EC33-4971-81F9-AFF91FE60281}">
      <dsp:nvSpPr>
        <dsp:cNvPr id="0" name=""/>
        <dsp:cNvSpPr/>
      </dsp:nvSpPr>
      <dsp:spPr>
        <a:xfrm>
          <a:off x="4501016" y="1887308"/>
          <a:ext cx="3359951" cy="8804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kern="1200" dirty="0"/>
            <a:t>Requisitos </a:t>
          </a:r>
          <a:r>
            <a:rPr lang="es-ES_tradnl" sz="1800" b="0" kern="1200" dirty="0">
              <a:sym typeface="Wingdings" panose="05000000000000000000" pitchFamily="2" charset="2"/>
            </a:rPr>
            <a:t> carta de despido con fecha y causas</a:t>
          </a:r>
          <a:endParaRPr lang="es-ES" sz="1800" b="0" kern="1200" dirty="0"/>
        </a:p>
      </dsp:txBody>
      <dsp:txXfrm>
        <a:off x="4501016" y="1887308"/>
        <a:ext cx="3359951" cy="88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onvenios.juridicas.com/convenios-sectores.php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hyperlink" Target="http://convenios.juridicas.com/convenios-sectores.php" TargetMode="External"/><Relationship Id="rId7" Type="http://schemas.openxmlformats.org/officeDocument/2006/relationships/diagramQuickStyle" Target="../diagrams/quickStyl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convenios.juridicas.com/convenios-sectores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Data" Target="../diagrams/data3.xml"/><Relationship Id="rId3" Type="http://schemas.openxmlformats.org/officeDocument/2006/relationships/slide" Target="slide2.xml"/><Relationship Id="rId21" Type="http://schemas.openxmlformats.org/officeDocument/2006/relationships/diagramColors" Target="../diagrams/colors3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convenios.juridicas.com/convenios-sectores.php" TargetMode="External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slide" Target="slide5.xml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Relationship Id="rId22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12" Type="http://schemas.openxmlformats.org/officeDocument/2006/relationships/diagramLayout" Target="../diagrams/layout5.xml"/><Relationship Id="rId2" Type="http://schemas.openxmlformats.org/officeDocument/2006/relationships/slide" Target="slide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diagramData" Target="../diagrams/data5.xml"/><Relationship Id="rId5" Type="http://schemas.openxmlformats.org/officeDocument/2006/relationships/diagramData" Target="../diagrams/data4.xml"/><Relationship Id="rId15" Type="http://schemas.microsoft.com/office/2007/relationships/diagramDrawing" Target="../diagrams/drawing5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microsoft.com/office/2007/relationships/diagramDrawing" Target="../diagrams/drawing4.xml"/><Relationship Id="rId14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" Target="slide7.xm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5.png"/><Relationship Id="rId4" Type="http://schemas.openxmlformats.org/officeDocument/2006/relationships/diagramData" Target="../diagrams/data6.xml"/><Relationship Id="rId9" Type="http://schemas.openxmlformats.org/officeDocument/2006/relationships/hyperlink" Target="http://convenios.juridicas.com/convenios-sectores.ph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nvenios.juridicas.com/convenios-sectores.php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8" y="1523999"/>
            <a:ext cx="7864855" cy="40207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23528" y="1906297"/>
            <a:ext cx="7947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9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MODIFICACIÓN, SUSPENSIÓN Y EXTINCIÓN DEL CONTRATO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rId6" action="ppaction://hlinksldjump"/>
          </p:cNvPr>
          <p:cNvSpPr/>
          <p:nvPr/>
        </p:nvSpPr>
        <p:spPr>
          <a:xfrm>
            <a:off x="310004" y="1528499"/>
            <a:ext cx="3953052" cy="6326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Voluntad del trabajador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>
            <a:hlinkClick r:id="rId7" action="ppaction://hlinksldjump"/>
          </p:cNvPr>
          <p:cNvSpPr/>
          <p:nvPr/>
        </p:nvSpPr>
        <p:spPr>
          <a:xfrm>
            <a:off x="351727" y="2924944"/>
            <a:ext cx="2231626" cy="9299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Voluntad de la Empresa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5492865" y="3073427"/>
            <a:ext cx="2418919" cy="63299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otras causas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766938" y="978617"/>
            <a:ext cx="553285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ES_tradnl" dirty="0"/>
              <a:t>El contrato puede finalizar por múltiples causas</a:t>
            </a:r>
            <a:endParaRPr lang="es-ES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75830" y="1975496"/>
            <a:ext cx="351794" cy="442037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77550" y="3685547"/>
            <a:ext cx="351794" cy="44203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286546" y="1519989"/>
            <a:ext cx="519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Dimisión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Abandono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Por incumplimiento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Por ser victima de la violencia de género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51727" y="4187525"/>
            <a:ext cx="328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Despido disciplinario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Despido por causas objetivas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Despido colectivo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Despido por fuerza mayor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633218" y="4049025"/>
            <a:ext cx="41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Finalización del contrato temporal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Muerte, jubilación o invalidez del empresario o el trabajador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Extinción de la persona jurídica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Mutuo acuerdo o pacto válido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48256" y="735190"/>
            <a:ext cx="3487640" cy="4910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Voluntad del trabajador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1042785"/>
              </p:ext>
            </p:extLst>
          </p:nvPr>
        </p:nvGraphicFramePr>
        <p:xfrm>
          <a:off x="452698" y="749852"/>
          <a:ext cx="8280920" cy="527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10 Rectángulo">
            <a:hlinkClick r:id="rId8"/>
          </p:cNvPr>
          <p:cNvSpPr/>
          <p:nvPr/>
        </p:nvSpPr>
        <p:spPr>
          <a:xfrm>
            <a:off x="4959288" y="5864099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180497" y="603177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67371" y="623206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142255" y="764705"/>
            <a:ext cx="4114800" cy="46498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Voluntad de la Empresa (despido)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Rectángulo">
            <a:hlinkClick r:id="rId3"/>
          </p:cNvPr>
          <p:cNvSpPr/>
          <p:nvPr/>
        </p:nvSpPr>
        <p:spPr>
          <a:xfrm>
            <a:off x="4959288" y="5710211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151725" y="5750817"/>
            <a:ext cx="351794" cy="442037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26335899"/>
              </p:ext>
            </p:extLst>
          </p:nvPr>
        </p:nvGraphicFramePr>
        <p:xfrm>
          <a:off x="142255" y="1396999"/>
          <a:ext cx="8822233" cy="446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2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4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100591270"/>
              </p:ext>
            </p:extLst>
          </p:nvPr>
        </p:nvGraphicFramePr>
        <p:xfrm>
          <a:off x="251520" y="1412776"/>
          <a:ext cx="871383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926528658"/>
              </p:ext>
            </p:extLst>
          </p:nvPr>
        </p:nvGraphicFramePr>
        <p:xfrm>
          <a:off x="148256" y="764704"/>
          <a:ext cx="5708312" cy="59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73165"/>
              </p:ext>
            </p:extLst>
          </p:nvPr>
        </p:nvGraphicFramePr>
        <p:xfrm>
          <a:off x="125915" y="1196752"/>
          <a:ext cx="8955413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/>
                        <a:t>Despido procedente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s-ES_tradnl" sz="1600" b="0" dirty="0"/>
                        <a:t>- Causa justa y carta de despido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0" dirty="0"/>
                        <a:t>Trabajador no cobra indemnización</a:t>
                      </a:r>
                      <a:endParaRPr lang="es-E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Despido improcedente</a:t>
                      </a:r>
                      <a:endParaRPr lang="es-E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s-ES_tradnl" sz="1600" b="1" dirty="0"/>
                        <a:t>Causas</a:t>
                      </a:r>
                      <a:r>
                        <a:rPr lang="es-ES_tradnl" sz="1600" b="0" dirty="0"/>
                        <a:t>:</a:t>
                      </a:r>
                    </a:p>
                    <a:p>
                      <a:pPr lvl="0" algn="l"/>
                      <a:r>
                        <a:rPr lang="es-ES_tradnl" sz="1600" b="0" dirty="0"/>
                        <a:t>- No queda acreditado el incumplimiento del trabajador</a:t>
                      </a:r>
                    </a:p>
                    <a:p>
                      <a:pPr lvl="0" algn="l"/>
                      <a:r>
                        <a:rPr lang="es-ES_tradnl" sz="1600" b="0" dirty="0"/>
                        <a:t>- Empresa no hizo carta de despido</a:t>
                      </a:r>
                    </a:p>
                    <a:p>
                      <a:pPr lvl="0" algn="l"/>
                      <a:r>
                        <a:rPr lang="es-ES_tradnl" sz="1600" b="1" dirty="0"/>
                        <a:t>Opciones</a:t>
                      </a:r>
                      <a:r>
                        <a:rPr lang="es-ES_tradnl" sz="1600" b="0" dirty="0"/>
                        <a:t> de las empresas:</a:t>
                      </a:r>
                    </a:p>
                    <a:p>
                      <a:pPr lvl="0" algn="l"/>
                      <a:r>
                        <a:rPr lang="es-ES_tradnl" sz="1600" b="0" dirty="0"/>
                        <a:t>- Indemnización </a:t>
                      </a:r>
                      <a:r>
                        <a:rPr lang="es-ES_tradnl" sz="1600" b="1" dirty="0"/>
                        <a:t>33 días/año</a:t>
                      </a:r>
                      <a:r>
                        <a:rPr lang="es-ES_tradnl" sz="1600" b="0" dirty="0"/>
                        <a:t>; máx. 720 días</a:t>
                      </a:r>
                    </a:p>
                    <a:p>
                      <a:pPr lvl="0" algn="l"/>
                      <a:r>
                        <a:rPr lang="es-ES_tradnl" sz="1600" b="0" dirty="0"/>
                        <a:t>- </a:t>
                      </a:r>
                      <a:r>
                        <a:rPr lang="es-ES_tradnl" sz="1600" b="1" dirty="0"/>
                        <a:t>Readmitir</a:t>
                      </a:r>
                      <a:r>
                        <a:rPr lang="es-ES_tradnl" sz="1600" b="0" dirty="0"/>
                        <a:t> al trabajador más </a:t>
                      </a:r>
                      <a:r>
                        <a:rPr lang="es-ES_tradnl" sz="1600" b="1" dirty="0"/>
                        <a:t>salario</a:t>
                      </a:r>
                      <a:r>
                        <a:rPr lang="es-ES_tradnl" sz="1600" b="0" baseline="0" dirty="0"/>
                        <a:t> de tramitación</a:t>
                      </a:r>
                      <a:endParaRPr lang="es-ES_tradnl" sz="1600" b="0" dirty="0"/>
                    </a:p>
                    <a:p>
                      <a:pPr lvl="0" algn="l"/>
                      <a:r>
                        <a:rPr lang="es-ES_tradnl" sz="1600" b="0" dirty="0"/>
                        <a:t>Si trabajador es </a:t>
                      </a:r>
                      <a:r>
                        <a:rPr lang="es-ES_tradnl" sz="1600" b="1" dirty="0"/>
                        <a:t>representante</a:t>
                      </a:r>
                      <a:r>
                        <a:rPr lang="es-ES_tradnl" sz="1600" b="0" dirty="0"/>
                        <a:t> elije opción</a:t>
                      </a:r>
                    </a:p>
                    <a:p>
                      <a:pPr lvl="0" algn="l"/>
                      <a:r>
                        <a:rPr lang="es-ES_tradnl" sz="1600" b="0" dirty="0"/>
                        <a:t>Si es por </a:t>
                      </a:r>
                      <a:r>
                        <a:rPr lang="es-ES_tradnl" sz="1600" b="1" dirty="0"/>
                        <a:t>faltar la carta</a:t>
                      </a:r>
                      <a:r>
                        <a:rPr lang="es-ES_tradnl" sz="1600" b="0" dirty="0"/>
                        <a:t>, la empresa tiene la opción de readmitirlo y despedirlo en 7 días 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b="1" dirty="0"/>
                        <a:t>Indemnización</a:t>
                      </a:r>
                      <a:r>
                        <a:rPr lang="es-ES_tradnl" sz="1600" baseline="0" dirty="0"/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Años anteriores a  10-feb-2012 computan a 45 días con un máx. de 42 meses (1260 días)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A partir de febrero de 2012, 33 días con máx. de 24 mensualidades (720 días)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Si en feb-2012 ya supera 720 días sigue  sumando a 33 días hasta tope de 1260 días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1" baseline="0" dirty="0"/>
                        <a:t>Limitación</a:t>
                      </a:r>
                      <a:r>
                        <a:rPr lang="es-ES_tradnl" sz="1600" baseline="0" dirty="0"/>
                        <a:t> de los </a:t>
                      </a:r>
                      <a:r>
                        <a:rPr lang="es-ES_tradnl" sz="1600" b="1" baseline="0" dirty="0"/>
                        <a:t>salarios de tramitación</a:t>
                      </a:r>
                      <a:r>
                        <a:rPr lang="es-ES_tradnl" sz="1600" baseline="0" dirty="0"/>
                        <a:t>: encontrar otro trabajo; si la sentencia tarda más de 90 días el exceso puede reclamarlo; la empresa no pagará los salarios de tramitación si opta por indemnización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s-ES_tradnl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Despido nulo</a:t>
                      </a:r>
                      <a:endParaRPr lang="es-E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Por </a:t>
                      </a:r>
                      <a:r>
                        <a:rPr lang="es-ES_tradnl" sz="1600" b="1" baseline="0" dirty="0"/>
                        <a:t>discriminación</a:t>
                      </a:r>
                      <a:r>
                        <a:rPr lang="es-ES_tradnl" sz="1600" baseline="0" dirty="0"/>
                        <a:t> o violación de los derechos fundamentales (no permitir huelga legal)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="1" baseline="0" dirty="0"/>
                        <a:t>Motivo del despido es </a:t>
                      </a:r>
                      <a:r>
                        <a:rPr lang="es-ES_tradnl" sz="1600" baseline="0" dirty="0"/>
                        <a:t>por: mujer embarazada, descanso por maternidad, paternidad, lactancia…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Empresario deberá siempre </a:t>
                      </a:r>
                      <a:r>
                        <a:rPr lang="es-ES_tradnl" sz="1600" b="1" baseline="0" dirty="0"/>
                        <a:t>readmitir al trabajador más salarios </a:t>
                      </a:r>
                      <a:r>
                        <a:rPr lang="es-ES_tradnl" sz="1600" baseline="0" dirty="0"/>
                        <a:t>de tramitación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1979712" y="649842"/>
            <a:ext cx="4273225" cy="432048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b="1" dirty="0"/>
              <a:t>C</a:t>
            </a:r>
            <a:r>
              <a:rPr lang="es-ES_tradnl" b="1" kern="1200" dirty="0"/>
              <a:t>) Posibles sentencias del Juzgado</a:t>
            </a:r>
            <a:endParaRPr lang="es-ES" b="1" kern="1200" dirty="0"/>
          </a:p>
        </p:txBody>
      </p:sp>
      <p:sp>
        <p:nvSpPr>
          <p:cNvPr id="16" name="15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5580112" y="437391"/>
            <a:ext cx="3412458" cy="370049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sz="1600" b="1" dirty="0"/>
              <a:t>D) Despedido por causas objetiva</a:t>
            </a:r>
            <a:endParaRPr lang="es-ES" sz="1600" b="1" kern="12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62395"/>
              </p:ext>
            </p:extLst>
          </p:nvPr>
        </p:nvGraphicFramePr>
        <p:xfrm>
          <a:off x="148256" y="807440"/>
          <a:ext cx="8840984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181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Ineptitud del trabajador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Falta de adaptación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Conocida o sobrevenida </a:t>
                      </a:r>
                      <a:r>
                        <a:rPr lang="es-ES_tradnl" sz="1600" b="1" dirty="0"/>
                        <a:t>después</a:t>
                      </a:r>
                      <a:r>
                        <a:rPr lang="es-ES_tradnl" sz="1600" dirty="0"/>
                        <a:t> del periodo de prueba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A las modificaciones</a:t>
                      </a:r>
                      <a:r>
                        <a:rPr lang="es-ES_tradnl" sz="1600" baseline="0" dirty="0"/>
                        <a:t> técnicas </a:t>
                      </a:r>
                      <a:r>
                        <a:rPr lang="es-ES_tradnl" sz="1600" b="1" baseline="0" dirty="0"/>
                        <a:t>transcurridos 2 meses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Empresario ofrecer curso previo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Faltas de asistencia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Finalización contrata pública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/>
                        <a:t>Se ha eliminado esta causa de despido objetivo en febrero de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- Finalización</a:t>
                      </a:r>
                      <a:r>
                        <a:rPr lang="es-ES_tradnl" sz="1600" baseline="0" dirty="0"/>
                        <a:t> de la concesión del contrato con una entidad pública </a:t>
                      </a:r>
                      <a:r>
                        <a:rPr lang="es-ES_tradnl" sz="1600" b="1" baseline="0" dirty="0"/>
                        <a:t>y no se renueva </a:t>
                      </a:r>
                      <a:r>
                        <a:rPr lang="es-ES_tradnl" sz="1600" baseline="0" dirty="0"/>
                        <a:t>la contrata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Amortizar</a:t>
                      </a: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 puestos de trabajo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dirty="0"/>
                        <a:t>- Por</a:t>
                      </a:r>
                      <a:r>
                        <a:rPr lang="es-ES_tradnl" sz="1600" baseline="0" dirty="0"/>
                        <a:t> necesidad de amortizar puestos de trabajo por razones</a:t>
                      </a:r>
                      <a:r>
                        <a:rPr lang="es-ES" sz="1600" baseline="0" dirty="0"/>
                        <a:t>:</a:t>
                      </a:r>
                      <a:endParaRPr lang="es-ES_tradnl" sz="16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_tradnl" sz="1600" dirty="0"/>
                        <a:t>Económicas (pérdidas, </a:t>
                      </a:r>
                      <a:r>
                        <a:rPr lang="es-ES_tradnl" sz="1600" b="1" dirty="0"/>
                        <a:t>disminución</a:t>
                      </a:r>
                      <a:r>
                        <a:rPr lang="es-ES_tradnl" sz="1600" dirty="0"/>
                        <a:t> persistente de los</a:t>
                      </a:r>
                      <a:r>
                        <a:rPr lang="es-ES_tradnl" sz="1600" baseline="0" dirty="0"/>
                        <a:t> </a:t>
                      </a:r>
                      <a:r>
                        <a:rPr lang="es-ES_tradnl" sz="1600" b="1" baseline="0" dirty="0"/>
                        <a:t>ingresos 3 trimestres consecutivos</a:t>
                      </a:r>
                      <a:r>
                        <a:rPr lang="es-ES_tradnl" sz="1600" baseline="0" dirty="0"/>
                        <a:t>),técnicas, 0rganizativas, de producción.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Requisitos de forma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s-ES_tradnl" sz="1600" b="1" baseline="0" dirty="0"/>
                        <a:t>Carta</a:t>
                      </a:r>
                      <a:r>
                        <a:rPr lang="es-ES_tradnl" sz="1600" baseline="0" dirty="0"/>
                        <a:t> de despido, preavisar con </a:t>
                      </a:r>
                      <a:r>
                        <a:rPr lang="es-ES_tradnl" sz="1600" b="1" baseline="0" dirty="0"/>
                        <a:t>15 días </a:t>
                      </a:r>
                      <a:r>
                        <a:rPr lang="es-ES_tradnl" sz="1600" baseline="0" dirty="0"/>
                        <a:t>de antelación, e indemnización de </a:t>
                      </a:r>
                      <a:r>
                        <a:rPr lang="es-ES_tradnl" sz="1600" b="1" baseline="0" dirty="0"/>
                        <a:t>20 días/año </a:t>
                      </a:r>
                      <a:r>
                        <a:rPr lang="es-ES_tradnl" sz="1600" baseline="0" dirty="0"/>
                        <a:t>(máx. 360 días)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Reclamación frente a despido y tipos de sentencia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Trabajador puede reclamar despido, si es improcedente las </a:t>
                      </a:r>
                      <a:r>
                        <a:rPr lang="es-ES_tradnl" sz="1600" b="1" baseline="0" dirty="0"/>
                        <a:t>opciones</a:t>
                      </a:r>
                      <a:r>
                        <a:rPr lang="es-ES_tradnl" sz="1600" baseline="0" dirty="0"/>
                        <a:t> de la empresa son: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aseline="0" dirty="0"/>
                        <a:t>      </a:t>
                      </a:r>
                      <a:r>
                        <a:rPr lang="es-ES_tradnl" sz="1600" b="0" baseline="0" dirty="0"/>
                        <a:t>readmitirlo</a:t>
                      </a:r>
                      <a:r>
                        <a:rPr lang="es-ES_tradnl" sz="1600" baseline="0" dirty="0"/>
                        <a:t> (trabajador devuelve 20 días/año) o pagarle </a:t>
                      </a:r>
                      <a:r>
                        <a:rPr lang="es-ES_tradnl" sz="1600" b="0" baseline="0" dirty="0"/>
                        <a:t>indemnización</a:t>
                      </a:r>
                      <a:r>
                        <a:rPr lang="es-ES_tradnl" sz="1600" baseline="0" dirty="0"/>
                        <a:t>: el resto hasta 33 días: 13 días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Si no preavisa no es improcedente pero trabajador mantiene derecho a reclamar salarios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4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1486" y="817821"/>
            <a:ext cx="3412458" cy="370049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sz="1600" b="1" dirty="0"/>
              <a:t>E) Despido colectivo</a:t>
            </a:r>
            <a:endParaRPr lang="es-ES" sz="1600" b="1" kern="12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79832"/>
              </p:ext>
            </p:extLst>
          </p:nvPr>
        </p:nvGraphicFramePr>
        <p:xfrm>
          <a:off x="169318" y="2921181"/>
          <a:ext cx="8859909" cy="317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Periodo de consultas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18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El comité nombrará a una </a:t>
                      </a:r>
                      <a:r>
                        <a:rPr lang="es-ES_tradnl" sz="1600" b="1" baseline="0" dirty="0"/>
                        <a:t>mesa negociadora </a:t>
                      </a:r>
                      <a:r>
                        <a:rPr lang="es-ES_tradnl" sz="1600" baseline="0" dirty="0"/>
                        <a:t>de </a:t>
                      </a:r>
                      <a:r>
                        <a:rPr lang="es-ES_tradnl" sz="1600" baseline="0" dirty="0" err="1"/>
                        <a:t>máx</a:t>
                      </a:r>
                      <a:r>
                        <a:rPr lang="es-ES_tradnl" sz="1600" baseline="0" dirty="0"/>
                        <a:t> 13 miembros, la cual negociará con la empresa durante un periodo máx. de </a:t>
                      </a:r>
                      <a:r>
                        <a:rPr lang="es-ES_tradnl" sz="1600" b="1" baseline="0" dirty="0"/>
                        <a:t>30 días </a:t>
                      </a:r>
                      <a:r>
                        <a:rPr lang="es-ES_tradnl" sz="1600" baseline="0" dirty="0"/>
                        <a:t>(</a:t>
                      </a:r>
                      <a:r>
                        <a:rPr lang="es-ES_tradnl" sz="1600" b="1" baseline="0" dirty="0"/>
                        <a:t>15</a:t>
                      </a:r>
                      <a:r>
                        <a:rPr lang="es-ES_tradnl" sz="1600" baseline="0" dirty="0"/>
                        <a:t> si menos de 50 trabajadores)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Empresa remite a la mesa </a:t>
                      </a:r>
                      <a:r>
                        <a:rPr lang="es-ES_tradnl" sz="1600" b="1" baseline="0" dirty="0"/>
                        <a:t>el nº de despidos </a:t>
                      </a:r>
                      <a:r>
                        <a:rPr lang="es-ES_tradnl" sz="1600" baseline="0" dirty="0"/>
                        <a:t>y el grupo profesional, criterios, </a:t>
                      </a:r>
                      <a:r>
                        <a:rPr lang="es-ES_tradnl" sz="1600" b="1" baseline="0" dirty="0"/>
                        <a:t>memoria</a:t>
                      </a:r>
                      <a:r>
                        <a:rPr lang="es-ES_tradnl" sz="1600" baseline="0" dirty="0"/>
                        <a:t> explicativa y documentación, así como la </a:t>
                      </a:r>
                      <a:r>
                        <a:rPr lang="es-ES_tradnl" sz="1600" b="1" baseline="0" dirty="0"/>
                        <a:t>fecha prevista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Los representantes tienen </a:t>
                      </a:r>
                      <a:r>
                        <a:rPr lang="es-ES_tradnl" sz="1600" b="1" baseline="0" dirty="0"/>
                        <a:t>prioridad</a:t>
                      </a:r>
                      <a:r>
                        <a:rPr lang="es-ES_tradnl" sz="1600" baseline="0" dirty="0"/>
                        <a:t> de permanencia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Se debe </a:t>
                      </a:r>
                      <a:r>
                        <a:rPr lang="es-ES_tradnl" sz="1600" b="1" baseline="0" dirty="0"/>
                        <a:t>negociar</a:t>
                      </a:r>
                      <a:r>
                        <a:rPr lang="es-ES_tradnl" sz="1600" baseline="0" dirty="0"/>
                        <a:t> de buena fe : plan recolocación afecta a &gt;50 trabajadores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s-ES_tradnl" sz="1600" b="1" baseline="0" dirty="0">
                          <a:solidFill>
                            <a:schemeClr val="bg1"/>
                          </a:solidFill>
                        </a:rPr>
                        <a:t>Comunicación a la Autoridad Laboral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3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Empresa </a:t>
                      </a:r>
                      <a:r>
                        <a:rPr lang="es-ES_tradnl" sz="1600" b="1" baseline="0" dirty="0"/>
                        <a:t>comunica el ERE </a:t>
                      </a:r>
                      <a:r>
                        <a:rPr lang="es-ES_tradnl" sz="1600" baseline="0" dirty="0"/>
                        <a:t>a Autoridad laboral, la cual puede advertir pero </a:t>
                      </a:r>
                      <a:r>
                        <a:rPr lang="es-ES_tradnl" sz="1600" b="1" baseline="0" dirty="0"/>
                        <a:t>no puede paralizar el ERE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El </a:t>
                      </a:r>
                      <a:r>
                        <a:rPr lang="es-ES_tradnl" sz="1600" b="1" baseline="0" dirty="0"/>
                        <a:t>comité puede impugnar </a:t>
                      </a:r>
                      <a:r>
                        <a:rPr lang="es-ES_tradnl" sz="1600" baseline="0" dirty="0"/>
                        <a:t>el despido colectivo ante Tribunal Superior de Justicia (es urgente)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_tradnl" sz="1600" baseline="0" dirty="0"/>
                        <a:t>Los trabajadores serán avisados mediante carta de despido con </a:t>
                      </a:r>
                      <a:r>
                        <a:rPr lang="es-ES_tradnl" sz="1600" b="1" baseline="0" dirty="0"/>
                        <a:t>30 días de antelación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443944" y="679681"/>
            <a:ext cx="559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Despido por razones técnicas, organizativas, económicas o de producción pero que afectan a muchos trabajadores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48256" y="1326012"/>
            <a:ext cx="8672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_tradnl" sz="1600" b="1" dirty="0"/>
              <a:t>Toda la plantilla</a:t>
            </a:r>
            <a:r>
              <a:rPr lang="es-ES_tradnl" sz="1600" dirty="0"/>
              <a:t>, si son </a:t>
            </a:r>
            <a:r>
              <a:rPr lang="es-ES_tradnl" sz="1600" b="1" dirty="0"/>
              <a:t>más de 5</a:t>
            </a:r>
          </a:p>
          <a:p>
            <a:pPr marL="285750" indent="-285750">
              <a:buFont typeface="Wingdings"/>
              <a:buChar char="Ø"/>
            </a:pPr>
            <a:r>
              <a:rPr lang="es-ES_tradnl" sz="1600" dirty="0"/>
              <a:t>Cuando sean despedidos en un periodo de </a:t>
            </a:r>
            <a:r>
              <a:rPr lang="es-ES_tradnl" sz="1600" b="1" dirty="0"/>
              <a:t>90 días: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b="1" dirty="0"/>
              <a:t>10 trabajadores </a:t>
            </a:r>
            <a:r>
              <a:rPr lang="es-ES_tradnl" sz="1600" dirty="0"/>
              <a:t>o más en empresas de </a:t>
            </a:r>
            <a:r>
              <a:rPr lang="es-ES_tradnl" sz="1600" b="1" dirty="0"/>
              <a:t>&lt;100 trabajadores, o bien en centro trabajo &lt;20 </a:t>
            </a:r>
            <a:r>
              <a:rPr lang="es-ES_tradnl" sz="1600" b="1" dirty="0" err="1"/>
              <a:t>trab</a:t>
            </a:r>
            <a:endParaRPr lang="es-ES_tradnl" sz="16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El </a:t>
            </a:r>
            <a:r>
              <a:rPr lang="es-ES_tradnl" sz="1600" b="1" dirty="0"/>
              <a:t>10% de la plantilla</a:t>
            </a:r>
            <a:r>
              <a:rPr lang="es-ES_tradnl" sz="1600" dirty="0"/>
              <a:t>, en empresas o en centros de trabajo entre </a:t>
            </a:r>
            <a:r>
              <a:rPr lang="es-ES_tradnl" sz="1600" b="1" dirty="0"/>
              <a:t>100-300</a:t>
            </a:r>
            <a:r>
              <a:rPr lang="es-ES_tradnl" sz="1600" dirty="0"/>
              <a:t> trabajadores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b="1" dirty="0"/>
              <a:t>30 trabajadores o más </a:t>
            </a:r>
            <a:r>
              <a:rPr lang="es-ES_tradnl" sz="1600" dirty="0"/>
              <a:t>en empresas </a:t>
            </a:r>
            <a:r>
              <a:rPr lang="es-ES_tradnl" sz="1600" b="1" dirty="0"/>
              <a:t>&gt;300 </a:t>
            </a:r>
            <a:r>
              <a:rPr lang="es-ES_tradnl" sz="1600" dirty="0"/>
              <a:t>trabajadores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La indemnización es la misma de </a:t>
            </a:r>
            <a:r>
              <a:rPr lang="es-ES_tradnl" sz="1600" b="1" dirty="0"/>
              <a:t>20 días/año</a:t>
            </a:r>
            <a:r>
              <a:rPr lang="es-ES_tradnl" sz="1600" dirty="0"/>
              <a:t>, máx. 360 días.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6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extinción del contrato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915504" y="1628800"/>
            <a:ext cx="3412458" cy="370049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sz="1600" b="1" dirty="0"/>
              <a:t>F) Despido por fuerza mayor</a:t>
            </a:r>
            <a:endParaRPr lang="es-ES" sz="1600" b="1" kern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5625" y="2564904"/>
            <a:ext cx="8672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_tradnl" sz="1600" dirty="0"/>
              <a:t>Se debe a un hecho involuntario e imprevisible que impide continuar de manera definitiva (se </a:t>
            </a:r>
            <a:r>
              <a:rPr lang="es-ES_tradnl" sz="1600" b="1" dirty="0"/>
              <a:t>quema la empresa o se inunda</a:t>
            </a:r>
            <a:r>
              <a:rPr lang="es-ES_tradnl" sz="1600" dirty="0"/>
              <a:t>) </a:t>
            </a:r>
            <a:r>
              <a:rPr lang="es-ES_tradnl" sz="1600" dirty="0">
                <a:sym typeface="Wingdings" panose="05000000000000000000" pitchFamily="2" charset="2"/>
              </a:rPr>
              <a:t> se suspenderían los contratos</a:t>
            </a:r>
          </a:p>
          <a:p>
            <a:pPr marL="285750" indent="-285750">
              <a:buFont typeface="Wingdings"/>
              <a:buChar char="Ø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Se cobra también una indemnización de </a:t>
            </a:r>
            <a:r>
              <a:rPr lang="es-ES_tradnl" sz="1600" b="1" dirty="0">
                <a:sym typeface="Wingdings" panose="05000000000000000000" pitchFamily="2" charset="2"/>
              </a:rPr>
              <a:t>20 días/año </a:t>
            </a:r>
            <a:r>
              <a:rPr lang="es-ES_tradnl" sz="1600" dirty="0" err="1">
                <a:sym typeface="Wingdings" panose="05000000000000000000" pitchFamily="2" charset="2"/>
              </a:rPr>
              <a:t>max</a:t>
            </a:r>
            <a:r>
              <a:rPr lang="es-ES_tradnl" sz="1600" dirty="0">
                <a:sym typeface="Wingdings" panose="05000000000000000000" pitchFamily="2" charset="2"/>
              </a:rPr>
              <a:t>. 360 días</a:t>
            </a:r>
          </a:p>
          <a:p>
            <a:pPr marL="285750" indent="-285750">
              <a:buFont typeface="Wingdings"/>
              <a:buChar char="Ø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No hay que aprobar un ERE, solo se </a:t>
            </a:r>
            <a:r>
              <a:rPr lang="es-ES_tradnl" sz="1600" b="1" dirty="0">
                <a:sym typeface="Wingdings" panose="05000000000000000000" pitchFamily="2" charset="2"/>
              </a:rPr>
              <a:t>envía la documentación </a:t>
            </a:r>
            <a:r>
              <a:rPr lang="es-ES_tradnl" sz="1600" dirty="0">
                <a:sym typeface="Wingdings" panose="05000000000000000000" pitchFamily="2" charset="2"/>
              </a:rPr>
              <a:t>a la Autoridad Laboral</a:t>
            </a:r>
          </a:p>
          <a:p>
            <a:pPr marL="285750" indent="-285750">
              <a:buFont typeface="Wingdings"/>
              <a:buChar char="Ø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Ø"/>
            </a:pPr>
            <a:r>
              <a:rPr lang="es-ES_tradnl" sz="1600" b="1" dirty="0">
                <a:sym typeface="Wingdings" panose="05000000000000000000" pitchFamily="2" charset="2"/>
              </a:rPr>
              <a:t>FOGASA</a:t>
            </a:r>
            <a:r>
              <a:rPr lang="es-ES_tradnl" sz="1600" dirty="0">
                <a:sym typeface="Wingdings" panose="05000000000000000000" pitchFamily="2" charset="2"/>
              </a:rPr>
              <a:t> puede acordar pagar todo o parte de la indemnización en el caso de que la empresa no pueda pagarla</a:t>
            </a:r>
            <a:endParaRPr lang="es-ES_tradnl" sz="1600" dirty="0"/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7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finiquito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908720"/>
            <a:ext cx="867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 trabajadores tienen derecho a cobrar un finiquito cuando finaliza el contrato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8256" y="1589322"/>
            <a:ext cx="8847488" cy="42484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sz="20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Cantidades a recibir en </a:t>
            </a:r>
            <a:r>
              <a:rPr lang="es-ES_tradnl" sz="2000" b="1" u="sng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finiquito</a:t>
            </a:r>
            <a:endParaRPr lang="es-ES_tradnl" b="1" u="sng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_tradnl" sz="2000" b="1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lphaUcParenR"/>
            </a:pPr>
            <a:r>
              <a:rPr lang="es-ES_tradnl" dirty="0">
                <a:solidFill>
                  <a:schemeClr val="tx1"/>
                </a:solidFill>
              </a:rPr>
              <a:t>Los </a:t>
            </a:r>
            <a:r>
              <a:rPr lang="es-ES_tradnl" b="1" dirty="0">
                <a:solidFill>
                  <a:schemeClr val="tx1"/>
                </a:solidFill>
              </a:rPr>
              <a:t>salarios</a:t>
            </a:r>
            <a:r>
              <a:rPr lang="es-ES_tradnl" dirty="0">
                <a:solidFill>
                  <a:schemeClr val="tx1"/>
                </a:solidFill>
              </a:rPr>
              <a:t> por los días trabajador en el último mes y pendientes de cobrar</a:t>
            </a:r>
          </a:p>
          <a:p>
            <a:pPr marL="342900" lvl="0" indent="-3429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lphaUcParenR"/>
            </a:pPr>
            <a:r>
              <a:rPr lang="es-ES_tradnl" dirty="0">
                <a:solidFill>
                  <a:schemeClr val="tx1"/>
                </a:solidFill>
              </a:rPr>
              <a:t>La parte proporcional </a:t>
            </a:r>
            <a:r>
              <a:rPr lang="es-ES_tradnl" b="1" dirty="0">
                <a:solidFill>
                  <a:schemeClr val="tx1"/>
                </a:solidFill>
              </a:rPr>
              <a:t>de pagas extras </a:t>
            </a:r>
            <a:r>
              <a:rPr lang="es-ES_tradnl" dirty="0">
                <a:solidFill>
                  <a:schemeClr val="tx1"/>
                </a:solidFill>
              </a:rPr>
              <a:t>pendientes de cobrar</a:t>
            </a:r>
          </a:p>
          <a:p>
            <a:pPr marL="342900" lvl="0" indent="-3429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lphaUcParenR"/>
            </a:pPr>
            <a:r>
              <a:rPr lang="es-ES_tradnl" dirty="0">
                <a:solidFill>
                  <a:schemeClr val="tx1"/>
                </a:solidFill>
              </a:rPr>
              <a:t>Los salarios por </a:t>
            </a:r>
            <a:r>
              <a:rPr lang="es-ES_tradnl" b="1" dirty="0">
                <a:solidFill>
                  <a:schemeClr val="tx1"/>
                </a:solidFill>
              </a:rPr>
              <a:t>vacaciones</a:t>
            </a:r>
            <a:r>
              <a:rPr lang="es-ES_tradnl" dirty="0">
                <a:solidFill>
                  <a:schemeClr val="tx1"/>
                </a:solidFill>
              </a:rPr>
              <a:t> no disfrutadas</a:t>
            </a:r>
          </a:p>
          <a:p>
            <a:pPr marL="342900" lvl="0" indent="-34290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lphaUcParenR"/>
            </a:pPr>
            <a:r>
              <a:rPr lang="es-ES_tradnl" b="1" dirty="0">
                <a:solidFill>
                  <a:schemeClr val="tx1"/>
                </a:solidFill>
              </a:rPr>
              <a:t>Indemnización</a:t>
            </a:r>
            <a:r>
              <a:rPr lang="es-ES_tradnl" dirty="0">
                <a:solidFill>
                  <a:schemeClr val="tx1"/>
                </a:solidFill>
              </a:rPr>
              <a:t> por despido si procede, será:</a:t>
            </a:r>
          </a:p>
          <a:p>
            <a:pPr marL="742950" lvl="1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Por motivos disciplinarios 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 ninguna</a:t>
            </a:r>
          </a:p>
          <a:p>
            <a:pPr marL="742950" lvl="1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Por causas objetivas, despido colectivo y fuerza mayor  20 días/año </a:t>
            </a:r>
            <a:r>
              <a:rPr lang="es-ES_tradnl" dirty="0" err="1">
                <a:solidFill>
                  <a:schemeClr val="tx1"/>
                </a:solidFill>
                <a:sym typeface="Wingdings" panose="05000000000000000000" pitchFamily="2" charset="2"/>
              </a:rPr>
              <a:t>max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. 360 días</a:t>
            </a:r>
          </a:p>
          <a:p>
            <a:pPr marL="742950" lvl="1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Por sentencia que declare improcedente un despido 33 días/año </a:t>
            </a:r>
            <a:r>
              <a:rPr lang="es-ES_tradnl" dirty="0" err="1">
                <a:solidFill>
                  <a:schemeClr val="tx1"/>
                </a:solidFill>
                <a:sym typeface="Wingdings" panose="05000000000000000000" pitchFamily="2" charset="2"/>
              </a:rPr>
              <a:t>máx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 720 días (salvo antigüedad anterior a feb-2012 a 45 días máx. 1260 días)</a:t>
            </a:r>
          </a:p>
          <a:p>
            <a:pPr marL="742950" lvl="1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Por finalización de contrato de temporal de obra o servicio, eventual 12 días/año </a:t>
            </a:r>
          </a:p>
          <a:p>
            <a:pPr marL="1200150" lvl="2" indent="-28575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s-ES_tradnl" kern="1200" dirty="0">
                <a:solidFill>
                  <a:schemeClr val="tx1"/>
                </a:solidFill>
                <a:sym typeface="Wingdings" panose="05000000000000000000" pitchFamily="2" charset="2"/>
              </a:rPr>
              <a:t>Recodar: la indemnización por despido no tributa, salvo fin de contrato temporal o cantidades entregadas voluntariamente por la empresa por encima de la legal</a:t>
            </a:r>
            <a:endParaRPr lang="es-ES" kern="1200" dirty="0">
              <a:solidFill>
                <a:schemeClr val="tx1"/>
              </a:solidFill>
            </a:endParaRPr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07433" y="1830355"/>
            <a:ext cx="7060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Modificación del contrato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80406" y="2992583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extinción del contrato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580406" y="2443469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suspensión del contrato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31536" y="2051653"/>
            <a:ext cx="351794" cy="442037"/>
          </a:xfrm>
          <a:prstGeom prst="rect">
            <a:avLst/>
          </a:prstGeom>
        </p:spPr>
      </p:pic>
      <p:sp>
        <p:nvSpPr>
          <p:cNvPr id="7" name="6 Rectángulo">
            <a:hlinkClick r:id="rId6" action="ppaction://hlinksldjump"/>
          </p:cNvPr>
          <p:cNvSpPr/>
          <p:nvPr/>
        </p:nvSpPr>
        <p:spPr>
          <a:xfrm>
            <a:off x="580405" y="352413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finiquito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Modificación del contrato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173590" y="799829"/>
            <a:ext cx="8719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dirty="0">
                <a:solidFill>
                  <a:prstClr val="black"/>
                </a:solidFill>
              </a:rPr>
              <a:t>EMPRESARIO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s-ES_tradnl" dirty="0">
                <a:solidFill>
                  <a:prstClr val="black"/>
                </a:solidFill>
              </a:rPr>
              <a:t> posibilidad de modificar las condiciones del contrato respecto a cambios de puesto de trabajo, traslado a otro centro y otros cambios; pero dentro de unos </a:t>
            </a:r>
            <a:r>
              <a:rPr lang="es-ES_tradnl" b="1" dirty="0">
                <a:solidFill>
                  <a:prstClr val="black"/>
                </a:solidFill>
              </a:rPr>
              <a:t>límites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437454" y="1464438"/>
            <a:ext cx="6497500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Cambiar de puesto de trabajo. Tipos: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M.F. dentro del grupo profesional o categorías equivalentes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M.F. temporal fuera del grupo profesional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M.F. Extraordinaria o definitiva fuera del grupo profesional</a:t>
            </a:r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19975" y="1659104"/>
            <a:ext cx="15617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Movilidad funcional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894949" y="191006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107182" y="2827832"/>
            <a:ext cx="2696549" cy="3612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803732" y="2727438"/>
            <a:ext cx="606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Agrupa aptitudes profesionales y titulaciones ; por ej. operarios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107182" y="3324931"/>
            <a:ext cx="2696549" cy="3612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Categorías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803731" y="3189103"/>
            <a:ext cx="63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Distintas especialidades o funciones dentro de un grupo profesional, por ejemplo: oficial de 1ª, oficial de 2ª, administrativos, etc.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30907"/>
              </p:ext>
            </p:extLst>
          </p:nvPr>
        </p:nvGraphicFramePr>
        <p:xfrm>
          <a:off x="189923" y="4149080"/>
          <a:ext cx="87608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Movilidad dentro grupo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Movilidad fuera grupo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Movilidad</a:t>
                      </a:r>
                      <a:r>
                        <a:rPr lang="es-ES_tradnl" sz="1600" baseline="0" dirty="0"/>
                        <a:t> extraordinaria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Puestos semejantes o categorías equivalentes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Indefinida o temporal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Retribución del</a:t>
                      </a:r>
                      <a:r>
                        <a:rPr lang="es-ES_tradnl" sz="1600" baseline="0" dirty="0"/>
                        <a:t> puesto de destino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Causa organizativa o técnica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Tiempo imprescindible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Descendente</a:t>
                      </a:r>
                      <a:r>
                        <a:rPr lang="es-ES_tradnl" sz="1600" baseline="0" dirty="0"/>
                        <a:t>: conserva salario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Ascendente: aumenta salario; pide ascenso: 6 meses en 1 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Cambio definitivo fuera del grupo profesional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Se trata de una modificación sustancial de las condiciones de trabajo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35 Rectángulo">
            <a:hlinkClick r:id="rId4"/>
          </p:cNvPr>
          <p:cNvSpPr/>
          <p:nvPr/>
        </p:nvSpPr>
        <p:spPr>
          <a:xfrm>
            <a:off x="5726053" y="5861649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37" name="36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323315" y="59564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Modificación del contrato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35974" y="921620"/>
            <a:ext cx="6700521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Cambio de centro de trabajo el cual conlleva: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Un cambio de residencia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Y además existan causas objetivas (</a:t>
            </a:r>
            <a:r>
              <a:rPr lang="es-ES_tradnl" sz="1600" dirty="0" err="1">
                <a:solidFill>
                  <a:prstClr val="black"/>
                </a:solidFill>
                <a:sym typeface="Wingdings" pitchFamily="2" charset="2"/>
              </a:rPr>
              <a:t>econ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, organizativas, producción, </a:t>
            </a:r>
            <a:r>
              <a:rPr lang="es-ES_tradnl" sz="1600" dirty="0" err="1">
                <a:solidFill>
                  <a:prstClr val="black"/>
                </a:solidFill>
                <a:sym typeface="Wingdings" pitchFamily="2" charset="2"/>
              </a:rPr>
              <a:t>tecn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.)</a:t>
            </a:r>
          </a:p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Si no conlleva cambio de residencia, la empresa puede trasladar al trabajador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18496" y="1137063"/>
            <a:ext cx="15617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Movilidad Geográfica</a:t>
            </a:r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1810616" y="136724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01610"/>
              </p:ext>
            </p:extLst>
          </p:nvPr>
        </p:nvGraphicFramePr>
        <p:xfrm>
          <a:off x="253667" y="2204864"/>
          <a:ext cx="857980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6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Traslado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Desplazamiento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Supone</a:t>
                      </a:r>
                      <a:r>
                        <a:rPr lang="es-ES_tradnl" sz="1600" baseline="0" dirty="0"/>
                        <a:t> cambio definitivo de centro:  si &gt;1año en 3 años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Traslado individual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Notificación al trabajador con 30 días de antelación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Opciones: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Aceptar: derecho cubrir gastos traslado incluidos los de su familia, según convenio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Recurrir traslado al Juzgado de lo social en los 20 días hábiles siguientes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Extinguir contrato con derecho a 20 días por año de indemnización</a:t>
                      </a:r>
                    </a:p>
                    <a:p>
                      <a:pPr marL="285750" indent="-285750">
                        <a:buFont typeface="Wingdings"/>
                        <a:buChar char="à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Traslado colectivo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Muchos trabajadores (ver tabla lateral)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Periodo de consulta con los representantes; si no hay acuerdo se procederá al traslado y los </a:t>
                      </a:r>
                      <a:r>
                        <a:rPr lang="es-ES_tradnl" sz="1600" baseline="0" dirty="0" err="1">
                          <a:sym typeface="Wingdings" panose="05000000000000000000" pitchFamily="2" charset="2"/>
                        </a:rPr>
                        <a:t>rep.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 reclamarán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Supone</a:t>
                      </a:r>
                      <a:r>
                        <a:rPr lang="es-ES_tradnl" sz="1600" baseline="0" dirty="0"/>
                        <a:t> cambio de centro de trabajo temporal ( no &gt; 1 año en 3 años)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Preaviso con antelación (no &gt; 5 días hábiles si es mayor a 3 meses)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Opciones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dirty="0"/>
                        <a:t>Aceptar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ES_tradnl" sz="1600" dirty="0"/>
                        <a:t>Recurrirlo</a:t>
                      </a:r>
                      <a:r>
                        <a:rPr lang="es-ES_tradnl" sz="1600" baseline="0" dirty="0"/>
                        <a:t> en 20 días hábiles</a:t>
                      </a:r>
                      <a:endParaRPr lang="es-ES" sz="1600" baseline="0" dirty="0"/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s-ES_tradnl" sz="1600" baseline="0" dirty="0"/>
                        <a:t>Derecho a 4 días extra de permiso cada 3 meses de desplazamiento ; así como al abono de los gastos de viaje y de dietas  según convenio</a:t>
                      </a:r>
                    </a:p>
                    <a:p>
                      <a:pPr marL="285750" lvl="0" indent="-285750">
                        <a:buFontTx/>
                        <a:buChar char="-"/>
                      </a:pPr>
                      <a:endParaRPr lang="es-ES_tradnl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16 Rectángulo">
            <a:hlinkClick r:id="rId5"/>
          </p:cNvPr>
          <p:cNvSpPr/>
          <p:nvPr/>
        </p:nvSpPr>
        <p:spPr>
          <a:xfrm>
            <a:off x="5510097" y="5670255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</p:spTree>
    <p:extLst>
      <p:ext uri="{BB962C8B-B14F-4D97-AF65-F5344CB8AC3E}">
        <p14:creationId xmlns:p14="http://schemas.microsoft.com/office/powerpoint/2010/main" val="195096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Modificación del contrato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303948" y="846470"/>
            <a:ext cx="4676650" cy="792088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Modificación sustancial de las condiciones de trabajo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2" name="41 Flecha derecha"/>
          <p:cNvSpPr/>
          <p:nvPr/>
        </p:nvSpPr>
        <p:spPr>
          <a:xfrm>
            <a:off x="119963" y="2174801"/>
            <a:ext cx="31938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350746" y="1699042"/>
            <a:ext cx="4629852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empresa  puede modificar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otras condiciones  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del contrato de trabajo o bien reconocidas de forma colectiva para todos los trabajadores de la empresa   justificar causas objetivas</a:t>
            </a:r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303948" y="4225443"/>
            <a:ext cx="201760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Notificar con 15 días de antelación</a:t>
            </a:r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1498028281"/>
              </p:ext>
            </p:extLst>
          </p:nvPr>
        </p:nvGraphicFramePr>
        <p:xfrm>
          <a:off x="5148064" y="586641"/>
          <a:ext cx="3840095" cy="53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430599542"/>
              </p:ext>
            </p:extLst>
          </p:nvPr>
        </p:nvGraphicFramePr>
        <p:xfrm>
          <a:off x="275242" y="2237651"/>
          <a:ext cx="48482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4" name="43 Rectángulo">
            <a:hlinkClick r:id="rId16"/>
          </p:cNvPr>
          <p:cNvSpPr/>
          <p:nvPr/>
        </p:nvSpPr>
        <p:spPr>
          <a:xfrm>
            <a:off x="5510097" y="5670255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334200" y="5745569"/>
            <a:ext cx="351794" cy="442037"/>
          </a:xfrm>
          <a:prstGeom prst="rect">
            <a:avLst/>
          </a:prstGeom>
        </p:spPr>
      </p:pic>
      <p:graphicFrame>
        <p:nvGraphicFramePr>
          <p:cNvPr id="19" name="18 Diagrama"/>
          <p:cNvGraphicFramePr/>
          <p:nvPr>
            <p:extLst>
              <p:ext uri="{D42A27DB-BD31-4B8C-83A1-F6EECF244321}">
                <p14:modId xmlns:p14="http://schemas.microsoft.com/office/powerpoint/2010/main" val="3008264046"/>
              </p:ext>
            </p:extLst>
          </p:nvPr>
        </p:nvGraphicFramePr>
        <p:xfrm>
          <a:off x="309933" y="4941167"/>
          <a:ext cx="4848200" cy="1016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0348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2. La suspensión del contrato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891768685"/>
              </p:ext>
            </p:extLst>
          </p:nvPr>
        </p:nvGraphicFramePr>
        <p:xfrm>
          <a:off x="1089438" y="1556792"/>
          <a:ext cx="398661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20 Flecha derecha">
            <a:hlinkClick r:id="rId10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1389" y="854557"/>
            <a:ext cx="8892480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El trabajador deja de prestar sus servicios y tampoco cobra retribución de la empresa durante un tiempo</a:t>
            </a:r>
          </a:p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 Volverá a su puesto  excepto en algunas excedencias</a:t>
            </a:r>
            <a:endParaRPr lang="es-ES" sz="1600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826867278"/>
              </p:ext>
            </p:extLst>
          </p:nvPr>
        </p:nvGraphicFramePr>
        <p:xfrm>
          <a:off x="4788024" y="1500240"/>
          <a:ext cx="2520280" cy="458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1" name="10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724113" y="1616733"/>
            <a:ext cx="351794" cy="44203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727084" y="3510960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39138" y="0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suspensión del contrato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455739" y="878164"/>
            <a:ext cx="3540198" cy="432048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chemeClr val="tx1"/>
                </a:solidFill>
              </a:rPr>
              <a:t>Nacimiento hijo/a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596282" y="2025835"/>
            <a:ext cx="4315901" cy="33855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b="1" dirty="0"/>
              <a:t>6</a:t>
            </a:r>
            <a:r>
              <a:rPr lang="es-ES_tradnl" sz="1600" dirty="0"/>
              <a:t> de ellas son </a:t>
            </a:r>
            <a:r>
              <a:rPr lang="es-ES_tradnl" sz="1600" b="1" dirty="0"/>
              <a:t>obligatorias</a:t>
            </a:r>
            <a:r>
              <a:rPr lang="es-ES_tradnl" sz="1600" dirty="0"/>
              <a:t> después del parto</a:t>
            </a:r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240420" y="1519366"/>
            <a:ext cx="31938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583465" y="1393736"/>
            <a:ext cx="4293830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Descanso de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16 semanas seguidas 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ampliables por </a:t>
            </a:r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parto múltiple 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 2 semanas por cada hijo/a</a:t>
            </a:r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589141" y="2448350"/>
            <a:ext cx="4330573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De  las </a:t>
            </a:r>
            <a:r>
              <a:rPr lang="es-ES_tradnl" sz="1600" b="1" dirty="0"/>
              <a:t>10 restantes</a:t>
            </a:r>
            <a:r>
              <a:rPr lang="es-ES_tradnl" sz="1600" dirty="0"/>
              <a:t>, pueden ser seguidas o por semanas, hasta que el hijo/a tenga 12 meses</a:t>
            </a:r>
            <a:endParaRPr lang="es-ES" sz="1600" dirty="0"/>
          </a:p>
        </p:txBody>
      </p:sp>
      <p:sp>
        <p:nvSpPr>
          <p:cNvPr id="45" name="44 Flecha derecha"/>
          <p:cNvSpPr/>
          <p:nvPr/>
        </p:nvSpPr>
        <p:spPr>
          <a:xfrm>
            <a:off x="243734" y="2073102"/>
            <a:ext cx="331871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230960" y="2524194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2709761340"/>
              </p:ext>
            </p:extLst>
          </p:nvPr>
        </p:nvGraphicFramePr>
        <p:xfrm>
          <a:off x="4989083" y="693709"/>
          <a:ext cx="4178213" cy="538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18 Rectángulo"/>
          <p:cNvSpPr/>
          <p:nvPr/>
        </p:nvSpPr>
        <p:spPr>
          <a:xfrm>
            <a:off x="596283" y="3060203"/>
            <a:ext cx="4315901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La madre puede solicitar que se </a:t>
            </a:r>
            <a:r>
              <a:rPr lang="es-ES_tradnl" sz="1600" b="1" dirty="0"/>
              <a:t>adelante</a:t>
            </a:r>
            <a:r>
              <a:rPr lang="es-ES_tradnl" sz="1600" dirty="0"/>
              <a:t> hasta 4 semanas antes de la fecha probable del parto</a:t>
            </a:r>
            <a:endParaRPr lang="es-ES" sz="1600" dirty="0"/>
          </a:p>
        </p:txBody>
      </p:sp>
      <p:sp>
        <p:nvSpPr>
          <p:cNvPr id="20" name="19 Flecha derecha"/>
          <p:cNvSpPr/>
          <p:nvPr/>
        </p:nvSpPr>
        <p:spPr>
          <a:xfrm>
            <a:off x="239938" y="3270247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1" name="20 Rectángulo">
            <a:hlinkClick r:id="rId9"/>
          </p:cNvPr>
          <p:cNvSpPr/>
          <p:nvPr/>
        </p:nvSpPr>
        <p:spPr>
          <a:xfrm>
            <a:off x="2987823" y="5945017"/>
            <a:ext cx="2472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Colectivo</a:t>
            </a: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596902" y="6041902"/>
            <a:ext cx="351794" cy="442037"/>
          </a:xfrm>
          <a:prstGeom prst="rect">
            <a:avLst/>
          </a:prstGeom>
        </p:spPr>
      </p:pic>
      <p:sp>
        <p:nvSpPr>
          <p:cNvPr id="26" name="25 Rectángulo"/>
          <p:cNvSpPr/>
          <p:nvPr/>
        </p:nvSpPr>
        <p:spPr>
          <a:xfrm>
            <a:off x="589141" y="3698249"/>
            <a:ext cx="4330573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Por </a:t>
            </a:r>
            <a:r>
              <a:rPr lang="es-ES_tradnl" sz="1600" b="1" dirty="0"/>
              <a:t>fallecimiento</a:t>
            </a:r>
            <a:r>
              <a:rPr lang="es-ES_tradnl" sz="1600" dirty="0"/>
              <a:t> del hijo/a se tiene derecho igualmente al descanso</a:t>
            </a:r>
            <a:endParaRPr lang="es-ES" sz="1600" dirty="0"/>
          </a:p>
        </p:txBody>
      </p:sp>
      <p:sp>
        <p:nvSpPr>
          <p:cNvPr id="27" name="26 Flecha derecha"/>
          <p:cNvSpPr/>
          <p:nvPr/>
        </p:nvSpPr>
        <p:spPr>
          <a:xfrm>
            <a:off x="235471" y="3867945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8" name="27 Rectángulo"/>
          <p:cNvSpPr/>
          <p:nvPr/>
        </p:nvSpPr>
        <p:spPr>
          <a:xfrm>
            <a:off x="592356" y="4327960"/>
            <a:ext cx="4344109" cy="83099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En caso de parto </a:t>
            </a:r>
            <a:r>
              <a:rPr lang="es-ES_tradnl" sz="1600" b="1" dirty="0"/>
              <a:t>prematuro</a:t>
            </a:r>
            <a:r>
              <a:rPr lang="es-ES_tradnl" sz="1600" dirty="0"/>
              <a:t> o aquellos donde se precisa de hospitalización de más de 7 días el descanso se amplia como tantos días se necesiten</a:t>
            </a:r>
            <a:endParaRPr lang="es-ES" sz="1600" dirty="0"/>
          </a:p>
        </p:txBody>
      </p:sp>
      <p:sp>
        <p:nvSpPr>
          <p:cNvPr id="29" name="28 Flecha derecha"/>
          <p:cNvSpPr/>
          <p:nvPr/>
        </p:nvSpPr>
        <p:spPr>
          <a:xfrm>
            <a:off x="234175" y="4614040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1" name="30 Rectángulo"/>
          <p:cNvSpPr/>
          <p:nvPr/>
        </p:nvSpPr>
        <p:spPr>
          <a:xfrm>
            <a:off x="600744" y="5203893"/>
            <a:ext cx="4344109" cy="83099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Se puede pactar con la empresa disfrutar del permiso a </a:t>
            </a:r>
            <a:r>
              <a:rPr lang="es-ES_tradnl" sz="1600" b="1" dirty="0"/>
              <a:t>tiempo parcial </a:t>
            </a:r>
            <a:r>
              <a:rPr lang="es-ES_tradnl" sz="1600" dirty="0"/>
              <a:t>después de 6 semanas obligatorias, avisar al menos con 15 días</a:t>
            </a:r>
            <a:endParaRPr lang="es-ES" sz="1600" dirty="0"/>
          </a:p>
        </p:txBody>
      </p:sp>
      <p:sp>
        <p:nvSpPr>
          <p:cNvPr id="32" name="31 Flecha derecha"/>
          <p:cNvSpPr/>
          <p:nvPr/>
        </p:nvSpPr>
        <p:spPr>
          <a:xfrm>
            <a:off x="243733" y="5212979"/>
            <a:ext cx="331872" cy="18596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079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2483768" y="682954"/>
            <a:ext cx="51733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Las Excedencias</a:t>
            </a:r>
            <a:endParaRPr lang="es-ES" dirty="0"/>
          </a:p>
        </p:txBody>
      </p:sp>
      <p:sp>
        <p:nvSpPr>
          <p:cNvPr id="2" name="1 Flecha izquierda">
            <a:hlinkClick r:id="rId2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suspensión del contrato</a:t>
            </a:r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val="2299377925"/>
              </p:ext>
            </p:extLst>
          </p:nvPr>
        </p:nvGraphicFramePr>
        <p:xfrm>
          <a:off x="173589" y="1062028"/>
          <a:ext cx="8790899" cy="510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Rectángulo">
            <a:hlinkClick r:id="rId8"/>
          </p:cNvPr>
          <p:cNvSpPr/>
          <p:nvPr/>
        </p:nvSpPr>
        <p:spPr>
          <a:xfrm>
            <a:off x="7164288" y="5442664"/>
            <a:ext cx="1785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Convenio 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Colectivo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988391" y="5502604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2482</Words>
  <Application>Microsoft Office PowerPoint</Application>
  <PresentationFormat>Presentación en pantalla (4:3)</PresentationFormat>
  <Paragraphs>312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526</cp:revision>
  <dcterms:created xsi:type="dcterms:W3CDTF">2013-09-12T06:29:10Z</dcterms:created>
  <dcterms:modified xsi:type="dcterms:W3CDTF">2020-09-08T10:29:15Z</dcterms:modified>
</cp:coreProperties>
</file>