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7"/>
  </p:notesMasterIdLst>
  <p:sldIdLst>
    <p:sldId id="256" r:id="rId2"/>
    <p:sldId id="257" r:id="rId3"/>
    <p:sldId id="283" r:id="rId4"/>
    <p:sldId id="258" r:id="rId5"/>
    <p:sldId id="259" r:id="rId6"/>
    <p:sldId id="260" r:id="rId7"/>
    <p:sldId id="279" r:id="rId8"/>
    <p:sldId id="280" r:id="rId9"/>
    <p:sldId id="281" r:id="rId10"/>
    <p:sldId id="263" r:id="rId11"/>
    <p:sldId id="282" r:id="rId12"/>
    <p:sldId id="278" r:id="rId13"/>
    <p:sldId id="271" r:id="rId14"/>
    <p:sldId id="274" r:id="rId15"/>
    <p:sldId id="27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04" d="100"/>
          <a:sy n="104" d="100"/>
        </p:scale>
        <p:origin x="1842" y="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E06C5-EB32-4E4C-907C-43787FCA9414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DE4A91DA-893E-4D1D-B72C-62F66D8D2EEC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C322C2-0A6E-4E33-A227-DC8E6E7F4605}" type="parTrans" cxnId="{C7B679B3-8B78-4052-8F73-1CD850257BE3}">
      <dgm:prSet/>
      <dgm:spPr/>
      <dgm:t>
        <a:bodyPr/>
        <a:lstStyle/>
        <a:p>
          <a:endParaRPr lang="es-ES"/>
        </a:p>
      </dgm:t>
    </dgm:pt>
    <dgm:pt modelId="{2AC4E839-8FFC-41DF-AF47-1BD484BBA6F5}" type="sibTrans" cxnId="{C7B679B3-8B78-4052-8F73-1CD850257BE3}">
      <dgm:prSet/>
      <dgm:spPr/>
      <dgm:t>
        <a:bodyPr/>
        <a:lstStyle/>
        <a:p>
          <a:endParaRPr lang="es-ES" dirty="0"/>
        </a:p>
      </dgm:t>
    </dgm:pt>
    <dgm:pt modelId="{C72257F0-C9CB-44DD-B272-870203AD61FD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76BA1AD-76EB-4972-ADE5-06C3D44C4B45}" type="parTrans" cxnId="{7F8CAA8B-61B6-4313-95FF-CBF7AA6A920E}">
      <dgm:prSet/>
      <dgm:spPr/>
      <dgm:t>
        <a:bodyPr/>
        <a:lstStyle/>
        <a:p>
          <a:endParaRPr lang="es-ES"/>
        </a:p>
      </dgm:t>
    </dgm:pt>
    <dgm:pt modelId="{F52041F2-B7DC-4C86-973B-A32A25C7F641}" type="sibTrans" cxnId="{7F8CAA8B-61B6-4313-95FF-CBF7AA6A920E}">
      <dgm:prSet/>
      <dgm:spPr/>
      <dgm:t>
        <a:bodyPr/>
        <a:lstStyle/>
        <a:p>
          <a:endParaRPr lang="es-ES" dirty="0"/>
        </a:p>
      </dgm:t>
    </dgm:pt>
    <dgm:pt modelId="{56BCBDCA-A949-45CA-8B6F-8B580F5D74C4}">
      <dgm:prSet phldrT="[Texto]" custT="1"/>
      <dgm:spPr>
        <a:solidFill>
          <a:srgbClr val="92D050"/>
        </a:solidFill>
      </dgm:spPr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38464D-C407-4F89-AA8D-57EA40475E25}" type="parTrans" cxnId="{D4EA9C1D-C77C-48B7-BF72-98982EFC4A89}">
      <dgm:prSet/>
      <dgm:spPr/>
      <dgm:t>
        <a:bodyPr/>
        <a:lstStyle/>
        <a:p>
          <a:endParaRPr lang="es-ES"/>
        </a:p>
      </dgm:t>
    </dgm:pt>
    <dgm:pt modelId="{4FDF7700-3436-423B-8788-AD5D274B9EB5}" type="sibTrans" cxnId="{D4EA9C1D-C77C-48B7-BF72-98982EFC4A89}">
      <dgm:prSet/>
      <dgm:spPr/>
      <dgm:t>
        <a:bodyPr/>
        <a:lstStyle/>
        <a:p>
          <a:endParaRPr lang="es-ES"/>
        </a:p>
      </dgm:t>
    </dgm:pt>
    <dgm:pt modelId="{053B2637-E1BE-4622-AD9E-A167AA117BE2}">
      <dgm:prSet phldrT="[Texto]" custT="1"/>
      <dgm:spPr/>
      <dgm:t>
        <a:bodyPr/>
        <a:lstStyle/>
        <a:p>
          <a:r>
            <a:rPr lang="es-ES_tradnl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3CD36F-2B29-4D65-9A08-501928CD4025}" type="parTrans" cxnId="{D2A73D07-DEA0-4342-8BA8-3197BE06D68F}">
      <dgm:prSet/>
      <dgm:spPr/>
      <dgm:t>
        <a:bodyPr/>
        <a:lstStyle/>
        <a:p>
          <a:endParaRPr lang="es-ES"/>
        </a:p>
      </dgm:t>
    </dgm:pt>
    <dgm:pt modelId="{0F5FD882-05D3-4007-A496-17A091A40301}" type="sibTrans" cxnId="{D2A73D07-DEA0-4342-8BA8-3197BE06D68F}">
      <dgm:prSet/>
      <dgm:spPr/>
      <dgm:t>
        <a:bodyPr/>
        <a:lstStyle/>
        <a:p>
          <a:endParaRPr lang="es-ES" dirty="0"/>
        </a:p>
      </dgm:t>
    </dgm:pt>
    <dgm:pt modelId="{BB9CA714-8EC7-4836-9E14-EA9D18DF684E}" type="pres">
      <dgm:prSet presAssocID="{170E06C5-EB32-4E4C-907C-43787FCA9414}" presName="linearFlow" presStyleCnt="0">
        <dgm:presLayoutVars>
          <dgm:dir/>
          <dgm:resizeHandles val="exact"/>
        </dgm:presLayoutVars>
      </dgm:prSet>
      <dgm:spPr/>
    </dgm:pt>
    <dgm:pt modelId="{DB2A2680-DC6E-476D-BDEF-A061E666B4C4}" type="pres">
      <dgm:prSet presAssocID="{DE4A91DA-893E-4D1D-B72C-62F66D8D2EEC}" presName="node" presStyleLbl="node1" presStyleIdx="0" presStyleCnt="4" custScaleX="211742" custScaleY="227389">
        <dgm:presLayoutVars>
          <dgm:bulletEnabled val="1"/>
        </dgm:presLayoutVars>
      </dgm:prSet>
      <dgm:spPr/>
    </dgm:pt>
    <dgm:pt modelId="{BA71449A-FCE0-41BB-887B-2F62015DD1F0}" type="pres">
      <dgm:prSet presAssocID="{2AC4E839-8FFC-41DF-AF47-1BD484BBA6F5}" presName="spacerL" presStyleCnt="0"/>
      <dgm:spPr/>
    </dgm:pt>
    <dgm:pt modelId="{3EA7EEF3-8D5A-4746-986C-461A8B3E760F}" type="pres">
      <dgm:prSet presAssocID="{2AC4E839-8FFC-41DF-AF47-1BD484BBA6F5}" presName="sibTrans" presStyleLbl="sibTrans2D1" presStyleIdx="0" presStyleCnt="3"/>
      <dgm:spPr/>
    </dgm:pt>
    <dgm:pt modelId="{8626E80E-F27E-4C18-A952-7E4F8A862CC7}" type="pres">
      <dgm:prSet presAssocID="{2AC4E839-8FFC-41DF-AF47-1BD484BBA6F5}" presName="spacerR" presStyleCnt="0"/>
      <dgm:spPr/>
    </dgm:pt>
    <dgm:pt modelId="{1F2EF2FC-56A3-4AE7-92A5-3DE490F404C7}" type="pres">
      <dgm:prSet presAssocID="{C72257F0-C9CB-44DD-B272-870203AD61FD}" presName="node" presStyleLbl="node1" presStyleIdx="1" presStyleCnt="4" custScaleX="205875" custScaleY="195488">
        <dgm:presLayoutVars>
          <dgm:bulletEnabled val="1"/>
        </dgm:presLayoutVars>
      </dgm:prSet>
      <dgm:spPr/>
    </dgm:pt>
    <dgm:pt modelId="{7B3694BA-0B1A-454C-A200-205475A2F066}" type="pres">
      <dgm:prSet presAssocID="{F52041F2-B7DC-4C86-973B-A32A25C7F641}" presName="spacerL" presStyleCnt="0"/>
      <dgm:spPr/>
    </dgm:pt>
    <dgm:pt modelId="{09D7E6DE-E3EA-44C7-BF2C-B5892270EB32}" type="pres">
      <dgm:prSet presAssocID="{F52041F2-B7DC-4C86-973B-A32A25C7F641}" presName="sibTrans" presStyleLbl="sibTrans2D1" presStyleIdx="1" presStyleCnt="3"/>
      <dgm:spPr/>
    </dgm:pt>
    <dgm:pt modelId="{FD1E7B88-038C-4AE0-B279-719D39663C17}" type="pres">
      <dgm:prSet presAssocID="{F52041F2-B7DC-4C86-973B-A32A25C7F641}" presName="spacerR" presStyleCnt="0"/>
      <dgm:spPr/>
    </dgm:pt>
    <dgm:pt modelId="{F9566900-A12C-492C-9955-9CEE1B791E45}" type="pres">
      <dgm:prSet presAssocID="{053B2637-E1BE-4622-AD9E-A167AA117BE2}" presName="node" presStyleLbl="node1" presStyleIdx="2" presStyleCnt="4" custScaleX="214785" custScaleY="213717">
        <dgm:presLayoutVars>
          <dgm:bulletEnabled val="1"/>
        </dgm:presLayoutVars>
      </dgm:prSet>
      <dgm:spPr/>
    </dgm:pt>
    <dgm:pt modelId="{259B348D-9D2B-4699-B883-006350231964}" type="pres">
      <dgm:prSet presAssocID="{0F5FD882-05D3-4007-A496-17A091A40301}" presName="spacerL" presStyleCnt="0"/>
      <dgm:spPr/>
    </dgm:pt>
    <dgm:pt modelId="{1C4D07B3-6577-4A66-A49E-4B865DFB8A01}" type="pres">
      <dgm:prSet presAssocID="{0F5FD882-05D3-4007-A496-17A091A40301}" presName="sibTrans" presStyleLbl="sibTrans2D1" presStyleIdx="2" presStyleCnt="3"/>
      <dgm:spPr/>
    </dgm:pt>
    <dgm:pt modelId="{6647AF3D-4C19-4D30-B8E0-BAAAA1B49309}" type="pres">
      <dgm:prSet presAssocID="{0F5FD882-05D3-4007-A496-17A091A40301}" presName="spacerR" presStyleCnt="0"/>
      <dgm:spPr/>
    </dgm:pt>
    <dgm:pt modelId="{19932DFA-CCA5-4771-A83C-95721342300B}" type="pres">
      <dgm:prSet presAssocID="{56BCBDCA-A949-45CA-8B6F-8B580F5D74C4}" presName="node" presStyleLbl="node1" presStyleIdx="3" presStyleCnt="4" custScaleX="214069" custScaleY="224458">
        <dgm:presLayoutVars>
          <dgm:bulletEnabled val="1"/>
        </dgm:presLayoutVars>
      </dgm:prSet>
      <dgm:spPr/>
    </dgm:pt>
  </dgm:ptLst>
  <dgm:cxnLst>
    <dgm:cxn modelId="{A0C60102-E88F-4717-9E51-3BA622D5D5F7}" type="presOf" srcId="{2AC4E839-8FFC-41DF-AF47-1BD484BBA6F5}" destId="{3EA7EEF3-8D5A-4746-986C-461A8B3E760F}" srcOrd="0" destOrd="0" presId="urn:microsoft.com/office/officeart/2005/8/layout/equation1"/>
    <dgm:cxn modelId="{FDC91D03-2A40-4265-BCE8-3B5E9F41ED4B}" type="presOf" srcId="{C72257F0-C9CB-44DD-B272-870203AD61FD}" destId="{1F2EF2FC-56A3-4AE7-92A5-3DE490F404C7}" srcOrd="0" destOrd="0" presId="urn:microsoft.com/office/officeart/2005/8/layout/equation1"/>
    <dgm:cxn modelId="{D2A73D07-DEA0-4342-8BA8-3197BE06D68F}" srcId="{170E06C5-EB32-4E4C-907C-43787FCA9414}" destId="{053B2637-E1BE-4622-AD9E-A167AA117BE2}" srcOrd="2" destOrd="0" parTransId="{4D3CD36F-2B29-4D65-9A08-501928CD4025}" sibTransId="{0F5FD882-05D3-4007-A496-17A091A40301}"/>
    <dgm:cxn modelId="{A15F500F-B209-4391-9F73-043E887EAB6A}" type="presOf" srcId="{170E06C5-EB32-4E4C-907C-43787FCA9414}" destId="{BB9CA714-8EC7-4836-9E14-EA9D18DF684E}" srcOrd="0" destOrd="0" presId="urn:microsoft.com/office/officeart/2005/8/layout/equation1"/>
    <dgm:cxn modelId="{D4EA9C1D-C77C-48B7-BF72-98982EFC4A89}" srcId="{170E06C5-EB32-4E4C-907C-43787FCA9414}" destId="{56BCBDCA-A949-45CA-8B6F-8B580F5D74C4}" srcOrd="3" destOrd="0" parTransId="{0238464D-C407-4F89-AA8D-57EA40475E25}" sibTransId="{4FDF7700-3436-423B-8788-AD5D274B9EB5}"/>
    <dgm:cxn modelId="{A3652140-DC8C-4217-8396-063E8FAC3435}" type="presOf" srcId="{053B2637-E1BE-4622-AD9E-A167AA117BE2}" destId="{F9566900-A12C-492C-9955-9CEE1B791E45}" srcOrd="0" destOrd="0" presId="urn:microsoft.com/office/officeart/2005/8/layout/equation1"/>
    <dgm:cxn modelId="{2C924A80-782D-4C7D-A6A3-CEDF92CED115}" type="presOf" srcId="{DE4A91DA-893E-4D1D-B72C-62F66D8D2EEC}" destId="{DB2A2680-DC6E-476D-BDEF-A061E666B4C4}" srcOrd="0" destOrd="0" presId="urn:microsoft.com/office/officeart/2005/8/layout/equation1"/>
    <dgm:cxn modelId="{6869E484-EA6C-4883-B76A-E6CF2A331E05}" type="presOf" srcId="{0F5FD882-05D3-4007-A496-17A091A40301}" destId="{1C4D07B3-6577-4A66-A49E-4B865DFB8A01}" srcOrd="0" destOrd="0" presId="urn:microsoft.com/office/officeart/2005/8/layout/equation1"/>
    <dgm:cxn modelId="{7F8CAA8B-61B6-4313-95FF-CBF7AA6A920E}" srcId="{170E06C5-EB32-4E4C-907C-43787FCA9414}" destId="{C72257F0-C9CB-44DD-B272-870203AD61FD}" srcOrd="1" destOrd="0" parTransId="{C76BA1AD-76EB-4972-ADE5-06C3D44C4B45}" sibTransId="{F52041F2-B7DC-4C86-973B-A32A25C7F641}"/>
    <dgm:cxn modelId="{68BCEC95-AB17-4EF4-AF4C-FB9BA53E40C4}" type="presOf" srcId="{F52041F2-B7DC-4C86-973B-A32A25C7F641}" destId="{09D7E6DE-E3EA-44C7-BF2C-B5892270EB32}" srcOrd="0" destOrd="0" presId="urn:microsoft.com/office/officeart/2005/8/layout/equation1"/>
    <dgm:cxn modelId="{C7B679B3-8B78-4052-8F73-1CD850257BE3}" srcId="{170E06C5-EB32-4E4C-907C-43787FCA9414}" destId="{DE4A91DA-893E-4D1D-B72C-62F66D8D2EEC}" srcOrd="0" destOrd="0" parTransId="{0CC322C2-0A6E-4E33-A227-DC8E6E7F4605}" sibTransId="{2AC4E839-8FFC-41DF-AF47-1BD484BBA6F5}"/>
    <dgm:cxn modelId="{108798DB-BD9B-4169-B634-502FFE3D3F87}" type="presOf" srcId="{56BCBDCA-A949-45CA-8B6F-8B580F5D74C4}" destId="{19932DFA-CCA5-4771-A83C-95721342300B}" srcOrd="0" destOrd="0" presId="urn:microsoft.com/office/officeart/2005/8/layout/equation1"/>
    <dgm:cxn modelId="{DD61B14B-310D-48E4-858C-2AE4221D7B7D}" type="presParOf" srcId="{BB9CA714-8EC7-4836-9E14-EA9D18DF684E}" destId="{DB2A2680-DC6E-476D-BDEF-A061E666B4C4}" srcOrd="0" destOrd="0" presId="urn:microsoft.com/office/officeart/2005/8/layout/equation1"/>
    <dgm:cxn modelId="{0E997CAC-3CCA-42D7-8C68-33201CE84C0A}" type="presParOf" srcId="{BB9CA714-8EC7-4836-9E14-EA9D18DF684E}" destId="{BA71449A-FCE0-41BB-887B-2F62015DD1F0}" srcOrd="1" destOrd="0" presId="urn:microsoft.com/office/officeart/2005/8/layout/equation1"/>
    <dgm:cxn modelId="{EBFEC7A2-3542-42CE-8768-0F0743AF2DF1}" type="presParOf" srcId="{BB9CA714-8EC7-4836-9E14-EA9D18DF684E}" destId="{3EA7EEF3-8D5A-4746-986C-461A8B3E760F}" srcOrd="2" destOrd="0" presId="urn:microsoft.com/office/officeart/2005/8/layout/equation1"/>
    <dgm:cxn modelId="{AC5D75DB-0FA2-4C1A-85AB-9B16873643EB}" type="presParOf" srcId="{BB9CA714-8EC7-4836-9E14-EA9D18DF684E}" destId="{8626E80E-F27E-4C18-A952-7E4F8A862CC7}" srcOrd="3" destOrd="0" presId="urn:microsoft.com/office/officeart/2005/8/layout/equation1"/>
    <dgm:cxn modelId="{151E47B0-1C37-43BD-A1A9-A192FC3E1071}" type="presParOf" srcId="{BB9CA714-8EC7-4836-9E14-EA9D18DF684E}" destId="{1F2EF2FC-56A3-4AE7-92A5-3DE490F404C7}" srcOrd="4" destOrd="0" presId="urn:microsoft.com/office/officeart/2005/8/layout/equation1"/>
    <dgm:cxn modelId="{C36A9AFC-DD2D-45FB-9343-5EEB92ABCAC8}" type="presParOf" srcId="{BB9CA714-8EC7-4836-9E14-EA9D18DF684E}" destId="{7B3694BA-0B1A-454C-A200-205475A2F066}" srcOrd="5" destOrd="0" presId="urn:microsoft.com/office/officeart/2005/8/layout/equation1"/>
    <dgm:cxn modelId="{E4F97286-9C45-4DDC-93E6-6F61F21FA203}" type="presParOf" srcId="{BB9CA714-8EC7-4836-9E14-EA9D18DF684E}" destId="{09D7E6DE-E3EA-44C7-BF2C-B5892270EB32}" srcOrd="6" destOrd="0" presId="urn:microsoft.com/office/officeart/2005/8/layout/equation1"/>
    <dgm:cxn modelId="{A43EC81D-AEB2-4985-921F-155FF7B9E34D}" type="presParOf" srcId="{BB9CA714-8EC7-4836-9E14-EA9D18DF684E}" destId="{FD1E7B88-038C-4AE0-B279-719D39663C17}" srcOrd="7" destOrd="0" presId="urn:microsoft.com/office/officeart/2005/8/layout/equation1"/>
    <dgm:cxn modelId="{BF602A90-92D4-4D94-A7F9-A7CE79F77827}" type="presParOf" srcId="{BB9CA714-8EC7-4836-9E14-EA9D18DF684E}" destId="{F9566900-A12C-492C-9955-9CEE1B791E45}" srcOrd="8" destOrd="0" presId="urn:microsoft.com/office/officeart/2005/8/layout/equation1"/>
    <dgm:cxn modelId="{066528E1-90A6-4B52-941C-DA2CE0E83F2A}" type="presParOf" srcId="{BB9CA714-8EC7-4836-9E14-EA9D18DF684E}" destId="{259B348D-9D2B-4699-B883-006350231964}" srcOrd="9" destOrd="0" presId="urn:microsoft.com/office/officeart/2005/8/layout/equation1"/>
    <dgm:cxn modelId="{6B6D2780-2CFE-49D2-A53E-7C80B834034C}" type="presParOf" srcId="{BB9CA714-8EC7-4836-9E14-EA9D18DF684E}" destId="{1C4D07B3-6577-4A66-A49E-4B865DFB8A01}" srcOrd="10" destOrd="0" presId="urn:microsoft.com/office/officeart/2005/8/layout/equation1"/>
    <dgm:cxn modelId="{E417E036-214A-4F98-A41C-00A0934E1C37}" type="presParOf" srcId="{BB9CA714-8EC7-4836-9E14-EA9D18DF684E}" destId="{6647AF3D-4C19-4D30-B8E0-BAAAA1B49309}" srcOrd="11" destOrd="0" presId="urn:microsoft.com/office/officeart/2005/8/layout/equation1"/>
    <dgm:cxn modelId="{9E874DCE-72BF-476A-82F3-6B9EE7D52E13}" type="presParOf" srcId="{BB9CA714-8EC7-4836-9E14-EA9D18DF684E}" destId="{19932DFA-CCA5-4771-A83C-95721342300B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600" b="1" dirty="0"/>
            <a:t>Clasificación enfermedades profesionales</a:t>
          </a:r>
          <a:endParaRPr lang="es-ES" sz="16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Enfermedades causadas por agentes químicos </a:t>
          </a:r>
        </a:p>
        <a:p>
          <a:r>
            <a:rPr lang="es-ES_tradnl" sz="1400" b="1" dirty="0"/>
            <a:t>(saturnismo)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Enfermedades causadas por agentes físicos</a:t>
          </a:r>
        </a:p>
        <a:p>
          <a:r>
            <a:rPr lang="es-ES_tradnl" sz="1400" b="1" dirty="0"/>
            <a:t> (síndrome del dedo blanco)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Enfermedades causadas por agentes biológicos</a:t>
          </a:r>
        </a:p>
        <a:p>
          <a:r>
            <a:rPr lang="es-ES_tradnl" sz="1400" b="1" dirty="0"/>
            <a:t>(el Tétanos)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9007FA41-E0AE-4EBE-899A-D9B21DD043BF}">
      <dgm:prSet phldrT="[Texto]" custT="1"/>
      <dgm:spPr/>
      <dgm:t>
        <a:bodyPr/>
        <a:lstStyle/>
        <a:p>
          <a:r>
            <a:rPr lang="es-ES_tradnl" sz="1400" b="1" dirty="0"/>
            <a:t>Enfermedades causadas por agentes cancerígenos</a:t>
          </a:r>
          <a:endParaRPr lang="es-ES" sz="1400" b="1" dirty="0"/>
        </a:p>
      </dgm:t>
    </dgm:pt>
    <dgm:pt modelId="{F5260F28-F4BD-4068-BF86-849CAEA27837}" type="parTrans" cxnId="{E93ABC9C-7988-47C4-B82B-EF3253A01442}">
      <dgm:prSet/>
      <dgm:spPr/>
      <dgm:t>
        <a:bodyPr/>
        <a:lstStyle/>
        <a:p>
          <a:endParaRPr lang="es-ES"/>
        </a:p>
      </dgm:t>
    </dgm:pt>
    <dgm:pt modelId="{94F25941-08D1-4B8A-A843-229AD7301796}" type="sibTrans" cxnId="{E93ABC9C-7988-47C4-B82B-EF3253A01442}">
      <dgm:prSet/>
      <dgm:spPr/>
      <dgm:t>
        <a:bodyPr/>
        <a:lstStyle/>
        <a:p>
          <a:endParaRPr lang="es-ES"/>
        </a:p>
      </dgm:t>
    </dgm:pt>
    <dgm:pt modelId="{4BFBBA75-5BB8-4A0A-9E50-5BF6149CC4F8}">
      <dgm:prSet phldrT="[Texto]" custT="1"/>
      <dgm:spPr/>
      <dgm:t>
        <a:bodyPr/>
        <a:lstStyle/>
        <a:p>
          <a:r>
            <a:rPr lang="es-ES_tradnl" sz="1400" b="1" dirty="0"/>
            <a:t>Enfermedades causadas por la inhalación de sustancias y agentes no comprendidas en apartados anteriores (asbestosis)</a:t>
          </a:r>
        </a:p>
      </dgm:t>
    </dgm:pt>
    <dgm:pt modelId="{326DB3D9-905C-4A98-B4D8-F6E16C0B0746}" type="parTrans" cxnId="{1F398356-FDF7-4ABD-BD57-3C197E442F0D}">
      <dgm:prSet/>
      <dgm:spPr/>
      <dgm:t>
        <a:bodyPr/>
        <a:lstStyle/>
        <a:p>
          <a:endParaRPr lang="es-ES"/>
        </a:p>
      </dgm:t>
    </dgm:pt>
    <dgm:pt modelId="{5D3C6323-4B3D-4122-B6A3-D26F49E427C0}" type="sibTrans" cxnId="{1F398356-FDF7-4ABD-BD57-3C197E442F0D}">
      <dgm:prSet/>
      <dgm:spPr/>
      <dgm:t>
        <a:bodyPr/>
        <a:lstStyle/>
        <a:p>
          <a:endParaRPr lang="es-ES"/>
        </a:p>
      </dgm:t>
    </dgm:pt>
    <dgm:pt modelId="{3A3021B2-ED47-450A-87D3-571BC2D1B5C3}">
      <dgm:prSet phldrT="[Texto]" custT="1"/>
      <dgm:spPr/>
      <dgm:t>
        <a:bodyPr/>
        <a:lstStyle/>
        <a:p>
          <a:r>
            <a:rPr lang="es-ES_tradnl" sz="1400" b="1" dirty="0"/>
            <a:t>Enfermedades de la piel causadas por sustancias y agentes no comprendidos en alguno de los otros apartados (eczema)</a:t>
          </a:r>
          <a:endParaRPr lang="es-ES" sz="1400" b="1" dirty="0"/>
        </a:p>
      </dgm:t>
    </dgm:pt>
    <dgm:pt modelId="{48D1B7DB-A0CB-4061-8B5A-115AC504914B}" type="parTrans" cxnId="{2A5E1CAA-1A73-4048-BEC5-F404F2741A07}">
      <dgm:prSet/>
      <dgm:spPr/>
      <dgm:t>
        <a:bodyPr/>
        <a:lstStyle/>
        <a:p>
          <a:endParaRPr lang="es-ES"/>
        </a:p>
      </dgm:t>
    </dgm:pt>
    <dgm:pt modelId="{F2D682C5-1242-42FA-A004-185A026C5446}" type="sibTrans" cxnId="{2A5E1CAA-1A73-4048-BEC5-F404F2741A07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600871" custScaleY="213013" custLinFactX="-100000" custLinFactNeighborX="-164994" custLinFactNeighborY="-56687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2000000" custScaleY="336888" custLinFactX="-95040" custLinFactNeighborX="-100000" custLinFactNeighborY="5538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2000000" custScaleY="330527" custLinFactX="-98342" custLinFactNeighborX="-100000" custLinFactNeighborY="-23528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2000000" custScaleY="329767" custLinFactX="-98342" custLinFactNeighborX="-100000" custLinFactNeighborY="-51623">
        <dgm:presLayoutVars>
          <dgm:bulletEnabled val="1"/>
        </dgm:presLayoutVars>
      </dgm:prSet>
      <dgm:spPr/>
    </dgm:pt>
    <dgm:pt modelId="{99BE43FC-6FB0-4C88-8C78-821A56371E92}" type="pres">
      <dgm:prSet presAssocID="{326DB3D9-905C-4A98-B4D8-F6E16C0B0746}" presName="Name13" presStyleLbl="parChTrans1D2" presStyleIdx="3" presStyleCnt="6"/>
      <dgm:spPr/>
    </dgm:pt>
    <dgm:pt modelId="{51C2BC20-14F1-4F51-B9F7-6AE0EDD52AAC}" type="pres">
      <dgm:prSet presAssocID="{4BFBBA75-5BB8-4A0A-9E50-5BF6149CC4F8}" presName="childText" presStyleLbl="bgAcc1" presStyleIdx="3" presStyleCnt="6" custScaleX="2000000" custScaleY="405060" custLinFactX="-98342" custLinFactNeighborX="-100000" custLinFactNeighborY="-48276">
        <dgm:presLayoutVars>
          <dgm:bulletEnabled val="1"/>
        </dgm:presLayoutVars>
      </dgm:prSet>
      <dgm:spPr/>
    </dgm:pt>
    <dgm:pt modelId="{6CE1D685-927B-4778-A298-3922F4BB13C5}" type="pres">
      <dgm:prSet presAssocID="{48D1B7DB-A0CB-4061-8B5A-115AC504914B}" presName="Name13" presStyleLbl="parChTrans1D2" presStyleIdx="4" presStyleCnt="6"/>
      <dgm:spPr/>
    </dgm:pt>
    <dgm:pt modelId="{476B60C4-C3A8-4622-9220-CD9DBA661CDF}" type="pres">
      <dgm:prSet presAssocID="{3A3021B2-ED47-450A-87D3-571BC2D1B5C3}" presName="childText" presStyleLbl="bgAcc1" presStyleIdx="4" presStyleCnt="6" custScaleX="2000000" custScaleY="317953" custLinFactX="-98342" custLinFactNeighborX="-100000" custLinFactNeighborY="-80711">
        <dgm:presLayoutVars>
          <dgm:bulletEnabled val="1"/>
        </dgm:presLayoutVars>
      </dgm:prSet>
      <dgm:spPr/>
    </dgm:pt>
    <dgm:pt modelId="{E0439D7C-FDDD-4D47-90FC-E79DA05ECE09}" type="pres">
      <dgm:prSet presAssocID="{F5260F28-F4BD-4068-BF86-849CAEA27837}" presName="Name13" presStyleLbl="parChTrans1D2" presStyleIdx="5" presStyleCnt="6"/>
      <dgm:spPr/>
    </dgm:pt>
    <dgm:pt modelId="{7F027B4F-33AA-469A-9141-13CFB5D98127}" type="pres">
      <dgm:prSet presAssocID="{9007FA41-E0AE-4EBE-899A-D9B21DD043BF}" presName="childText" presStyleLbl="bgAcc1" presStyleIdx="5" presStyleCnt="6" custFlipVert="0" custScaleX="2000000" custScaleY="246748" custLinFactX="-98342" custLinFactY="-10315" custLinFactNeighborX="-100000" custLinFactNeighborY="-100000">
        <dgm:presLayoutVars>
          <dgm:bulletEnabled val="1"/>
        </dgm:presLayoutVars>
      </dgm:prSet>
      <dgm:spPr/>
    </dgm:pt>
  </dgm:ptLst>
  <dgm:cxnLst>
    <dgm:cxn modelId="{2A06E917-F208-4BBF-8EFC-2B3613BCDA06}" type="presOf" srcId="{89B066E3-52B3-4CC6-BE40-AE130A68E89E}" destId="{F6FE6C27-6343-4585-8D36-540B990C2152}" srcOrd="0" destOrd="0" presId="urn:microsoft.com/office/officeart/2005/8/layout/hierarchy3"/>
    <dgm:cxn modelId="{1FD06E19-7D01-4074-B1FA-F794E7C4A2AF}" type="presOf" srcId="{E9FBD704-D968-4EC6-A365-BA48447A31D3}" destId="{11A38318-BEB7-419B-ADB5-DE5B6A264DAE}" srcOrd="0" destOrd="0" presId="urn:microsoft.com/office/officeart/2005/8/layout/hierarchy3"/>
    <dgm:cxn modelId="{1E604F19-6A7A-46BC-8CCF-53769492165C}" type="presOf" srcId="{48D1B7DB-A0CB-4061-8B5A-115AC504914B}" destId="{6CE1D685-927B-4778-A298-3922F4BB13C5}" srcOrd="0" destOrd="0" presId="urn:microsoft.com/office/officeart/2005/8/layout/hierarchy3"/>
    <dgm:cxn modelId="{D3DD2739-786E-4733-B03D-AF2BDB024414}" type="presOf" srcId="{F58FF1BB-3350-4222-869D-9F7C8439E46E}" destId="{998E7D51-5896-4495-AAA3-14A41C6AEE2A}" srcOrd="0" destOrd="0" presId="urn:microsoft.com/office/officeart/2005/8/layout/hierarchy3"/>
    <dgm:cxn modelId="{C5CAA85E-69CA-4E49-8E18-265E8D75E22C}" type="presOf" srcId="{F5260F28-F4BD-4068-BF86-849CAEA27837}" destId="{E0439D7C-FDDD-4D47-90FC-E79DA05ECE09}" srcOrd="0" destOrd="0" presId="urn:microsoft.com/office/officeart/2005/8/layout/hierarchy3"/>
    <dgm:cxn modelId="{33FB5168-378C-4C62-9367-7D6ABE96A842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1F398356-FDF7-4ABD-BD57-3C197E442F0D}" srcId="{626E21B8-4176-45FD-8ACC-954D2F6C583E}" destId="{4BFBBA75-5BB8-4A0A-9E50-5BF6149CC4F8}" srcOrd="3" destOrd="0" parTransId="{326DB3D9-905C-4A98-B4D8-F6E16C0B0746}" sibTransId="{5D3C6323-4B3D-4122-B6A3-D26F49E427C0}"/>
    <dgm:cxn modelId="{7CFDD65A-42C8-4BCC-AB30-30D464E32DF9}" type="presOf" srcId="{326DB3D9-905C-4A98-B4D8-F6E16C0B0746}" destId="{99BE43FC-6FB0-4C88-8C78-821A56371E92}" srcOrd="0" destOrd="0" presId="urn:microsoft.com/office/officeart/2005/8/layout/hierarchy3"/>
    <dgm:cxn modelId="{E93ABC9C-7988-47C4-B82B-EF3253A01442}" srcId="{626E21B8-4176-45FD-8ACC-954D2F6C583E}" destId="{9007FA41-E0AE-4EBE-899A-D9B21DD043BF}" srcOrd="5" destOrd="0" parTransId="{F5260F28-F4BD-4068-BF86-849CAEA27837}" sibTransId="{94F25941-08D1-4B8A-A843-229AD7301796}"/>
    <dgm:cxn modelId="{C8FDE09F-B841-4585-8AFA-E925B3F57E56}" type="presOf" srcId="{AE7ACD80-9BEF-4D90-A8B6-6CFC92D8B0C5}" destId="{093AE9D1-442A-4E7C-BC61-0B1F9330D705}" srcOrd="0" destOrd="0" presId="urn:microsoft.com/office/officeart/2005/8/layout/hierarchy3"/>
    <dgm:cxn modelId="{2358B5A4-D5B0-4CBC-A676-B06FEBB23E09}" type="presOf" srcId="{200AC79B-19A4-400C-A0F0-5CC9CD49D426}" destId="{21233F05-6FBA-46DF-B10B-C0685C332429}" srcOrd="0" destOrd="0" presId="urn:microsoft.com/office/officeart/2005/8/layout/hierarchy3"/>
    <dgm:cxn modelId="{2A5E1CAA-1A73-4048-BEC5-F404F2741A07}" srcId="{626E21B8-4176-45FD-8ACC-954D2F6C583E}" destId="{3A3021B2-ED47-450A-87D3-571BC2D1B5C3}" srcOrd="4" destOrd="0" parTransId="{48D1B7DB-A0CB-4061-8B5A-115AC504914B}" sibTransId="{F2D682C5-1242-42FA-A004-185A026C5446}"/>
    <dgm:cxn modelId="{646F90B3-E95A-4D92-B84A-350E0BAD50AC}" type="presOf" srcId="{9007FA41-E0AE-4EBE-899A-D9B21DD043BF}" destId="{7F027B4F-33AA-469A-9141-13CFB5D98127}" srcOrd="0" destOrd="0" presId="urn:microsoft.com/office/officeart/2005/8/layout/hierarchy3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E2A907C6-6314-44E0-ACB4-D3222750CB54}" type="presOf" srcId="{626E21B8-4176-45FD-8ACC-954D2F6C583E}" destId="{4E7DC74A-20BF-440D-BEC4-42C9FA00D644}" srcOrd="0" destOrd="0" presId="urn:microsoft.com/office/officeart/2005/8/layout/hierarchy3"/>
    <dgm:cxn modelId="{4B41D8CC-1073-4499-930D-64E32CAC239B}" type="presOf" srcId="{4BFBBA75-5BB8-4A0A-9E50-5BF6149CC4F8}" destId="{51C2BC20-14F1-4F51-B9F7-6AE0EDD52AAC}" srcOrd="0" destOrd="0" presId="urn:microsoft.com/office/officeart/2005/8/layout/hierarchy3"/>
    <dgm:cxn modelId="{869B50D7-08C3-403C-8A38-9AEF9B06C60B}" type="presOf" srcId="{626E21B8-4176-45FD-8ACC-954D2F6C583E}" destId="{B44212A4-603A-4F46-AE20-01C0DFCEE5B6}" srcOrd="1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63A7F8EC-0896-4A9C-B7D7-A2707B2CB72C}" type="presOf" srcId="{3A3021B2-ED47-450A-87D3-571BC2D1B5C3}" destId="{476B60C4-C3A8-4622-9220-CD9DBA661CDF}" srcOrd="0" destOrd="0" presId="urn:microsoft.com/office/officeart/2005/8/layout/hierarchy3"/>
    <dgm:cxn modelId="{6A2DFCEC-D69B-4BD8-B74D-14EA03170B75}" type="presOf" srcId="{4BF0334B-B4F2-4864-90A6-7F8DFD6DE8B5}" destId="{94649316-61C1-44EB-B380-8958D5415F4D}" srcOrd="0" destOrd="0" presId="urn:microsoft.com/office/officeart/2005/8/layout/hierarchy3"/>
    <dgm:cxn modelId="{507C1D0C-5104-43AF-A26F-81DF9D37264A}" type="presParOf" srcId="{F6FE6C27-6343-4585-8D36-540B990C2152}" destId="{CDA2613A-8F6C-4406-B69A-20A828EEFDFD}" srcOrd="0" destOrd="0" presId="urn:microsoft.com/office/officeart/2005/8/layout/hierarchy3"/>
    <dgm:cxn modelId="{6F9115A2-68B5-47A7-8B23-FBAFA5DB5885}" type="presParOf" srcId="{CDA2613A-8F6C-4406-B69A-20A828EEFDFD}" destId="{7CCB445A-766D-495F-9999-3805E052BA32}" srcOrd="0" destOrd="0" presId="urn:microsoft.com/office/officeart/2005/8/layout/hierarchy3"/>
    <dgm:cxn modelId="{A5A8E31E-0262-4501-94D0-E8F47E41B1BD}" type="presParOf" srcId="{7CCB445A-766D-495F-9999-3805E052BA32}" destId="{4E7DC74A-20BF-440D-BEC4-42C9FA00D644}" srcOrd="0" destOrd="0" presId="urn:microsoft.com/office/officeart/2005/8/layout/hierarchy3"/>
    <dgm:cxn modelId="{D90FDD7F-8FA2-4036-8837-B30C47230A43}" type="presParOf" srcId="{7CCB445A-766D-495F-9999-3805E052BA32}" destId="{B44212A4-603A-4F46-AE20-01C0DFCEE5B6}" srcOrd="1" destOrd="0" presId="urn:microsoft.com/office/officeart/2005/8/layout/hierarchy3"/>
    <dgm:cxn modelId="{D0160463-E670-4A04-8361-9940ACE37D67}" type="presParOf" srcId="{CDA2613A-8F6C-4406-B69A-20A828EEFDFD}" destId="{6745AE42-0EB1-47B3-A6EA-5FC258945EB1}" srcOrd="1" destOrd="0" presId="urn:microsoft.com/office/officeart/2005/8/layout/hierarchy3"/>
    <dgm:cxn modelId="{94E6C06A-BB87-4F8A-A384-511066830254}" type="presParOf" srcId="{6745AE42-0EB1-47B3-A6EA-5FC258945EB1}" destId="{532BD660-D240-41E9-92C4-C0D485EBBD24}" srcOrd="0" destOrd="0" presId="urn:microsoft.com/office/officeart/2005/8/layout/hierarchy3"/>
    <dgm:cxn modelId="{DC44BBBA-2568-4CA3-9EB5-3BF89F2805F4}" type="presParOf" srcId="{6745AE42-0EB1-47B3-A6EA-5FC258945EB1}" destId="{21233F05-6FBA-46DF-B10B-C0685C332429}" srcOrd="1" destOrd="0" presId="urn:microsoft.com/office/officeart/2005/8/layout/hierarchy3"/>
    <dgm:cxn modelId="{AD1E95A1-EA74-4C08-B3A4-7892BEBDF9E4}" type="presParOf" srcId="{6745AE42-0EB1-47B3-A6EA-5FC258945EB1}" destId="{998E7D51-5896-4495-AAA3-14A41C6AEE2A}" srcOrd="2" destOrd="0" presId="urn:microsoft.com/office/officeart/2005/8/layout/hierarchy3"/>
    <dgm:cxn modelId="{E3C56E94-895E-4B2C-8CA9-B9A2CB11F0F0}" type="presParOf" srcId="{6745AE42-0EB1-47B3-A6EA-5FC258945EB1}" destId="{093AE9D1-442A-4E7C-BC61-0B1F9330D705}" srcOrd="3" destOrd="0" presId="urn:microsoft.com/office/officeart/2005/8/layout/hierarchy3"/>
    <dgm:cxn modelId="{79554422-3E39-4884-828F-1FC6D6671526}" type="presParOf" srcId="{6745AE42-0EB1-47B3-A6EA-5FC258945EB1}" destId="{94649316-61C1-44EB-B380-8958D5415F4D}" srcOrd="4" destOrd="0" presId="urn:microsoft.com/office/officeart/2005/8/layout/hierarchy3"/>
    <dgm:cxn modelId="{DB7C98E7-22CB-43B3-8304-AB3B345C10EA}" type="presParOf" srcId="{6745AE42-0EB1-47B3-A6EA-5FC258945EB1}" destId="{11A38318-BEB7-419B-ADB5-DE5B6A264DAE}" srcOrd="5" destOrd="0" presId="urn:microsoft.com/office/officeart/2005/8/layout/hierarchy3"/>
    <dgm:cxn modelId="{CF6B4715-5132-4B25-A87C-E6315159F917}" type="presParOf" srcId="{6745AE42-0EB1-47B3-A6EA-5FC258945EB1}" destId="{99BE43FC-6FB0-4C88-8C78-821A56371E92}" srcOrd="6" destOrd="0" presId="urn:microsoft.com/office/officeart/2005/8/layout/hierarchy3"/>
    <dgm:cxn modelId="{9F7399F7-E417-4CB1-A4AA-4A9193EF1D9B}" type="presParOf" srcId="{6745AE42-0EB1-47B3-A6EA-5FC258945EB1}" destId="{51C2BC20-14F1-4F51-B9F7-6AE0EDD52AAC}" srcOrd="7" destOrd="0" presId="urn:microsoft.com/office/officeart/2005/8/layout/hierarchy3"/>
    <dgm:cxn modelId="{BBDE8CEC-F5CB-4F7F-81B6-DAB221CC8608}" type="presParOf" srcId="{6745AE42-0EB1-47B3-A6EA-5FC258945EB1}" destId="{6CE1D685-927B-4778-A298-3922F4BB13C5}" srcOrd="8" destOrd="0" presId="urn:microsoft.com/office/officeart/2005/8/layout/hierarchy3"/>
    <dgm:cxn modelId="{D9518789-D503-4AEC-92CE-70F9764FE27F}" type="presParOf" srcId="{6745AE42-0EB1-47B3-A6EA-5FC258945EB1}" destId="{476B60C4-C3A8-4622-9220-CD9DBA661CDF}" srcOrd="9" destOrd="0" presId="urn:microsoft.com/office/officeart/2005/8/layout/hierarchy3"/>
    <dgm:cxn modelId="{39DCC518-4BC1-4CE7-A7E5-494E070DD910}" type="presParOf" srcId="{6745AE42-0EB1-47B3-A6EA-5FC258945EB1}" destId="{E0439D7C-FDDD-4D47-90FC-E79DA05ECE09}" srcOrd="10" destOrd="0" presId="urn:microsoft.com/office/officeart/2005/8/layout/hierarchy3"/>
    <dgm:cxn modelId="{A11F87C0-CAAF-4E2D-BD0A-894A7EF02361}" type="presParOf" srcId="{6745AE42-0EB1-47B3-A6EA-5FC258945EB1}" destId="{7F027B4F-33AA-469A-9141-13CFB5D98127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_tradnl" sz="1400" b="1" dirty="0"/>
            <a:t>Accidente de trabajo</a:t>
          </a:r>
          <a:endParaRPr lang="es-ES" sz="1400" b="1" dirty="0"/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r>
            <a:rPr lang="es-ES_tradnl" sz="1400" b="1" dirty="0"/>
            <a:t>Instantáneo</a:t>
          </a:r>
          <a:endParaRPr lang="es-ES" sz="14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AE7ACD80-9BEF-4D90-A8B6-6CFC92D8B0C5}">
      <dgm:prSet phldrT="[Texto]" custT="1"/>
      <dgm:spPr/>
      <dgm:t>
        <a:bodyPr/>
        <a:lstStyle/>
        <a:p>
          <a:r>
            <a:rPr lang="es-ES_tradnl" sz="1400" b="1" dirty="0"/>
            <a:t>Relación con condiciones de seguridad</a:t>
          </a:r>
          <a:endParaRPr lang="es-ES" sz="1400" b="1" dirty="0"/>
        </a:p>
      </dgm:t>
    </dgm:pt>
    <dgm:pt modelId="{F58FF1BB-3350-4222-869D-9F7C8439E46E}" type="parTrans" cxnId="{73A129C2-A693-4033-9515-74A97D70B91A}">
      <dgm:prSet/>
      <dgm:spPr/>
      <dgm:t>
        <a:bodyPr/>
        <a:lstStyle/>
        <a:p>
          <a:endParaRPr lang="es-ES"/>
        </a:p>
      </dgm:t>
    </dgm:pt>
    <dgm:pt modelId="{1B0CE76E-63E8-4AEB-9A28-D4FB6994D166}" type="sibTrans" cxnId="{73A129C2-A693-4033-9515-74A97D70B91A}">
      <dgm:prSet/>
      <dgm:spPr/>
      <dgm:t>
        <a:bodyPr/>
        <a:lstStyle/>
        <a:p>
          <a:endParaRPr lang="es-ES"/>
        </a:p>
      </dgm:t>
    </dgm:pt>
    <dgm:pt modelId="{7B9DAFF4-D881-4708-9A1A-D9F6A87E4501}">
      <dgm:prSet phldrT="[Texto]" custT="1"/>
      <dgm:spPr/>
      <dgm:t>
        <a:bodyPr/>
        <a:lstStyle/>
        <a:p>
          <a:r>
            <a:rPr lang="es-ES_tradnl" sz="1400" b="1" dirty="0"/>
            <a:t>Enfermedad profesional</a:t>
          </a:r>
          <a:endParaRPr lang="es-ES" sz="1400" b="1" dirty="0"/>
        </a:p>
      </dgm:t>
    </dgm:pt>
    <dgm:pt modelId="{4D798827-DA53-4261-8530-97CEFD47FC40}" type="parTrans" cxnId="{D85FD108-F22F-4AD9-AA56-A16C7435AC8F}">
      <dgm:prSet/>
      <dgm:spPr/>
      <dgm:t>
        <a:bodyPr/>
        <a:lstStyle/>
        <a:p>
          <a:endParaRPr lang="es-ES"/>
        </a:p>
      </dgm:t>
    </dgm:pt>
    <dgm:pt modelId="{98AF4A46-D088-40C5-86B4-01747E710AC9}" type="sibTrans" cxnId="{D85FD108-F22F-4AD9-AA56-A16C7435AC8F}">
      <dgm:prSet/>
      <dgm:spPr/>
      <dgm:t>
        <a:bodyPr/>
        <a:lstStyle/>
        <a:p>
          <a:endParaRPr lang="es-ES"/>
        </a:p>
      </dgm:t>
    </dgm:pt>
    <dgm:pt modelId="{FACA4E0F-62EA-4D78-8F4D-186B6E0C9BF1}">
      <dgm:prSet phldrT="[Texto]" custT="1"/>
      <dgm:spPr/>
      <dgm:t>
        <a:bodyPr/>
        <a:lstStyle/>
        <a:p>
          <a:r>
            <a:rPr lang="es-ES_tradnl" sz="1400" b="1" dirty="0"/>
            <a:t>Lenta</a:t>
          </a:r>
          <a:endParaRPr lang="es-ES" sz="1400" b="1" dirty="0"/>
        </a:p>
      </dgm:t>
    </dgm:pt>
    <dgm:pt modelId="{FC346799-15C5-4CD7-A63A-BCBE2422EE71}" type="parTrans" cxnId="{8AE7A2C0-5A3A-48CC-AEC0-E294496284A7}">
      <dgm:prSet/>
      <dgm:spPr/>
      <dgm:t>
        <a:bodyPr/>
        <a:lstStyle/>
        <a:p>
          <a:endParaRPr lang="es-ES"/>
        </a:p>
      </dgm:t>
    </dgm:pt>
    <dgm:pt modelId="{7970B37A-1096-4B54-AB91-0D8F334EA0AF}" type="sibTrans" cxnId="{8AE7A2C0-5A3A-48CC-AEC0-E294496284A7}">
      <dgm:prSet/>
      <dgm:spPr/>
      <dgm:t>
        <a:bodyPr/>
        <a:lstStyle/>
        <a:p>
          <a:endParaRPr lang="es-ES"/>
        </a:p>
      </dgm:t>
    </dgm:pt>
    <dgm:pt modelId="{D2AC23AB-31AD-42DE-9015-F300E9AED8AA}">
      <dgm:prSet phldrT="[Texto]" custT="1"/>
      <dgm:spPr/>
      <dgm:t>
        <a:bodyPr/>
        <a:lstStyle/>
        <a:p>
          <a:r>
            <a:rPr lang="es-ES_tradnl" sz="1400" b="1" dirty="0"/>
            <a:t>Relación con condiciones medioambientales</a:t>
          </a:r>
          <a:endParaRPr lang="es-ES" sz="1400" b="1" dirty="0"/>
        </a:p>
      </dgm:t>
    </dgm:pt>
    <dgm:pt modelId="{240B36C2-1B40-47DA-9D1F-2726012C3997}" type="parTrans" cxnId="{5DF4C89B-9D5B-4B1B-94D2-30BB205794D0}">
      <dgm:prSet/>
      <dgm:spPr/>
      <dgm:t>
        <a:bodyPr/>
        <a:lstStyle/>
        <a:p>
          <a:endParaRPr lang="es-ES"/>
        </a:p>
      </dgm:t>
    </dgm:pt>
    <dgm:pt modelId="{5CF3A9E5-41A7-4D9C-B748-8C3F166D3988}" type="sibTrans" cxnId="{5DF4C89B-9D5B-4B1B-94D2-30BB205794D0}">
      <dgm:prSet/>
      <dgm:spPr/>
      <dgm:t>
        <a:bodyPr/>
        <a:lstStyle/>
        <a:p>
          <a:endParaRPr lang="es-ES"/>
        </a:p>
      </dgm:t>
    </dgm:pt>
    <dgm:pt modelId="{E9FBD704-D968-4EC6-A365-BA48447A31D3}">
      <dgm:prSet phldrT="[Texto]" custT="1"/>
      <dgm:spPr/>
      <dgm:t>
        <a:bodyPr/>
        <a:lstStyle/>
        <a:p>
          <a:r>
            <a:rPr lang="es-ES_tradnl" sz="1400" b="1" dirty="0"/>
            <a:t>Efectos idénticos</a:t>
          </a:r>
          <a:endParaRPr lang="es-ES" sz="1400" b="1" dirty="0"/>
        </a:p>
      </dgm:t>
    </dgm:pt>
    <dgm:pt modelId="{4BF0334B-B4F2-4864-90A6-7F8DFD6DE8B5}" type="parTrans" cxnId="{3C1041DE-627F-42B2-9E34-0CB6514015BD}">
      <dgm:prSet/>
      <dgm:spPr/>
      <dgm:t>
        <a:bodyPr/>
        <a:lstStyle/>
        <a:p>
          <a:endParaRPr lang="es-ES"/>
        </a:p>
      </dgm:t>
    </dgm:pt>
    <dgm:pt modelId="{DCEBEC48-0D32-4218-BD3B-7209377B1824}" type="sibTrans" cxnId="{3C1041DE-627F-42B2-9E34-0CB6514015BD}">
      <dgm:prSet/>
      <dgm:spPr/>
      <dgm:t>
        <a:bodyPr/>
        <a:lstStyle/>
        <a:p>
          <a:endParaRPr lang="es-ES"/>
        </a:p>
      </dgm:t>
    </dgm:pt>
    <dgm:pt modelId="{8803D421-716D-4BFC-B73A-726885F9C719}">
      <dgm:prSet phldrT="[Texto]" custT="1"/>
      <dgm:spPr/>
      <dgm:t>
        <a:bodyPr/>
        <a:lstStyle/>
        <a:p>
          <a:r>
            <a:rPr lang="es-ES_tradnl" sz="1400" b="1" dirty="0"/>
            <a:t>Efectos individuales</a:t>
          </a:r>
          <a:endParaRPr lang="es-ES" sz="1400" b="1" dirty="0"/>
        </a:p>
      </dgm:t>
    </dgm:pt>
    <dgm:pt modelId="{DA738598-6672-458B-90E9-21E723B2A827}" type="parTrans" cxnId="{C9B05D21-FB58-424F-856E-7B10666F4552}">
      <dgm:prSet/>
      <dgm:spPr/>
      <dgm:t>
        <a:bodyPr/>
        <a:lstStyle/>
        <a:p>
          <a:endParaRPr lang="es-ES"/>
        </a:p>
      </dgm:t>
    </dgm:pt>
    <dgm:pt modelId="{44DC1CA8-969C-4909-86D2-E105101E105D}" type="sibTrans" cxnId="{C9B05D21-FB58-424F-856E-7B10666F4552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2" custScaleX="548262" custScaleY="264181"/>
      <dgm:spPr/>
    </dgm:pt>
    <dgm:pt modelId="{B44212A4-603A-4F46-AE20-01C0DFCEE5B6}" type="pres">
      <dgm:prSet presAssocID="{626E21B8-4176-45FD-8ACC-954D2F6C583E}" presName="rootConnector" presStyleLbl="node1" presStyleIdx="0" presStyleCnt="2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6"/>
      <dgm:spPr/>
    </dgm:pt>
    <dgm:pt modelId="{21233F05-6FBA-46DF-B10B-C0685C332429}" type="pres">
      <dgm:prSet presAssocID="{200AC79B-19A4-400C-A0F0-5CC9CD49D426}" presName="childText" presStyleLbl="bgAcc1" presStyleIdx="0" presStyleCnt="6" custScaleX="548262" custScaleY="264181">
        <dgm:presLayoutVars>
          <dgm:bulletEnabled val="1"/>
        </dgm:presLayoutVars>
      </dgm:prSet>
      <dgm:spPr/>
    </dgm:pt>
    <dgm:pt modelId="{998E7D51-5896-4495-AAA3-14A41C6AEE2A}" type="pres">
      <dgm:prSet presAssocID="{F58FF1BB-3350-4222-869D-9F7C8439E46E}" presName="Name13" presStyleLbl="parChTrans1D2" presStyleIdx="1" presStyleCnt="6"/>
      <dgm:spPr/>
    </dgm:pt>
    <dgm:pt modelId="{093AE9D1-442A-4E7C-BC61-0B1F9330D705}" type="pres">
      <dgm:prSet presAssocID="{AE7ACD80-9BEF-4D90-A8B6-6CFC92D8B0C5}" presName="childText" presStyleLbl="bgAcc1" presStyleIdx="1" presStyleCnt="6" custScaleX="587327" custScaleY="351174">
        <dgm:presLayoutVars>
          <dgm:bulletEnabled val="1"/>
        </dgm:presLayoutVars>
      </dgm:prSet>
      <dgm:spPr/>
    </dgm:pt>
    <dgm:pt modelId="{94649316-61C1-44EB-B380-8958D5415F4D}" type="pres">
      <dgm:prSet presAssocID="{4BF0334B-B4F2-4864-90A6-7F8DFD6DE8B5}" presName="Name13" presStyleLbl="parChTrans1D2" presStyleIdx="2" presStyleCnt="6"/>
      <dgm:spPr/>
    </dgm:pt>
    <dgm:pt modelId="{11A38318-BEB7-419B-ADB5-DE5B6A264DAE}" type="pres">
      <dgm:prSet presAssocID="{E9FBD704-D968-4EC6-A365-BA48447A31D3}" presName="childText" presStyleLbl="bgAcc1" presStyleIdx="2" presStyleCnt="6" custScaleX="548262" custScaleY="264181">
        <dgm:presLayoutVars>
          <dgm:bulletEnabled val="1"/>
        </dgm:presLayoutVars>
      </dgm:prSet>
      <dgm:spPr/>
    </dgm:pt>
    <dgm:pt modelId="{919D3FDE-9E0D-490E-9B66-2BA3C0114FFB}" type="pres">
      <dgm:prSet presAssocID="{7B9DAFF4-D881-4708-9A1A-D9F6A87E4501}" presName="root" presStyleCnt="0"/>
      <dgm:spPr/>
    </dgm:pt>
    <dgm:pt modelId="{6A96DE46-6A15-486C-982B-0752C844AD36}" type="pres">
      <dgm:prSet presAssocID="{7B9DAFF4-D881-4708-9A1A-D9F6A87E4501}" presName="rootComposite" presStyleCnt="0"/>
      <dgm:spPr/>
    </dgm:pt>
    <dgm:pt modelId="{87947798-F16F-445B-BE5D-5F6061E6D845}" type="pres">
      <dgm:prSet presAssocID="{7B9DAFF4-D881-4708-9A1A-D9F6A87E4501}" presName="rootText" presStyleLbl="node1" presStyleIdx="1" presStyleCnt="2" custScaleX="548262" custScaleY="264181"/>
      <dgm:spPr/>
    </dgm:pt>
    <dgm:pt modelId="{58797622-8335-4034-9C13-D21B5AB7D7BD}" type="pres">
      <dgm:prSet presAssocID="{7B9DAFF4-D881-4708-9A1A-D9F6A87E4501}" presName="rootConnector" presStyleLbl="node1" presStyleIdx="1" presStyleCnt="2"/>
      <dgm:spPr/>
    </dgm:pt>
    <dgm:pt modelId="{A6F78791-0EC3-4736-882F-274D237309C4}" type="pres">
      <dgm:prSet presAssocID="{7B9DAFF4-D881-4708-9A1A-D9F6A87E4501}" presName="childShape" presStyleCnt="0"/>
      <dgm:spPr/>
    </dgm:pt>
    <dgm:pt modelId="{2D4998CE-86DB-4B26-B64A-C77DF26EE7A7}" type="pres">
      <dgm:prSet presAssocID="{FC346799-15C5-4CD7-A63A-BCBE2422EE71}" presName="Name13" presStyleLbl="parChTrans1D2" presStyleIdx="3" presStyleCnt="6"/>
      <dgm:spPr/>
    </dgm:pt>
    <dgm:pt modelId="{49FF2671-6BD8-4E67-91AE-9CFAD9DB46A1}" type="pres">
      <dgm:prSet presAssocID="{FACA4E0F-62EA-4D78-8F4D-186B6E0C9BF1}" presName="childText" presStyleLbl="bgAcc1" presStyleIdx="3" presStyleCnt="6" custScaleX="548262" custScaleY="264181">
        <dgm:presLayoutVars>
          <dgm:bulletEnabled val="1"/>
        </dgm:presLayoutVars>
      </dgm:prSet>
      <dgm:spPr/>
    </dgm:pt>
    <dgm:pt modelId="{7AFCBAAA-A675-454A-8CF8-82D69FE50FCE}" type="pres">
      <dgm:prSet presAssocID="{240B36C2-1B40-47DA-9D1F-2726012C3997}" presName="Name13" presStyleLbl="parChTrans1D2" presStyleIdx="4" presStyleCnt="6"/>
      <dgm:spPr/>
    </dgm:pt>
    <dgm:pt modelId="{8C0EA6D6-2C65-4F5C-94FB-DC4D82045B2E}" type="pres">
      <dgm:prSet presAssocID="{D2AC23AB-31AD-42DE-9015-F300E9AED8AA}" presName="childText" presStyleLbl="bgAcc1" presStyleIdx="4" presStyleCnt="6" custScaleX="607400" custScaleY="328556">
        <dgm:presLayoutVars>
          <dgm:bulletEnabled val="1"/>
        </dgm:presLayoutVars>
      </dgm:prSet>
      <dgm:spPr/>
    </dgm:pt>
    <dgm:pt modelId="{B897171B-C081-4346-B676-197F2AB16A11}" type="pres">
      <dgm:prSet presAssocID="{DA738598-6672-458B-90E9-21E723B2A827}" presName="Name13" presStyleLbl="parChTrans1D2" presStyleIdx="5" presStyleCnt="6"/>
      <dgm:spPr/>
    </dgm:pt>
    <dgm:pt modelId="{CC4D9AE5-79F5-44D2-BDFC-967765848C7E}" type="pres">
      <dgm:prSet presAssocID="{8803D421-716D-4BFC-B73A-726885F9C719}" presName="childText" presStyleLbl="bgAcc1" presStyleIdx="5" presStyleCnt="6" custScaleX="548262" custScaleY="264181">
        <dgm:presLayoutVars>
          <dgm:bulletEnabled val="1"/>
        </dgm:presLayoutVars>
      </dgm:prSet>
      <dgm:spPr/>
    </dgm:pt>
  </dgm:ptLst>
  <dgm:cxnLst>
    <dgm:cxn modelId="{D85FD108-F22F-4AD9-AA56-A16C7435AC8F}" srcId="{89B066E3-52B3-4CC6-BE40-AE130A68E89E}" destId="{7B9DAFF4-D881-4708-9A1A-D9F6A87E4501}" srcOrd="1" destOrd="0" parTransId="{4D798827-DA53-4261-8530-97CEFD47FC40}" sibTransId="{98AF4A46-D088-40C5-86B4-01747E710AC9}"/>
    <dgm:cxn modelId="{C9B05D21-FB58-424F-856E-7B10666F4552}" srcId="{7B9DAFF4-D881-4708-9A1A-D9F6A87E4501}" destId="{8803D421-716D-4BFC-B73A-726885F9C719}" srcOrd="2" destOrd="0" parTransId="{DA738598-6672-458B-90E9-21E723B2A827}" sibTransId="{44DC1CA8-969C-4909-86D2-E105101E105D}"/>
    <dgm:cxn modelId="{9C1ACB21-F748-4021-A28F-B007D35FF6BB}" type="presOf" srcId="{E9FBD704-D968-4EC6-A365-BA48447A31D3}" destId="{11A38318-BEB7-419B-ADB5-DE5B6A264DAE}" srcOrd="0" destOrd="0" presId="urn:microsoft.com/office/officeart/2005/8/layout/hierarchy3"/>
    <dgm:cxn modelId="{E2CA9225-E603-4AD3-BF3A-948571AB3296}" type="presOf" srcId="{240B36C2-1B40-47DA-9D1F-2726012C3997}" destId="{7AFCBAAA-A675-454A-8CF8-82D69FE50FCE}" srcOrd="0" destOrd="0" presId="urn:microsoft.com/office/officeart/2005/8/layout/hierarchy3"/>
    <dgm:cxn modelId="{21392367-55C1-4E3B-BDE1-D57863BB5685}" type="presOf" srcId="{8803D421-716D-4BFC-B73A-726885F9C719}" destId="{CC4D9AE5-79F5-44D2-BDFC-967765848C7E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5384752-201A-43BF-BD42-C1892CCE1EBC}" type="presOf" srcId="{4BF0334B-B4F2-4864-90A6-7F8DFD6DE8B5}" destId="{94649316-61C1-44EB-B380-8958D5415F4D}" srcOrd="0" destOrd="0" presId="urn:microsoft.com/office/officeart/2005/8/layout/hierarchy3"/>
    <dgm:cxn modelId="{77469C73-C54C-4CCE-9CEA-A1C60BDA5773}" type="presOf" srcId="{FC346799-15C5-4CD7-A63A-BCBE2422EE71}" destId="{2D4998CE-86DB-4B26-B64A-C77DF26EE7A7}" srcOrd="0" destOrd="0" presId="urn:microsoft.com/office/officeart/2005/8/layout/hierarchy3"/>
    <dgm:cxn modelId="{81030974-FB5D-487B-97C8-C06C1F9A21F5}" type="presOf" srcId="{89B066E3-52B3-4CC6-BE40-AE130A68E89E}" destId="{F6FE6C27-6343-4585-8D36-540B990C2152}" srcOrd="0" destOrd="0" presId="urn:microsoft.com/office/officeart/2005/8/layout/hierarchy3"/>
    <dgm:cxn modelId="{DD21EF7E-52FD-4853-8D48-3D8CA4ACBDE7}" type="presOf" srcId="{AE7ACD80-9BEF-4D90-A8B6-6CFC92D8B0C5}" destId="{093AE9D1-442A-4E7C-BC61-0B1F9330D705}" srcOrd="0" destOrd="0" presId="urn:microsoft.com/office/officeart/2005/8/layout/hierarchy3"/>
    <dgm:cxn modelId="{1192638A-BAEA-4A3F-A5F0-BCF5B187A65D}" type="presOf" srcId="{F58FF1BB-3350-4222-869D-9F7C8439E46E}" destId="{998E7D51-5896-4495-AAA3-14A41C6AEE2A}" srcOrd="0" destOrd="0" presId="urn:microsoft.com/office/officeart/2005/8/layout/hierarchy3"/>
    <dgm:cxn modelId="{14BA7392-D51B-4601-AC0D-73C0BA8C7186}" type="presOf" srcId="{D2AC23AB-31AD-42DE-9015-F300E9AED8AA}" destId="{8C0EA6D6-2C65-4F5C-94FB-DC4D82045B2E}" srcOrd="0" destOrd="0" presId="urn:microsoft.com/office/officeart/2005/8/layout/hierarchy3"/>
    <dgm:cxn modelId="{5DF4C89B-9D5B-4B1B-94D2-30BB205794D0}" srcId="{7B9DAFF4-D881-4708-9A1A-D9F6A87E4501}" destId="{D2AC23AB-31AD-42DE-9015-F300E9AED8AA}" srcOrd="1" destOrd="0" parTransId="{240B36C2-1B40-47DA-9D1F-2726012C3997}" sibTransId="{5CF3A9E5-41A7-4D9C-B748-8C3F166D3988}"/>
    <dgm:cxn modelId="{E631C0BC-419D-4E47-BA5A-DE1E6BE834CE}" type="presOf" srcId="{200AC79B-19A4-400C-A0F0-5CC9CD49D426}" destId="{21233F05-6FBA-46DF-B10B-C0685C332429}" srcOrd="0" destOrd="0" presId="urn:microsoft.com/office/officeart/2005/8/layout/hierarchy3"/>
    <dgm:cxn modelId="{AE2810BE-6FC2-4E16-869A-780734B2FE74}" type="presOf" srcId="{7B9DAFF4-D881-4708-9A1A-D9F6A87E4501}" destId="{87947798-F16F-445B-BE5D-5F6061E6D845}" srcOrd="0" destOrd="0" presId="urn:microsoft.com/office/officeart/2005/8/layout/hierarchy3"/>
    <dgm:cxn modelId="{8AE7A2C0-5A3A-48CC-AEC0-E294496284A7}" srcId="{7B9DAFF4-D881-4708-9A1A-D9F6A87E4501}" destId="{FACA4E0F-62EA-4D78-8F4D-186B6E0C9BF1}" srcOrd="0" destOrd="0" parTransId="{FC346799-15C5-4CD7-A63A-BCBE2422EE71}" sibTransId="{7970B37A-1096-4B54-AB91-0D8F334EA0AF}"/>
    <dgm:cxn modelId="{73A129C2-A693-4033-9515-74A97D70B91A}" srcId="{626E21B8-4176-45FD-8ACC-954D2F6C583E}" destId="{AE7ACD80-9BEF-4D90-A8B6-6CFC92D8B0C5}" srcOrd="1" destOrd="0" parTransId="{F58FF1BB-3350-4222-869D-9F7C8439E46E}" sibTransId="{1B0CE76E-63E8-4AEB-9A28-D4FB6994D166}"/>
    <dgm:cxn modelId="{39716DCE-4912-4EA2-97C9-3F38E7FD80D2}" type="presOf" srcId="{626E21B8-4176-45FD-8ACC-954D2F6C583E}" destId="{4E7DC74A-20BF-440D-BEC4-42C9FA00D644}" srcOrd="0" destOrd="0" presId="urn:microsoft.com/office/officeart/2005/8/layout/hierarchy3"/>
    <dgm:cxn modelId="{20ACEDD2-D51A-4B1C-A19D-DF37409E510C}" type="presOf" srcId="{FACA4E0F-62EA-4D78-8F4D-186B6E0C9BF1}" destId="{49FF2671-6BD8-4E67-91AE-9CFAD9DB46A1}" srcOrd="0" destOrd="0" presId="urn:microsoft.com/office/officeart/2005/8/layout/hierarchy3"/>
    <dgm:cxn modelId="{3C1041DE-627F-42B2-9E34-0CB6514015BD}" srcId="{626E21B8-4176-45FD-8ACC-954D2F6C583E}" destId="{E9FBD704-D968-4EC6-A365-BA48447A31D3}" srcOrd="2" destOrd="0" parTransId="{4BF0334B-B4F2-4864-90A6-7F8DFD6DE8B5}" sibTransId="{DCEBEC48-0D32-4218-BD3B-7209377B1824}"/>
    <dgm:cxn modelId="{3E27EFDE-1735-490D-B1DB-0D61A52C0109}" type="presOf" srcId="{DA738598-6672-458B-90E9-21E723B2A827}" destId="{B897171B-C081-4346-B676-197F2AB16A11}" srcOrd="0" destOrd="0" presId="urn:microsoft.com/office/officeart/2005/8/layout/hierarchy3"/>
    <dgm:cxn modelId="{F2AC4EE4-C8EC-4BCF-B424-2BC8238A6864}" type="presOf" srcId="{7B9DAFF4-D881-4708-9A1A-D9F6A87E4501}" destId="{58797622-8335-4034-9C13-D21B5AB7D7BD}" srcOrd="1" destOrd="0" presId="urn:microsoft.com/office/officeart/2005/8/layout/hierarchy3"/>
    <dgm:cxn modelId="{88ED86FC-3C34-4230-B2C0-EA49C3D7A313}" type="presOf" srcId="{26515BD9-9811-4811-9454-E4637FBBC26C}" destId="{532BD660-D240-41E9-92C4-C0D485EBBD24}" srcOrd="0" destOrd="0" presId="urn:microsoft.com/office/officeart/2005/8/layout/hierarchy3"/>
    <dgm:cxn modelId="{3A2367FF-FE22-4B98-82AC-06B9406126BA}" type="presOf" srcId="{626E21B8-4176-45FD-8ACC-954D2F6C583E}" destId="{B44212A4-603A-4F46-AE20-01C0DFCEE5B6}" srcOrd="1" destOrd="0" presId="urn:microsoft.com/office/officeart/2005/8/layout/hierarchy3"/>
    <dgm:cxn modelId="{237F0517-881D-40D3-9434-9C493B5A5092}" type="presParOf" srcId="{F6FE6C27-6343-4585-8D36-540B990C2152}" destId="{CDA2613A-8F6C-4406-B69A-20A828EEFDFD}" srcOrd="0" destOrd="0" presId="urn:microsoft.com/office/officeart/2005/8/layout/hierarchy3"/>
    <dgm:cxn modelId="{EACAEF68-DAAB-4ED3-A217-A70A55A9FFBD}" type="presParOf" srcId="{CDA2613A-8F6C-4406-B69A-20A828EEFDFD}" destId="{7CCB445A-766D-495F-9999-3805E052BA32}" srcOrd="0" destOrd="0" presId="urn:microsoft.com/office/officeart/2005/8/layout/hierarchy3"/>
    <dgm:cxn modelId="{287461C7-46A4-4E0F-8046-F504A7F89506}" type="presParOf" srcId="{7CCB445A-766D-495F-9999-3805E052BA32}" destId="{4E7DC74A-20BF-440D-BEC4-42C9FA00D644}" srcOrd="0" destOrd="0" presId="urn:microsoft.com/office/officeart/2005/8/layout/hierarchy3"/>
    <dgm:cxn modelId="{A56A0251-CE71-453D-A7BF-552D805357B5}" type="presParOf" srcId="{7CCB445A-766D-495F-9999-3805E052BA32}" destId="{B44212A4-603A-4F46-AE20-01C0DFCEE5B6}" srcOrd="1" destOrd="0" presId="urn:microsoft.com/office/officeart/2005/8/layout/hierarchy3"/>
    <dgm:cxn modelId="{027282BB-8007-4D5D-9345-49A8EBB231D6}" type="presParOf" srcId="{CDA2613A-8F6C-4406-B69A-20A828EEFDFD}" destId="{6745AE42-0EB1-47B3-A6EA-5FC258945EB1}" srcOrd="1" destOrd="0" presId="urn:microsoft.com/office/officeart/2005/8/layout/hierarchy3"/>
    <dgm:cxn modelId="{ECFB83C1-107B-4C93-A590-CE28BF66FBF9}" type="presParOf" srcId="{6745AE42-0EB1-47B3-A6EA-5FC258945EB1}" destId="{532BD660-D240-41E9-92C4-C0D485EBBD24}" srcOrd="0" destOrd="0" presId="urn:microsoft.com/office/officeart/2005/8/layout/hierarchy3"/>
    <dgm:cxn modelId="{51F6E0E5-A293-4316-88A1-4218D311C2A3}" type="presParOf" srcId="{6745AE42-0EB1-47B3-A6EA-5FC258945EB1}" destId="{21233F05-6FBA-46DF-B10B-C0685C332429}" srcOrd="1" destOrd="0" presId="urn:microsoft.com/office/officeart/2005/8/layout/hierarchy3"/>
    <dgm:cxn modelId="{7C19E356-04A4-4E73-B7C5-8B1C07CC1096}" type="presParOf" srcId="{6745AE42-0EB1-47B3-A6EA-5FC258945EB1}" destId="{998E7D51-5896-4495-AAA3-14A41C6AEE2A}" srcOrd="2" destOrd="0" presId="urn:microsoft.com/office/officeart/2005/8/layout/hierarchy3"/>
    <dgm:cxn modelId="{1A4DF7D7-7E64-42C3-9206-B1C8A3202A87}" type="presParOf" srcId="{6745AE42-0EB1-47B3-A6EA-5FC258945EB1}" destId="{093AE9D1-442A-4E7C-BC61-0B1F9330D705}" srcOrd="3" destOrd="0" presId="urn:microsoft.com/office/officeart/2005/8/layout/hierarchy3"/>
    <dgm:cxn modelId="{436CCBA9-2B1F-4977-AC2A-E0AE0FD731C8}" type="presParOf" srcId="{6745AE42-0EB1-47B3-A6EA-5FC258945EB1}" destId="{94649316-61C1-44EB-B380-8958D5415F4D}" srcOrd="4" destOrd="0" presId="urn:microsoft.com/office/officeart/2005/8/layout/hierarchy3"/>
    <dgm:cxn modelId="{3510C4D0-9CD6-469A-896F-BF50F6A48B2A}" type="presParOf" srcId="{6745AE42-0EB1-47B3-A6EA-5FC258945EB1}" destId="{11A38318-BEB7-419B-ADB5-DE5B6A264DAE}" srcOrd="5" destOrd="0" presId="urn:microsoft.com/office/officeart/2005/8/layout/hierarchy3"/>
    <dgm:cxn modelId="{E7F82440-D4FE-493B-A09A-44BC0F5E9EB7}" type="presParOf" srcId="{F6FE6C27-6343-4585-8D36-540B990C2152}" destId="{919D3FDE-9E0D-490E-9B66-2BA3C0114FFB}" srcOrd="1" destOrd="0" presId="urn:microsoft.com/office/officeart/2005/8/layout/hierarchy3"/>
    <dgm:cxn modelId="{3F54A069-A141-4727-B911-7E662FA70BFE}" type="presParOf" srcId="{919D3FDE-9E0D-490E-9B66-2BA3C0114FFB}" destId="{6A96DE46-6A15-486C-982B-0752C844AD36}" srcOrd="0" destOrd="0" presId="urn:microsoft.com/office/officeart/2005/8/layout/hierarchy3"/>
    <dgm:cxn modelId="{6D416FC8-8C0E-4C30-AF4A-91506D77A426}" type="presParOf" srcId="{6A96DE46-6A15-486C-982B-0752C844AD36}" destId="{87947798-F16F-445B-BE5D-5F6061E6D845}" srcOrd="0" destOrd="0" presId="urn:microsoft.com/office/officeart/2005/8/layout/hierarchy3"/>
    <dgm:cxn modelId="{F1A93B02-2D8B-4629-8DBC-1601809CBAFB}" type="presParOf" srcId="{6A96DE46-6A15-486C-982B-0752C844AD36}" destId="{58797622-8335-4034-9C13-D21B5AB7D7BD}" srcOrd="1" destOrd="0" presId="urn:microsoft.com/office/officeart/2005/8/layout/hierarchy3"/>
    <dgm:cxn modelId="{EB96EA54-E213-4070-A75A-CA4B2817891D}" type="presParOf" srcId="{919D3FDE-9E0D-490E-9B66-2BA3C0114FFB}" destId="{A6F78791-0EC3-4736-882F-274D237309C4}" srcOrd="1" destOrd="0" presId="urn:microsoft.com/office/officeart/2005/8/layout/hierarchy3"/>
    <dgm:cxn modelId="{27721DD3-520E-4EE9-A924-BE793EF9A296}" type="presParOf" srcId="{A6F78791-0EC3-4736-882F-274D237309C4}" destId="{2D4998CE-86DB-4B26-B64A-C77DF26EE7A7}" srcOrd="0" destOrd="0" presId="urn:microsoft.com/office/officeart/2005/8/layout/hierarchy3"/>
    <dgm:cxn modelId="{2E4AC09A-F40A-49AE-B6C2-CFD86B655F45}" type="presParOf" srcId="{A6F78791-0EC3-4736-882F-274D237309C4}" destId="{49FF2671-6BD8-4E67-91AE-9CFAD9DB46A1}" srcOrd="1" destOrd="0" presId="urn:microsoft.com/office/officeart/2005/8/layout/hierarchy3"/>
    <dgm:cxn modelId="{8F25BA9F-C97D-426B-9E16-D01B6F7457F0}" type="presParOf" srcId="{A6F78791-0EC3-4736-882F-274D237309C4}" destId="{7AFCBAAA-A675-454A-8CF8-82D69FE50FCE}" srcOrd="2" destOrd="0" presId="urn:microsoft.com/office/officeart/2005/8/layout/hierarchy3"/>
    <dgm:cxn modelId="{AC6BA0A1-A754-45A1-822F-B1E2D2A2D1BA}" type="presParOf" srcId="{A6F78791-0EC3-4736-882F-274D237309C4}" destId="{8C0EA6D6-2C65-4F5C-94FB-DC4D82045B2E}" srcOrd="3" destOrd="0" presId="urn:microsoft.com/office/officeart/2005/8/layout/hierarchy3"/>
    <dgm:cxn modelId="{ECBFCE02-4573-4938-8837-A79EA22CE2F5}" type="presParOf" srcId="{A6F78791-0EC3-4736-882F-274D237309C4}" destId="{B897171B-C081-4346-B676-197F2AB16A11}" srcOrd="4" destOrd="0" presId="urn:microsoft.com/office/officeart/2005/8/layout/hierarchy3"/>
    <dgm:cxn modelId="{3CC2F4F5-B385-40A6-947E-5E27AE2A0E07}" type="presParOf" srcId="{A6F78791-0EC3-4736-882F-274D237309C4}" destId="{CC4D9AE5-79F5-44D2-BDFC-967765848C7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6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b="1" dirty="0"/>
            <a:t>Técnicas de prevención</a:t>
          </a:r>
          <a:endParaRPr lang="es-ES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D758309E-D140-4A16-9EEA-1DC825F03F4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Seguridad</a:t>
          </a:r>
          <a:endParaRPr lang="es-ES" sz="1800" b="1" dirty="0">
            <a:solidFill>
              <a:schemeClr val="tx2"/>
            </a:solidFill>
          </a:endParaRPr>
        </a:p>
      </dgm:t>
    </dgm:pt>
    <dgm:pt modelId="{10C9FF75-796C-4915-9A81-032740282520}" type="parTrans" cxnId="{B290221D-7128-4E5A-B744-8E6CB50227F9}">
      <dgm:prSet/>
      <dgm:spPr/>
      <dgm:t>
        <a:bodyPr/>
        <a:lstStyle/>
        <a:p>
          <a:endParaRPr lang="es-ES"/>
        </a:p>
      </dgm:t>
    </dgm:pt>
    <dgm:pt modelId="{6561DC76-2E69-4EC2-875D-1CDD8EE8C96A}" type="sibTrans" cxnId="{B290221D-7128-4E5A-B744-8E6CB50227F9}">
      <dgm:prSet/>
      <dgm:spPr/>
      <dgm:t>
        <a:bodyPr/>
        <a:lstStyle/>
        <a:p>
          <a:endParaRPr lang="es-ES"/>
        </a:p>
      </dgm:t>
    </dgm:pt>
    <dgm:pt modelId="{7E89D2D0-6DF9-4444-B9D2-8A752B068B33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Higiene Industrial</a:t>
          </a:r>
          <a:endParaRPr lang="es-ES" sz="1800" b="1" dirty="0">
            <a:solidFill>
              <a:schemeClr val="tx2"/>
            </a:solidFill>
          </a:endParaRPr>
        </a:p>
      </dgm:t>
    </dgm:pt>
    <dgm:pt modelId="{C5867590-6FD1-4F6A-AEA5-5858E69F0E71}" type="parTrans" cxnId="{7CBB12AD-0FA2-4152-938B-CBF19EB58A32}">
      <dgm:prSet/>
      <dgm:spPr/>
      <dgm:t>
        <a:bodyPr/>
        <a:lstStyle/>
        <a:p>
          <a:endParaRPr lang="es-ES"/>
        </a:p>
      </dgm:t>
    </dgm:pt>
    <dgm:pt modelId="{B5DE49D7-4A23-41E8-AEE1-18AA0A503060}" type="sibTrans" cxnId="{7CBB12AD-0FA2-4152-938B-CBF19EB58A32}">
      <dgm:prSet/>
      <dgm:spPr/>
      <dgm:t>
        <a:bodyPr/>
        <a:lstStyle/>
        <a:p>
          <a:endParaRPr lang="es-ES"/>
        </a:p>
      </dgm:t>
    </dgm:pt>
    <dgm:pt modelId="{4C92C2CC-7A09-4CCE-A8B2-E48E55CBDF5A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Ergonomía</a:t>
          </a:r>
          <a:endParaRPr lang="es-ES" sz="1800" b="1" dirty="0">
            <a:solidFill>
              <a:schemeClr val="tx2"/>
            </a:solidFill>
          </a:endParaRPr>
        </a:p>
      </dgm:t>
    </dgm:pt>
    <dgm:pt modelId="{C559D247-BD54-41AC-B07D-60454C608BE1}" type="parTrans" cxnId="{3A88D9DD-40C2-4835-B337-AE2665EF2249}">
      <dgm:prSet/>
      <dgm:spPr/>
      <dgm:t>
        <a:bodyPr/>
        <a:lstStyle/>
        <a:p>
          <a:endParaRPr lang="es-ES"/>
        </a:p>
      </dgm:t>
    </dgm:pt>
    <dgm:pt modelId="{1F4A1C85-5604-418C-AFD3-D8D3B27D40C2}" type="sibTrans" cxnId="{3A88D9DD-40C2-4835-B337-AE2665EF2249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>
              <a:solidFill>
                <a:schemeClr val="tx2"/>
              </a:solidFill>
            </a:rPr>
            <a:t>Psicosocio-logía</a:t>
          </a:r>
          <a:endParaRPr lang="es-ES" sz="18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43515A21-A4D1-417A-AFC7-A4F4B9BD3AF1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1800" b="1" dirty="0">
              <a:solidFill>
                <a:schemeClr val="tx2"/>
              </a:solidFill>
            </a:rPr>
            <a:t>Medicina del trabajo</a:t>
          </a:r>
          <a:endParaRPr lang="es-ES" sz="1800" b="1" dirty="0">
            <a:solidFill>
              <a:schemeClr val="tx2"/>
            </a:solidFill>
          </a:endParaRPr>
        </a:p>
      </dgm:t>
    </dgm:pt>
    <dgm:pt modelId="{8B5D00AE-C31D-4FFF-9F1C-6BE40217F828}" type="parTrans" cxnId="{0635B267-A16B-426F-A09E-3732251EFAB4}">
      <dgm:prSet/>
      <dgm:spPr/>
      <dgm:t>
        <a:bodyPr/>
        <a:lstStyle/>
        <a:p>
          <a:endParaRPr lang="es-ES"/>
        </a:p>
      </dgm:t>
    </dgm:pt>
    <dgm:pt modelId="{3A8E2BF8-EF14-4DEA-8398-468E1E83E7E4}" type="sibTrans" cxnId="{0635B267-A16B-426F-A09E-3732251EFAB4}">
      <dgm:prSet/>
      <dgm:spPr/>
      <dgm:t>
        <a:bodyPr/>
        <a:lstStyle/>
        <a:p>
          <a:endParaRPr lang="es-ES"/>
        </a:p>
      </dgm:t>
    </dgm:pt>
    <dgm:pt modelId="{AEB58E24-1DBE-4A27-A702-91BE0E25D2C0}" type="pres">
      <dgm:prSet presAssocID="{A97A05A3-14D9-44A5-B768-02F08550772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DEFD1B-0A47-41E2-AD0B-8D3B0A418521}" type="pres">
      <dgm:prSet presAssocID="{ED2B4624-7341-43E5-B4B2-09A70E7847B3}" presName="centerShape" presStyleLbl="node0" presStyleIdx="0" presStyleCnt="1" custScaleX="97658" custScaleY="73102" custLinFactNeighborX="-12" custLinFactNeighborY="87"/>
      <dgm:spPr/>
    </dgm:pt>
    <dgm:pt modelId="{1EA97D0F-FADF-4648-B47B-1E7E5DAB8019}" type="pres">
      <dgm:prSet presAssocID="{D758309E-D140-4A16-9EEA-1DC825F03F4D}" presName="node" presStyleLbl="node1" presStyleIdx="0" presStyleCnt="5" custScaleX="137146" custScaleY="99758" custRadScaleRad="80002" custRadScaleInc="7608">
        <dgm:presLayoutVars>
          <dgm:bulletEnabled val="1"/>
        </dgm:presLayoutVars>
      </dgm:prSet>
      <dgm:spPr/>
    </dgm:pt>
    <dgm:pt modelId="{4702129D-FCE9-41BD-A8DF-D8F31E3BD3E9}" type="pres">
      <dgm:prSet presAssocID="{D758309E-D140-4A16-9EEA-1DC825F03F4D}" presName="dummy" presStyleCnt="0"/>
      <dgm:spPr/>
    </dgm:pt>
    <dgm:pt modelId="{11E75070-1CFF-431B-ABCD-9FA06CA44800}" type="pres">
      <dgm:prSet presAssocID="{6561DC76-2E69-4EC2-875D-1CDD8EE8C96A}" presName="sibTrans" presStyleLbl="sibTrans2D1" presStyleIdx="0" presStyleCnt="5" custLinFactNeighborX="687" custLinFactNeighborY="-1560"/>
      <dgm:spPr/>
    </dgm:pt>
    <dgm:pt modelId="{C5F57591-51B8-4DC8-9F69-AC4849348760}" type="pres">
      <dgm:prSet presAssocID="{7E89D2D0-6DF9-4444-B9D2-8A752B068B33}" presName="node" presStyleLbl="node1" presStyleIdx="1" presStyleCnt="5" custScaleX="122068" custScaleY="100335" custRadScaleRad="96022" custRadScaleInc="-12876">
        <dgm:presLayoutVars>
          <dgm:bulletEnabled val="1"/>
        </dgm:presLayoutVars>
      </dgm:prSet>
      <dgm:spPr/>
    </dgm:pt>
    <dgm:pt modelId="{124A4B61-5A67-4D82-BB83-FF8BB8C9FDED}" type="pres">
      <dgm:prSet presAssocID="{7E89D2D0-6DF9-4444-B9D2-8A752B068B33}" presName="dummy" presStyleCnt="0"/>
      <dgm:spPr/>
    </dgm:pt>
    <dgm:pt modelId="{9D90A77D-028B-40D6-B4B6-1B290CE96047}" type="pres">
      <dgm:prSet presAssocID="{B5DE49D7-4A23-41E8-AEE1-18AA0A503060}" presName="sibTrans" presStyleLbl="sibTrans2D1" presStyleIdx="1" presStyleCnt="5"/>
      <dgm:spPr/>
    </dgm:pt>
    <dgm:pt modelId="{38E354CA-BBEF-4ABE-86A9-0ECBC45629D6}" type="pres">
      <dgm:prSet presAssocID="{4C92C2CC-7A09-4CCE-A8B2-E48E55CBDF5A}" presName="node" presStyleLbl="node1" presStyleIdx="2" presStyleCnt="5" custScaleX="129754" custScaleY="103266" custRadScaleRad="92108" custRadScaleInc="-30626">
        <dgm:presLayoutVars>
          <dgm:bulletEnabled val="1"/>
        </dgm:presLayoutVars>
      </dgm:prSet>
      <dgm:spPr/>
    </dgm:pt>
    <dgm:pt modelId="{F7CDB317-7B95-46F3-ADA7-883B29B2C2EE}" type="pres">
      <dgm:prSet presAssocID="{4C92C2CC-7A09-4CCE-A8B2-E48E55CBDF5A}" presName="dummy" presStyleCnt="0"/>
      <dgm:spPr/>
    </dgm:pt>
    <dgm:pt modelId="{1A633494-E118-49B9-9FB2-506ACA2D2CD5}" type="pres">
      <dgm:prSet presAssocID="{1F4A1C85-5604-418C-AFD3-D8D3B27D40C2}" presName="sibTrans" presStyleLbl="sibTrans2D1" presStyleIdx="2" presStyleCnt="5"/>
      <dgm:spPr/>
    </dgm:pt>
    <dgm:pt modelId="{878B6A84-97EE-4EFB-A433-E5A74748C5EF}" type="pres">
      <dgm:prSet presAssocID="{6F43B42A-71AC-474D-85DD-AE1BDDBD8C68}" presName="node" presStyleLbl="node1" presStyleIdx="3" presStyleCnt="5" custScaleX="118286" custScaleY="107158" custRadScaleRad="92842" custRadScaleInc="39818">
        <dgm:presLayoutVars>
          <dgm:bulletEnabled val="1"/>
        </dgm:presLayoutVars>
      </dgm:prSet>
      <dgm:spPr/>
    </dgm:pt>
    <dgm:pt modelId="{6E5FC47A-61A3-47CB-869A-089216CF74E1}" type="pres">
      <dgm:prSet presAssocID="{6F43B42A-71AC-474D-85DD-AE1BDDBD8C68}" presName="dummy" presStyleCnt="0"/>
      <dgm:spPr/>
    </dgm:pt>
    <dgm:pt modelId="{4740D6D8-6AC4-441D-BBD9-A2BCE8117210}" type="pres">
      <dgm:prSet presAssocID="{BA93C95D-0012-4D1C-959A-C3D690C8C7B3}" presName="sibTrans" presStyleLbl="sibTrans2D1" presStyleIdx="3" presStyleCnt="5"/>
      <dgm:spPr/>
    </dgm:pt>
    <dgm:pt modelId="{238ADFA7-0CE5-4161-BD4E-C4D8B778D869}" type="pres">
      <dgm:prSet presAssocID="{43515A21-A4D1-417A-AFC7-A4F4B9BD3AF1}" presName="node" presStyleLbl="node1" presStyleIdx="4" presStyleCnt="5" custScaleX="120184" custScaleY="114155">
        <dgm:presLayoutVars>
          <dgm:bulletEnabled val="1"/>
        </dgm:presLayoutVars>
      </dgm:prSet>
      <dgm:spPr/>
    </dgm:pt>
    <dgm:pt modelId="{47A49450-6AC5-4A6F-A783-29ABEA2BB9D8}" type="pres">
      <dgm:prSet presAssocID="{43515A21-A4D1-417A-AFC7-A4F4B9BD3AF1}" presName="dummy" presStyleCnt="0"/>
      <dgm:spPr/>
    </dgm:pt>
    <dgm:pt modelId="{ECD5C862-4A6C-4199-91C4-AD0B91246002}" type="pres">
      <dgm:prSet presAssocID="{3A8E2BF8-EF14-4DEA-8398-468E1E83E7E4}" presName="sibTrans" presStyleLbl="sibTrans2D1" presStyleIdx="4" presStyleCnt="5"/>
      <dgm:spPr/>
    </dgm:pt>
  </dgm:ptLst>
  <dgm:cxnLst>
    <dgm:cxn modelId="{665E5105-D922-40C4-90CD-401FC75300EC}" type="presOf" srcId="{B5DE49D7-4A23-41E8-AEE1-18AA0A503060}" destId="{9D90A77D-028B-40D6-B4B6-1B290CE96047}" srcOrd="0" destOrd="0" presId="urn:microsoft.com/office/officeart/2005/8/layout/radial6"/>
    <dgm:cxn modelId="{9197D319-5020-4141-9B90-A1D122147F8E}" type="presOf" srcId="{6F43B42A-71AC-474D-85DD-AE1BDDBD8C68}" destId="{878B6A84-97EE-4EFB-A433-E5A74748C5EF}" srcOrd="0" destOrd="0" presId="urn:microsoft.com/office/officeart/2005/8/layout/radial6"/>
    <dgm:cxn modelId="{B290221D-7128-4E5A-B744-8E6CB50227F9}" srcId="{ED2B4624-7341-43E5-B4B2-09A70E7847B3}" destId="{D758309E-D140-4A16-9EEA-1DC825F03F4D}" srcOrd="0" destOrd="0" parTransId="{10C9FF75-796C-4915-9A81-032740282520}" sibTransId="{6561DC76-2E69-4EC2-875D-1CDD8EE8C96A}"/>
    <dgm:cxn modelId="{08B4933F-CF17-4F5E-93A2-921215CE07C0}" type="presOf" srcId="{6561DC76-2E69-4EC2-875D-1CDD8EE8C96A}" destId="{11E75070-1CFF-431B-ABCD-9FA06CA44800}" srcOrd="0" destOrd="0" presId="urn:microsoft.com/office/officeart/2005/8/layout/radial6"/>
    <dgm:cxn modelId="{80B40340-F3DD-4476-92A3-A830D9C0E9FB}" type="presOf" srcId="{4C92C2CC-7A09-4CCE-A8B2-E48E55CBDF5A}" destId="{38E354CA-BBEF-4ABE-86A9-0ECBC45629D6}" srcOrd="0" destOrd="0" presId="urn:microsoft.com/office/officeart/2005/8/layout/radial6"/>
    <dgm:cxn modelId="{9CCEAA41-0C92-4809-A04D-4C7A68C5BB4C}" type="presOf" srcId="{1F4A1C85-5604-418C-AFD3-D8D3B27D40C2}" destId="{1A633494-E118-49B9-9FB2-506ACA2D2CD5}" srcOrd="0" destOrd="0" presId="urn:microsoft.com/office/officeart/2005/8/layout/radial6"/>
    <dgm:cxn modelId="{0635B267-A16B-426F-A09E-3732251EFAB4}" srcId="{ED2B4624-7341-43E5-B4B2-09A70E7847B3}" destId="{43515A21-A4D1-417A-AFC7-A4F4B9BD3AF1}" srcOrd="4" destOrd="0" parTransId="{8B5D00AE-C31D-4FFF-9F1C-6BE40217F828}" sibTransId="{3A8E2BF8-EF14-4DEA-8398-468E1E83E7E4}"/>
    <dgm:cxn modelId="{23600551-2706-4BB0-8AB3-5F63980DF5FE}" srcId="{ED2B4624-7341-43E5-B4B2-09A70E7847B3}" destId="{6F43B42A-71AC-474D-85DD-AE1BDDBD8C68}" srcOrd="3" destOrd="0" parTransId="{30EFEDF0-9914-448A-956B-0DAC7DF97A4A}" sibTransId="{BA93C95D-0012-4D1C-959A-C3D690C8C7B3}"/>
    <dgm:cxn modelId="{D2056271-6941-42AB-829D-3CFCB8D34EEC}" type="presOf" srcId="{D758309E-D140-4A16-9EEA-1DC825F03F4D}" destId="{1EA97D0F-FADF-4648-B47B-1E7E5DAB8019}" srcOrd="0" destOrd="0" presId="urn:microsoft.com/office/officeart/2005/8/layout/radial6"/>
    <dgm:cxn modelId="{EF546572-B496-4C77-88FB-AA0E823158FE}" type="presOf" srcId="{3A8E2BF8-EF14-4DEA-8398-468E1E83E7E4}" destId="{ECD5C862-4A6C-4199-91C4-AD0B91246002}" srcOrd="0" destOrd="0" presId="urn:microsoft.com/office/officeart/2005/8/layout/radial6"/>
    <dgm:cxn modelId="{065C9876-892C-40E3-8BAF-DE60C0D8C938}" type="presOf" srcId="{A97A05A3-14D9-44A5-B768-02F08550772E}" destId="{AEB58E24-1DBE-4A27-A702-91BE0E25D2C0}" srcOrd="0" destOrd="0" presId="urn:microsoft.com/office/officeart/2005/8/layout/radial6"/>
    <dgm:cxn modelId="{7CBB12AD-0FA2-4152-938B-CBF19EB58A32}" srcId="{ED2B4624-7341-43E5-B4B2-09A70E7847B3}" destId="{7E89D2D0-6DF9-4444-B9D2-8A752B068B33}" srcOrd="1" destOrd="0" parTransId="{C5867590-6FD1-4F6A-AEA5-5858E69F0E71}" sibTransId="{B5DE49D7-4A23-41E8-AEE1-18AA0A503060}"/>
    <dgm:cxn modelId="{A6B3DDB8-74AC-40B8-8CC0-6149EC7CD76C}" type="presOf" srcId="{ED2B4624-7341-43E5-B4B2-09A70E7847B3}" destId="{4BDEFD1B-0A47-41E2-AD0B-8D3B0A418521}" srcOrd="0" destOrd="0" presId="urn:microsoft.com/office/officeart/2005/8/layout/radial6"/>
    <dgm:cxn modelId="{6FD376BF-A61A-4899-B7BB-4606C4BC033E}" type="presOf" srcId="{43515A21-A4D1-417A-AFC7-A4F4B9BD3AF1}" destId="{238ADFA7-0CE5-4161-BD4E-C4D8B778D869}" srcOrd="0" destOrd="0" presId="urn:microsoft.com/office/officeart/2005/8/layout/radial6"/>
    <dgm:cxn modelId="{8E4D82BF-D087-4164-A797-A9AD4228DC37}" type="presOf" srcId="{7E89D2D0-6DF9-4444-B9D2-8A752B068B33}" destId="{C5F57591-51B8-4DC8-9F69-AC4849348760}" srcOrd="0" destOrd="0" presId="urn:microsoft.com/office/officeart/2005/8/layout/radial6"/>
    <dgm:cxn modelId="{3A88D9DD-40C2-4835-B337-AE2665EF2249}" srcId="{ED2B4624-7341-43E5-B4B2-09A70E7847B3}" destId="{4C92C2CC-7A09-4CCE-A8B2-E48E55CBDF5A}" srcOrd="2" destOrd="0" parTransId="{C559D247-BD54-41AC-B07D-60454C608BE1}" sibTransId="{1F4A1C85-5604-418C-AFD3-D8D3B27D40C2}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BE319FFA-B793-48DB-8D40-C4A800686C78}" type="presOf" srcId="{BA93C95D-0012-4D1C-959A-C3D690C8C7B3}" destId="{4740D6D8-6AC4-441D-BBD9-A2BCE8117210}" srcOrd="0" destOrd="0" presId="urn:microsoft.com/office/officeart/2005/8/layout/radial6"/>
    <dgm:cxn modelId="{D7BD0A98-928A-442C-A39B-E2C7E7B6C472}" type="presParOf" srcId="{AEB58E24-1DBE-4A27-A702-91BE0E25D2C0}" destId="{4BDEFD1B-0A47-41E2-AD0B-8D3B0A418521}" srcOrd="0" destOrd="0" presId="urn:microsoft.com/office/officeart/2005/8/layout/radial6"/>
    <dgm:cxn modelId="{EDC71614-FAD2-4733-9408-2036DE7C328E}" type="presParOf" srcId="{AEB58E24-1DBE-4A27-A702-91BE0E25D2C0}" destId="{1EA97D0F-FADF-4648-B47B-1E7E5DAB8019}" srcOrd="1" destOrd="0" presId="urn:microsoft.com/office/officeart/2005/8/layout/radial6"/>
    <dgm:cxn modelId="{E577D291-9F44-4027-90BE-662BB4A065AD}" type="presParOf" srcId="{AEB58E24-1DBE-4A27-A702-91BE0E25D2C0}" destId="{4702129D-FCE9-41BD-A8DF-D8F31E3BD3E9}" srcOrd="2" destOrd="0" presId="urn:microsoft.com/office/officeart/2005/8/layout/radial6"/>
    <dgm:cxn modelId="{AA63E605-0C86-4D45-9D41-21609B804D55}" type="presParOf" srcId="{AEB58E24-1DBE-4A27-A702-91BE0E25D2C0}" destId="{11E75070-1CFF-431B-ABCD-9FA06CA44800}" srcOrd="3" destOrd="0" presId="urn:microsoft.com/office/officeart/2005/8/layout/radial6"/>
    <dgm:cxn modelId="{0D5985DA-D042-4EF3-A5C5-E7030655F448}" type="presParOf" srcId="{AEB58E24-1DBE-4A27-A702-91BE0E25D2C0}" destId="{C5F57591-51B8-4DC8-9F69-AC4849348760}" srcOrd="4" destOrd="0" presId="urn:microsoft.com/office/officeart/2005/8/layout/radial6"/>
    <dgm:cxn modelId="{570E003D-40E6-4E8B-8AA4-07D50C913F64}" type="presParOf" srcId="{AEB58E24-1DBE-4A27-A702-91BE0E25D2C0}" destId="{124A4B61-5A67-4D82-BB83-FF8BB8C9FDED}" srcOrd="5" destOrd="0" presId="urn:microsoft.com/office/officeart/2005/8/layout/radial6"/>
    <dgm:cxn modelId="{A618FDE2-116B-4200-8F20-55AEF2C747BA}" type="presParOf" srcId="{AEB58E24-1DBE-4A27-A702-91BE0E25D2C0}" destId="{9D90A77D-028B-40D6-B4B6-1B290CE96047}" srcOrd="6" destOrd="0" presId="urn:microsoft.com/office/officeart/2005/8/layout/radial6"/>
    <dgm:cxn modelId="{E0E6A495-CD1F-4F27-B9C6-A4A2E90DF1BA}" type="presParOf" srcId="{AEB58E24-1DBE-4A27-A702-91BE0E25D2C0}" destId="{38E354CA-BBEF-4ABE-86A9-0ECBC45629D6}" srcOrd="7" destOrd="0" presId="urn:microsoft.com/office/officeart/2005/8/layout/radial6"/>
    <dgm:cxn modelId="{2A2E2B69-9E9A-4832-B82A-64A5577027E5}" type="presParOf" srcId="{AEB58E24-1DBE-4A27-A702-91BE0E25D2C0}" destId="{F7CDB317-7B95-46F3-ADA7-883B29B2C2EE}" srcOrd="8" destOrd="0" presId="urn:microsoft.com/office/officeart/2005/8/layout/radial6"/>
    <dgm:cxn modelId="{65A5EB72-3040-417B-AFB5-EF99E7B6C720}" type="presParOf" srcId="{AEB58E24-1DBE-4A27-A702-91BE0E25D2C0}" destId="{1A633494-E118-49B9-9FB2-506ACA2D2CD5}" srcOrd="9" destOrd="0" presId="urn:microsoft.com/office/officeart/2005/8/layout/radial6"/>
    <dgm:cxn modelId="{77B573A2-2F14-4EF4-A672-639B8950B9EF}" type="presParOf" srcId="{AEB58E24-1DBE-4A27-A702-91BE0E25D2C0}" destId="{878B6A84-97EE-4EFB-A433-E5A74748C5EF}" srcOrd="10" destOrd="0" presId="urn:microsoft.com/office/officeart/2005/8/layout/radial6"/>
    <dgm:cxn modelId="{436A3334-08BB-4E47-A52A-623D46515C8D}" type="presParOf" srcId="{AEB58E24-1DBE-4A27-A702-91BE0E25D2C0}" destId="{6E5FC47A-61A3-47CB-869A-089216CF74E1}" srcOrd="11" destOrd="0" presId="urn:microsoft.com/office/officeart/2005/8/layout/radial6"/>
    <dgm:cxn modelId="{166446FE-2410-4350-AA3C-3A80584A23B1}" type="presParOf" srcId="{AEB58E24-1DBE-4A27-A702-91BE0E25D2C0}" destId="{4740D6D8-6AC4-441D-BBD9-A2BCE8117210}" srcOrd="12" destOrd="0" presId="urn:microsoft.com/office/officeart/2005/8/layout/radial6"/>
    <dgm:cxn modelId="{755ECD2E-8510-48C0-976C-8BDEA4CC245B}" type="presParOf" srcId="{AEB58E24-1DBE-4A27-A702-91BE0E25D2C0}" destId="{238ADFA7-0CE5-4161-BD4E-C4D8B778D869}" srcOrd="13" destOrd="0" presId="urn:microsoft.com/office/officeart/2005/8/layout/radial6"/>
    <dgm:cxn modelId="{7E23B0EF-768F-4B90-95B3-8575B1FD9AA1}" type="presParOf" srcId="{AEB58E24-1DBE-4A27-A702-91BE0E25D2C0}" destId="{47A49450-6AC5-4A6F-A783-29ABEA2BB9D8}" srcOrd="14" destOrd="0" presId="urn:microsoft.com/office/officeart/2005/8/layout/radial6"/>
    <dgm:cxn modelId="{20874E1C-7685-4605-AA50-2C8CD03B46A6}" type="presParOf" srcId="{AEB58E24-1DBE-4A27-A702-91BE0E25D2C0}" destId="{ECD5C862-4A6C-4199-91C4-AD0B91246002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2680-DC6E-476D-BDEF-A061E666B4C4}">
      <dsp:nvSpPr>
        <dsp:cNvPr id="0" name=""/>
        <dsp:cNvSpPr/>
      </dsp:nvSpPr>
      <dsp:spPr>
        <a:xfrm>
          <a:off x="766" y="1363478"/>
          <a:ext cx="1245039" cy="13370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físico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3098" y="1559283"/>
        <a:ext cx="880375" cy="945433"/>
      </dsp:txXfrm>
    </dsp:sp>
    <dsp:sp modelId="{3EA7EEF3-8D5A-4746-986C-461A8B3E760F}">
      <dsp:nvSpPr>
        <dsp:cNvPr id="0" name=""/>
        <dsp:cNvSpPr/>
      </dsp:nvSpPr>
      <dsp:spPr>
        <a:xfrm>
          <a:off x="1293551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338756" y="1991893"/>
        <a:ext cx="250629" cy="80213"/>
      </dsp:txXfrm>
    </dsp:sp>
    <dsp:sp modelId="{1F2EF2FC-56A3-4AE7-92A5-3DE490F404C7}">
      <dsp:nvSpPr>
        <dsp:cNvPr id="0" name=""/>
        <dsp:cNvSpPr/>
      </dsp:nvSpPr>
      <dsp:spPr>
        <a:xfrm>
          <a:off x="1682336" y="1457266"/>
          <a:ext cx="1210541" cy="1149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psíquico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59616" y="1625601"/>
        <a:ext cx="855981" cy="812796"/>
      </dsp:txXfrm>
    </dsp:sp>
    <dsp:sp modelId="{09D7E6DE-E3EA-44C7-BF2C-B5892270EB32}">
      <dsp:nvSpPr>
        <dsp:cNvPr id="0" name=""/>
        <dsp:cNvSpPr/>
      </dsp:nvSpPr>
      <dsp:spPr>
        <a:xfrm>
          <a:off x="2940623" y="1861480"/>
          <a:ext cx="341039" cy="341039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2985828" y="1991893"/>
        <a:ext cx="250629" cy="80213"/>
      </dsp:txXfrm>
    </dsp:sp>
    <dsp:sp modelId="{F9566900-A12C-492C-9955-9CEE1B791E45}">
      <dsp:nvSpPr>
        <dsp:cNvPr id="0" name=""/>
        <dsp:cNvSpPr/>
      </dsp:nvSpPr>
      <dsp:spPr>
        <a:xfrm>
          <a:off x="3329408" y="1403673"/>
          <a:ext cx="1262932" cy="12566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Bienestar social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14360" y="1587705"/>
        <a:ext cx="893028" cy="888588"/>
      </dsp:txXfrm>
    </dsp:sp>
    <dsp:sp modelId="{1C4D07B3-6577-4A66-A49E-4B865DFB8A01}">
      <dsp:nvSpPr>
        <dsp:cNvPr id="0" name=""/>
        <dsp:cNvSpPr/>
      </dsp:nvSpPr>
      <dsp:spPr>
        <a:xfrm>
          <a:off x="4640086" y="1861480"/>
          <a:ext cx="341039" cy="341039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 dirty="0"/>
        </a:p>
      </dsp:txBody>
      <dsp:txXfrm>
        <a:off x="4685291" y="1931734"/>
        <a:ext cx="250629" cy="200531"/>
      </dsp:txXfrm>
    </dsp:sp>
    <dsp:sp modelId="{19932DFA-CCA5-4771-A83C-95721342300B}">
      <dsp:nvSpPr>
        <dsp:cNvPr id="0" name=""/>
        <dsp:cNvSpPr/>
      </dsp:nvSpPr>
      <dsp:spPr>
        <a:xfrm>
          <a:off x="5028871" y="1372095"/>
          <a:ext cx="1258722" cy="1319809"/>
        </a:xfrm>
        <a:prstGeom prst="ellipse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SALUD LABORAL</a:t>
          </a:r>
          <a:endParaRPr lang="es-ES" sz="1600" b="1" i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13207" y="1565377"/>
        <a:ext cx="890050" cy="933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572934" y="0"/>
          <a:ext cx="4833138" cy="3215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Clasificación enfermedades profesionales</a:t>
          </a:r>
          <a:endParaRPr lang="es-ES" sz="1600" b="1" kern="1200" dirty="0"/>
        </a:p>
      </dsp:txBody>
      <dsp:txXfrm>
        <a:off x="582352" y="9418"/>
        <a:ext cx="4814302" cy="302714"/>
      </dsp:txXfrm>
    </dsp:sp>
    <dsp:sp modelId="{532BD660-D240-41E9-92C4-C0D485EBBD24}">
      <dsp:nvSpPr>
        <dsp:cNvPr id="0" name=""/>
        <dsp:cNvSpPr/>
      </dsp:nvSpPr>
      <dsp:spPr>
        <a:xfrm>
          <a:off x="1056248" y="321550"/>
          <a:ext cx="812277" cy="30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363"/>
              </a:lnTo>
              <a:lnTo>
                <a:pt x="812277" y="3023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868526" y="369641"/>
          <a:ext cx="4830509" cy="5085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químicos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(saturnismo)</a:t>
          </a:r>
          <a:endParaRPr lang="es-ES" sz="1400" b="1" kern="1200" dirty="0"/>
        </a:p>
      </dsp:txBody>
      <dsp:txXfrm>
        <a:off x="1883421" y="384536"/>
        <a:ext cx="4800719" cy="478753"/>
      </dsp:txXfrm>
    </dsp:sp>
    <dsp:sp modelId="{998E7D51-5896-4495-AAA3-14A41C6AEE2A}">
      <dsp:nvSpPr>
        <dsp:cNvPr id="0" name=""/>
        <dsp:cNvSpPr/>
      </dsp:nvSpPr>
      <dsp:spPr>
        <a:xfrm>
          <a:off x="1056248" y="321550"/>
          <a:ext cx="804302" cy="79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9968"/>
              </a:lnTo>
              <a:lnTo>
                <a:pt x="804302" y="7999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860551" y="872048"/>
          <a:ext cx="4830509" cy="4989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físicos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 (síndrome del dedo blanco)</a:t>
          </a:r>
          <a:endParaRPr lang="es-ES" sz="1400" b="1" kern="1200" dirty="0"/>
        </a:p>
      </dsp:txBody>
      <dsp:txXfrm>
        <a:off x="1875164" y="886661"/>
        <a:ext cx="4801283" cy="469715"/>
      </dsp:txXfrm>
    </dsp:sp>
    <dsp:sp modelId="{94649316-61C1-44EB-B380-8958D5415F4D}">
      <dsp:nvSpPr>
        <dsp:cNvPr id="0" name=""/>
        <dsp:cNvSpPr/>
      </dsp:nvSpPr>
      <dsp:spPr>
        <a:xfrm>
          <a:off x="1056248" y="321550"/>
          <a:ext cx="804302" cy="12936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664"/>
              </a:lnTo>
              <a:lnTo>
                <a:pt x="804302" y="12936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860551" y="1366317"/>
          <a:ext cx="4830509" cy="497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biológicos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(el Tétanos)</a:t>
          </a:r>
          <a:endParaRPr lang="es-ES" sz="1400" b="1" kern="1200" dirty="0"/>
        </a:p>
      </dsp:txBody>
      <dsp:txXfrm>
        <a:off x="1875131" y="1380897"/>
        <a:ext cx="4801349" cy="468634"/>
      </dsp:txXfrm>
    </dsp:sp>
    <dsp:sp modelId="{99BE43FC-6FB0-4C88-8C78-821A56371E92}">
      <dsp:nvSpPr>
        <dsp:cNvPr id="0" name=""/>
        <dsp:cNvSpPr/>
      </dsp:nvSpPr>
      <dsp:spPr>
        <a:xfrm>
          <a:off x="1056248" y="321550"/>
          <a:ext cx="804302" cy="18910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1078"/>
              </a:lnTo>
              <a:lnTo>
                <a:pt x="804302" y="18910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C2BC20-14F1-4F51-B9F7-6AE0EDD52AAC}">
      <dsp:nvSpPr>
        <dsp:cNvPr id="0" name=""/>
        <dsp:cNvSpPr/>
      </dsp:nvSpPr>
      <dsp:spPr>
        <a:xfrm>
          <a:off x="1860551" y="1906903"/>
          <a:ext cx="4830509" cy="611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la inhalación de sustancias y agentes no comprendidas en apartados anteriores (asbestosis)</a:t>
          </a:r>
        </a:p>
      </dsp:txBody>
      <dsp:txXfrm>
        <a:off x="1878460" y="1924812"/>
        <a:ext cx="4794691" cy="575633"/>
      </dsp:txXfrm>
    </dsp:sp>
    <dsp:sp modelId="{6CE1D685-927B-4778-A298-3922F4BB13C5}">
      <dsp:nvSpPr>
        <dsp:cNvPr id="0" name=""/>
        <dsp:cNvSpPr/>
      </dsp:nvSpPr>
      <dsp:spPr>
        <a:xfrm>
          <a:off x="1056248" y="321550"/>
          <a:ext cx="804302" cy="242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5561"/>
              </a:lnTo>
              <a:lnTo>
                <a:pt x="804302" y="2425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B60C4-C3A8-4622-9220-CD9DBA661CDF}">
      <dsp:nvSpPr>
        <dsp:cNvPr id="0" name=""/>
        <dsp:cNvSpPr/>
      </dsp:nvSpPr>
      <dsp:spPr>
        <a:xfrm>
          <a:off x="1860551" y="2507131"/>
          <a:ext cx="4830509" cy="479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de la piel causadas por sustancias y agentes no comprendidos en alguno de los otros apartados (eczema)</a:t>
          </a:r>
          <a:endParaRPr lang="es-ES" sz="1400" b="1" kern="1200" dirty="0"/>
        </a:p>
      </dsp:txBody>
      <dsp:txXfrm>
        <a:off x="1874609" y="2521189"/>
        <a:ext cx="4802393" cy="451844"/>
      </dsp:txXfrm>
    </dsp:sp>
    <dsp:sp modelId="{E0439D7C-FDDD-4D47-90FC-E79DA05ECE09}">
      <dsp:nvSpPr>
        <dsp:cNvPr id="0" name=""/>
        <dsp:cNvSpPr/>
      </dsp:nvSpPr>
      <dsp:spPr>
        <a:xfrm>
          <a:off x="1056248" y="321550"/>
          <a:ext cx="804302" cy="2844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829"/>
              </a:lnTo>
              <a:lnTo>
                <a:pt x="804302" y="28448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27B4F-33AA-469A-9141-13CFB5D98127}">
      <dsp:nvSpPr>
        <dsp:cNvPr id="0" name=""/>
        <dsp:cNvSpPr/>
      </dsp:nvSpPr>
      <dsp:spPr>
        <a:xfrm>
          <a:off x="1860551" y="2980142"/>
          <a:ext cx="4830509" cy="3724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Enfermedades causadas por agentes cancerígenos</a:t>
          </a:r>
          <a:endParaRPr lang="es-ES" sz="1400" b="1" kern="1200" dirty="0"/>
        </a:p>
      </dsp:txBody>
      <dsp:txXfrm>
        <a:off x="1871460" y="2991051"/>
        <a:ext cx="4808691" cy="350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130861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Accidente de trabajo</a:t>
          </a:r>
          <a:endParaRPr lang="es-ES" sz="1400" b="1" kern="1200" dirty="0"/>
        </a:p>
      </dsp:txBody>
      <dsp:txXfrm>
        <a:off x="1322613" y="15122"/>
        <a:ext cx="1956446" cy="450099"/>
      </dsp:txXfrm>
    </dsp:sp>
    <dsp:sp modelId="{532BD660-D240-41E9-92C4-C0D485EBBD24}">
      <dsp:nvSpPr>
        <dsp:cNvPr id="0" name=""/>
        <dsp:cNvSpPr/>
      </dsp:nvSpPr>
      <dsp:spPr>
        <a:xfrm>
          <a:off x="1507055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1705500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Instantáneo</a:t>
          </a:r>
          <a:endParaRPr lang="es-ES" sz="1400" b="1" kern="1200" dirty="0"/>
        </a:p>
      </dsp:txBody>
      <dsp:txXfrm>
        <a:off x="1719503" y="538473"/>
        <a:ext cx="1559555" cy="450099"/>
      </dsp:txXfrm>
    </dsp:sp>
    <dsp:sp modelId="{998E7D51-5896-4495-AAA3-14A41C6AEE2A}">
      <dsp:nvSpPr>
        <dsp:cNvPr id="0" name=""/>
        <dsp:cNvSpPr/>
      </dsp:nvSpPr>
      <dsp:spPr>
        <a:xfrm>
          <a:off x="1507055" y="479225"/>
          <a:ext cx="198445" cy="886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6365"/>
              </a:lnTo>
              <a:lnTo>
                <a:pt x="198445" y="8863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AE9D1-442A-4E7C-BC61-0B1F9330D705}">
      <dsp:nvSpPr>
        <dsp:cNvPr id="0" name=""/>
        <dsp:cNvSpPr/>
      </dsp:nvSpPr>
      <dsp:spPr>
        <a:xfrm>
          <a:off x="1705500" y="1047820"/>
          <a:ext cx="1700679" cy="6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de seguridad</a:t>
          </a:r>
          <a:endParaRPr lang="es-ES" sz="1400" b="1" kern="1200" dirty="0"/>
        </a:p>
      </dsp:txBody>
      <dsp:txXfrm>
        <a:off x="1724114" y="1066434"/>
        <a:ext cx="1663451" cy="598314"/>
      </dsp:txXfrm>
    </dsp:sp>
    <dsp:sp modelId="{94649316-61C1-44EB-B380-8958D5415F4D}">
      <dsp:nvSpPr>
        <dsp:cNvPr id="0" name=""/>
        <dsp:cNvSpPr/>
      </dsp:nvSpPr>
      <dsp:spPr>
        <a:xfrm>
          <a:off x="1507055" y="479225"/>
          <a:ext cx="198445" cy="1488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434"/>
              </a:lnTo>
              <a:lnTo>
                <a:pt x="198445" y="1488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A38318-BEB7-419B-ADB5-DE5B6A264DAE}">
      <dsp:nvSpPr>
        <dsp:cNvPr id="0" name=""/>
        <dsp:cNvSpPr/>
      </dsp:nvSpPr>
      <dsp:spPr>
        <a:xfrm>
          <a:off x="1705500" y="1728607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idénticos</a:t>
          </a:r>
          <a:endParaRPr lang="es-ES" sz="1400" b="1" kern="1200" dirty="0"/>
        </a:p>
      </dsp:txBody>
      <dsp:txXfrm>
        <a:off x="1719503" y="1742610"/>
        <a:ext cx="1559555" cy="450099"/>
      </dsp:txXfrm>
    </dsp:sp>
    <dsp:sp modelId="{87947798-F16F-445B-BE5D-5F6061E6D845}">
      <dsp:nvSpPr>
        <dsp:cNvPr id="0" name=""/>
        <dsp:cNvSpPr/>
      </dsp:nvSpPr>
      <dsp:spPr>
        <a:xfrm>
          <a:off x="3383550" y="1119"/>
          <a:ext cx="1984452" cy="4781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Enfermedad profesional</a:t>
          </a:r>
          <a:endParaRPr lang="es-ES" sz="1400" b="1" kern="1200" dirty="0"/>
        </a:p>
      </dsp:txBody>
      <dsp:txXfrm>
        <a:off x="3397553" y="15122"/>
        <a:ext cx="1956446" cy="450099"/>
      </dsp:txXfrm>
    </dsp:sp>
    <dsp:sp modelId="{2D4998CE-86DB-4B26-B64A-C77DF26EE7A7}">
      <dsp:nvSpPr>
        <dsp:cNvPr id="0" name=""/>
        <dsp:cNvSpPr/>
      </dsp:nvSpPr>
      <dsp:spPr>
        <a:xfrm>
          <a:off x="3581996" y="479225"/>
          <a:ext cx="198445" cy="284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297"/>
              </a:lnTo>
              <a:lnTo>
                <a:pt x="198445" y="2842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F2671-6BD8-4E67-91AE-9CFAD9DB46A1}">
      <dsp:nvSpPr>
        <dsp:cNvPr id="0" name=""/>
        <dsp:cNvSpPr/>
      </dsp:nvSpPr>
      <dsp:spPr>
        <a:xfrm>
          <a:off x="3780441" y="524470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Lenta</a:t>
          </a:r>
          <a:endParaRPr lang="es-ES" sz="1400" b="1" kern="1200" dirty="0"/>
        </a:p>
      </dsp:txBody>
      <dsp:txXfrm>
        <a:off x="3794444" y="538473"/>
        <a:ext cx="1559555" cy="450099"/>
      </dsp:txXfrm>
    </dsp:sp>
    <dsp:sp modelId="{7AFCBAAA-A675-454A-8CF8-82D69FE50FCE}">
      <dsp:nvSpPr>
        <dsp:cNvPr id="0" name=""/>
        <dsp:cNvSpPr/>
      </dsp:nvSpPr>
      <dsp:spPr>
        <a:xfrm>
          <a:off x="3581996" y="479225"/>
          <a:ext cx="198445" cy="865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5899"/>
              </a:lnTo>
              <a:lnTo>
                <a:pt x="198445" y="865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EA6D6-2C65-4F5C-94FB-DC4D82045B2E}">
      <dsp:nvSpPr>
        <dsp:cNvPr id="0" name=""/>
        <dsp:cNvSpPr/>
      </dsp:nvSpPr>
      <dsp:spPr>
        <a:xfrm>
          <a:off x="3780441" y="1047820"/>
          <a:ext cx="1758803" cy="594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Relación con condiciones medioambientales</a:t>
          </a:r>
          <a:endParaRPr lang="es-ES" sz="1400" b="1" kern="1200" dirty="0"/>
        </a:p>
      </dsp:txBody>
      <dsp:txXfrm>
        <a:off x="3797857" y="1065236"/>
        <a:ext cx="1723971" cy="559777"/>
      </dsp:txXfrm>
    </dsp:sp>
    <dsp:sp modelId="{B897171B-C081-4346-B676-197F2AB16A11}">
      <dsp:nvSpPr>
        <dsp:cNvPr id="0" name=""/>
        <dsp:cNvSpPr/>
      </dsp:nvSpPr>
      <dsp:spPr>
        <a:xfrm>
          <a:off x="3581996" y="479225"/>
          <a:ext cx="198445" cy="144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500"/>
              </a:lnTo>
              <a:lnTo>
                <a:pt x="198445" y="14475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D9AE5-79F5-44D2-BDFC-967765848C7E}">
      <dsp:nvSpPr>
        <dsp:cNvPr id="0" name=""/>
        <dsp:cNvSpPr/>
      </dsp:nvSpPr>
      <dsp:spPr>
        <a:xfrm>
          <a:off x="3780441" y="1687673"/>
          <a:ext cx="1587561" cy="478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400" b="1" kern="1200" dirty="0"/>
            <a:t>Efectos individuales</a:t>
          </a:r>
          <a:endParaRPr lang="es-ES" sz="1400" b="1" kern="1200" dirty="0"/>
        </a:p>
      </dsp:txBody>
      <dsp:txXfrm>
        <a:off x="3794444" y="1701676"/>
        <a:ext cx="1559555" cy="4500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5C862-4A6C-4199-91C4-AD0B91246002}">
      <dsp:nvSpPr>
        <dsp:cNvPr id="0" name=""/>
        <dsp:cNvSpPr/>
      </dsp:nvSpPr>
      <dsp:spPr>
        <a:xfrm>
          <a:off x="543520" y="993816"/>
          <a:ext cx="4088467" cy="4088467"/>
        </a:xfrm>
        <a:prstGeom prst="blockArc">
          <a:avLst>
            <a:gd name="adj1" fmla="val 12612227"/>
            <a:gd name="adj2" fmla="val 1658689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0D6D8-6AC4-441D-BBD9-A2BCE8117210}">
      <dsp:nvSpPr>
        <dsp:cNvPr id="0" name=""/>
        <dsp:cNvSpPr/>
      </dsp:nvSpPr>
      <dsp:spPr>
        <a:xfrm>
          <a:off x="760860" y="449414"/>
          <a:ext cx="4088467" cy="4088467"/>
        </a:xfrm>
        <a:prstGeom prst="blockArc">
          <a:avLst>
            <a:gd name="adj1" fmla="val 7993506"/>
            <a:gd name="adj2" fmla="val 11599362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33494-E118-49B9-9FB2-506ACA2D2CD5}">
      <dsp:nvSpPr>
        <dsp:cNvPr id="0" name=""/>
        <dsp:cNvSpPr/>
      </dsp:nvSpPr>
      <dsp:spPr>
        <a:xfrm>
          <a:off x="709499" y="402794"/>
          <a:ext cx="4088467" cy="4088467"/>
        </a:xfrm>
        <a:prstGeom prst="blockArc">
          <a:avLst>
            <a:gd name="adj1" fmla="val 3030473"/>
            <a:gd name="adj2" fmla="val 787407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A77D-028B-40D6-B4B6-1B290CE96047}">
      <dsp:nvSpPr>
        <dsp:cNvPr id="0" name=""/>
        <dsp:cNvSpPr/>
      </dsp:nvSpPr>
      <dsp:spPr>
        <a:xfrm>
          <a:off x="597055" y="502808"/>
          <a:ext cx="4088467" cy="4088467"/>
        </a:xfrm>
        <a:prstGeom prst="blockArc">
          <a:avLst>
            <a:gd name="adj1" fmla="val 20575289"/>
            <a:gd name="adj2" fmla="val 2771325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75070-1CFF-431B-ABCD-9FA06CA44800}">
      <dsp:nvSpPr>
        <dsp:cNvPr id="0" name=""/>
        <dsp:cNvSpPr/>
      </dsp:nvSpPr>
      <dsp:spPr>
        <a:xfrm>
          <a:off x="860204" y="941631"/>
          <a:ext cx="4088467" cy="4088467"/>
        </a:xfrm>
        <a:prstGeom prst="blockArc">
          <a:avLst>
            <a:gd name="adj1" fmla="val 16089195"/>
            <a:gd name="adj2" fmla="val 19616919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EFD1B-0A47-41E2-AD0B-8D3B0A418521}">
      <dsp:nvSpPr>
        <dsp:cNvPr id="0" name=""/>
        <dsp:cNvSpPr/>
      </dsp:nvSpPr>
      <dsp:spPr>
        <a:xfrm>
          <a:off x="1840875" y="1965553"/>
          <a:ext cx="1839496" cy="1376956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b="1" kern="1200" dirty="0"/>
            <a:t>Técnicas de prevención</a:t>
          </a:r>
          <a:endParaRPr lang="es-ES" sz="2100" b="1" kern="1200" dirty="0"/>
        </a:p>
      </dsp:txBody>
      <dsp:txXfrm>
        <a:off x="2110263" y="2167204"/>
        <a:ext cx="1300720" cy="973654"/>
      </dsp:txXfrm>
    </dsp:sp>
    <dsp:sp modelId="{1EA97D0F-FADF-4648-B47B-1E7E5DAB8019}">
      <dsp:nvSpPr>
        <dsp:cNvPr id="0" name=""/>
        <dsp:cNvSpPr/>
      </dsp:nvSpPr>
      <dsp:spPr>
        <a:xfrm>
          <a:off x="1907848" y="396247"/>
          <a:ext cx="1808307" cy="1315336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Seguridad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2172668" y="588873"/>
        <a:ext cx="1278667" cy="930084"/>
      </dsp:txXfrm>
    </dsp:sp>
    <dsp:sp modelId="{C5F57591-51B8-4DC8-9F69-AC4849348760}">
      <dsp:nvSpPr>
        <dsp:cNvPr id="0" name=""/>
        <dsp:cNvSpPr/>
      </dsp:nvSpPr>
      <dsp:spPr>
        <a:xfrm>
          <a:off x="3745254" y="1299155"/>
          <a:ext cx="1609499" cy="132294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Higiene Industrial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980960" y="1492896"/>
        <a:ext cx="1138087" cy="935462"/>
      </dsp:txXfrm>
    </dsp:sp>
    <dsp:sp modelId="{38E354CA-BBEF-4ABE-86A9-0ECBC45629D6}">
      <dsp:nvSpPr>
        <dsp:cNvPr id="0" name=""/>
        <dsp:cNvSpPr/>
      </dsp:nvSpPr>
      <dsp:spPr>
        <a:xfrm>
          <a:off x="3168199" y="3307162"/>
          <a:ext cx="1710841" cy="1361590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Ergonomía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418746" y="3506562"/>
        <a:ext cx="1209747" cy="962790"/>
      </dsp:txXfrm>
    </dsp:sp>
    <dsp:sp modelId="{878B6A84-97EE-4EFB-A433-E5A74748C5EF}">
      <dsp:nvSpPr>
        <dsp:cNvPr id="0" name=""/>
        <dsp:cNvSpPr/>
      </dsp:nvSpPr>
      <dsp:spPr>
        <a:xfrm>
          <a:off x="657758" y="3242175"/>
          <a:ext cx="1559633" cy="141290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>
              <a:solidFill>
                <a:schemeClr val="tx2"/>
              </a:solidFill>
            </a:rPr>
            <a:t>Psicosocio-logía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886161" y="3449090"/>
        <a:ext cx="1102827" cy="999077"/>
      </dsp:txXfrm>
    </dsp:sp>
    <dsp:sp modelId="{238ADFA7-0CE5-4161-BD4E-C4D8B778D869}">
      <dsp:nvSpPr>
        <dsp:cNvPr id="0" name=""/>
        <dsp:cNvSpPr/>
      </dsp:nvSpPr>
      <dsp:spPr>
        <a:xfrm>
          <a:off x="69735" y="1280940"/>
          <a:ext cx="1584658" cy="1505164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>
              <a:solidFill>
                <a:schemeClr val="tx2"/>
              </a:solidFill>
            </a:rPr>
            <a:t>Medicina del trabajo</a:t>
          </a:r>
          <a:endParaRPr lang="es-ES" sz="1800" b="1" kern="1200" dirty="0">
            <a:solidFill>
              <a:schemeClr val="tx2"/>
            </a:solidFill>
          </a:endParaRPr>
        </a:p>
      </dsp:txBody>
      <dsp:txXfrm>
        <a:off x="301803" y="1501366"/>
        <a:ext cx="1120522" cy="1064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09/09/2021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09/09/2021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11" Type="http://schemas.openxmlformats.org/officeDocument/2006/relationships/hyperlink" Target="http://www.insht.es/portal/site/Insht/menuitem.1f1a3bc79ab34c578c2e8884060961ca/?vgnextoid=8949e23615dc5110VgnVCM100000dc0ca8c0RCRD&amp;vgnextchannel=ff3cc6b33a9f1110VgnVCM100000dc0ca8c0RCRD&amp;tab=tabConsultaCompleta" TargetMode="External"/><Relationship Id="rId5" Type="http://schemas.openxmlformats.org/officeDocument/2006/relationships/slide" Target="slide8.xml"/><Relationship Id="rId10" Type="http://schemas.microsoft.com/office/2007/relationships/diagramDrawing" Target="../diagrams/drawing2.xml"/><Relationship Id="rId4" Type="http://schemas.openxmlformats.org/officeDocument/2006/relationships/slide" Target="slide9.xml"/><Relationship Id="rId9" Type="http://schemas.openxmlformats.org/officeDocument/2006/relationships/diagramColors" Target="../diagrams/colors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3.xml"/><Relationship Id="rId5" Type="http://schemas.openxmlformats.org/officeDocument/2006/relationships/slide" Target="slide10.xml"/><Relationship Id="rId10" Type="http://schemas.microsoft.com/office/2007/relationships/diagramDrawing" Target="../diagrams/drawing3.xml"/><Relationship Id="rId4" Type="http://schemas.openxmlformats.org/officeDocument/2006/relationships/slide" Target="slide9.xml"/><Relationship Id="rId9" Type="http://schemas.openxmlformats.org/officeDocument/2006/relationships/diagramColors" Target="../diagrams/colors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insht.es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6" y="1697484"/>
            <a:ext cx="7237413" cy="3846867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516100" y="1912757"/>
            <a:ext cx="70648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              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LA PREVENCIÓN DE RIESGOS: CONCEPTOS BÁSICOS</a:t>
            </a:r>
            <a:endParaRPr lang="es-ES" sz="5400" dirty="0">
              <a:solidFill>
                <a:schemeClr val="accent2"/>
              </a:solidFill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59" y="262101"/>
            <a:ext cx="1298628" cy="670957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297" y="907851"/>
            <a:ext cx="648990" cy="9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62414" y="771099"/>
            <a:ext cx="2767248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enfermedad profesional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1117713"/>
            <a:ext cx="85052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Listado de enfermedades por sectores para interpretar si es o no por el trabajo (incluye un listado de posibles enfermedades a incluir en un futuro)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sz="1600" dirty="0">
                <a:solidFill>
                  <a:prstClr val="black"/>
                </a:solidFill>
                <a:sym typeface="Wingdings" panose="05000000000000000000" pitchFamily="2" charset="2"/>
              </a:rPr>
              <a:t>Si es causada por el trabajo pero no está incluida en listado se debe demostrar ante Juzgado y se considerar accidente de trabajo</a:t>
            </a:r>
            <a:endParaRPr lang="es-ES_tradnl" sz="1600" dirty="0">
              <a:solidFill>
                <a:prstClr val="black"/>
              </a:solidFill>
            </a:endParaRPr>
          </a:p>
        </p:txBody>
      </p:sp>
      <p:graphicFrame>
        <p:nvGraphicFramePr>
          <p:cNvPr id="18" name="17 Diagrama"/>
          <p:cNvGraphicFramePr/>
          <p:nvPr>
            <p:extLst>
              <p:ext uri="{D42A27DB-BD31-4B8C-83A1-F6EECF244321}">
                <p14:modId xmlns:p14="http://schemas.microsoft.com/office/powerpoint/2010/main" val="4246560138"/>
              </p:ext>
            </p:extLst>
          </p:nvPr>
        </p:nvGraphicFramePr>
        <p:xfrm>
          <a:off x="589098" y="2168477"/>
          <a:ext cx="8543077" cy="35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9" name="18 Rectángulo">
            <a:hlinkClick r:id="rId11"/>
          </p:cNvPr>
          <p:cNvSpPr/>
          <p:nvPr/>
        </p:nvSpPr>
        <p:spPr>
          <a:xfrm>
            <a:off x="401208" y="5637803"/>
            <a:ext cx="52617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“Busca en la web: cuadro de enfermedades profesionales”</a:t>
            </a:r>
          </a:p>
        </p:txBody>
      </p:sp>
      <p:pic>
        <p:nvPicPr>
          <p:cNvPr id="20" name="19 Imagen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230634" y="5724562"/>
            <a:ext cx="351794" cy="44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5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315258" y="3861048"/>
            <a:ext cx="520252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registro de enfermedades profesionales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15257" y="4365104"/>
            <a:ext cx="8505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Hasta 2006  el encargado de cumplimentar parte de enfermedades profesionales era el empresario  ahora es la MUTUA la que notifica y registra</a:t>
            </a:r>
          </a:p>
          <a:p>
            <a:pPr marL="285750" lvl="0" indent="-285750">
              <a:buFont typeface="Wingdings"/>
              <a:buChar char="à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El mayor número de enfermedades profesionales son trastornos músculo-esqueléticos y dermatosis</a:t>
            </a:r>
            <a:endParaRPr lang="es-ES_tradnl" dirty="0">
              <a:solidFill>
                <a:prstClr val="black"/>
              </a:solidFill>
            </a:endParaRPr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727049195"/>
              </p:ext>
            </p:extLst>
          </p:nvPr>
        </p:nvGraphicFramePr>
        <p:xfrm>
          <a:off x="659904" y="1196752"/>
          <a:ext cx="6847855" cy="220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3901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2129" y="1196752"/>
            <a:ext cx="1811600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fatiga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312129" y="2566354"/>
            <a:ext cx="2525960" cy="35302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insatisfacción laboral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41975" y="4348307"/>
            <a:ext cx="3088094" cy="36278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envejecimiento prematuro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04907" y="1786531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Disminución de la capacidad física y mental a causa de: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91258" y="3148197"/>
            <a:ext cx="8257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Diferencia entre las expectativas generadas y la realidad de lo que es el trabajo, más la importancia dada.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91257" y="4944209"/>
            <a:ext cx="84012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Mayor desgaste por acumulación de fatiga crónica (minería jubilación más temprana)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 rot="5400000">
            <a:off x="902668" y="1564045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3" name="22 Rectángulo"/>
          <p:cNvSpPr/>
          <p:nvPr/>
        </p:nvSpPr>
        <p:spPr>
          <a:xfrm rot="5400000">
            <a:off x="885937" y="4738864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4" name="23 Rectángulo"/>
          <p:cNvSpPr/>
          <p:nvPr/>
        </p:nvSpPr>
        <p:spPr>
          <a:xfrm rot="5400000">
            <a:off x="885937" y="2940062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18992415">
            <a:off x="5800506" y="1656178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 rot="2887279">
            <a:off x="5802876" y="2047723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29 Rectángulo"/>
          <p:cNvSpPr/>
          <p:nvPr/>
        </p:nvSpPr>
        <p:spPr>
          <a:xfrm>
            <a:off x="6274730" y="1435761"/>
            <a:ext cx="1233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física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298381" y="2138707"/>
            <a:ext cx="2097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Carga mental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9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Medidas de prevención y protección de riesgos laborales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51317" y="1004578"/>
            <a:ext cx="2985492" cy="42396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prevención</a:t>
            </a:r>
            <a:endParaRPr lang="es-ES" b="1" dirty="0"/>
          </a:p>
        </p:txBody>
      </p:sp>
      <p:sp>
        <p:nvSpPr>
          <p:cNvPr id="10" name="9 Flecha derecha"/>
          <p:cNvSpPr/>
          <p:nvPr/>
        </p:nvSpPr>
        <p:spPr>
          <a:xfrm rot="5400000">
            <a:off x="1328872" y="1670014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60755" y="1956858"/>
            <a:ext cx="4281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Intentan eliminar o reducir las causas</a:t>
            </a:r>
          </a:p>
          <a:p>
            <a:pPr lvl="1"/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4533363" y="1014081"/>
            <a:ext cx="3230713" cy="4144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Medidas de protección</a:t>
            </a:r>
            <a:endParaRPr lang="es-ES" b="1" dirty="0"/>
          </a:p>
        </p:txBody>
      </p:sp>
      <p:sp>
        <p:nvSpPr>
          <p:cNvPr id="13" name="12 Flecha derecha"/>
          <p:cNvSpPr/>
          <p:nvPr/>
        </p:nvSpPr>
        <p:spPr>
          <a:xfrm rot="5400000">
            <a:off x="5910425" y="1670015"/>
            <a:ext cx="418237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4442598" y="1975030"/>
            <a:ext cx="468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</a:rPr>
              <a:t>Reducir o eliminar sus consecuencias (daños) sobre el trabajador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06691" y="2930487"/>
            <a:ext cx="2068871" cy="57606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Prevención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590603" y="2924945"/>
            <a:ext cx="2076400" cy="5816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colectiva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6215441" y="2924944"/>
            <a:ext cx="2348208" cy="5816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Protección individual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20 Flecha derecha"/>
          <p:cNvSpPr/>
          <p:nvPr/>
        </p:nvSpPr>
        <p:spPr>
          <a:xfrm rot="5400000">
            <a:off x="152580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5" name="24 Flecha derecha"/>
          <p:cNvSpPr/>
          <p:nvPr/>
        </p:nvSpPr>
        <p:spPr>
          <a:xfrm rot="5400000">
            <a:off x="7226467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Flecha derecha"/>
          <p:cNvSpPr/>
          <p:nvPr/>
        </p:nvSpPr>
        <p:spPr>
          <a:xfrm rot="5400000">
            <a:off x="4445061" y="368467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26 Rectángulo"/>
          <p:cNvSpPr/>
          <p:nvPr/>
        </p:nvSpPr>
        <p:spPr>
          <a:xfrm>
            <a:off x="34746" y="3978722"/>
            <a:ext cx="33842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Foco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Sustitución de máquinas y productos químicos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Reparación y conservación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Diseño inicial de equipos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6326647" y="4041399"/>
            <a:ext cx="2201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Trabajador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Mascarillas, guantes, botas, tapones, orejeras, etc.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251285" y="4025991"/>
            <a:ext cx="27896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dirty="0">
                <a:solidFill>
                  <a:prstClr val="black"/>
                </a:solidFill>
              </a:rPr>
              <a:t>Medio de transmisión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Barandillas y redes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Resguardos de máquinas</a:t>
            </a: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Pantallas frente al ruido</a:t>
            </a:r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800" b="1" dirty="0"/>
              <a:t>4. Medidas de prevención y protección de riesgos laborales</a:t>
            </a: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1928221048"/>
              </p:ext>
            </p:extLst>
          </p:nvPr>
        </p:nvGraphicFramePr>
        <p:xfrm>
          <a:off x="1544460" y="777470"/>
          <a:ext cx="5534626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17 Imagen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9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5545642" y="1388712"/>
            <a:ext cx="2780212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accidentes de trabajo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372200" y="3501008"/>
            <a:ext cx="2608124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Previene enfermedades profesionales</a:t>
            </a:r>
            <a:endParaRPr lang="es-ES" sz="16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48256" y="5520498"/>
            <a:ext cx="2678481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Contra la insatisfacción</a:t>
            </a:r>
            <a:endParaRPr lang="es-ES" sz="16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8211" y="1426872"/>
            <a:ext cx="2505395" cy="584775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Prevenir la pérdida de salud</a:t>
            </a:r>
            <a:endParaRPr lang="es-ES" sz="1600" dirty="0"/>
          </a:p>
        </p:txBody>
      </p:sp>
      <p:sp>
        <p:nvSpPr>
          <p:cNvPr id="3" name="2 Flecha curvada hacia arriba"/>
          <p:cNvSpPr/>
          <p:nvPr/>
        </p:nvSpPr>
        <p:spPr>
          <a:xfrm rot="11067822">
            <a:off x="5012856" y="973750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15 Flecha curvada hacia arriba"/>
          <p:cNvSpPr/>
          <p:nvPr/>
        </p:nvSpPr>
        <p:spPr>
          <a:xfrm rot="15232441">
            <a:off x="6863714" y="2989752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9" name="18 Flecha curvada hacia arriba"/>
          <p:cNvSpPr/>
          <p:nvPr/>
        </p:nvSpPr>
        <p:spPr>
          <a:xfrm rot="18092538" flipV="1">
            <a:off x="1575633" y="4986368"/>
            <a:ext cx="662244" cy="2767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0" name="19 Flecha curvada hacia arriba"/>
          <p:cNvSpPr/>
          <p:nvPr/>
        </p:nvSpPr>
        <p:spPr>
          <a:xfrm rot="14739763" flipH="1" flipV="1">
            <a:off x="951835" y="2269649"/>
            <a:ext cx="612998" cy="30281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890774" y="5477197"/>
            <a:ext cx="1785488" cy="338554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Evitar la fatiga</a:t>
            </a:r>
            <a:endParaRPr lang="es-ES" sz="1600" dirty="0"/>
          </a:p>
        </p:txBody>
      </p:sp>
      <p:sp>
        <p:nvSpPr>
          <p:cNvPr id="24" name="23 Flecha curvada hacia arriba"/>
          <p:cNvSpPr/>
          <p:nvPr/>
        </p:nvSpPr>
        <p:spPr>
          <a:xfrm rot="15232441">
            <a:off x="6382288" y="4965941"/>
            <a:ext cx="662244" cy="2521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43 Rectángulo">
            <a:hlinkClick r:id="rId2"/>
          </p:cNvPr>
          <p:cNvSpPr/>
          <p:nvPr/>
        </p:nvSpPr>
        <p:spPr>
          <a:xfrm>
            <a:off x="766543" y="5660302"/>
            <a:ext cx="3602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Amplía 1:</a:t>
            </a:r>
            <a:r>
              <a:rPr lang="es-ES_tradnl" sz="1400" b="1" dirty="0">
                <a:solidFill>
                  <a:srgbClr val="C00000"/>
                </a:solidFill>
              </a:rPr>
              <a:t> “Portal temático exclusivo para EPI”</a:t>
            </a:r>
          </a:p>
        </p:txBody>
      </p:sp>
      <p:pic>
        <p:nvPicPr>
          <p:cNvPr id="52" name="51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590647" y="5730622"/>
            <a:ext cx="351794" cy="442037"/>
          </a:xfrm>
          <a:prstGeom prst="rect">
            <a:avLst/>
          </a:prstGeom>
        </p:spPr>
      </p:pic>
      <p:sp>
        <p:nvSpPr>
          <p:cNvPr id="21" name="20 Rectángulo"/>
          <p:cNvSpPr/>
          <p:nvPr/>
        </p:nvSpPr>
        <p:spPr>
          <a:xfrm>
            <a:off x="369761" y="991571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Técnicas de protección colectiva</a:t>
            </a:r>
            <a:endParaRPr lang="es-ES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99458" y="4309788"/>
            <a:ext cx="7872397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</a:lstStyle>
          <a:p>
            <a:pPr lvl="1"/>
            <a:r>
              <a:rPr lang="es-ES_tradnl" dirty="0"/>
              <a:t>Cabeza </a:t>
            </a:r>
            <a:r>
              <a:rPr lang="es-ES_tradnl" dirty="0">
                <a:sym typeface="Wingdings" panose="05000000000000000000" pitchFamily="2" charset="2"/>
              </a:rPr>
              <a:t> cascos, gorros,…	Manos y brazos  guantes, manoplas,…</a:t>
            </a:r>
          </a:p>
          <a:p>
            <a:pPr lvl="1"/>
            <a:r>
              <a:rPr lang="es-ES_tradnl" dirty="0"/>
              <a:t>Oídos </a:t>
            </a:r>
            <a:r>
              <a:rPr lang="es-ES_tradnl" dirty="0">
                <a:sym typeface="Wingdings" panose="05000000000000000000" pitchFamily="2" charset="2"/>
              </a:rPr>
              <a:t> Orejeras, tapones…	Piernas y pies  calzado de seguridad,…</a:t>
            </a:r>
            <a:endParaRPr lang="es-ES_tradnl" dirty="0"/>
          </a:p>
          <a:p>
            <a:pPr lvl="1"/>
            <a:r>
              <a:rPr lang="es-ES_tradnl" dirty="0"/>
              <a:t>Ojos y cara</a:t>
            </a:r>
            <a:r>
              <a:rPr lang="es-ES_tradnl" dirty="0">
                <a:sym typeface="Wingdings" panose="05000000000000000000" pitchFamily="2" charset="2"/>
              </a:rPr>
              <a:t> Gafas, pantalla…	Tronco y abdomen  Chalecos, fajas…</a:t>
            </a:r>
          </a:p>
          <a:p>
            <a:pPr lvl="1"/>
            <a:r>
              <a:rPr lang="es-ES_tradnl" dirty="0">
                <a:sym typeface="Wingdings" panose="05000000000000000000" pitchFamily="2" charset="2"/>
              </a:rPr>
              <a:t>Vías respiratorias  mascarillas	Total del cuerpo  arneses, ropa especial…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01064" y="3449906"/>
            <a:ext cx="8765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Última medida de prevención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Cualquier equipo destinado a ser llevado o sujetado por el trabajador para que le proteja</a:t>
            </a:r>
          </a:p>
          <a:p>
            <a:pPr marL="285750" indent="-285750">
              <a:buFont typeface="Wingdings"/>
              <a:buChar char="à"/>
            </a:pPr>
            <a:r>
              <a:rPr lang="es-ES_tradnl" sz="1600" i="1" dirty="0">
                <a:sym typeface="Wingdings" pitchFamily="2" charset="2"/>
              </a:rPr>
              <a:t>No se consideran EPI  la ropa de trabajo corriente</a:t>
            </a:r>
            <a:endParaRPr lang="es-ES" sz="1600" i="1" dirty="0"/>
          </a:p>
        </p:txBody>
      </p:sp>
      <p:sp>
        <p:nvSpPr>
          <p:cNvPr id="20" name="19 CuadroTexto">
            <a:hlinkClick r:id="rId4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27" name="26 Imagen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1" name="1 Título"/>
          <p:cNvSpPr txBox="1">
            <a:spLocks/>
          </p:cNvSpPr>
          <p:nvPr/>
        </p:nvSpPr>
        <p:spPr>
          <a:xfrm>
            <a:off x="148256" y="42626"/>
            <a:ext cx="8995744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4.Medidas de prevención y protección de riesgos laborales</a:t>
            </a:r>
          </a:p>
        </p:txBody>
      </p:sp>
      <p:sp>
        <p:nvSpPr>
          <p:cNvPr id="26" name="25 Flecha izquierda">
            <a:hlinkClick r:id="rId6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325240" y="1556792"/>
            <a:ext cx="8641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Barandillas y redes de seguridad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Resguardos de las máquinas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Dispositivos de seguridad o un doble mando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Ventilación general</a:t>
            </a:r>
          </a:p>
          <a:p>
            <a:pPr marL="285750" indent="-285750">
              <a:buFont typeface="Wingdings"/>
              <a:buChar char="à"/>
            </a:pPr>
            <a:r>
              <a:rPr lang="es-ES_tradnl" i="1" dirty="0">
                <a:sym typeface="Wingdings" pitchFamily="2" charset="2"/>
              </a:rPr>
              <a:t>pantallas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503746" y="3082756"/>
            <a:ext cx="5091485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_tradnl" b="1" dirty="0"/>
              <a:t>EPIs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86544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Concepto de salud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Daños a la salud del trabajador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Factores de riesgo laboral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Medidas de prevención y protección de riesgos                                                                                                                   laborales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DE FOL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Concepto de salud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2097608983"/>
              </p:ext>
            </p:extLst>
          </p:nvPr>
        </p:nvGraphicFramePr>
        <p:xfrm>
          <a:off x="900699" y="-430004"/>
          <a:ext cx="628836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0" name="39 CuadroTexto"/>
          <p:cNvSpPr txBox="1"/>
          <p:nvPr/>
        </p:nvSpPr>
        <p:spPr>
          <a:xfrm>
            <a:off x="387542" y="2714417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Riesgo laboral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1" name="40 Flecha derecha"/>
          <p:cNvSpPr/>
          <p:nvPr/>
        </p:nvSpPr>
        <p:spPr>
          <a:xfrm rot="5400000">
            <a:off x="919727" y="3738277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 rot="5400000">
            <a:off x="3673454" y="3776855"/>
            <a:ext cx="402133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397786" y="4146962"/>
            <a:ext cx="2926449" cy="830997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1600" dirty="0"/>
              <a:t>Cualquier característica del trabajo que puede influir en que aparezcan riesgos</a:t>
            </a:r>
            <a:endParaRPr lang="es-ES" sz="16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21376" y="4145970"/>
            <a:ext cx="1818631" cy="5847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/>
              <a:t>Posibilidad de sufrir un daño</a:t>
            </a:r>
            <a:endParaRPr lang="es-ES" sz="16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3034777" y="2748411"/>
            <a:ext cx="1652465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tx1"/>
                </a:solidFill>
              </a:rPr>
              <a:t>Condición de trabajo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2361081" y="5028264"/>
            <a:ext cx="38341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Local, instalaciones, equipos, productos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Agentes físicos, químicos y biológicos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Procedimientos</a:t>
            </a:r>
          </a:p>
          <a:p>
            <a:pPr marL="285750" lvl="0" indent="-285750">
              <a:buFontTx/>
              <a:buChar char="-"/>
            </a:pPr>
            <a:r>
              <a:rPr lang="es-ES_tradnl" sz="1600" dirty="0">
                <a:solidFill>
                  <a:prstClr val="black"/>
                </a:solidFill>
              </a:rPr>
              <a:t>Otras como organización del trabajo</a:t>
            </a:r>
          </a:p>
        </p:txBody>
      </p:sp>
      <p:sp>
        <p:nvSpPr>
          <p:cNvPr id="47" name="46 CuadroTexto"/>
          <p:cNvSpPr txBox="1"/>
          <p:nvPr/>
        </p:nvSpPr>
        <p:spPr>
          <a:xfrm>
            <a:off x="6088523" y="2502702"/>
            <a:ext cx="271172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Prevención de riesgos laborales</a:t>
            </a:r>
            <a:endParaRPr lang="es-ES" dirty="0"/>
          </a:p>
        </p:txBody>
      </p:sp>
      <p:sp>
        <p:nvSpPr>
          <p:cNvPr id="48" name="47 Flecha derecha"/>
          <p:cNvSpPr/>
          <p:nvPr/>
        </p:nvSpPr>
        <p:spPr>
          <a:xfrm rot="5400000">
            <a:off x="7162476" y="3407649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48 CuadroTexto"/>
          <p:cNvSpPr txBox="1"/>
          <p:nvPr/>
        </p:nvSpPr>
        <p:spPr>
          <a:xfrm>
            <a:off x="6215078" y="3777630"/>
            <a:ext cx="2737939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Conjunto de medidas para evitar o disminuir los riesgos laborales y mejorar las condiciones de trabajo</a:t>
            </a:r>
            <a:endParaRPr lang="es-ES" dirty="0"/>
          </a:p>
        </p:txBody>
      </p:sp>
      <p:sp>
        <p:nvSpPr>
          <p:cNvPr id="50" name="49 Flecha derecha"/>
          <p:cNvSpPr/>
          <p:nvPr/>
        </p:nvSpPr>
        <p:spPr>
          <a:xfrm rot="5400000">
            <a:off x="7162476" y="5172280"/>
            <a:ext cx="504056" cy="2160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50 Rectángulo"/>
          <p:cNvSpPr/>
          <p:nvPr/>
        </p:nvSpPr>
        <p:spPr>
          <a:xfrm>
            <a:off x="7668572" y="5111015"/>
            <a:ext cx="9358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</a:rPr>
              <a:t>Precisa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6199420" y="5579682"/>
            <a:ext cx="2711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Legislación en prevención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67500" y="969779"/>
            <a:ext cx="413483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Factores o condiciones de riesgo</a:t>
            </a:r>
            <a:endParaRPr lang="es-ES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Factores de riesgo laboral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365533" y="1556792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de seguridad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2" name="31 Flecha derecha"/>
          <p:cNvSpPr/>
          <p:nvPr/>
        </p:nvSpPr>
        <p:spPr>
          <a:xfrm>
            <a:off x="1905455" y="1657087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0" name="29 Flecha derecha"/>
          <p:cNvSpPr/>
          <p:nvPr/>
        </p:nvSpPr>
        <p:spPr>
          <a:xfrm>
            <a:off x="1905455" y="204133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2549108" y="2704695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34 Flecha derecha"/>
          <p:cNvSpPr/>
          <p:nvPr/>
        </p:nvSpPr>
        <p:spPr>
          <a:xfrm>
            <a:off x="2536116" y="310817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35 Flecha derecha"/>
          <p:cNvSpPr/>
          <p:nvPr/>
        </p:nvSpPr>
        <p:spPr>
          <a:xfrm>
            <a:off x="2536116" y="355386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138673" y="4116546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9" name="38 Flecha derecha"/>
          <p:cNvSpPr/>
          <p:nvPr/>
        </p:nvSpPr>
        <p:spPr>
          <a:xfrm>
            <a:off x="2053151" y="524647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508212" y="1949648"/>
            <a:ext cx="645627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Equipos de trabajo: máquinas, herramientas, equipos de transporte</a:t>
            </a:r>
            <a:endParaRPr lang="es-ES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703219" y="5156792"/>
            <a:ext cx="569996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Organización del trabajo: monotonía, variedad tareas…</a:t>
            </a:r>
            <a:endParaRPr lang="es-ES" dirty="0"/>
          </a:p>
        </p:txBody>
      </p:sp>
      <p:sp>
        <p:nvSpPr>
          <p:cNvPr id="44" name="43 CuadroTexto"/>
          <p:cNvSpPr txBox="1"/>
          <p:nvPr/>
        </p:nvSpPr>
        <p:spPr>
          <a:xfrm>
            <a:off x="2738036" y="4491727"/>
            <a:ext cx="56338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mental: cantidad de información, rapidez…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2520956" y="1543430"/>
            <a:ext cx="540165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Lugares de trabajo: espacios, instalaciones, escaleras…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739377" y="4060716"/>
            <a:ext cx="370483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Carga física: esfuerzos físicos…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3144840" y="2613010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físicos: ruido, radiaciones, iluminación, vibración…</a:t>
            </a:r>
            <a:endParaRPr lang="es-ES" dirty="0"/>
          </a:p>
        </p:txBody>
      </p:sp>
      <p:sp>
        <p:nvSpPr>
          <p:cNvPr id="49" name="48 Flecha derecha"/>
          <p:cNvSpPr/>
          <p:nvPr/>
        </p:nvSpPr>
        <p:spPr>
          <a:xfrm>
            <a:off x="2088746" y="5626219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49 CuadroTexto"/>
          <p:cNvSpPr txBox="1"/>
          <p:nvPr/>
        </p:nvSpPr>
        <p:spPr>
          <a:xfrm>
            <a:off x="2701397" y="5567127"/>
            <a:ext cx="6270238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Características personales: perfección en la tarea, motivación…</a:t>
            </a:r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365533" y="2751973"/>
            <a:ext cx="2021121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medioambientales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0116" y="3968129"/>
            <a:ext cx="1515340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ergonómicas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52976" y="5114461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Condiciones psicosociales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3153817" y="3024821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químicos: sustancias, preparados…</a:t>
            </a:r>
            <a:endParaRPr lang="es-ES" dirty="0"/>
          </a:p>
        </p:txBody>
      </p:sp>
      <p:sp>
        <p:nvSpPr>
          <p:cNvPr id="51" name="50 CuadroTexto"/>
          <p:cNvSpPr txBox="1"/>
          <p:nvPr/>
        </p:nvSpPr>
        <p:spPr>
          <a:xfrm>
            <a:off x="3160964" y="3462177"/>
            <a:ext cx="5810671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_tradnl" dirty="0"/>
              <a:t>Agentes biológicos: virus, bacterias, hongos, protozoos…</a:t>
            </a:r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2156350" y="4583412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5931" y="4580734"/>
            <a:ext cx="1541150" cy="84793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El Accidente de Trabajo</a:t>
            </a:r>
          </a:p>
          <a:p>
            <a:pPr algn="ctr"/>
            <a:r>
              <a:rPr lang="es-ES_tradnl" b="1" dirty="0"/>
              <a:t>- Requisitos -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76431" y="524596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308198" y="1258128"/>
            <a:ext cx="211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ENFERMEDADES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284624" y="275255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Enfermedad profesional</a:t>
            </a:r>
            <a:endParaRPr lang="es-ES" dirty="0"/>
          </a:p>
        </p:txBody>
      </p:sp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Flecha derecha"/>
          <p:cNvSpPr/>
          <p:nvPr/>
        </p:nvSpPr>
        <p:spPr>
          <a:xfrm>
            <a:off x="1976618" y="490880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5458212" y="1258128"/>
            <a:ext cx="11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LESIONES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294673" y="2374284"/>
            <a:ext cx="215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Accidente de trabajo</a:t>
            </a:r>
            <a:endParaRPr lang="es-ES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918346" y="2413201"/>
            <a:ext cx="3081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Insatisfacción laboral</a:t>
            </a:r>
            <a:endParaRPr lang="es-ES" dirty="0"/>
          </a:p>
        </p:txBody>
      </p:sp>
      <p:sp>
        <p:nvSpPr>
          <p:cNvPr id="51" name="50 Flecha derecha"/>
          <p:cNvSpPr/>
          <p:nvPr/>
        </p:nvSpPr>
        <p:spPr>
          <a:xfrm>
            <a:off x="6412800" y="246305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51 Flecha derecha"/>
          <p:cNvSpPr/>
          <p:nvPr/>
        </p:nvSpPr>
        <p:spPr>
          <a:xfrm>
            <a:off x="1976431" y="4616842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52 Flecha derecha"/>
          <p:cNvSpPr/>
          <p:nvPr/>
        </p:nvSpPr>
        <p:spPr>
          <a:xfrm>
            <a:off x="6412800" y="284133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663552" y="1258128"/>
            <a:ext cx="141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accent1"/>
                </a:solidFill>
              </a:rPr>
              <a:t>PATOLOGÍAS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6942515" y="2770389"/>
            <a:ext cx="77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Fatiga</a:t>
            </a:r>
            <a:endParaRPr lang="es-ES" dirty="0"/>
          </a:p>
        </p:txBody>
      </p:sp>
      <p:sp>
        <p:nvSpPr>
          <p:cNvPr id="62" name="61 CuadroTexto"/>
          <p:cNvSpPr txBox="1"/>
          <p:nvPr/>
        </p:nvSpPr>
        <p:spPr>
          <a:xfrm>
            <a:off x="244521" y="2338477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4792354" y="2338477"/>
            <a:ext cx="146460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Patologías inespecíficas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5 Flecha derecha"/>
          <p:cNvSpPr/>
          <p:nvPr/>
        </p:nvSpPr>
        <p:spPr>
          <a:xfrm>
            <a:off x="1737144" y="2501970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7" name="36 Flecha derecha"/>
          <p:cNvSpPr/>
          <p:nvPr/>
        </p:nvSpPr>
        <p:spPr>
          <a:xfrm>
            <a:off x="1737144" y="2830041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37 Rectángulo"/>
          <p:cNvSpPr/>
          <p:nvPr/>
        </p:nvSpPr>
        <p:spPr>
          <a:xfrm>
            <a:off x="4752215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del trabajo y otras causas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615730" y="4528073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Existan lesiones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2596891" y="4820035"/>
            <a:ext cx="377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Cuenta Ajena o cuenta propia si cotiza</a:t>
            </a:r>
          </a:p>
        </p:txBody>
      </p:sp>
      <p:sp>
        <p:nvSpPr>
          <p:cNvPr id="40" name="39 Rectángulo"/>
          <p:cNvSpPr/>
          <p:nvPr/>
        </p:nvSpPr>
        <p:spPr>
          <a:xfrm>
            <a:off x="2596891" y="5157192"/>
            <a:ext cx="6167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Relación causa-efecto entre trabajo y accidente</a:t>
            </a:r>
          </a:p>
        </p:txBody>
      </p:sp>
      <p:sp>
        <p:nvSpPr>
          <p:cNvPr id="41" name="40 Rectángulo"/>
          <p:cNvSpPr/>
          <p:nvPr/>
        </p:nvSpPr>
        <p:spPr>
          <a:xfrm>
            <a:off x="244520" y="3147783"/>
            <a:ext cx="4206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Consecuencia directa del trabajo</a:t>
            </a: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30798"/>
              </p:ext>
            </p:extLst>
          </p:nvPr>
        </p:nvGraphicFramePr>
        <p:xfrm>
          <a:off x="176387" y="1484784"/>
          <a:ext cx="871395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in itinere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Cargo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Tareas distintas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Enfermedades del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del accidente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832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Ir</a:t>
                      </a:r>
                      <a:r>
                        <a:rPr lang="es-ES_tradnl" baseline="0" dirty="0"/>
                        <a:t> o volver al lugar de trabajo sin irrupciones por recorrido habitual y medio adecuado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Por</a:t>
                      </a:r>
                      <a:r>
                        <a:rPr lang="es-ES_tradnl" baseline="0" dirty="0"/>
                        <a:t> desempeño de funciones de carácter sindical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Realizando tareas distintas a las</a:t>
                      </a:r>
                      <a:r>
                        <a:rPr lang="es-ES_tradnl" baseline="0" dirty="0"/>
                        <a:t> de su categoría profesional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Actos de salvamento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Que contraiga a la realización de su trabajo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Consecuencias y complicaciones que agraven situaciones</a:t>
                      </a:r>
                      <a:r>
                        <a:rPr lang="es-ES_tradnl" baseline="0" dirty="0"/>
                        <a:t> anteriores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832">
                <a:tc gridSpan="6">
                  <a:txBody>
                    <a:bodyPr/>
                    <a:lstStyle/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Presunción: En horario laboral y en el centro de trabajo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Accidente de trabajo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Por imprudencia profesional por la confianza en ejercicio habitual </a:t>
                      </a: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sym typeface="Wingdings" panose="05000000000000000000" pitchFamily="2" charset="2"/>
                        </a:rPr>
                        <a:t> Incluido</a:t>
                      </a:r>
                      <a:endParaRPr lang="es-ES_tradnl" baseline="0" dirty="0"/>
                    </a:p>
                    <a:p>
                      <a:pPr marL="285750" indent="-285750" algn="l">
                        <a:buFont typeface="Wingdings"/>
                        <a:buChar char="Ø"/>
                      </a:pPr>
                      <a:r>
                        <a:rPr lang="es-ES_tradnl" baseline="0" dirty="0"/>
                        <a:t>No consideran accidentes de trabajo </a:t>
                      </a:r>
                      <a:r>
                        <a:rPr lang="es-ES_tradnl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s-ES_tradnl" baseline="0" dirty="0"/>
                        <a:t>Fuerza mayor extraña /Imprudencia temeraria o dolo</a:t>
                      </a:r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33 Rectángulo"/>
          <p:cNvSpPr/>
          <p:nvPr/>
        </p:nvSpPr>
        <p:spPr>
          <a:xfrm>
            <a:off x="3144840" y="908720"/>
            <a:ext cx="3152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u="sng" dirty="0">
                <a:solidFill>
                  <a:prstClr val="black"/>
                </a:solidFill>
              </a:rPr>
              <a:t>Supuestos asimilados por la ley</a:t>
            </a:r>
            <a:endParaRPr lang="es-ES_tradnl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11560" y="908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u="sng" dirty="0">
                <a:solidFill>
                  <a:prstClr val="black"/>
                </a:solidFill>
              </a:rPr>
              <a:t>El accidente de trabajo desde la prevención</a:t>
            </a:r>
          </a:p>
          <a:p>
            <a:pPr lvl="0" algn="ctr"/>
            <a:endParaRPr lang="es-ES_tradnl" u="sng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Aquel acontecimiento o suceso anormal, no previsto, no deseado, que interrumpe la actividad normal de la empresa, y que puede ocasionar lesiones a las personas</a:t>
            </a:r>
          </a:p>
          <a:p>
            <a:pPr lvl="0" algn="ctr"/>
            <a:endParaRPr lang="es-ES_tradnl" dirty="0">
              <a:solidFill>
                <a:prstClr val="black"/>
              </a:solidFill>
            </a:endParaRPr>
          </a:p>
          <a:p>
            <a:pPr lvl="0" algn="ctr"/>
            <a:r>
              <a:rPr lang="es-ES_tradnl" dirty="0">
                <a:solidFill>
                  <a:prstClr val="black"/>
                </a:solidFill>
              </a:rPr>
              <a:t>4 tipos de accidentes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66593"/>
              </p:ext>
            </p:extLst>
          </p:nvPr>
        </p:nvGraphicFramePr>
        <p:xfrm>
          <a:off x="808480" y="2663046"/>
          <a:ext cx="7156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Lesiones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solidFill>
                            <a:schemeClr val="bg1"/>
                          </a:solidFill>
                        </a:rPr>
                        <a:t>Sin lesiones</a:t>
                      </a:r>
                      <a:r>
                        <a:rPr lang="es-ES_tradnl" baseline="0" dirty="0">
                          <a:solidFill>
                            <a:schemeClr val="bg1"/>
                          </a:solidFill>
                        </a:rPr>
                        <a:t> en las personas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Con daños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</a:t>
                      </a:r>
                      <a:r>
                        <a:rPr lang="es-ES_tradnl" baseline="0" dirty="0"/>
                        <a:t> típico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blanco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es-ES_tradnl" b="1" baseline="0" dirty="0">
                          <a:solidFill>
                            <a:schemeClr val="bg1"/>
                          </a:solidFill>
                        </a:rPr>
                        <a:t> daños materiales</a:t>
                      </a:r>
                      <a:endParaRPr lang="es-E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Accidente caso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Incidente</a:t>
                      </a:r>
                      <a:r>
                        <a:rPr lang="es-ES_tradnl" baseline="0" dirty="0"/>
                        <a:t> </a:t>
                      </a:r>
                    </a:p>
                    <a:p>
                      <a:pPr algn="ctr"/>
                      <a:r>
                        <a:rPr lang="es-ES_tradnl" baseline="0" dirty="0"/>
                        <a:t>(situación de riesgo)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83608" y="4869160"/>
            <a:ext cx="87820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legal  causa baja  los dos primeros los considera accidente de trabajo</a:t>
            </a:r>
          </a:p>
          <a:p>
            <a:pPr lvl="0"/>
            <a:endParaRPr lang="es-ES_tradnl" sz="16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Wingdings"/>
              <a:buChar char="Ø"/>
            </a:pP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Punto de vista preventivo  todos  ya que alertan de fallos en el equipo de prevención</a:t>
            </a:r>
            <a:endParaRPr lang="es-ES_trad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4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Daños a la salud del trabajador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  <a:hlinkClick r:id="rId4" action="ppaction://hlinksldjump"/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01771" y="2214981"/>
            <a:ext cx="1968577" cy="418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Técnicas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5535801" y="2199275"/>
            <a:ext cx="1971957" cy="4234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Causas humanas</a:t>
            </a:r>
            <a:endParaRPr lang="es-ES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4648502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desconoce el riesgo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no sabe como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El trabajador decide no actuar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Falta de formación e información por parte de la empresa.</a:t>
            </a:r>
          </a:p>
        </p:txBody>
      </p:sp>
      <p:sp>
        <p:nvSpPr>
          <p:cNvPr id="30" name="29 Rectángulo"/>
          <p:cNvSpPr/>
          <p:nvPr/>
        </p:nvSpPr>
        <p:spPr>
          <a:xfrm>
            <a:off x="221201" y="3216758"/>
            <a:ext cx="42062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Instalaciones y lugares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Protección de equipos, máquinas 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Medio ambiente: iluminación, ruido…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s-ES_tradnl" dirty="0">
                <a:solidFill>
                  <a:prstClr val="black"/>
                </a:solidFill>
              </a:rPr>
              <a:t>Organización y sistemas de trabajo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s-ES_tradnl" dirty="0">
              <a:solidFill>
                <a:prstClr val="black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3106428" y="980728"/>
            <a:ext cx="3084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800" b="1" u="sng" dirty="0">
                <a:solidFill>
                  <a:prstClr val="black"/>
                </a:solidFill>
              </a:rPr>
              <a:t>Tª de la causalidad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81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1148</Words>
  <Application>Microsoft Office PowerPoint</Application>
  <PresentationFormat>Presentación en pantalla (4:3)</PresentationFormat>
  <Paragraphs>228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BRUNO  GARCIA GONZALEZ</cp:lastModifiedBy>
  <cp:revision>214</cp:revision>
  <dcterms:created xsi:type="dcterms:W3CDTF">2013-09-12T06:29:10Z</dcterms:created>
  <dcterms:modified xsi:type="dcterms:W3CDTF">2021-09-09T05:09:17Z</dcterms:modified>
</cp:coreProperties>
</file>