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88"/>
    <p:restoredTop sz="94666"/>
  </p:normalViewPr>
  <p:slideViewPr>
    <p:cSldViewPr snapToGrid="0">
      <p:cViewPr>
        <p:scale>
          <a:sx n="49" d="100"/>
          <a:sy n="49" d="100"/>
        </p:scale>
        <p:origin x="-488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9628-9E9B-C455-A001-C60C16A65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98FAD-093C-072C-DE06-CDED759B2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7CE3A-16FD-BB06-21D1-8483793D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46B-9A57-0B49-8DC5-EDBB4760D76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4DA3B-7BD7-5188-FCAD-CC7A707B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D97B8-1B23-1BBB-589F-BB09BA01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B5F0-F667-8649-85B4-BDA819F2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4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8BF8-1E11-CE95-C955-13CDB75F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B3615-BAE1-7DA8-84C0-86B594EBE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2A248-DAFB-3D64-3C9C-E8F69A04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46B-9A57-0B49-8DC5-EDBB4760D76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2AD73-34A9-5271-B2D6-ADB8EF6B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9187-40F7-F850-FF9B-618DA13C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B5F0-F667-8649-85B4-BDA819F2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6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82A5D-40AA-F074-19A0-7AF8A8B51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D5769-A12A-0FFE-7218-93766C945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D1309-603C-8BCE-A5FB-1B9306FD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46B-9A57-0B49-8DC5-EDBB4760D76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CC2B7-C7FC-C680-77E6-A9C2CE2D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30B3B-DAAB-3BD1-993C-3FD86AF8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B5F0-F667-8649-85B4-BDA819F2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7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7E4C-02C6-1AC5-50F9-0DC1F9A3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470D-B5ED-B8F0-B16E-715F564C4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98EB-0F76-67ED-6E11-06D8EC7A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46B-9A57-0B49-8DC5-EDBB4760D76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438E2-5ED3-7431-39E1-1A48E7FC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0C8A-D1B4-51CB-9881-4EAB3737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B5F0-F667-8649-85B4-BDA819F2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9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F2D0-3C22-5AC9-B4FE-F786018E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7B093-9E41-729F-D6B1-A4CC2607F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A1589-C6A8-51D6-7061-B38B44EC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46B-9A57-0B49-8DC5-EDBB4760D76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BE916-1557-2CA5-5845-B7E4740A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21728-2525-7E66-0C3B-AF3B8DCB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B5F0-F667-8649-85B4-BDA819F2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6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2783-EA87-3170-4401-C009892F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D161-3181-699B-D4F9-D81FF6006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971BF-840C-43EE-C5C3-DEFF69C51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78F5A-B730-8CDB-8B3C-C025260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46B-9A57-0B49-8DC5-EDBB4760D76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C5594-91BF-5442-D367-93D66DF9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A71F4-5ADA-671A-DD86-DC756527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B5F0-F667-8649-85B4-BDA819F2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624D-9499-B664-931B-EC5608BA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24031-4F72-D5B0-5ABE-AC5C0BA9E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8AF0C-A05C-FCBE-C166-020B5808F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C4CCC-29F5-EBDB-19BF-C06F42EA6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C4AEB-2BA5-1757-9F53-40C8DA24F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93433-AE9D-1B85-16C6-7ED04BA6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46B-9A57-0B49-8DC5-EDBB4760D76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5149E-D40D-07FD-A09E-C84BECD5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9E020-2EE2-034D-37E2-09DD88E9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B5F0-F667-8649-85B4-BDA819F2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4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41A6-57E8-9651-6658-250351D2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024CB-99B3-0F85-3EEF-0565E8DC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46B-9A57-0B49-8DC5-EDBB4760D76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29FE3-E00D-DC98-EC74-BD82CD17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B403B-22B9-AB1E-F8D9-C0A53A3C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B5F0-F667-8649-85B4-BDA819F2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72759-1EA8-02FA-E730-B7FEFF52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46B-9A57-0B49-8DC5-EDBB4760D76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B14F0-CA70-C675-15FD-31E793C7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FEC2C-625B-27B2-7F3A-A69038E0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B5F0-F667-8649-85B4-BDA819F2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5EA7-7DE0-274D-53CD-C1E54C59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5AE0-5E8A-46A3-CB3F-BF6A802F2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2811F-AF71-24D2-B7C0-47F53A94D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8FA5-7FEA-C307-58E0-35A9833B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46B-9A57-0B49-8DC5-EDBB4760D76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6DE85-9140-14BC-1CC8-E591C771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1CC98-ECBE-1C1A-41CC-102304C0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B5F0-F667-8649-85B4-BDA819F2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AA48-C079-1E66-7C88-3BFF8958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CC948-2873-D689-5655-BFB15E195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11AFE-E4A8-089B-3DAA-CB4CC7322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C66C5-16FF-9869-FD40-575D1D8E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A46B-9A57-0B49-8DC5-EDBB4760D76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7C922-A438-6552-F0D5-E51C4F84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34F20-8BC4-900C-3A3F-D9E96C25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8B5F0-F667-8649-85B4-BDA819F2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3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AD9D5-4D99-BA7C-D19D-7A9730A3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C6269-FE8B-70DE-7066-CEE109D9E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13F84-B226-15E4-EE43-4087A2D58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FA46B-9A57-0B49-8DC5-EDBB4760D76D}" type="datetimeFigureOut">
              <a:rPr lang="en-US" smtClean="0"/>
              <a:t>4/16/23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44D4-4B6E-199F-A4AE-0A4B155C9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9F5DB-3A0F-0539-4C2B-724E848EF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8B5F0-F667-8649-85B4-BDA819F28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5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FCC8FFB8-2FAE-1CD7-929B-42C30DD21994}"/>
              </a:ext>
            </a:extLst>
          </p:cNvPr>
          <p:cNvGrpSpPr/>
          <p:nvPr/>
        </p:nvGrpSpPr>
        <p:grpSpPr>
          <a:xfrm>
            <a:off x="1283368" y="1351971"/>
            <a:ext cx="7971275" cy="5145082"/>
            <a:chOff x="3337104" y="1205749"/>
            <a:chExt cx="5103088" cy="342576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634AD07-BD72-53DC-5926-28E754B9FEC5}"/>
                </a:ext>
              </a:extLst>
            </p:cNvPr>
            <p:cNvSpPr/>
            <p:nvPr/>
          </p:nvSpPr>
          <p:spPr>
            <a:xfrm>
              <a:off x="3558610" y="2089133"/>
              <a:ext cx="1733686" cy="46465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Surface crack 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2B10828-A1C3-41D6-1394-F3E86002673F}"/>
                </a:ext>
              </a:extLst>
            </p:cNvPr>
            <p:cNvSpPr/>
            <p:nvPr/>
          </p:nvSpPr>
          <p:spPr>
            <a:xfrm>
              <a:off x="3558610" y="3192777"/>
              <a:ext cx="1733686" cy="46465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Deep crack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EB874BB-E41F-AFED-F004-65D946E9FBC5}"/>
                </a:ext>
              </a:extLst>
            </p:cNvPr>
            <p:cNvSpPr/>
            <p:nvPr/>
          </p:nvSpPr>
          <p:spPr>
            <a:xfrm>
              <a:off x="5581945" y="2710338"/>
              <a:ext cx="1284299" cy="46465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Tree Capacitance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B169829-EE4F-ADCE-0347-085590897E2D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4425453" y="2553788"/>
              <a:ext cx="0" cy="6389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FFDE96D9-28C5-F57C-1E4B-3105A39C933B}"/>
                </a:ext>
              </a:extLst>
            </p:cNvPr>
            <p:cNvCxnSpPr>
              <a:cxnSpLocks/>
              <a:stCxn id="4" idx="3"/>
              <a:endCxn id="6" idx="0"/>
            </p:cNvCxnSpPr>
            <p:nvPr/>
          </p:nvCxnSpPr>
          <p:spPr>
            <a:xfrm>
              <a:off x="5292296" y="2321461"/>
              <a:ext cx="931798" cy="38887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A06219AB-59AF-CF60-3F67-62A2A1C81244}"/>
                </a:ext>
              </a:extLst>
            </p:cNvPr>
            <p:cNvCxnSpPr>
              <a:cxnSpLocks/>
              <a:stCxn id="5" idx="3"/>
              <a:endCxn id="6" idx="2"/>
            </p:cNvCxnSpPr>
            <p:nvPr/>
          </p:nvCxnSpPr>
          <p:spPr>
            <a:xfrm flipV="1">
              <a:off x="5292296" y="3174994"/>
              <a:ext cx="931798" cy="2501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ound Diagonal Corner Rectangle 15">
              <a:extLst>
                <a:ext uri="{FF2B5EF4-FFF2-40B4-BE49-F238E27FC236}">
                  <a16:creationId xmlns:a16="http://schemas.microsoft.com/office/drawing/2014/main" id="{2F40D9B4-603D-D169-2DA7-8F33132414BF}"/>
                </a:ext>
              </a:extLst>
            </p:cNvPr>
            <p:cNvSpPr/>
            <p:nvPr/>
          </p:nvSpPr>
          <p:spPr>
            <a:xfrm>
              <a:off x="3337104" y="1205749"/>
              <a:ext cx="1031768" cy="388879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Precipitation</a:t>
              </a:r>
            </a:p>
          </p:txBody>
        </p:sp>
        <p:sp>
          <p:nvSpPr>
            <p:cNvPr id="17" name="Round Diagonal Corner Rectangle 16">
              <a:extLst>
                <a:ext uri="{FF2B5EF4-FFF2-40B4-BE49-F238E27FC236}">
                  <a16:creationId xmlns:a16="http://schemas.microsoft.com/office/drawing/2014/main" id="{823560DC-A18A-D6C0-ED5A-0F3BEB730793}"/>
                </a:ext>
              </a:extLst>
            </p:cNvPr>
            <p:cNvSpPr/>
            <p:nvPr/>
          </p:nvSpPr>
          <p:spPr>
            <a:xfrm>
              <a:off x="3558610" y="4166862"/>
              <a:ext cx="1733686" cy="464655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Quickflow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 Diagonal Corner Rectangle 17">
              <a:extLst>
                <a:ext uri="{FF2B5EF4-FFF2-40B4-BE49-F238E27FC236}">
                  <a16:creationId xmlns:a16="http://schemas.microsoft.com/office/drawing/2014/main" id="{1253334F-5371-9414-6E6B-2CFFA1461333}"/>
                </a:ext>
              </a:extLst>
            </p:cNvPr>
            <p:cNvSpPr/>
            <p:nvPr/>
          </p:nvSpPr>
          <p:spPr>
            <a:xfrm>
              <a:off x="7155893" y="2729283"/>
              <a:ext cx="1284299" cy="42676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Sapflow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B318FBA-694E-8071-3C30-7878107422E7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>
              <a:off x="3852988" y="1594628"/>
              <a:ext cx="0" cy="494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F470B9F7-70D2-856B-2AC0-01B4CC1B9A7E}"/>
                </a:ext>
              </a:extLst>
            </p:cNvPr>
            <p:cNvCxnSpPr>
              <a:cxnSpLocks/>
              <a:stCxn id="16" idx="2"/>
              <a:endCxn id="17" idx="2"/>
            </p:cNvCxnSpPr>
            <p:nvPr/>
          </p:nvCxnSpPr>
          <p:spPr>
            <a:xfrm rot="10800000" flipH="1" flipV="1">
              <a:off x="3337104" y="1400188"/>
              <a:ext cx="221506" cy="2999001"/>
            </a:xfrm>
            <a:prstGeom prst="bentConnector3">
              <a:avLst>
                <a:gd name="adj1" fmla="val -24794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8AA1D79-4C31-EDBD-72AC-9FB6B3EDD8FE}"/>
                </a:ext>
              </a:extLst>
            </p:cNvPr>
            <p:cNvCxnSpPr/>
            <p:nvPr/>
          </p:nvCxnSpPr>
          <p:spPr>
            <a:xfrm>
              <a:off x="4425451" y="3664895"/>
              <a:ext cx="1" cy="494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95D054F-937E-B75F-45B8-E97919259C7F}"/>
                </a:ext>
              </a:extLst>
            </p:cNvPr>
            <p:cNvCxnSpPr>
              <a:cxnSpLocks/>
              <a:stCxn id="6" idx="3"/>
              <a:endCxn id="18" idx="2"/>
            </p:cNvCxnSpPr>
            <p:nvPr/>
          </p:nvCxnSpPr>
          <p:spPr>
            <a:xfrm>
              <a:off x="6866244" y="2942666"/>
              <a:ext cx="2896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ound Diagonal Corner Rectangle 39">
              <a:extLst>
                <a:ext uri="{FF2B5EF4-FFF2-40B4-BE49-F238E27FC236}">
                  <a16:creationId xmlns:a16="http://schemas.microsoft.com/office/drawing/2014/main" id="{90146C35-4F2F-FEC0-54BC-BED5F320E630}"/>
                </a:ext>
              </a:extLst>
            </p:cNvPr>
            <p:cNvSpPr/>
            <p:nvPr/>
          </p:nvSpPr>
          <p:spPr>
            <a:xfrm>
              <a:off x="4425451" y="1205749"/>
              <a:ext cx="1031768" cy="388877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Evaporation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E0F48A7-E102-FE4A-8B2F-8D213546379E}"/>
                </a:ext>
              </a:extLst>
            </p:cNvPr>
            <p:cNvCxnSpPr/>
            <p:nvPr/>
          </p:nvCxnSpPr>
          <p:spPr>
            <a:xfrm flipV="1">
              <a:off x="4958080" y="1594627"/>
              <a:ext cx="0" cy="494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7D51E1F8-9752-3AAB-DF48-0E0E27EE098C}"/>
                </a:ext>
              </a:extLst>
            </p:cNvPr>
            <p:cNvCxnSpPr>
              <a:cxnSpLocks/>
              <a:stCxn id="4" idx="1"/>
              <a:endCxn id="17" idx="2"/>
            </p:cNvCxnSpPr>
            <p:nvPr/>
          </p:nvCxnSpPr>
          <p:spPr>
            <a:xfrm rot="10800000" flipV="1">
              <a:off x="3558610" y="2321460"/>
              <a:ext cx="12700" cy="2077729"/>
            </a:xfrm>
            <a:prstGeom prst="bentConnector3">
              <a:avLst>
                <a:gd name="adj1" fmla="val 394737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391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Estefania Roldin Nicolau</dc:creator>
  <cp:lastModifiedBy>Estefania Roldin Nicolau</cp:lastModifiedBy>
  <cp:revision>1</cp:revision>
  <dcterms:created xsi:type="dcterms:W3CDTF">2023-04-17T04:29:45Z</dcterms:created>
  <dcterms:modified xsi:type="dcterms:W3CDTF">2023-04-17T04:54:01Z</dcterms:modified>
</cp:coreProperties>
</file>