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780A9E-D6EA-448F-B481-B02051C5A7F3}">
  <a:tblStyle styleId="{E5780A9E-D6EA-448F-B481-B02051C5A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5c7d1f1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5c7d1f1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5c7d1f1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5c7d1f1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c7d1f1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c7d1f1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c7d1f1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c7d1f1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5c7d1f1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5c7d1f1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c7d1f1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5c7d1f1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5c7d1f1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5c7d1f1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5c7d1f1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5c7d1f1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a9cae2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a9cae2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a9cae2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a9cae2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a9cae2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a9cae2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need frequency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all of the data isn’t feasible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a9cae2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a9cae2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a9cae2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a9cae2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a9cae2b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a9cae2b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a9cae2b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a9cae2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a9cae2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a9cae2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cDPQz5Xq_Ukq9XlUcv0u7jrg9vrTGSv_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fyIAvdqoT00ykT8M3nVFbMp-FQGyPk6B/view" TargetMode="External"/><Relationship Id="rId6" Type="http://schemas.openxmlformats.org/officeDocument/2006/relationships/hyperlink" Target="http://drive.google.com/file/d/1cp_Hl2OEVeWPuwE7CAZp40Y79hsWDNQl/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hyperlink" Target="http://drive.google.com/file/d/1MA9BMgwL1KqiARwFwgpCrkzWTzD5gHhj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PKJ5665AmVtI2Ar7n9IBtJZNVTFsQskw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73ESa22sagFBp8M6Hw52kjbDOQEUIrE4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hyperlink" Target="http://drive.google.com/file/d/173ESa22sagFBp8M6Hw52kjbDOQEUIrE4/view" TargetMode="External"/><Relationship Id="rId5" Type="http://schemas.openxmlformats.org/officeDocument/2006/relationships/hyperlink" Target="http://drive.google.com/file/d/1kVZ9enRKJoPOdqW1bmsUMrsWSnSFwLDA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HN6TpjwbQyLiJdYQAjixp5HGuVVltCSI/view" TargetMode="External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Music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Emmett Stein and Matthew Hudes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2"/>
          <p:cNvGraphicFramePr/>
          <p:nvPr/>
        </p:nvGraphicFramePr>
        <p:xfrm>
          <a:off x="2215825" y="18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{E5780A9E-D6EA-448F-B481-B02051C5A7F3}</a:tableStyleId>
              </a:tblPr>
              <a:tblGrid>
                <a:gridCol w="1792500"/>
                <a:gridCol w="4988975"/>
              </a:tblGrid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Instrument - #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Hundreds of arrays of recording data: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Cello - 0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Recording 1, Recording 2, Recording 3, … , Recording 512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Clarinet - 1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Recording 1, Recording 2, Recording 3, … , Recording 753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Flute - 2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Guitar (ac) - 3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Guitar (el) - 4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Organ - 5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Piano - 6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Saxophone - 7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Trumpet - 8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Violin - 9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Voice - 10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/>
        </p:nvSpPr>
        <p:spPr>
          <a:xfrm>
            <a:off x="120325" y="1945100"/>
            <a:ext cx="20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Dimensions: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(6705, 66,150)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recordings: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25250" y="1510175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Trumpet - 8: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87900" y="2885713"/>
            <a:ext cx="17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Guitar (ac) - 3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87900" y="4261275"/>
            <a:ext cx="12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Piano - 6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 title="trumpet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250" y="14816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title="guitar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250" y="28572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 title="piano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9250" y="4232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data.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data to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algorithm was taking hours + huge amounts of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Helper function to keep certain amount of data from each instrument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25" y="169412"/>
            <a:ext cx="2105549" cy="12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stored as .wav (raw)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700" y="1384800"/>
            <a:ext cx="50446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each recording to frequency (Hz)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38" y="1144125"/>
            <a:ext cx="5993725" cy="35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1d recording became a 2d matrix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600" y="1720600"/>
            <a:ext cx="3792025" cy="2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99" y="1720612"/>
            <a:ext cx="3468875" cy="27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4133738" y="2855700"/>
            <a:ext cx="702900" cy="5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SVM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5" y="1730925"/>
            <a:ext cx="3051050" cy="13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194375" y="1330725"/>
            <a:ext cx="42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 data using chosen recordings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141725" y="133072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 that wasn’t chosen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25" y="1730925"/>
            <a:ext cx="3349250" cy="15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269125" y="4156675"/>
            <a:ext cx="53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 Label 6 - Piano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69125" y="3756475"/>
            <a:ext cx="22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Input: audio as .wav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Correct?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87900" y="1489824"/>
            <a:ext cx="83682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does the 15‘th data point sounds like?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73726"/>
            <a:ext cx="4872384" cy="4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 title="download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25717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387900" y="3858725"/>
            <a:ext cx="272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Success!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Splitting a Song Into Parts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14450"/>
            <a:ext cx="5390675" cy="35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Let It Be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976" y="555525"/>
            <a:ext cx="1206125" cy="12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037075" y="1947400"/>
            <a:ext cx="2997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Rate = 22,050 samples/sec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total 5,358,738 samples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07100"/>
            <a:ext cx="4747700" cy="3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100" y="111600"/>
            <a:ext cx="2130275" cy="1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350" y="111601"/>
            <a:ext cx="2130275" cy="149549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6037075" y="1947400"/>
            <a:ext cx="2997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128 rows and 10,467 columns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1,339,776 points in total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take 10 seconds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5" y="1469275"/>
            <a:ext cx="5217475" cy="34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data_10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6950" y="11441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27300"/>
            <a:ext cx="4911175" cy="34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037075" y="1947400"/>
            <a:ext cx="2997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441,775 samples total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Still to much data...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the data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458075" y="4206325"/>
            <a:ext cx="23973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Rows per box = 25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Columns per box = 20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1900"/>
            <a:ext cx="3801064" cy="27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382027"/>
            <a:ext cx="3898950" cy="2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the batched data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0" y="1637975"/>
            <a:ext cx="4177950" cy="30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7975"/>
            <a:ext cx="4177950" cy="306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Corresponding Actual Clusters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1790375"/>
            <a:ext cx="4144900" cy="290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0375"/>
            <a:ext cx="4144900" cy="2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hat_0.wa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173" y="4700175"/>
            <a:ext cx="407000" cy="4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hat_1.wav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2225" y="4700175"/>
            <a:ext cx="407000" cy="4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9175" y="54550"/>
            <a:ext cx="2472625" cy="17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title="data_10.wav">
            <a:hlinkClick r:id="rId9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7725" y="81625"/>
            <a:ext cx="341450" cy="3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Identifying Instruments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2051299"/>
            <a:ext cx="83682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Choosing data…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87900" y="2571750"/>
            <a:ext cx="78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Ultimately found perfect online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different unique instruments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Hundreds of recordings for each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recording 3 second clip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Different amounts of recordings for each instrument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recording in its own file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87900" y="1535950"/>
            <a:ext cx="44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certain technique to predict Instrument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400" y="30272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