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8378808-D6FD-4E0B-8ED4-AB6909986AD6}" type="datetimeFigureOut">
              <a:rPr lang="es-CL" smtClean="0"/>
              <a:pPr/>
              <a:t>22-11-2016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9D143E6-FECB-4977-B4BF-99EF93ABE1AC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8596" y="776288"/>
            <a:ext cx="8215370" cy="3152778"/>
          </a:xfrm>
        </p:spPr>
        <p:txBody>
          <a:bodyPr>
            <a:noAutofit/>
          </a:bodyPr>
          <a:lstStyle/>
          <a:p>
            <a:r>
              <a:rPr lang="es-CL" sz="6000" dirty="0" err="1" smtClean="0"/>
              <a:t>Geo</a:t>
            </a:r>
            <a:r>
              <a:rPr lang="es-CL" sz="6000" dirty="0" smtClean="0"/>
              <a:t>-Analizador Térmico Inteligente Totalmente Online.</a:t>
            </a:r>
            <a:endParaRPr lang="es-CL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es-CL" i="1" dirty="0" smtClean="0"/>
              <a:t>Anemómetro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s-CL" i="1" dirty="0" smtClean="0"/>
              <a:t>Sensor de Luminosidad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es-CL" i="1" dirty="0" smtClean="0"/>
              <a:t>Módulos vistos en clase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es-CL" i="1" dirty="0" smtClean="0"/>
              <a:t>Conclusión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86808" cy="5572164"/>
          </a:xfrm>
        </p:spPr>
        <p:txBody>
          <a:bodyPr>
            <a:normAutofit/>
          </a:bodyPr>
          <a:lstStyle/>
          <a:p>
            <a:r>
              <a:rPr lang="es-CL" sz="11000" dirty="0" smtClean="0"/>
              <a:t> G.A.T.I.T.O.</a:t>
            </a:r>
            <a:endParaRPr lang="es-CL" sz="1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/>
          <a:lstStyle/>
          <a:p>
            <a:r>
              <a:rPr lang="es-CL" dirty="0" smtClean="0"/>
              <a:t>Objetivos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4314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s-CL" dirty="0" smtClean="0">
                <a:latin typeface="+mj-lt"/>
              </a:rPr>
              <a:t>Ampliar conocimientos adquiridos a lo largo del curso, utilizando el </a:t>
            </a:r>
            <a:r>
              <a:rPr lang="es-CL" dirty="0" err="1" smtClean="0">
                <a:latin typeface="+mj-lt"/>
              </a:rPr>
              <a:t>microcontrolador</a:t>
            </a:r>
            <a:r>
              <a:rPr lang="es-CL" dirty="0" smtClean="0">
                <a:latin typeface="+mj-lt"/>
              </a:rPr>
              <a:t>.</a:t>
            </a:r>
          </a:p>
          <a:p>
            <a:pPr fontAlgn="base"/>
            <a:r>
              <a:rPr lang="es-CL" dirty="0" smtClean="0">
                <a:latin typeface="+mj-lt"/>
              </a:rPr>
              <a:t>Implementar el funcionamiento de nuevos periféricos, además de reutilizar elementos vistos en las experiencias anteriores.</a:t>
            </a:r>
          </a:p>
          <a:p>
            <a:pPr fontAlgn="base"/>
            <a:r>
              <a:rPr lang="es-CL" dirty="0" smtClean="0">
                <a:latin typeface="+mj-lt"/>
              </a:rPr>
              <a:t>Idear una solución para algún problema de la vida real; en este caso, presta una respuesta a situaciones en que no es posible contar con instrumentos más avanzados para mediciones climatológicas.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 smtClean="0"/>
              <a:t>Organización e interconexión del Hardware</a:t>
            </a:r>
            <a:endParaRPr lang="es-CL" dirty="0"/>
          </a:p>
        </p:txBody>
      </p:sp>
      <p:pic>
        <p:nvPicPr>
          <p:cNvPr id="1026" name="Picture 2" descr="conexion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14554"/>
            <a:ext cx="7237548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/>
          <a:lstStyle/>
          <a:p>
            <a:r>
              <a:rPr lang="es-CL" i="1" dirty="0" smtClean="0"/>
              <a:t>SPI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066800"/>
          </a:xfrm>
        </p:spPr>
        <p:txBody>
          <a:bodyPr/>
          <a:lstStyle/>
          <a:p>
            <a:r>
              <a:rPr lang="es-CL" i="1" dirty="0" err="1" smtClean="0"/>
              <a:t>Wiznet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es-CL" i="1" dirty="0" smtClean="0"/>
              <a:t>I</a:t>
            </a:r>
            <a:r>
              <a:rPr lang="es-CL" i="1" baseline="30000" dirty="0" smtClean="0"/>
              <a:t>2</a:t>
            </a:r>
            <a:r>
              <a:rPr lang="es-CL" i="1" dirty="0" smtClean="0"/>
              <a:t>C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s-CL" i="1" dirty="0" smtClean="0"/>
              <a:t>RTC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>
            <a:normAutofit/>
          </a:bodyPr>
          <a:lstStyle/>
          <a:p>
            <a:r>
              <a:rPr lang="es-CL" i="1" dirty="0" smtClean="0"/>
              <a:t>Sensor de Temperatura y Humedad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277</TotalTime>
  <Words>97</Words>
  <Application>Microsoft Office PowerPoint</Application>
  <PresentationFormat>Presentación en pantalla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Urbano</vt:lpstr>
      <vt:lpstr>Geo-Analizador Térmico Inteligente Totalmente Online.</vt:lpstr>
      <vt:lpstr> G.A.T.I.T.O.</vt:lpstr>
      <vt:lpstr>Objetivos</vt:lpstr>
      <vt:lpstr>Organización e interconexión del Hardware</vt:lpstr>
      <vt:lpstr>SPI</vt:lpstr>
      <vt:lpstr>Wiznet</vt:lpstr>
      <vt:lpstr>I2C</vt:lpstr>
      <vt:lpstr>RTC</vt:lpstr>
      <vt:lpstr>Sensor de Temperatura y Humedad</vt:lpstr>
      <vt:lpstr>Anemómetro</vt:lpstr>
      <vt:lpstr>Sensor de Luminosidad</vt:lpstr>
      <vt:lpstr>Módulos vistos en clase</vt:lpstr>
      <vt:lpstr>Conclusión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Geo-analizador Térmico Inteligente Totalmente Online.</dc:title>
  <dc:creator>Karina Moreno</dc:creator>
  <cp:lastModifiedBy>Karina Moreno</cp:lastModifiedBy>
  <cp:revision>31</cp:revision>
  <dcterms:created xsi:type="dcterms:W3CDTF">2016-11-20T00:45:09Z</dcterms:created>
  <dcterms:modified xsi:type="dcterms:W3CDTF">2016-11-22T05:39:27Z</dcterms:modified>
</cp:coreProperties>
</file>