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70" r:id="rId5"/>
    <p:sldId id="258" r:id="rId6"/>
    <p:sldId id="273" r:id="rId7"/>
    <p:sldId id="278" r:id="rId8"/>
    <p:sldId id="277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F3C"/>
    <a:srgbClr val="0F69B4"/>
    <a:srgbClr val="EB3C46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1" autoAdjust="0"/>
    <p:restoredTop sz="94674"/>
  </p:normalViewPr>
  <p:slideViewPr>
    <p:cSldViewPr snapToGrid="0" snapToObjects="1">
      <p:cViewPr>
        <p:scale>
          <a:sx n="80" d="100"/>
          <a:sy n="80" d="100"/>
        </p:scale>
        <p:origin x="634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3" d="100"/>
          <a:sy n="143" d="100"/>
        </p:scale>
        <p:origin x="325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ro Gonzalez" userId="d6f4c930-8009-41d6-81c9-561be6d34933" providerId="ADAL" clId="{5A4AD31F-91DA-4B9D-A0DB-C37D6CDD627C}"/>
    <pc:docChg chg="undo redo custSel addSld delSld modSld sldOrd">
      <pc:chgData name="Jairo Gonzalez" userId="d6f4c930-8009-41d6-81c9-561be6d34933" providerId="ADAL" clId="{5A4AD31F-91DA-4B9D-A0DB-C37D6CDD627C}" dt="2022-01-03T12:59:06.957" v="1758" actId="20577"/>
      <pc:docMkLst>
        <pc:docMk/>
      </pc:docMkLst>
      <pc:sldChg chg="modSp mod">
        <pc:chgData name="Jairo Gonzalez" userId="d6f4c930-8009-41d6-81c9-561be6d34933" providerId="ADAL" clId="{5A4AD31F-91DA-4B9D-A0DB-C37D6CDD627C}" dt="2021-12-29T14:59:16.150" v="190" actId="20577"/>
        <pc:sldMkLst>
          <pc:docMk/>
          <pc:sldMk cId="2655007615" sldId="258"/>
        </pc:sldMkLst>
        <pc:spChg chg="mod">
          <ac:chgData name="Jairo Gonzalez" userId="d6f4c930-8009-41d6-81c9-561be6d34933" providerId="ADAL" clId="{5A4AD31F-91DA-4B9D-A0DB-C37D6CDD627C}" dt="2021-12-29T14:58:38.736" v="117" actId="20577"/>
          <ac:spMkLst>
            <pc:docMk/>
            <pc:sldMk cId="2655007615" sldId="258"/>
            <ac:spMk id="2" creationId="{1E0E53A8-27F1-2E4C-996C-E7B0E033660E}"/>
          </ac:spMkLst>
        </pc:spChg>
        <pc:spChg chg="mod">
          <ac:chgData name="Jairo Gonzalez" userId="d6f4c930-8009-41d6-81c9-561be6d34933" providerId="ADAL" clId="{5A4AD31F-91DA-4B9D-A0DB-C37D6CDD627C}" dt="2021-12-29T14:59:16.150" v="190" actId="20577"/>
          <ac:spMkLst>
            <pc:docMk/>
            <pc:sldMk cId="2655007615" sldId="258"/>
            <ac:spMk id="3" creationId="{1ECCE42E-098D-E84D-9E75-C3EC6DE2F2C0}"/>
          </ac:spMkLst>
        </pc:spChg>
      </pc:sldChg>
      <pc:sldChg chg="add del ord">
        <pc:chgData name="Jairo Gonzalez" userId="d6f4c930-8009-41d6-81c9-561be6d34933" providerId="ADAL" clId="{5A4AD31F-91DA-4B9D-A0DB-C37D6CDD627C}" dt="2021-12-29T14:57:31.171" v="98" actId="47"/>
        <pc:sldMkLst>
          <pc:docMk/>
          <pc:sldMk cId="337365260" sldId="259"/>
        </pc:sldMkLst>
      </pc:sldChg>
      <pc:sldChg chg="add del">
        <pc:chgData name="Jairo Gonzalez" userId="d6f4c930-8009-41d6-81c9-561be6d34933" providerId="ADAL" clId="{5A4AD31F-91DA-4B9D-A0DB-C37D6CDD627C}" dt="2021-12-29T14:57:31.171" v="98" actId="47"/>
        <pc:sldMkLst>
          <pc:docMk/>
          <pc:sldMk cId="2701868688" sldId="269"/>
        </pc:sldMkLst>
      </pc:sldChg>
      <pc:sldChg chg="modSp mod">
        <pc:chgData name="Jairo Gonzalez" userId="d6f4c930-8009-41d6-81c9-561be6d34933" providerId="ADAL" clId="{5A4AD31F-91DA-4B9D-A0DB-C37D6CDD627C}" dt="2021-12-29T14:58:19.610" v="101" actId="6549"/>
        <pc:sldMkLst>
          <pc:docMk/>
          <pc:sldMk cId="2888148591" sldId="270"/>
        </pc:sldMkLst>
        <pc:spChg chg="mod">
          <ac:chgData name="Jairo Gonzalez" userId="d6f4c930-8009-41d6-81c9-561be6d34933" providerId="ADAL" clId="{5A4AD31F-91DA-4B9D-A0DB-C37D6CDD627C}" dt="2021-12-29T14:55:20.734" v="34" actId="20577"/>
          <ac:spMkLst>
            <pc:docMk/>
            <pc:sldMk cId="2888148591" sldId="270"/>
            <ac:spMk id="2" creationId="{D5C6E580-668D-574A-838D-7CEF4E511598}"/>
          </ac:spMkLst>
        </pc:spChg>
        <pc:spChg chg="mod">
          <ac:chgData name="Jairo Gonzalez" userId="d6f4c930-8009-41d6-81c9-561be6d34933" providerId="ADAL" clId="{5A4AD31F-91DA-4B9D-A0DB-C37D6CDD627C}" dt="2021-12-29T14:58:19.610" v="101" actId="6549"/>
          <ac:spMkLst>
            <pc:docMk/>
            <pc:sldMk cId="2888148591" sldId="270"/>
            <ac:spMk id="3" creationId="{679F1EAB-4D86-8040-8BEF-79D139A34BC8}"/>
          </ac:spMkLst>
        </pc:spChg>
      </pc:sldChg>
      <pc:sldChg chg="modSp mod">
        <pc:chgData name="Jairo Gonzalez" userId="d6f4c930-8009-41d6-81c9-561be6d34933" providerId="ADAL" clId="{5A4AD31F-91DA-4B9D-A0DB-C37D6CDD627C}" dt="2021-12-29T15:09:24.166" v="602" actId="20577"/>
        <pc:sldMkLst>
          <pc:docMk/>
          <pc:sldMk cId="19735859" sldId="271"/>
        </pc:sldMkLst>
        <pc:spChg chg="mod">
          <ac:chgData name="Jairo Gonzalez" userId="d6f4c930-8009-41d6-81c9-561be6d34933" providerId="ADAL" clId="{5A4AD31F-91DA-4B9D-A0DB-C37D6CDD627C}" dt="2021-12-29T15:09:24.166" v="602" actId="20577"/>
          <ac:spMkLst>
            <pc:docMk/>
            <pc:sldMk cId="19735859" sldId="271"/>
            <ac:spMk id="2" creationId="{83C08030-707E-6B48-8D49-6A4963D40B5B}"/>
          </ac:spMkLst>
        </pc:spChg>
      </pc:sldChg>
      <pc:sldChg chg="add del">
        <pc:chgData name="Jairo Gonzalez" userId="d6f4c930-8009-41d6-81c9-561be6d34933" providerId="ADAL" clId="{5A4AD31F-91DA-4B9D-A0DB-C37D6CDD627C}" dt="2021-12-29T14:57:31.171" v="98" actId="47"/>
        <pc:sldMkLst>
          <pc:docMk/>
          <pc:sldMk cId="853309603" sldId="272"/>
        </pc:sldMkLst>
      </pc:sldChg>
      <pc:sldChg chg="modSp mod ord">
        <pc:chgData name="Jairo Gonzalez" userId="d6f4c930-8009-41d6-81c9-561be6d34933" providerId="ADAL" clId="{5A4AD31F-91DA-4B9D-A0DB-C37D6CDD627C}" dt="2021-12-29T15:10:58.904" v="653" actId="14100"/>
        <pc:sldMkLst>
          <pc:docMk/>
          <pc:sldMk cId="1870512730" sldId="273"/>
        </pc:sldMkLst>
        <pc:spChg chg="mod">
          <ac:chgData name="Jairo Gonzalez" userId="d6f4c930-8009-41d6-81c9-561be6d34933" providerId="ADAL" clId="{5A4AD31F-91DA-4B9D-A0DB-C37D6CDD627C}" dt="2021-12-29T15:10:54.319" v="652" actId="14100"/>
          <ac:spMkLst>
            <pc:docMk/>
            <pc:sldMk cId="1870512730" sldId="273"/>
            <ac:spMk id="2" creationId="{134F219B-B933-B54A-97CB-460AD5A610CB}"/>
          </ac:spMkLst>
        </pc:spChg>
        <pc:spChg chg="mod">
          <ac:chgData name="Jairo Gonzalez" userId="d6f4c930-8009-41d6-81c9-561be6d34933" providerId="ADAL" clId="{5A4AD31F-91DA-4B9D-A0DB-C37D6CDD627C}" dt="2021-12-29T15:10:58.904" v="653" actId="14100"/>
          <ac:spMkLst>
            <pc:docMk/>
            <pc:sldMk cId="1870512730" sldId="273"/>
            <ac:spMk id="3" creationId="{EE61A0F2-A009-1D4C-94CE-7F4CDEB30B8A}"/>
          </ac:spMkLst>
        </pc:spChg>
      </pc:sldChg>
      <pc:sldChg chg="add del">
        <pc:chgData name="Jairo Gonzalez" userId="d6f4c930-8009-41d6-81c9-561be6d34933" providerId="ADAL" clId="{5A4AD31F-91DA-4B9D-A0DB-C37D6CDD627C}" dt="2021-12-29T14:57:31.171" v="98" actId="47"/>
        <pc:sldMkLst>
          <pc:docMk/>
          <pc:sldMk cId="2192788627" sldId="274"/>
        </pc:sldMkLst>
      </pc:sldChg>
      <pc:sldChg chg="add del">
        <pc:chgData name="Jairo Gonzalez" userId="d6f4c930-8009-41d6-81c9-561be6d34933" providerId="ADAL" clId="{5A4AD31F-91DA-4B9D-A0DB-C37D6CDD627C}" dt="2021-12-29T14:57:31.171" v="98" actId="47"/>
        <pc:sldMkLst>
          <pc:docMk/>
          <pc:sldMk cId="2456896662" sldId="275"/>
        </pc:sldMkLst>
      </pc:sldChg>
      <pc:sldChg chg="add del">
        <pc:chgData name="Jairo Gonzalez" userId="d6f4c930-8009-41d6-81c9-561be6d34933" providerId="ADAL" clId="{5A4AD31F-91DA-4B9D-A0DB-C37D6CDD627C}" dt="2021-12-29T14:57:31.171" v="98" actId="47"/>
        <pc:sldMkLst>
          <pc:docMk/>
          <pc:sldMk cId="332578070" sldId="276"/>
        </pc:sldMkLst>
      </pc:sldChg>
      <pc:sldChg chg="ord">
        <pc:chgData name="Jairo Gonzalez" userId="d6f4c930-8009-41d6-81c9-561be6d34933" providerId="ADAL" clId="{5A4AD31F-91DA-4B9D-A0DB-C37D6CDD627C}" dt="2021-12-29T14:56:51.169" v="91"/>
        <pc:sldMkLst>
          <pc:docMk/>
          <pc:sldMk cId="2506482060" sldId="277"/>
        </pc:sldMkLst>
      </pc:sldChg>
      <pc:sldChg chg="addSp modSp add mod">
        <pc:chgData name="Jairo Gonzalez" userId="d6f4c930-8009-41d6-81c9-561be6d34933" providerId="ADAL" clId="{5A4AD31F-91DA-4B9D-A0DB-C37D6CDD627C}" dt="2021-12-29T15:06:26.672" v="598"/>
        <pc:sldMkLst>
          <pc:docMk/>
          <pc:sldMk cId="3867863023" sldId="278"/>
        </pc:sldMkLst>
        <pc:spChg chg="mod">
          <ac:chgData name="Jairo Gonzalez" userId="d6f4c930-8009-41d6-81c9-561be6d34933" providerId="ADAL" clId="{5A4AD31F-91DA-4B9D-A0DB-C37D6CDD627C}" dt="2021-12-29T14:59:51.547" v="236" actId="20577"/>
          <ac:spMkLst>
            <pc:docMk/>
            <pc:sldMk cId="3867863023" sldId="278"/>
            <ac:spMk id="2" creationId="{1E0E53A8-27F1-2E4C-996C-E7B0E033660E}"/>
          </ac:spMkLst>
        </pc:spChg>
        <pc:spChg chg="mod">
          <ac:chgData name="Jairo Gonzalez" userId="d6f4c930-8009-41d6-81c9-561be6d34933" providerId="ADAL" clId="{5A4AD31F-91DA-4B9D-A0DB-C37D6CDD627C}" dt="2021-12-29T15:03:57.875" v="499" actId="404"/>
          <ac:spMkLst>
            <pc:docMk/>
            <pc:sldMk cId="3867863023" sldId="278"/>
            <ac:spMk id="3" creationId="{1ECCE42E-098D-E84D-9E75-C3EC6DE2F2C0}"/>
          </ac:spMkLst>
        </pc:spChg>
        <pc:spChg chg="add mod">
          <ac:chgData name="Jairo Gonzalez" userId="d6f4c930-8009-41d6-81c9-561be6d34933" providerId="ADAL" clId="{5A4AD31F-91DA-4B9D-A0DB-C37D6CDD627C}" dt="2021-12-29T15:05:11.761" v="596" actId="20577"/>
          <ac:spMkLst>
            <pc:docMk/>
            <pc:sldMk cId="3867863023" sldId="278"/>
            <ac:spMk id="7" creationId="{3667443B-3264-4822-861C-CFADEDCFDCB2}"/>
          </ac:spMkLst>
        </pc:spChg>
        <pc:spChg chg="add mod">
          <ac:chgData name="Jairo Gonzalez" userId="d6f4c930-8009-41d6-81c9-561be6d34933" providerId="ADAL" clId="{5A4AD31F-91DA-4B9D-A0DB-C37D6CDD627C}" dt="2021-12-29T15:05:07.735" v="593" actId="20577"/>
          <ac:spMkLst>
            <pc:docMk/>
            <pc:sldMk cId="3867863023" sldId="278"/>
            <ac:spMk id="8" creationId="{894FEA59-A0EF-4A4B-970F-14F36557F8AE}"/>
          </ac:spMkLst>
        </pc:spChg>
        <pc:graphicFrameChg chg="add mod">
          <ac:chgData name="Jairo Gonzalez" userId="d6f4c930-8009-41d6-81c9-561be6d34933" providerId="ADAL" clId="{5A4AD31F-91DA-4B9D-A0DB-C37D6CDD627C}" dt="2021-12-29T15:05:47.089" v="597"/>
          <ac:graphicFrameMkLst>
            <pc:docMk/>
            <pc:sldMk cId="3867863023" sldId="278"/>
            <ac:graphicFrameMk id="4" creationId="{FCEE881A-F6F4-477D-91FD-D9F9BF5D35FE}"/>
          </ac:graphicFrameMkLst>
        </pc:graphicFrameChg>
        <pc:picChg chg="add mod">
          <ac:chgData name="Jairo Gonzalez" userId="d6f4c930-8009-41d6-81c9-561be6d34933" providerId="ADAL" clId="{5A4AD31F-91DA-4B9D-A0DB-C37D6CDD627C}" dt="2021-12-29T15:06:26.672" v="598"/>
          <ac:picMkLst>
            <pc:docMk/>
            <pc:sldMk cId="3867863023" sldId="278"/>
            <ac:picMk id="6" creationId="{32645D8A-4550-42AD-B9C7-76DC59F62913}"/>
          </ac:picMkLst>
        </pc:picChg>
      </pc:sldChg>
      <pc:sldChg chg="modSp add mod ord">
        <pc:chgData name="Jairo Gonzalez" userId="d6f4c930-8009-41d6-81c9-561be6d34933" providerId="ADAL" clId="{5A4AD31F-91DA-4B9D-A0DB-C37D6CDD627C}" dt="2021-12-29T15:11:20.680" v="656" actId="14100"/>
        <pc:sldMkLst>
          <pc:docMk/>
          <pc:sldMk cId="2194431179" sldId="279"/>
        </pc:sldMkLst>
        <pc:spChg chg="mod">
          <ac:chgData name="Jairo Gonzalez" userId="d6f4c930-8009-41d6-81c9-561be6d34933" providerId="ADAL" clId="{5A4AD31F-91DA-4B9D-A0DB-C37D6CDD627C}" dt="2021-12-29T15:11:20.680" v="656" actId="14100"/>
          <ac:spMkLst>
            <pc:docMk/>
            <pc:sldMk cId="2194431179" sldId="279"/>
            <ac:spMk id="2" creationId="{134F219B-B933-B54A-97CB-460AD5A610CB}"/>
          </ac:spMkLst>
        </pc:spChg>
        <pc:spChg chg="mod">
          <ac:chgData name="Jairo Gonzalez" userId="d6f4c930-8009-41d6-81c9-561be6d34933" providerId="ADAL" clId="{5A4AD31F-91DA-4B9D-A0DB-C37D6CDD627C}" dt="2021-12-29T15:11:15.143" v="655" actId="14100"/>
          <ac:spMkLst>
            <pc:docMk/>
            <pc:sldMk cId="2194431179" sldId="279"/>
            <ac:spMk id="3" creationId="{EE61A0F2-A009-1D4C-94CE-7F4CDEB30B8A}"/>
          </ac:spMkLst>
        </pc:spChg>
      </pc:sldChg>
      <pc:sldChg chg="addSp delSp modSp add mod ord">
        <pc:chgData name="Jairo Gonzalez" userId="d6f4c930-8009-41d6-81c9-561be6d34933" providerId="ADAL" clId="{5A4AD31F-91DA-4B9D-A0DB-C37D6CDD627C}" dt="2021-12-30T13:39:15.189" v="1606" actId="20577"/>
        <pc:sldMkLst>
          <pc:docMk/>
          <pc:sldMk cId="2767591845" sldId="280"/>
        </pc:sldMkLst>
        <pc:spChg chg="mod">
          <ac:chgData name="Jairo Gonzalez" userId="d6f4c930-8009-41d6-81c9-561be6d34933" providerId="ADAL" clId="{5A4AD31F-91DA-4B9D-A0DB-C37D6CDD627C}" dt="2021-12-30T13:39:15.189" v="1606" actId="20577"/>
          <ac:spMkLst>
            <pc:docMk/>
            <pc:sldMk cId="2767591845" sldId="280"/>
            <ac:spMk id="3" creationId="{1ECCE42E-098D-E84D-9E75-C3EC6DE2F2C0}"/>
          </ac:spMkLst>
        </pc:spChg>
        <pc:spChg chg="del mod">
          <ac:chgData name="Jairo Gonzalez" userId="d6f4c930-8009-41d6-81c9-561be6d34933" providerId="ADAL" clId="{5A4AD31F-91DA-4B9D-A0DB-C37D6CDD627C}" dt="2021-12-29T15:16:46.847" v="675" actId="478"/>
          <ac:spMkLst>
            <pc:docMk/>
            <pc:sldMk cId="2767591845" sldId="280"/>
            <ac:spMk id="7" creationId="{3667443B-3264-4822-861C-CFADEDCFDCB2}"/>
          </ac:spMkLst>
        </pc:spChg>
        <pc:spChg chg="del">
          <ac:chgData name="Jairo Gonzalez" userId="d6f4c930-8009-41d6-81c9-561be6d34933" providerId="ADAL" clId="{5A4AD31F-91DA-4B9D-A0DB-C37D6CDD627C}" dt="2021-12-29T15:16:49.306" v="677" actId="478"/>
          <ac:spMkLst>
            <pc:docMk/>
            <pc:sldMk cId="2767591845" sldId="280"/>
            <ac:spMk id="8" creationId="{894FEA59-A0EF-4A4B-970F-14F36557F8AE}"/>
          </ac:spMkLst>
        </pc:spChg>
        <pc:graphicFrameChg chg="del">
          <ac:chgData name="Jairo Gonzalez" userId="d6f4c930-8009-41d6-81c9-561be6d34933" providerId="ADAL" clId="{5A4AD31F-91DA-4B9D-A0DB-C37D6CDD627C}" dt="2021-12-29T15:16:45.055" v="673" actId="478"/>
          <ac:graphicFrameMkLst>
            <pc:docMk/>
            <pc:sldMk cId="2767591845" sldId="280"/>
            <ac:graphicFrameMk id="4" creationId="{FCEE881A-F6F4-477D-91FD-D9F9BF5D35FE}"/>
          </ac:graphicFrameMkLst>
        </pc:graphicFrameChg>
        <pc:picChg chg="del">
          <ac:chgData name="Jairo Gonzalez" userId="d6f4c930-8009-41d6-81c9-561be6d34933" providerId="ADAL" clId="{5A4AD31F-91DA-4B9D-A0DB-C37D6CDD627C}" dt="2021-12-29T15:16:47.277" v="676" actId="478"/>
          <ac:picMkLst>
            <pc:docMk/>
            <pc:sldMk cId="2767591845" sldId="280"/>
            <ac:picMk id="6" creationId="{32645D8A-4550-42AD-B9C7-76DC59F62913}"/>
          </ac:picMkLst>
        </pc:picChg>
        <pc:picChg chg="add mod">
          <ac:chgData name="Jairo Gonzalez" userId="d6f4c930-8009-41d6-81c9-561be6d34933" providerId="ADAL" clId="{5A4AD31F-91DA-4B9D-A0DB-C37D6CDD627C}" dt="2021-12-29T17:03:10.788" v="1432" actId="1076"/>
          <ac:picMkLst>
            <pc:docMk/>
            <pc:sldMk cId="2767591845" sldId="280"/>
            <ac:picMk id="1026" creationId="{E13234CF-A4CE-4933-B4FA-0316291AD791}"/>
          </ac:picMkLst>
        </pc:picChg>
      </pc:sldChg>
      <pc:sldChg chg="modSp add mod ord">
        <pc:chgData name="Jairo Gonzalez" userId="d6f4c930-8009-41d6-81c9-561be6d34933" providerId="ADAL" clId="{5A4AD31F-91DA-4B9D-A0DB-C37D6CDD627C}" dt="2021-12-29T15:16:40.246" v="672"/>
        <pc:sldMkLst>
          <pc:docMk/>
          <pc:sldMk cId="122707133" sldId="281"/>
        </pc:sldMkLst>
        <pc:spChg chg="mod">
          <ac:chgData name="Jairo Gonzalez" userId="d6f4c930-8009-41d6-81c9-561be6d34933" providerId="ADAL" clId="{5A4AD31F-91DA-4B9D-A0DB-C37D6CDD627C}" dt="2021-12-29T15:16:38.106" v="670" actId="20577"/>
          <ac:spMkLst>
            <pc:docMk/>
            <pc:sldMk cId="122707133" sldId="281"/>
            <ac:spMk id="2" creationId="{134F219B-B933-B54A-97CB-460AD5A610CB}"/>
          </ac:spMkLst>
        </pc:spChg>
      </pc:sldChg>
      <pc:sldChg chg="addSp delSp modSp add mod">
        <pc:chgData name="Jairo Gonzalez" userId="d6f4c930-8009-41d6-81c9-561be6d34933" providerId="ADAL" clId="{5A4AD31F-91DA-4B9D-A0DB-C37D6CDD627C}" dt="2022-01-03T12:56:58.538" v="1753" actId="1076"/>
        <pc:sldMkLst>
          <pc:docMk/>
          <pc:sldMk cId="2534911586" sldId="282"/>
        </pc:sldMkLst>
        <pc:spChg chg="mod">
          <ac:chgData name="Jairo Gonzalez" userId="d6f4c930-8009-41d6-81c9-561be6d34933" providerId="ADAL" clId="{5A4AD31F-91DA-4B9D-A0DB-C37D6CDD627C}" dt="2022-01-03T12:56:31.334" v="1748" actId="20577"/>
          <ac:spMkLst>
            <pc:docMk/>
            <pc:sldMk cId="2534911586" sldId="282"/>
            <ac:spMk id="3" creationId="{1ECCE42E-098D-E84D-9E75-C3EC6DE2F2C0}"/>
          </ac:spMkLst>
        </pc:spChg>
        <pc:picChg chg="add mod">
          <ac:chgData name="Jairo Gonzalez" userId="d6f4c930-8009-41d6-81c9-561be6d34933" providerId="ADAL" clId="{5A4AD31F-91DA-4B9D-A0DB-C37D6CDD627C}" dt="2022-01-03T12:56:25.146" v="1731" actId="14100"/>
          <ac:picMkLst>
            <pc:docMk/>
            <pc:sldMk cId="2534911586" sldId="282"/>
            <ac:picMk id="5" creationId="{1921DED8-3397-4187-980D-259B7A71852D}"/>
          </ac:picMkLst>
        </pc:picChg>
        <pc:picChg chg="add mod">
          <ac:chgData name="Jairo Gonzalez" userId="d6f4c930-8009-41d6-81c9-561be6d34933" providerId="ADAL" clId="{5A4AD31F-91DA-4B9D-A0DB-C37D6CDD627C}" dt="2022-01-03T12:56:49.307" v="1750" actId="1076"/>
          <ac:picMkLst>
            <pc:docMk/>
            <pc:sldMk cId="2534911586" sldId="282"/>
            <ac:picMk id="7" creationId="{77C1D5F7-3672-431E-8C02-DCDD66336F18}"/>
          </ac:picMkLst>
        </pc:picChg>
        <pc:picChg chg="add mod">
          <ac:chgData name="Jairo Gonzalez" userId="d6f4c930-8009-41d6-81c9-561be6d34933" providerId="ADAL" clId="{5A4AD31F-91DA-4B9D-A0DB-C37D6CDD627C}" dt="2022-01-03T12:56:58.538" v="1753" actId="1076"/>
          <ac:picMkLst>
            <pc:docMk/>
            <pc:sldMk cId="2534911586" sldId="282"/>
            <ac:picMk id="9" creationId="{D7E24848-D900-47C9-B897-A8BA61BDE508}"/>
          </ac:picMkLst>
        </pc:picChg>
        <pc:picChg chg="del">
          <ac:chgData name="Jairo Gonzalez" userId="d6f4c930-8009-41d6-81c9-561be6d34933" providerId="ADAL" clId="{5A4AD31F-91DA-4B9D-A0DB-C37D6CDD627C}" dt="2022-01-03T12:55:35.892" v="1608" actId="478"/>
          <ac:picMkLst>
            <pc:docMk/>
            <pc:sldMk cId="2534911586" sldId="282"/>
            <ac:picMk id="1026" creationId="{E13234CF-A4CE-4933-B4FA-0316291AD791}"/>
          </ac:picMkLst>
        </pc:picChg>
      </pc:sldChg>
      <pc:sldChg chg="modSp add mod">
        <pc:chgData name="Jairo Gonzalez" userId="d6f4c930-8009-41d6-81c9-561be6d34933" providerId="ADAL" clId="{5A4AD31F-91DA-4B9D-A0DB-C37D6CDD627C}" dt="2022-01-03T12:59:06.957" v="1758" actId="20577"/>
        <pc:sldMkLst>
          <pc:docMk/>
          <pc:sldMk cId="37645832" sldId="283"/>
        </pc:sldMkLst>
        <pc:spChg chg="mod">
          <ac:chgData name="Jairo Gonzalez" userId="d6f4c930-8009-41d6-81c9-561be6d34933" providerId="ADAL" clId="{5A4AD31F-91DA-4B9D-A0DB-C37D6CDD627C}" dt="2022-01-03T12:59:06.957" v="1758" actId="20577"/>
          <ac:spMkLst>
            <pc:docMk/>
            <pc:sldMk cId="37645832" sldId="283"/>
            <ac:spMk id="2" creationId="{1E0E53A8-27F1-2E4C-996C-E7B0E033660E}"/>
          </ac:spMkLst>
        </pc:spChg>
      </pc:sldChg>
    </pc:docChg>
  </pc:docChgLst>
  <pc:docChgLst>
    <pc:chgData name="Jairo Gonzalez" userId="d6f4c930-8009-41d6-81c9-561be6d34933" providerId="ADAL" clId="{5C812B1A-B70E-4C96-8A27-922851CA5489}"/>
    <pc:docChg chg="custSel delSld modSld">
      <pc:chgData name="Jairo Gonzalez" userId="d6f4c930-8009-41d6-81c9-561be6d34933" providerId="ADAL" clId="{5C812B1A-B70E-4C96-8A27-922851CA5489}" dt="2022-01-11T13:05:45.314" v="1342" actId="27636"/>
      <pc:docMkLst>
        <pc:docMk/>
      </pc:docMkLst>
      <pc:sldChg chg="modSp mod">
        <pc:chgData name="Jairo Gonzalez" userId="d6f4c930-8009-41d6-81c9-561be6d34933" providerId="ADAL" clId="{5C812B1A-B70E-4C96-8A27-922851CA5489}" dt="2022-01-11T12:29:46.717" v="8" actId="20577"/>
        <pc:sldMkLst>
          <pc:docMk/>
          <pc:sldMk cId="2655007615" sldId="258"/>
        </pc:sldMkLst>
        <pc:spChg chg="mod">
          <ac:chgData name="Jairo Gonzalez" userId="d6f4c930-8009-41d6-81c9-561be6d34933" providerId="ADAL" clId="{5C812B1A-B70E-4C96-8A27-922851CA5489}" dt="2022-01-11T12:29:46.717" v="8" actId="20577"/>
          <ac:spMkLst>
            <pc:docMk/>
            <pc:sldMk cId="2655007615" sldId="258"/>
            <ac:spMk id="3" creationId="{1ECCE42E-098D-E84D-9E75-C3EC6DE2F2C0}"/>
          </ac:spMkLst>
        </pc:spChg>
      </pc:sldChg>
      <pc:sldChg chg="del">
        <pc:chgData name="Jairo Gonzalez" userId="d6f4c930-8009-41d6-81c9-561be6d34933" providerId="ADAL" clId="{5C812B1A-B70E-4C96-8A27-922851CA5489}" dt="2022-01-11T12:30:07.875" v="20" actId="47"/>
        <pc:sldMkLst>
          <pc:docMk/>
          <pc:sldMk cId="19735859" sldId="271"/>
        </pc:sldMkLst>
      </pc:sldChg>
      <pc:sldChg chg="modSp mod">
        <pc:chgData name="Jairo Gonzalez" userId="d6f4c930-8009-41d6-81c9-561be6d34933" providerId="ADAL" clId="{5C812B1A-B70E-4C96-8A27-922851CA5489}" dt="2022-01-11T12:29:52.906" v="19" actId="20577"/>
        <pc:sldMkLst>
          <pc:docMk/>
          <pc:sldMk cId="1870512730" sldId="273"/>
        </pc:sldMkLst>
        <pc:spChg chg="mod">
          <ac:chgData name="Jairo Gonzalez" userId="d6f4c930-8009-41d6-81c9-561be6d34933" providerId="ADAL" clId="{5C812B1A-B70E-4C96-8A27-922851CA5489}" dt="2022-01-11T12:29:52.906" v="19" actId="20577"/>
          <ac:spMkLst>
            <pc:docMk/>
            <pc:sldMk cId="1870512730" sldId="273"/>
            <ac:spMk id="2" creationId="{134F219B-B933-B54A-97CB-460AD5A610CB}"/>
          </ac:spMkLst>
        </pc:spChg>
      </pc:sldChg>
      <pc:sldChg chg="delSp modSp mod">
        <pc:chgData name="Jairo Gonzalez" userId="d6f4c930-8009-41d6-81c9-561be6d34933" providerId="ADAL" clId="{5C812B1A-B70E-4C96-8A27-922851CA5489}" dt="2022-01-11T13:05:45.314" v="1342" actId="27636"/>
        <pc:sldMkLst>
          <pc:docMk/>
          <pc:sldMk cId="3867863023" sldId="278"/>
        </pc:sldMkLst>
        <pc:spChg chg="mod">
          <ac:chgData name="Jairo Gonzalez" userId="d6f4c930-8009-41d6-81c9-561be6d34933" providerId="ADAL" clId="{5C812B1A-B70E-4C96-8A27-922851CA5489}" dt="2022-01-11T12:32:49.230" v="59" actId="20577"/>
          <ac:spMkLst>
            <pc:docMk/>
            <pc:sldMk cId="3867863023" sldId="278"/>
            <ac:spMk id="2" creationId="{1E0E53A8-27F1-2E4C-996C-E7B0E033660E}"/>
          </ac:spMkLst>
        </pc:spChg>
        <pc:spChg chg="mod">
          <ac:chgData name="Jairo Gonzalez" userId="d6f4c930-8009-41d6-81c9-561be6d34933" providerId="ADAL" clId="{5C812B1A-B70E-4C96-8A27-922851CA5489}" dt="2022-01-11T13:05:45.314" v="1342" actId="27636"/>
          <ac:spMkLst>
            <pc:docMk/>
            <pc:sldMk cId="3867863023" sldId="278"/>
            <ac:spMk id="3" creationId="{1ECCE42E-098D-E84D-9E75-C3EC6DE2F2C0}"/>
          </ac:spMkLst>
        </pc:spChg>
        <pc:spChg chg="del">
          <ac:chgData name="Jairo Gonzalez" userId="d6f4c930-8009-41d6-81c9-561be6d34933" providerId="ADAL" clId="{5C812B1A-B70E-4C96-8A27-922851CA5489}" dt="2022-01-11T12:32:08.330" v="23" actId="478"/>
          <ac:spMkLst>
            <pc:docMk/>
            <pc:sldMk cId="3867863023" sldId="278"/>
            <ac:spMk id="7" creationId="{3667443B-3264-4822-861C-CFADEDCFDCB2}"/>
          </ac:spMkLst>
        </pc:spChg>
        <pc:spChg chg="del mod">
          <ac:chgData name="Jairo Gonzalez" userId="d6f4c930-8009-41d6-81c9-561be6d34933" providerId="ADAL" clId="{5C812B1A-B70E-4C96-8A27-922851CA5489}" dt="2022-01-11T12:32:12.935" v="27" actId="478"/>
          <ac:spMkLst>
            <pc:docMk/>
            <pc:sldMk cId="3867863023" sldId="278"/>
            <ac:spMk id="8" creationId="{894FEA59-A0EF-4A4B-970F-14F36557F8AE}"/>
          </ac:spMkLst>
        </pc:spChg>
        <pc:graphicFrameChg chg="del">
          <ac:chgData name="Jairo Gonzalez" userId="d6f4c930-8009-41d6-81c9-561be6d34933" providerId="ADAL" clId="{5C812B1A-B70E-4C96-8A27-922851CA5489}" dt="2022-01-11T12:32:06.844" v="22" actId="478"/>
          <ac:graphicFrameMkLst>
            <pc:docMk/>
            <pc:sldMk cId="3867863023" sldId="278"/>
            <ac:graphicFrameMk id="4" creationId="{FCEE881A-F6F4-477D-91FD-D9F9BF5D35FE}"/>
          </ac:graphicFrameMkLst>
        </pc:graphicFrameChg>
        <pc:picChg chg="del">
          <ac:chgData name="Jairo Gonzalez" userId="d6f4c930-8009-41d6-81c9-561be6d34933" providerId="ADAL" clId="{5C812B1A-B70E-4C96-8A27-922851CA5489}" dt="2022-01-11T12:32:10.045" v="25" actId="478"/>
          <ac:picMkLst>
            <pc:docMk/>
            <pc:sldMk cId="3867863023" sldId="278"/>
            <ac:picMk id="6" creationId="{32645D8A-4550-42AD-B9C7-76DC59F62913}"/>
          </ac:picMkLst>
        </pc:picChg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2767591845" sldId="280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122707133" sldId="281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2534911586" sldId="282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37645832" sldId="283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2569433703" sldId="284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2009008883" sldId="285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4040791969" sldId="286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472401008" sldId="287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3526825864" sldId="288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336169166" sldId="289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884139019" sldId="290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2411259181" sldId="291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2523505081" sldId="292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3280149593" sldId="293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1608805899" sldId="294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3566106610" sldId="295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3927431807" sldId="296"/>
        </pc:sldMkLst>
      </pc:sldChg>
      <pc:sldChg chg="del">
        <pc:chgData name="Jairo Gonzalez" userId="d6f4c930-8009-41d6-81c9-561be6d34933" providerId="ADAL" clId="{5C812B1A-B70E-4C96-8A27-922851CA5489}" dt="2022-01-11T12:30:13.865" v="21" actId="47"/>
        <pc:sldMkLst>
          <pc:docMk/>
          <pc:sldMk cId="3938399735" sldId="297"/>
        </pc:sldMkLst>
      </pc:sldChg>
    </pc:docChg>
  </pc:docChgLst>
  <pc:docChgLst>
    <pc:chgData name="Jairo Gonzalez" userId="d6f4c930-8009-41d6-81c9-561be6d34933" providerId="ADAL" clId="{B6C6E3FC-AF71-4CEA-9734-B425F81F2DD6}"/>
    <pc:docChg chg="custSel addSld delSld modSld sldOrd">
      <pc:chgData name="Jairo Gonzalez" userId="d6f4c930-8009-41d6-81c9-561be6d34933" providerId="ADAL" clId="{B6C6E3FC-AF71-4CEA-9734-B425F81F2DD6}" dt="2022-01-10T12:33:55.823" v="1638" actId="1076"/>
      <pc:docMkLst>
        <pc:docMk/>
      </pc:docMkLst>
      <pc:sldChg chg="modSp mod">
        <pc:chgData name="Jairo Gonzalez" userId="d6f4c930-8009-41d6-81c9-561be6d34933" providerId="ADAL" clId="{B6C6E3FC-AF71-4CEA-9734-B425F81F2DD6}" dt="2022-01-03T13:24:23.641" v="460" actId="20577"/>
        <pc:sldMkLst>
          <pc:docMk/>
          <pc:sldMk cId="2655007615" sldId="258"/>
        </pc:sldMkLst>
        <pc:spChg chg="mod">
          <ac:chgData name="Jairo Gonzalez" userId="d6f4c930-8009-41d6-81c9-561be6d34933" providerId="ADAL" clId="{B6C6E3FC-AF71-4CEA-9734-B425F81F2DD6}" dt="2022-01-03T13:24:23.641" v="460" actId="20577"/>
          <ac:spMkLst>
            <pc:docMk/>
            <pc:sldMk cId="2655007615" sldId="258"/>
            <ac:spMk id="3" creationId="{1ECCE42E-098D-E84D-9E75-C3EC6DE2F2C0}"/>
          </ac:spMkLst>
        </pc:spChg>
      </pc:sldChg>
      <pc:sldChg chg="modSp mod">
        <pc:chgData name="Jairo Gonzalez" userId="d6f4c930-8009-41d6-81c9-561be6d34933" providerId="ADAL" clId="{B6C6E3FC-AF71-4CEA-9734-B425F81F2DD6}" dt="2022-01-03T13:16:24.021" v="39" actId="20577"/>
        <pc:sldMkLst>
          <pc:docMk/>
          <pc:sldMk cId="2888148591" sldId="270"/>
        </pc:sldMkLst>
        <pc:spChg chg="mod">
          <ac:chgData name="Jairo Gonzalez" userId="d6f4c930-8009-41d6-81c9-561be6d34933" providerId="ADAL" clId="{B6C6E3FC-AF71-4CEA-9734-B425F81F2DD6}" dt="2022-01-03T13:16:17.363" v="33" actId="20577"/>
          <ac:spMkLst>
            <pc:docMk/>
            <pc:sldMk cId="2888148591" sldId="270"/>
            <ac:spMk id="2" creationId="{D5C6E580-668D-574A-838D-7CEF4E511598}"/>
          </ac:spMkLst>
        </pc:spChg>
        <pc:spChg chg="mod">
          <ac:chgData name="Jairo Gonzalez" userId="d6f4c930-8009-41d6-81c9-561be6d34933" providerId="ADAL" clId="{B6C6E3FC-AF71-4CEA-9734-B425F81F2DD6}" dt="2022-01-03T13:16:24.021" v="39" actId="20577"/>
          <ac:spMkLst>
            <pc:docMk/>
            <pc:sldMk cId="2888148591" sldId="270"/>
            <ac:spMk id="3" creationId="{679F1EAB-4D86-8040-8BEF-79D139A34BC8}"/>
          </ac:spMkLst>
        </pc:spChg>
      </pc:sldChg>
      <pc:sldChg chg="modSp mod ord">
        <pc:chgData name="Jairo Gonzalez" userId="d6f4c930-8009-41d6-81c9-561be6d34933" providerId="ADAL" clId="{B6C6E3FC-AF71-4CEA-9734-B425F81F2DD6}" dt="2022-01-03T13:21:06.422" v="289" actId="20577"/>
        <pc:sldMkLst>
          <pc:docMk/>
          <pc:sldMk cId="19735859" sldId="271"/>
        </pc:sldMkLst>
        <pc:spChg chg="mod">
          <ac:chgData name="Jairo Gonzalez" userId="d6f4c930-8009-41d6-81c9-561be6d34933" providerId="ADAL" clId="{B6C6E3FC-AF71-4CEA-9734-B425F81F2DD6}" dt="2022-01-03T13:21:06.422" v="289" actId="20577"/>
          <ac:spMkLst>
            <pc:docMk/>
            <pc:sldMk cId="19735859" sldId="271"/>
            <ac:spMk id="2" creationId="{83C08030-707E-6B48-8D49-6A4963D40B5B}"/>
          </ac:spMkLst>
        </pc:spChg>
      </pc:sldChg>
      <pc:sldChg chg="modSp mod">
        <pc:chgData name="Jairo Gonzalez" userId="d6f4c930-8009-41d6-81c9-561be6d34933" providerId="ADAL" clId="{B6C6E3FC-AF71-4CEA-9734-B425F81F2DD6}" dt="2022-01-03T13:17:01.977" v="129" actId="20577"/>
        <pc:sldMkLst>
          <pc:docMk/>
          <pc:sldMk cId="1870512730" sldId="273"/>
        </pc:sldMkLst>
        <pc:spChg chg="mod">
          <ac:chgData name="Jairo Gonzalez" userId="d6f4c930-8009-41d6-81c9-561be6d34933" providerId="ADAL" clId="{B6C6E3FC-AF71-4CEA-9734-B425F81F2DD6}" dt="2022-01-03T13:17:01.977" v="129" actId="20577"/>
          <ac:spMkLst>
            <pc:docMk/>
            <pc:sldMk cId="1870512730" sldId="273"/>
            <ac:spMk id="2" creationId="{134F219B-B933-B54A-97CB-460AD5A610CB}"/>
          </ac:spMkLst>
        </pc:spChg>
      </pc:sldChg>
      <pc:sldChg chg="modSp mod">
        <pc:chgData name="Jairo Gonzalez" userId="d6f4c930-8009-41d6-81c9-561be6d34933" providerId="ADAL" clId="{B6C6E3FC-AF71-4CEA-9734-B425F81F2DD6}" dt="2022-01-03T13:25:06.257" v="471" actId="20577"/>
        <pc:sldMkLst>
          <pc:docMk/>
          <pc:sldMk cId="3867863023" sldId="278"/>
        </pc:sldMkLst>
        <pc:spChg chg="mod">
          <ac:chgData name="Jairo Gonzalez" userId="d6f4c930-8009-41d6-81c9-561be6d34933" providerId="ADAL" clId="{B6C6E3FC-AF71-4CEA-9734-B425F81F2DD6}" dt="2022-01-03T13:25:06.257" v="471" actId="20577"/>
          <ac:spMkLst>
            <pc:docMk/>
            <pc:sldMk cId="3867863023" sldId="278"/>
            <ac:spMk id="2" creationId="{1E0E53A8-27F1-2E4C-996C-E7B0E033660E}"/>
          </ac:spMkLst>
        </pc:spChg>
      </pc:sldChg>
      <pc:sldChg chg="del">
        <pc:chgData name="Jairo Gonzalez" userId="d6f4c930-8009-41d6-81c9-561be6d34933" providerId="ADAL" clId="{B6C6E3FC-AF71-4CEA-9734-B425F81F2DD6}" dt="2022-01-03T13:18:48.860" v="231" actId="47"/>
        <pc:sldMkLst>
          <pc:docMk/>
          <pc:sldMk cId="2194431179" sldId="279"/>
        </pc:sldMkLst>
      </pc:sldChg>
      <pc:sldChg chg="modSp mod">
        <pc:chgData name="Jairo Gonzalez" userId="d6f4c930-8009-41d6-81c9-561be6d34933" providerId="ADAL" clId="{B6C6E3FC-AF71-4CEA-9734-B425F81F2DD6}" dt="2022-01-03T13:25:27.065" v="486" actId="20577"/>
        <pc:sldMkLst>
          <pc:docMk/>
          <pc:sldMk cId="2767591845" sldId="280"/>
        </pc:sldMkLst>
        <pc:spChg chg="mod">
          <ac:chgData name="Jairo Gonzalez" userId="d6f4c930-8009-41d6-81c9-561be6d34933" providerId="ADAL" clId="{B6C6E3FC-AF71-4CEA-9734-B425F81F2DD6}" dt="2022-01-03T13:25:27.065" v="486" actId="20577"/>
          <ac:spMkLst>
            <pc:docMk/>
            <pc:sldMk cId="2767591845" sldId="280"/>
            <ac:spMk id="2" creationId="{1E0E53A8-27F1-2E4C-996C-E7B0E033660E}"/>
          </ac:spMkLst>
        </pc:spChg>
      </pc:sldChg>
      <pc:sldChg chg="delSp modSp mod">
        <pc:chgData name="Jairo Gonzalez" userId="d6f4c930-8009-41d6-81c9-561be6d34933" providerId="ADAL" clId="{B6C6E3FC-AF71-4CEA-9734-B425F81F2DD6}" dt="2022-01-03T13:17:16.595" v="139"/>
        <pc:sldMkLst>
          <pc:docMk/>
          <pc:sldMk cId="122707133" sldId="281"/>
        </pc:sldMkLst>
        <pc:spChg chg="mod">
          <ac:chgData name="Jairo Gonzalez" userId="d6f4c930-8009-41d6-81c9-561be6d34933" providerId="ADAL" clId="{B6C6E3FC-AF71-4CEA-9734-B425F81F2DD6}" dt="2022-01-03T13:17:11.473" v="138" actId="20577"/>
          <ac:spMkLst>
            <pc:docMk/>
            <pc:sldMk cId="122707133" sldId="281"/>
            <ac:spMk id="2" creationId="{134F219B-B933-B54A-97CB-460AD5A610CB}"/>
          </ac:spMkLst>
        </pc:spChg>
        <pc:graphicFrameChg chg="del">
          <ac:chgData name="Jairo Gonzalez" userId="d6f4c930-8009-41d6-81c9-561be6d34933" providerId="ADAL" clId="{B6C6E3FC-AF71-4CEA-9734-B425F81F2DD6}" dt="2022-01-03T13:17:16.595" v="139"/>
          <ac:graphicFrameMkLst>
            <pc:docMk/>
            <pc:sldMk cId="122707133" sldId="281"/>
            <ac:graphicFrameMk id="4" creationId="{6B97521E-BC67-4405-948D-8928857F2B40}"/>
          </ac:graphicFrameMkLst>
        </pc:graphicFrameChg>
      </pc:sldChg>
      <pc:sldChg chg="modSp mod">
        <pc:chgData name="Jairo Gonzalez" userId="d6f4c930-8009-41d6-81c9-561be6d34933" providerId="ADAL" clId="{B6C6E3FC-AF71-4CEA-9734-B425F81F2DD6}" dt="2022-01-03T13:53:04.373" v="540" actId="1076"/>
        <pc:sldMkLst>
          <pc:docMk/>
          <pc:sldMk cId="2534911586" sldId="282"/>
        </pc:sldMkLst>
        <pc:spChg chg="mod">
          <ac:chgData name="Jairo Gonzalez" userId="d6f4c930-8009-41d6-81c9-561be6d34933" providerId="ADAL" clId="{B6C6E3FC-AF71-4CEA-9734-B425F81F2DD6}" dt="2022-01-03T13:25:33.934" v="497" actId="20577"/>
          <ac:spMkLst>
            <pc:docMk/>
            <pc:sldMk cId="2534911586" sldId="282"/>
            <ac:spMk id="2" creationId="{1E0E53A8-27F1-2E4C-996C-E7B0E033660E}"/>
          </ac:spMkLst>
        </pc:spChg>
        <pc:picChg chg="mod">
          <ac:chgData name="Jairo Gonzalez" userId="d6f4c930-8009-41d6-81c9-561be6d34933" providerId="ADAL" clId="{B6C6E3FC-AF71-4CEA-9734-B425F81F2DD6}" dt="2022-01-03T13:53:04.373" v="540" actId="1076"/>
          <ac:picMkLst>
            <pc:docMk/>
            <pc:sldMk cId="2534911586" sldId="282"/>
            <ac:picMk id="7" creationId="{77C1D5F7-3672-431E-8C02-DCDD66336F18}"/>
          </ac:picMkLst>
        </pc:picChg>
      </pc:sldChg>
      <pc:sldChg chg="addSp delSp modSp mod">
        <pc:chgData name="Jairo Gonzalez" userId="d6f4c930-8009-41d6-81c9-561be6d34933" providerId="ADAL" clId="{B6C6E3FC-AF71-4CEA-9734-B425F81F2DD6}" dt="2022-01-04T18:56:48.303" v="690" actId="20577"/>
        <pc:sldMkLst>
          <pc:docMk/>
          <pc:sldMk cId="37645832" sldId="283"/>
        </pc:sldMkLst>
        <pc:spChg chg="mod">
          <ac:chgData name="Jairo Gonzalez" userId="d6f4c930-8009-41d6-81c9-561be6d34933" providerId="ADAL" clId="{B6C6E3FC-AF71-4CEA-9734-B425F81F2DD6}" dt="2022-01-03T13:25:46.480" v="514" actId="20577"/>
          <ac:spMkLst>
            <pc:docMk/>
            <pc:sldMk cId="37645832" sldId="283"/>
            <ac:spMk id="2" creationId="{1E0E53A8-27F1-2E4C-996C-E7B0E033660E}"/>
          </ac:spMkLst>
        </pc:spChg>
        <pc:spChg chg="mod">
          <ac:chgData name="Jairo Gonzalez" userId="d6f4c930-8009-41d6-81c9-561be6d34933" providerId="ADAL" clId="{B6C6E3FC-AF71-4CEA-9734-B425F81F2DD6}" dt="2022-01-04T18:56:48.303" v="690" actId="20577"/>
          <ac:spMkLst>
            <pc:docMk/>
            <pc:sldMk cId="37645832" sldId="283"/>
            <ac:spMk id="3" creationId="{1ECCE42E-098D-E84D-9E75-C3EC6DE2F2C0}"/>
          </ac:spMkLst>
        </pc:spChg>
        <pc:picChg chg="del">
          <ac:chgData name="Jairo Gonzalez" userId="d6f4c930-8009-41d6-81c9-561be6d34933" providerId="ADAL" clId="{B6C6E3FC-AF71-4CEA-9734-B425F81F2DD6}" dt="2022-01-03T13:21:37.029" v="323" actId="478"/>
          <ac:picMkLst>
            <pc:docMk/>
            <pc:sldMk cId="37645832" sldId="283"/>
            <ac:picMk id="5" creationId="{1921DED8-3397-4187-980D-259B7A71852D}"/>
          </ac:picMkLst>
        </pc:picChg>
        <pc:picChg chg="add mod">
          <ac:chgData name="Jairo Gonzalez" userId="d6f4c930-8009-41d6-81c9-561be6d34933" providerId="ADAL" clId="{B6C6E3FC-AF71-4CEA-9734-B425F81F2DD6}" dt="2022-01-03T20:42:00.526" v="643" actId="1076"/>
          <ac:picMkLst>
            <pc:docMk/>
            <pc:sldMk cId="37645832" sldId="283"/>
            <ac:picMk id="5" creationId="{7C75F0D9-E5FC-4188-A20F-7A995B587E29}"/>
          </ac:picMkLst>
        </pc:picChg>
        <pc:picChg chg="del">
          <ac:chgData name="Jairo Gonzalez" userId="d6f4c930-8009-41d6-81c9-561be6d34933" providerId="ADAL" clId="{B6C6E3FC-AF71-4CEA-9734-B425F81F2DD6}" dt="2022-01-03T13:21:40.289" v="325" actId="478"/>
          <ac:picMkLst>
            <pc:docMk/>
            <pc:sldMk cId="37645832" sldId="283"/>
            <ac:picMk id="7" creationId="{77C1D5F7-3672-431E-8C02-DCDD66336F18}"/>
          </ac:picMkLst>
        </pc:picChg>
        <pc:picChg chg="del">
          <ac:chgData name="Jairo Gonzalez" userId="d6f4c930-8009-41d6-81c9-561be6d34933" providerId="ADAL" clId="{B6C6E3FC-AF71-4CEA-9734-B425F81F2DD6}" dt="2022-01-03T13:21:38.485" v="324" actId="478"/>
          <ac:picMkLst>
            <pc:docMk/>
            <pc:sldMk cId="37645832" sldId="283"/>
            <ac:picMk id="9" creationId="{D7E24848-D900-47C9-B897-A8BA61BDE508}"/>
          </ac:picMkLst>
        </pc:picChg>
      </pc:sldChg>
      <pc:sldChg chg="modSp add mod">
        <pc:chgData name="Jairo Gonzalez" userId="d6f4c930-8009-41d6-81c9-561be6d34933" providerId="ADAL" clId="{B6C6E3FC-AF71-4CEA-9734-B425F81F2DD6}" dt="2022-01-03T13:17:24.656" v="147" actId="20577"/>
        <pc:sldMkLst>
          <pc:docMk/>
          <pc:sldMk cId="2569433703" sldId="284"/>
        </pc:sldMkLst>
        <pc:spChg chg="mod">
          <ac:chgData name="Jairo Gonzalez" userId="d6f4c930-8009-41d6-81c9-561be6d34933" providerId="ADAL" clId="{B6C6E3FC-AF71-4CEA-9734-B425F81F2DD6}" dt="2022-01-03T13:17:24.656" v="147" actId="20577"/>
          <ac:spMkLst>
            <pc:docMk/>
            <pc:sldMk cId="2569433703" sldId="284"/>
            <ac:spMk id="2" creationId="{134F219B-B933-B54A-97CB-460AD5A610CB}"/>
          </ac:spMkLst>
        </pc:spChg>
      </pc:sldChg>
      <pc:sldChg chg="modSp add mod">
        <pc:chgData name="Jairo Gonzalez" userId="d6f4c930-8009-41d6-81c9-561be6d34933" providerId="ADAL" clId="{B6C6E3FC-AF71-4CEA-9734-B425F81F2DD6}" dt="2022-01-03T13:17:33.790" v="158" actId="20577"/>
        <pc:sldMkLst>
          <pc:docMk/>
          <pc:sldMk cId="2009008883" sldId="285"/>
        </pc:sldMkLst>
        <pc:spChg chg="mod">
          <ac:chgData name="Jairo Gonzalez" userId="d6f4c930-8009-41d6-81c9-561be6d34933" providerId="ADAL" clId="{B6C6E3FC-AF71-4CEA-9734-B425F81F2DD6}" dt="2022-01-03T13:17:33.790" v="158" actId="20577"/>
          <ac:spMkLst>
            <pc:docMk/>
            <pc:sldMk cId="2009008883" sldId="285"/>
            <ac:spMk id="2" creationId="{134F219B-B933-B54A-97CB-460AD5A610CB}"/>
          </ac:spMkLst>
        </pc:spChg>
      </pc:sldChg>
      <pc:sldChg chg="modSp add mod">
        <pc:chgData name="Jairo Gonzalez" userId="d6f4c930-8009-41d6-81c9-561be6d34933" providerId="ADAL" clId="{B6C6E3FC-AF71-4CEA-9734-B425F81F2DD6}" dt="2022-01-03T13:17:46.090" v="168" actId="20577"/>
        <pc:sldMkLst>
          <pc:docMk/>
          <pc:sldMk cId="4040791969" sldId="286"/>
        </pc:sldMkLst>
        <pc:spChg chg="mod">
          <ac:chgData name="Jairo Gonzalez" userId="d6f4c930-8009-41d6-81c9-561be6d34933" providerId="ADAL" clId="{B6C6E3FC-AF71-4CEA-9734-B425F81F2DD6}" dt="2022-01-03T13:17:46.090" v="168" actId="20577"/>
          <ac:spMkLst>
            <pc:docMk/>
            <pc:sldMk cId="4040791969" sldId="286"/>
            <ac:spMk id="2" creationId="{134F219B-B933-B54A-97CB-460AD5A610CB}"/>
          </ac:spMkLst>
        </pc:spChg>
      </pc:sldChg>
      <pc:sldChg chg="modSp add mod ord">
        <pc:chgData name="Jairo Gonzalez" userId="d6f4c930-8009-41d6-81c9-561be6d34933" providerId="ADAL" clId="{B6C6E3FC-AF71-4CEA-9734-B425F81F2DD6}" dt="2022-01-03T13:26:10.342" v="527"/>
        <pc:sldMkLst>
          <pc:docMk/>
          <pc:sldMk cId="472401008" sldId="287"/>
        </pc:sldMkLst>
        <pc:spChg chg="mod">
          <ac:chgData name="Jairo Gonzalez" userId="d6f4c930-8009-41d6-81c9-561be6d34933" providerId="ADAL" clId="{B6C6E3FC-AF71-4CEA-9734-B425F81F2DD6}" dt="2022-01-03T13:26:10.342" v="527"/>
          <ac:spMkLst>
            <pc:docMk/>
            <pc:sldMk cId="472401008" sldId="287"/>
            <ac:spMk id="2" creationId="{1E0E53A8-27F1-2E4C-996C-E7B0E033660E}"/>
          </ac:spMkLst>
        </pc:spChg>
        <pc:spChg chg="mod">
          <ac:chgData name="Jairo Gonzalez" userId="d6f4c930-8009-41d6-81c9-561be6d34933" providerId="ADAL" clId="{B6C6E3FC-AF71-4CEA-9734-B425F81F2DD6}" dt="2022-01-03T13:18:22.841" v="207" actId="12"/>
          <ac:spMkLst>
            <pc:docMk/>
            <pc:sldMk cId="472401008" sldId="287"/>
            <ac:spMk id="3" creationId="{1ECCE42E-098D-E84D-9E75-C3EC6DE2F2C0}"/>
          </ac:spMkLst>
        </pc:spChg>
      </pc:sldChg>
      <pc:sldChg chg="modSp add mod ord">
        <pc:chgData name="Jairo Gonzalez" userId="d6f4c930-8009-41d6-81c9-561be6d34933" providerId="ADAL" clId="{B6C6E3FC-AF71-4CEA-9734-B425F81F2DD6}" dt="2022-01-03T13:25:59.987" v="524" actId="20577"/>
        <pc:sldMkLst>
          <pc:docMk/>
          <pc:sldMk cId="3526825864" sldId="288"/>
        </pc:sldMkLst>
        <pc:spChg chg="mod">
          <ac:chgData name="Jairo Gonzalez" userId="d6f4c930-8009-41d6-81c9-561be6d34933" providerId="ADAL" clId="{B6C6E3FC-AF71-4CEA-9734-B425F81F2DD6}" dt="2022-01-03T13:25:59.987" v="524" actId="20577"/>
          <ac:spMkLst>
            <pc:docMk/>
            <pc:sldMk cId="3526825864" sldId="288"/>
            <ac:spMk id="2" creationId="{1E0E53A8-27F1-2E4C-996C-E7B0E033660E}"/>
          </ac:spMkLst>
        </pc:spChg>
      </pc:sldChg>
      <pc:sldChg chg="modSp add mod ord">
        <pc:chgData name="Jairo Gonzalez" userId="d6f4c930-8009-41d6-81c9-561be6d34933" providerId="ADAL" clId="{B6C6E3FC-AF71-4CEA-9734-B425F81F2DD6}" dt="2022-01-03T13:26:19.795" v="534" actId="20577"/>
        <pc:sldMkLst>
          <pc:docMk/>
          <pc:sldMk cId="336169166" sldId="289"/>
        </pc:sldMkLst>
        <pc:spChg chg="mod">
          <ac:chgData name="Jairo Gonzalez" userId="d6f4c930-8009-41d6-81c9-561be6d34933" providerId="ADAL" clId="{B6C6E3FC-AF71-4CEA-9734-B425F81F2DD6}" dt="2022-01-03T13:26:19.795" v="534" actId="20577"/>
          <ac:spMkLst>
            <pc:docMk/>
            <pc:sldMk cId="336169166" sldId="289"/>
            <ac:spMk id="2" creationId="{1E0E53A8-27F1-2E4C-996C-E7B0E033660E}"/>
          </ac:spMkLst>
        </pc:spChg>
      </pc:sldChg>
      <pc:sldChg chg="modSp add mod ord">
        <pc:chgData name="Jairo Gonzalez" userId="d6f4c930-8009-41d6-81c9-561be6d34933" providerId="ADAL" clId="{B6C6E3FC-AF71-4CEA-9734-B425F81F2DD6}" dt="2022-01-03T13:26:31.455" v="538"/>
        <pc:sldMkLst>
          <pc:docMk/>
          <pc:sldMk cId="884139019" sldId="290"/>
        </pc:sldMkLst>
        <pc:spChg chg="mod">
          <ac:chgData name="Jairo Gonzalez" userId="d6f4c930-8009-41d6-81c9-561be6d34933" providerId="ADAL" clId="{B6C6E3FC-AF71-4CEA-9734-B425F81F2DD6}" dt="2022-01-03T13:26:31.455" v="538"/>
          <ac:spMkLst>
            <pc:docMk/>
            <pc:sldMk cId="884139019" sldId="290"/>
            <ac:spMk id="2" creationId="{1E0E53A8-27F1-2E4C-996C-E7B0E033660E}"/>
          </ac:spMkLst>
        </pc:spChg>
      </pc:sldChg>
      <pc:sldChg chg="modSp add mod ord">
        <pc:chgData name="Jairo Gonzalez" userId="d6f4c930-8009-41d6-81c9-561be6d34933" providerId="ADAL" clId="{B6C6E3FC-AF71-4CEA-9734-B425F81F2DD6}" dt="2022-01-03T13:21:17.515" v="306" actId="20577"/>
        <pc:sldMkLst>
          <pc:docMk/>
          <pc:sldMk cId="2411259181" sldId="291"/>
        </pc:sldMkLst>
        <pc:spChg chg="mod">
          <ac:chgData name="Jairo Gonzalez" userId="d6f4c930-8009-41d6-81c9-561be6d34933" providerId="ADAL" clId="{B6C6E3FC-AF71-4CEA-9734-B425F81F2DD6}" dt="2022-01-03T13:21:17.515" v="306" actId="20577"/>
          <ac:spMkLst>
            <pc:docMk/>
            <pc:sldMk cId="2411259181" sldId="291"/>
            <ac:spMk id="2" creationId="{83C08030-707E-6B48-8D49-6A4963D40B5B}"/>
          </ac:spMkLst>
        </pc:spChg>
      </pc:sldChg>
      <pc:sldChg chg="modSp add mod ord">
        <pc:chgData name="Jairo Gonzalez" userId="d6f4c930-8009-41d6-81c9-561be6d34933" providerId="ADAL" clId="{B6C6E3FC-AF71-4CEA-9734-B425F81F2DD6}" dt="2022-01-03T13:21:30.083" v="321" actId="20577"/>
        <pc:sldMkLst>
          <pc:docMk/>
          <pc:sldMk cId="2523505081" sldId="292"/>
        </pc:sldMkLst>
        <pc:spChg chg="mod">
          <ac:chgData name="Jairo Gonzalez" userId="d6f4c930-8009-41d6-81c9-561be6d34933" providerId="ADAL" clId="{B6C6E3FC-AF71-4CEA-9734-B425F81F2DD6}" dt="2022-01-03T13:21:30.083" v="321" actId="20577"/>
          <ac:spMkLst>
            <pc:docMk/>
            <pc:sldMk cId="2523505081" sldId="292"/>
            <ac:spMk id="2" creationId="{83C08030-707E-6B48-8D49-6A4963D40B5B}"/>
          </ac:spMkLst>
        </pc:spChg>
      </pc:sldChg>
      <pc:sldChg chg="modSp add mod">
        <pc:chgData name="Jairo Gonzalez" userId="d6f4c930-8009-41d6-81c9-561be6d34933" providerId="ADAL" clId="{B6C6E3FC-AF71-4CEA-9734-B425F81F2DD6}" dt="2022-01-03T13:23:57.743" v="443" actId="20577"/>
        <pc:sldMkLst>
          <pc:docMk/>
          <pc:sldMk cId="3280149593" sldId="293"/>
        </pc:sldMkLst>
        <pc:spChg chg="mod">
          <ac:chgData name="Jairo Gonzalez" userId="d6f4c930-8009-41d6-81c9-561be6d34933" providerId="ADAL" clId="{B6C6E3FC-AF71-4CEA-9734-B425F81F2DD6}" dt="2022-01-03T13:23:57.743" v="443" actId="20577"/>
          <ac:spMkLst>
            <pc:docMk/>
            <pc:sldMk cId="3280149593" sldId="293"/>
            <ac:spMk id="2" creationId="{134F219B-B933-B54A-97CB-460AD5A610CB}"/>
          </ac:spMkLst>
        </pc:spChg>
      </pc:sldChg>
      <pc:sldChg chg="modSp add mod">
        <pc:chgData name="Jairo Gonzalez" userId="d6f4c930-8009-41d6-81c9-561be6d34933" providerId="ADAL" clId="{B6C6E3FC-AF71-4CEA-9734-B425F81F2DD6}" dt="2022-01-03T13:26:24.729" v="536"/>
        <pc:sldMkLst>
          <pc:docMk/>
          <pc:sldMk cId="1608805899" sldId="294"/>
        </pc:sldMkLst>
        <pc:spChg chg="mod">
          <ac:chgData name="Jairo Gonzalez" userId="d6f4c930-8009-41d6-81c9-561be6d34933" providerId="ADAL" clId="{B6C6E3FC-AF71-4CEA-9734-B425F81F2DD6}" dt="2022-01-03T13:26:24.729" v="536"/>
          <ac:spMkLst>
            <pc:docMk/>
            <pc:sldMk cId="1608805899" sldId="294"/>
            <ac:spMk id="2" creationId="{1E0E53A8-27F1-2E4C-996C-E7B0E033660E}"/>
          </ac:spMkLst>
        </pc:spChg>
      </pc:sldChg>
      <pc:sldChg chg="add del">
        <pc:chgData name="Jairo Gonzalez" userId="d6f4c930-8009-41d6-81c9-561be6d34933" providerId="ADAL" clId="{B6C6E3FC-AF71-4CEA-9734-B425F81F2DD6}" dt="2022-01-04T18:56:55.443" v="694"/>
        <pc:sldMkLst>
          <pc:docMk/>
          <pc:sldMk cId="3217483958" sldId="295"/>
        </pc:sldMkLst>
      </pc:sldChg>
      <pc:sldChg chg="addSp delSp modSp add mod">
        <pc:chgData name="Jairo Gonzalez" userId="d6f4c930-8009-41d6-81c9-561be6d34933" providerId="ADAL" clId="{B6C6E3FC-AF71-4CEA-9734-B425F81F2DD6}" dt="2022-01-04T18:58:20.898" v="951" actId="20577"/>
        <pc:sldMkLst>
          <pc:docMk/>
          <pc:sldMk cId="3566106610" sldId="295"/>
        </pc:sldMkLst>
        <pc:spChg chg="mod">
          <ac:chgData name="Jairo Gonzalez" userId="d6f4c930-8009-41d6-81c9-561be6d34933" providerId="ADAL" clId="{B6C6E3FC-AF71-4CEA-9734-B425F81F2DD6}" dt="2022-01-04T18:58:20.898" v="951" actId="20577"/>
          <ac:spMkLst>
            <pc:docMk/>
            <pc:sldMk cId="3566106610" sldId="295"/>
            <ac:spMk id="3" creationId="{1ECCE42E-098D-E84D-9E75-C3EC6DE2F2C0}"/>
          </ac:spMkLst>
        </pc:spChg>
        <pc:picChg chg="del">
          <ac:chgData name="Jairo Gonzalez" userId="d6f4c930-8009-41d6-81c9-561be6d34933" providerId="ADAL" clId="{B6C6E3FC-AF71-4CEA-9734-B425F81F2DD6}" dt="2022-01-04T18:57:22.151" v="696" actId="478"/>
          <ac:picMkLst>
            <pc:docMk/>
            <pc:sldMk cId="3566106610" sldId="295"/>
            <ac:picMk id="5" creationId="{7C75F0D9-E5FC-4188-A20F-7A995B587E29}"/>
          </ac:picMkLst>
        </pc:picChg>
        <pc:picChg chg="add mod">
          <ac:chgData name="Jairo Gonzalez" userId="d6f4c930-8009-41d6-81c9-561be6d34933" providerId="ADAL" clId="{B6C6E3FC-AF71-4CEA-9734-B425F81F2DD6}" dt="2022-01-04T18:57:29.243" v="700" actId="1076"/>
          <ac:picMkLst>
            <pc:docMk/>
            <pc:sldMk cId="3566106610" sldId="295"/>
            <ac:picMk id="6" creationId="{3EA3FD11-DB9A-4087-BE78-5B5F0A10EEB1}"/>
          </ac:picMkLst>
        </pc:picChg>
      </pc:sldChg>
      <pc:sldChg chg="add del">
        <pc:chgData name="Jairo Gonzalez" userId="d6f4c930-8009-41d6-81c9-561be6d34933" providerId="ADAL" clId="{B6C6E3FC-AF71-4CEA-9734-B425F81F2DD6}" dt="2022-01-04T18:56:55.233" v="693"/>
        <pc:sldMkLst>
          <pc:docMk/>
          <pc:sldMk cId="1667938703" sldId="296"/>
        </pc:sldMkLst>
      </pc:sldChg>
      <pc:sldChg chg="addSp delSp modSp add mod">
        <pc:chgData name="Jairo Gonzalez" userId="d6f4c930-8009-41d6-81c9-561be6d34933" providerId="ADAL" clId="{B6C6E3FC-AF71-4CEA-9734-B425F81F2DD6}" dt="2022-01-10T12:29:51.383" v="1152" actId="14100"/>
        <pc:sldMkLst>
          <pc:docMk/>
          <pc:sldMk cId="3927431807" sldId="296"/>
        </pc:sldMkLst>
        <pc:spChg chg="mod">
          <ac:chgData name="Jairo Gonzalez" userId="d6f4c930-8009-41d6-81c9-561be6d34933" providerId="ADAL" clId="{B6C6E3FC-AF71-4CEA-9734-B425F81F2DD6}" dt="2022-01-10T12:29:51.383" v="1152" actId="14100"/>
          <ac:spMkLst>
            <pc:docMk/>
            <pc:sldMk cId="3927431807" sldId="296"/>
            <ac:spMk id="3" creationId="{1ECCE42E-098D-E84D-9E75-C3EC6DE2F2C0}"/>
          </ac:spMkLst>
        </pc:spChg>
        <pc:picChg chg="add mod">
          <ac:chgData name="Jairo Gonzalez" userId="d6f4c930-8009-41d6-81c9-561be6d34933" providerId="ADAL" clId="{B6C6E3FC-AF71-4CEA-9734-B425F81F2DD6}" dt="2022-01-10T12:29:11.247" v="1151" actId="1076"/>
          <ac:picMkLst>
            <pc:docMk/>
            <pc:sldMk cId="3927431807" sldId="296"/>
            <ac:picMk id="5" creationId="{A6365D00-6C05-45E9-9ED7-54269BE07CC9}"/>
          </ac:picMkLst>
        </pc:picChg>
        <pc:picChg chg="del">
          <ac:chgData name="Jairo Gonzalez" userId="d6f4c930-8009-41d6-81c9-561be6d34933" providerId="ADAL" clId="{B6C6E3FC-AF71-4CEA-9734-B425F81F2DD6}" dt="2022-01-10T12:26:18.353" v="953" actId="478"/>
          <ac:picMkLst>
            <pc:docMk/>
            <pc:sldMk cId="3927431807" sldId="296"/>
            <ac:picMk id="6" creationId="{3EA3FD11-DB9A-4087-BE78-5B5F0A10EEB1}"/>
          </ac:picMkLst>
        </pc:picChg>
      </pc:sldChg>
      <pc:sldChg chg="addSp delSp modSp add mod">
        <pc:chgData name="Jairo Gonzalez" userId="d6f4c930-8009-41d6-81c9-561be6d34933" providerId="ADAL" clId="{B6C6E3FC-AF71-4CEA-9734-B425F81F2DD6}" dt="2022-01-10T12:33:55.823" v="1638" actId="1076"/>
        <pc:sldMkLst>
          <pc:docMk/>
          <pc:sldMk cId="3938399735" sldId="297"/>
        </pc:sldMkLst>
        <pc:spChg chg="mod">
          <ac:chgData name="Jairo Gonzalez" userId="d6f4c930-8009-41d6-81c9-561be6d34933" providerId="ADAL" clId="{B6C6E3FC-AF71-4CEA-9734-B425F81F2DD6}" dt="2022-01-10T12:32:51.680" v="1636" actId="20577"/>
          <ac:spMkLst>
            <pc:docMk/>
            <pc:sldMk cId="3938399735" sldId="297"/>
            <ac:spMk id="3" creationId="{1ECCE42E-098D-E84D-9E75-C3EC6DE2F2C0}"/>
          </ac:spMkLst>
        </pc:spChg>
        <pc:picChg chg="del">
          <ac:chgData name="Jairo Gonzalez" userId="d6f4c930-8009-41d6-81c9-561be6d34933" providerId="ADAL" clId="{B6C6E3FC-AF71-4CEA-9734-B425F81F2DD6}" dt="2022-01-10T12:30:48.467" v="1154" actId="478"/>
          <ac:picMkLst>
            <pc:docMk/>
            <pc:sldMk cId="3938399735" sldId="297"/>
            <ac:picMk id="5" creationId="{A6365D00-6C05-45E9-9ED7-54269BE07CC9}"/>
          </ac:picMkLst>
        </pc:picChg>
        <pc:picChg chg="add mod">
          <ac:chgData name="Jairo Gonzalez" userId="d6f4c930-8009-41d6-81c9-561be6d34933" providerId="ADAL" clId="{B6C6E3FC-AF71-4CEA-9734-B425F81F2DD6}" dt="2022-01-10T12:33:55.823" v="1638" actId="1076"/>
          <ac:picMkLst>
            <pc:docMk/>
            <pc:sldMk cId="3938399735" sldId="297"/>
            <ac:picMk id="6" creationId="{4AB75AB1-11AB-42A5-AEF8-4F1283A174C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D2DA91D-0868-1949-818B-98603E342B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L"/>
              <a:t>Nombre evento 2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6CD258-2050-4E49-AEC2-C007243660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0032B-53C8-464E-B942-D0342C3CE8AE}" type="datetimeFigureOut">
              <a:rPr lang="es-CL" smtClean="0"/>
              <a:t>11-01-2022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2AFBF-17ED-6D47-8AA1-38B476D589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ED1F74-A7FB-2845-9A57-4EA044C779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CCD01-9B9C-B145-8446-2475D351032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253731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CL"/>
              <a:t>Nombre evento 2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DD4B7-6D8E-7140-99AC-71A2EF02EEB7}" type="datetimeFigureOut">
              <a:rPr lang="es-CL" smtClean="0"/>
              <a:t>11-01-2022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D0482-186C-8544-A56B-9F3069C11FF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12126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5F8EE784-64C1-4D44-9261-CB0C8D4D7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60411" y="-494465"/>
            <a:ext cx="8334187" cy="110336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148C83B-6C28-FC40-9464-65C90B7035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4825" y="1602154"/>
            <a:ext cx="5080652" cy="2360247"/>
          </a:xfrm>
        </p:spPr>
        <p:txBody>
          <a:bodyPr anchor="t">
            <a:normAutofit/>
          </a:bodyPr>
          <a:lstStyle>
            <a:lvl1pPr algn="l">
              <a:defRPr sz="4400" b="1" i="0" u="none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Haga clic para modificar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4ECB69-15F4-E247-8629-B09B8FE7ED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8270" y="4157783"/>
            <a:ext cx="5033761" cy="74246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subtítulo del patrón</a:t>
            </a:r>
            <a:endParaRPr lang="es-CL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8182895-35BE-2842-9E34-C24B4AE686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48398" y="358390"/>
            <a:ext cx="3827395" cy="14423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6D10CAE-BDE3-044A-AF39-C0BC2A46FF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8930" y="5812465"/>
            <a:ext cx="1453860" cy="7032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A643DD-EFFC-BF48-9BEA-7013E5C4F64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67221" y="5831276"/>
            <a:ext cx="750860" cy="6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2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rase destacada 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8F444-E050-FD49-B112-329C3C2AD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Haga clic para escribir una frase destacada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4F1D62-D889-5947-BC21-93E740BF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1196"/>
            <a:ext cx="10515600" cy="1176337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4CEE22-83EF-FD4C-86EC-1B00B7870D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15930" y="160316"/>
            <a:ext cx="1439509" cy="4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2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1225-061C-C446-BD08-7D6604F9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92B250-6AE9-2E4D-8B79-2B02AA324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5930" y="160316"/>
            <a:ext cx="1439509" cy="4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93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DE7C84A-0405-8741-AA47-9AE9B2F74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5930" y="160316"/>
            <a:ext cx="1439509" cy="4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5F8EE784-64C1-4D44-9261-CB0C8D4D7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4051162">
            <a:off x="-487968" y="-3799139"/>
            <a:ext cx="9538360" cy="1262780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8182895-35BE-2842-9E34-C24B4AE686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32414" y="2642304"/>
            <a:ext cx="4175094" cy="15733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6D10CAE-BDE3-044A-AF39-C0BC2A46FF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20715" y="2817223"/>
            <a:ext cx="2420650" cy="11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3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8C83B-6C28-FC40-9464-65C90B7035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733" y="2289297"/>
            <a:ext cx="8255000" cy="1854201"/>
          </a:xfrm>
        </p:spPr>
        <p:txBody>
          <a:bodyPr anchor="t">
            <a:normAutofit/>
          </a:bodyPr>
          <a:lstStyle>
            <a:lvl1pPr algn="l">
              <a:defRPr sz="5400" b="1" i="0" u="none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/>
              <a:t>Haga clic para modificar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4ECB69-15F4-E247-8629-B09B8FE7ED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2732" y="4270498"/>
            <a:ext cx="8254999" cy="48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subtítulo del patrón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65D51A-890E-6D41-999D-7AC34A690A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2302" y="-626957"/>
            <a:ext cx="10045864" cy="104531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6D6D787-B983-CC44-A897-8F57A5A230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5930" y="160316"/>
            <a:ext cx="1439509" cy="4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9991D-2F2B-2C47-A9D8-D25C702C1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0E755B-04CA-5449-9ED2-ECA68792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BD3E22-5BFD-4C4E-B7AA-43E6632D3E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5930" y="160316"/>
            <a:ext cx="1439509" cy="4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y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A3E4A-A21F-8443-8E85-DCB87E5212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Haga clic para modificar el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57DC2-FE14-4D4E-B777-E87BBCF0D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247A3C-3EE2-434C-8627-AD1B3661C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70F204-FDE6-1245-9C91-1CCF659D82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15930" y="160316"/>
            <a:ext cx="1439509" cy="4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5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rase destacada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8F444-E050-FD49-B112-329C3C2AD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Haga clic para escribir una frase destacada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4F1D62-D889-5947-BC21-93E740BF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1196"/>
            <a:ext cx="10515600" cy="117633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B2E9E1-C923-6E46-9134-29A27F3F98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15930" y="160316"/>
            <a:ext cx="1439509" cy="4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6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rase destacada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8F444-E050-FD49-B112-329C3C2AD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850392"/>
            <a:ext cx="9107678" cy="3712083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Haga clic para escribir una frase destacada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4F1D62-D889-5947-BC21-93E740BF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1196"/>
            <a:ext cx="9174480" cy="1176337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86D9B7-2B71-CE4F-BF81-4C0B943F81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15930" y="160316"/>
            <a:ext cx="1439509" cy="4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2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rase destacada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8F444-E050-FD49-B112-329C3C2AD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Haga clic para escribir una frase destacada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4F1D62-D889-5947-BC21-93E740BF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1196"/>
            <a:ext cx="10515600" cy="1176337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B53FA69-DF95-1E44-AE10-20B3FC593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15930" y="160316"/>
            <a:ext cx="1439509" cy="4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6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rase destacada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8F444-E050-FD49-B112-329C3C2AD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9221474" cy="2852737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dirty="0"/>
              <a:t>Haga clic para escribir una frase destacada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4F1D62-D889-5947-BC21-93E740BF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1196"/>
            <a:ext cx="9311640" cy="1176337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B2B816-791A-2043-9A40-BA4E01CE3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15932" y="160316"/>
            <a:ext cx="1439505" cy="4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6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Frase destacada 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8F444-E050-FD49-B112-329C3C2AD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9221474" cy="2852737"/>
          </a:xfrm>
        </p:spPr>
        <p:txBody>
          <a:bodyPr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Haga clic para escribir una frase destacada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4F1D62-D889-5947-BC21-93E740BFD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1196"/>
            <a:ext cx="9311640" cy="1176337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DEEC7E-8CD7-924A-88E0-A5CFC4107B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615930" y="160316"/>
            <a:ext cx="1439509" cy="4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1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62435C-3B0E-774D-BA6D-16F1C997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A94F0-D152-7945-81BB-2FA66D91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3570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1" r:id="rId2"/>
    <p:sldLayoutId id="2147483674" r:id="rId3"/>
    <p:sldLayoutId id="2147483688" r:id="rId4"/>
    <p:sldLayoutId id="2147483683" r:id="rId5"/>
    <p:sldLayoutId id="2147483675" r:id="rId6"/>
    <p:sldLayoutId id="2147483686" r:id="rId7"/>
    <p:sldLayoutId id="2147483685" r:id="rId8"/>
    <p:sldLayoutId id="2147483689" r:id="rId9"/>
    <p:sldLayoutId id="2147483687" r:id="rId10"/>
    <p:sldLayoutId id="2147483693" r:id="rId11"/>
    <p:sldLayoutId id="2147483679" r:id="rId12"/>
    <p:sldLayoutId id="214748369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6E580-668D-574A-838D-7CEF4E511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824" y="1602154"/>
            <a:ext cx="6616375" cy="2360247"/>
          </a:xfrm>
        </p:spPr>
        <p:txBody>
          <a:bodyPr>
            <a:normAutofit/>
          </a:bodyPr>
          <a:lstStyle/>
          <a:p>
            <a:r>
              <a:rPr lang="es-ES" dirty="0"/>
              <a:t>Bitácora VMI 1.1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9F1EAB-4D86-8040-8BEF-79D139A34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269" y="4157783"/>
            <a:ext cx="6332026" cy="1488415"/>
          </a:xfrm>
        </p:spPr>
        <p:txBody>
          <a:bodyPr>
            <a:normAutofit/>
          </a:bodyPr>
          <a:lstStyle/>
          <a:p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28881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53A8-27F1-2E4C-996C-E7B0E033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  <a:endParaRPr lang="es-CL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CE42E-098D-E84D-9E75-C3EC6DE2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Prototipo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0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219B-B933-B54A-97CB-460AD5A6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50392"/>
            <a:ext cx="10528877" cy="3712083"/>
          </a:xfrm>
        </p:spPr>
        <p:txBody>
          <a:bodyPr/>
          <a:lstStyle/>
          <a:p>
            <a:r>
              <a:rPr lang="es-ES" dirty="0"/>
              <a:t>Prototipo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1A0F2-A009-1D4C-94CE-7F4CDEB30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11196"/>
            <a:ext cx="10522526" cy="1176337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7051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E53A8-27F1-2E4C-996C-E7B0E033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Prototipo - Semana del 10 al 14 de enero 2022</a:t>
            </a:r>
            <a:endParaRPr lang="es-CL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CE42E-098D-E84D-9E75-C3EC6DE2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553200" cy="440372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1800" dirty="0"/>
              <a:t>Se logró medir temperatura mediante termocuplas usando scripts en C, corriendo en una Raspberry Pi.</a:t>
            </a:r>
          </a:p>
          <a:p>
            <a:pPr algn="just"/>
            <a:r>
              <a:rPr lang="es-ES" sz="1800" dirty="0"/>
              <a:t>Así mismo, fue posible activar y desactivar una resistencia para calentar el motor. En control se llevó a cabo de manera manual y utilizando un módulo de </a:t>
            </a:r>
            <a:r>
              <a:rPr lang="es-ES" sz="1800" dirty="0" err="1"/>
              <a:t>relays</a:t>
            </a:r>
            <a:r>
              <a:rPr lang="es-ES" sz="1800" dirty="0"/>
              <a:t>. A 10V en la resistencia MP9100 25.0 se obtienen cerca de 120ºC a unta temperatura ambiente de 21ºC. A 25V se alcanzan temperaturas superiores a los 160ºC y cercanas a temperaturas límite dañinas para la resistencia y el recubrimiento de los cables.</a:t>
            </a:r>
          </a:p>
          <a:p>
            <a:pPr algn="just"/>
            <a:r>
              <a:rPr lang="es-ES" sz="1800" dirty="0"/>
              <a:t>La resistencia MP9100 tiene un rango de operación de 0ºC a 150ºC sobre temperatura ambiente, lo que está por debajo de los 223ºC necesarios para calentar el motor a temperaturas de operación mínimas recomendadas. (Suponiendo un ambiente de -243ºC).</a:t>
            </a:r>
          </a:p>
          <a:p>
            <a:pPr algn="just"/>
            <a:r>
              <a:rPr lang="es-ES" sz="1800" dirty="0"/>
              <a:t>Se propone utilizar dos resistencias para calentar el motor, o una de mayor potencia. Se desconoce la temperatura alcanzable al utilizar múltiples resistencias para calentar.</a:t>
            </a:r>
          </a:p>
          <a:p>
            <a:pPr algn="just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86786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0D65E8D-8136-8A40-A032-B5E5C17C9537}"/>
              </a:ext>
            </a:extLst>
          </p:cNvPr>
          <p:cNvSpPr txBox="1"/>
          <p:nvPr/>
        </p:nvSpPr>
        <p:spPr>
          <a:xfrm>
            <a:off x="4186542" y="5780782"/>
            <a:ext cx="3818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MX" sz="1600" dirty="0">
                <a:solidFill>
                  <a:schemeClr val="bg1"/>
                </a:solidFill>
              </a:rPr>
              <a:t>(+5632) 2652647 </a:t>
            </a:r>
          </a:p>
          <a:p>
            <a:pPr lvl="0" algn="ctr"/>
            <a:r>
              <a:rPr lang="es-MX" sz="1600" dirty="0">
                <a:solidFill>
                  <a:schemeClr val="bg1"/>
                </a:solidFill>
              </a:rPr>
              <a:t>Av. España 1680, Valparaíso, Chile.</a:t>
            </a:r>
          </a:p>
          <a:p>
            <a:pPr lvl="0" algn="ctr"/>
            <a:r>
              <a:rPr lang="es-MX" sz="1600" dirty="0">
                <a:solidFill>
                  <a:schemeClr val="bg1"/>
                </a:solidFill>
              </a:rPr>
              <a:t>www.cctval.cl</a:t>
            </a:r>
            <a:endParaRPr lang="es-CL" sz="1600" dirty="0">
              <a:solidFill>
                <a:schemeClr val="bg1"/>
              </a:solidFill>
            </a:endParaRPr>
          </a:p>
          <a:p>
            <a:pPr algn="ctr"/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820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te cctv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E30C5"/>
      </a:accent1>
      <a:accent2>
        <a:srgbClr val="0074FF"/>
      </a:accent2>
      <a:accent3>
        <a:srgbClr val="A5A5A5"/>
      </a:accent3>
      <a:accent4>
        <a:srgbClr val="FFC000"/>
      </a:accent4>
      <a:accent5>
        <a:srgbClr val="FF5327"/>
      </a:accent5>
      <a:accent6>
        <a:srgbClr val="091777"/>
      </a:accent6>
      <a:hlink>
        <a:srgbClr val="0074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0A2D5883B75D418C021B3E48218CD0" ma:contentTypeVersion="13" ma:contentTypeDescription="Crear nuevo documento." ma:contentTypeScope="" ma:versionID="8064af29f06b15a42c0e6e14e333d726">
  <xsd:schema xmlns:xsd="http://www.w3.org/2001/XMLSchema" xmlns:xs="http://www.w3.org/2001/XMLSchema" xmlns:p="http://schemas.microsoft.com/office/2006/metadata/properties" xmlns:ns2="4fe3ca99-dd2b-49fc-80ed-1fc68b15881f" xmlns:ns3="1c3f56ec-baa7-4993-a079-2b376be59c81" targetNamespace="http://schemas.microsoft.com/office/2006/metadata/properties" ma:root="true" ma:fieldsID="3d970af4ee099b028d77ed1c8935c838" ns2:_="" ns3:_="">
    <xsd:import namespace="4fe3ca99-dd2b-49fc-80ed-1fc68b15881f"/>
    <xsd:import namespace="1c3f56ec-baa7-4993-a079-2b376be59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e3ca99-dd2b-49fc-80ed-1fc68b158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f56ec-baa7-4993-a079-2b376be59c8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384665-3282-489C-9C1D-0AD2154F23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e3ca99-dd2b-49fc-80ed-1fc68b15881f"/>
    <ds:schemaRef ds:uri="1c3f56ec-baa7-4993-a079-2b376be59c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7C1947-E0D9-4E2F-9E17-2B13060BED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1253A9-DBD0-4226-B94E-947F10210F6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198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Bitácora VMI 1.1</vt:lpstr>
      <vt:lpstr>Índice</vt:lpstr>
      <vt:lpstr>Prototipo</vt:lpstr>
      <vt:lpstr>Prototipo - Semana del 10 al 14 de enero 2022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Jairo Gonzalez</cp:lastModifiedBy>
  <cp:revision>37</cp:revision>
  <dcterms:created xsi:type="dcterms:W3CDTF">2019-07-09T14:38:33Z</dcterms:created>
  <dcterms:modified xsi:type="dcterms:W3CDTF">2022-01-11T13:05:49Z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0x010100EB0A2D5883B75D418C021B3E48218CD0</vt:lpwstr>
  </property>
</Properties>
</file>