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7" r:id="rId4"/>
  </p:sldMasterIdLst>
  <p:notesMasterIdLst>
    <p:notesMasterId r:id="rId21"/>
  </p:notesMasterIdLst>
  <p:handoutMasterIdLst>
    <p:handoutMasterId r:id="rId22"/>
  </p:handoutMasterIdLst>
  <p:sldIdLst>
    <p:sldId id="258" r:id="rId5"/>
    <p:sldId id="305" r:id="rId6"/>
    <p:sldId id="306" r:id="rId7"/>
    <p:sldId id="270" r:id="rId8"/>
    <p:sldId id="278" r:id="rId9"/>
    <p:sldId id="307" r:id="rId10"/>
    <p:sldId id="279" r:id="rId11"/>
    <p:sldId id="275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8" autoAdjust="0"/>
  </p:normalViewPr>
  <p:slideViewPr>
    <p:cSldViewPr snapToGrid="0">
      <p:cViewPr>
        <p:scale>
          <a:sx n="125" d="100"/>
          <a:sy n="125" d="100"/>
        </p:scale>
        <p:origin x="90" y="-3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9E64B80-0BD8-41AC-9CA5-687F299042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17064B8-9819-4027-B4EC-E7DA03AA7F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1DC90-2F56-414F-AC56-FAB865663523}" type="datetime1">
              <a:rPr lang="pt-BR" smtClean="0"/>
              <a:t>07/09/2022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8AE58A-5BC7-4DD2-80EE-BE440F6252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D3C958-C53C-4F85-A903-3BE13EA9F8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5E71C-20B4-4A8A-BD21-72A7E1A97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17512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D2F2CE1-F7F5-4DD7-A11C-4E6EB4676F69}" type="datetime1">
              <a:rPr lang="pt-BR" smtClean="0"/>
              <a:t>07/09/2022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C73610-CCBA-4806-B040-7AF4F8229B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053508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3155276-2114-4288-A537-379EA644CDBE}" type="slidenum">
              <a:rPr lang="pt-BR" smtClean="0"/>
              <a:t>1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641020-BE38-4CF7-8858-3825D345C80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3A58993-3A32-4AF5-837C-2B816EAD0354}" type="datetime1">
              <a:rPr lang="pt-BR" smtClean="0"/>
              <a:t>07/09/2022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8348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3155276-2114-4288-A537-379EA644CDBE}" type="slidenum">
              <a:rPr lang="pt-BR" smtClean="0"/>
              <a:t>13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8BEAF8-E9B3-4D4C-9686-1AA4F9E381C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91317ED-6A91-4121-961B-1A9421EE5B1A}" type="datetime1">
              <a:rPr lang="pt-BR" smtClean="0"/>
              <a:t>07/09/2022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3683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3155276-2114-4288-A537-379EA644CDBE}" type="slidenum">
              <a:rPr lang="pt-BR" smtClean="0"/>
              <a:t>14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8BEAF8-E9B3-4D4C-9686-1AA4F9E381C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91317ED-6A91-4121-961B-1A9421EE5B1A}" type="datetime1">
              <a:rPr lang="pt-BR" smtClean="0"/>
              <a:t>07/09/2022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364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3155276-2114-4288-A537-379EA644CDBE}" type="slidenum">
              <a:rPr lang="pt-BR" smtClean="0"/>
              <a:t>15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8BEAF8-E9B3-4D4C-9686-1AA4F9E381C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91317ED-6A91-4121-961B-1A9421EE5B1A}" type="datetime1">
              <a:rPr lang="pt-BR" smtClean="0"/>
              <a:t>07/09/2022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5892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C73610-CCBA-4806-B040-7AF4F8229BA0}" type="slidenum">
              <a:rPr lang="pt-BR" smtClean="0"/>
              <a:t>3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82743E-ABA1-431F-A9DF-03A014AB3F0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EFAF14B-66F0-4FA4-8E4E-9846E4033F51}" type="datetime1">
              <a:rPr lang="pt-BR" smtClean="0"/>
              <a:t>07/09/2022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910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C73610-CCBA-4806-B040-7AF4F8229BA0}" type="slidenum">
              <a:rPr lang="pt-BR" smtClean="0"/>
              <a:t>4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82743E-ABA1-431F-A9DF-03A014AB3F0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EFAF14B-66F0-4FA4-8E4E-9846E4033F51}" type="datetime1">
              <a:rPr lang="pt-BR" smtClean="0"/>
              <a:t>07/09/2022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4350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C73610-CCBA-4806-B040-7AF4F8229BA0}" type="slidenum">
              <a:rPr lang="pt-BR" smtClean="0"/>
              <a:t>6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82743E-ABA1-431F-A9DF-03A014AB3F0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EFAF14B-66F0-4FA4-8E4E-9846E4033F51}" type="datetime1">
              <a:rPr lang="pt-BR" smtClean="0"/>
              <a:t>07/09/2022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7795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3155276-2114-4288-A537-379EA644CDBE}" type="slidenum">
              <a:rPr lang="pt-BR" smtClean="0"/>
              <a:t>8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8BEAF8-E9B3-4D4C-9686-1AA4F9E381C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91317ED-6A91-4121-961B-1A9421EE5B1A}" type="datetime1">
              <a:rPr lang="pt-BR" smtClean="0"/>
              <a:t>07/09/2022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3373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3155276-2114-4288-A537-379EA644CDBE}" type="slidenum">
              <a:rPr lang="pt-BR" smtClean="0"/>
              <a:t>9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8BEAF8-E9B3-4D4C-9686-1AA4F9E381C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91317ED-6A91-4121-961B-1A9421EE5B1A}" type="datetime1">
              <a:rPr lang="pt-BR" smtClean="0"/>
              <a:t>07/09/2022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5410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3155276-2114-4288-A537-379EA644CDBE}" type="slidenum">
              <a:rPr lang="pt-BR" smtClean="0"/>
              <a:t>10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8BEAF8-E9B3-4D4C-9686-1AA4F9E381C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91317ED-6A91-4121-961B-1A9421EE5B1A}" type="datetime1">
              <a:rPr lang="pt-BR" smtClean="0"/>
              <a:t>07/09/2022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0504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3155276-2114-4288-A537-379EA644CDBE}" type="slidenum">
              <a:rPr lang="pt-BR" smtClean="0"/>
              <a:t>11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8BEAF8-E9B3-4D4C-9686-1AA4F9E381C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91317ED-6A91-4121-961B-1A9421EE5B1A}" type="datetime1">
              <a:rPr lang="pt-BR" smtClean="0"/>
              <a:t>07/09/2022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6540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3155276-2114-4288-A537-379EA644CDBE}" type="slidenum">
              <a:rPr lang="pt-BR" smtClean="0"/>
              <a:t>12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8BEAF8-E9B3-4D4C-9686-1AA4F9E381C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91317ED-6A91-4121-961B-1A9421EE5B1A}" type="datetime1">
              <a:rPr lang="pt-BR" smtClean="0"/>
              <a:t>07/09/2022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2178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50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018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7CE569E-9B7C-4CB9-AB80-C0841F922C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274446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8A832F76-EEF5-410D-B6F4-8650AC675FE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0160" y="-10160"/>
            <a:ext cx="12198985" cy="6877685"/>
          </a:xfrm>
          <a:custGeom>
            <a:avLst/>
            <a:gdLst>
              <a:gd name="connsiteX0" fmla="*/ 0 w 12188825"/>
              <a:gd name="connsiteY0" fmla="*/ 0 h 6868160"/>
              <a:gd name="connsiteX1" fmla="*/ 12188825 w 12188825"/>
              <a:gd name="connsiteY1" fmla="*/ 0 h 6868160"/>
              <a:gd name="connsiteX2" fmla="*/ 12188825 w 12188825"/>
              <a:gd name="connsiteY2" fmla="*/ 6868160 h 6868160"/>
              <a:gd name="connsiteX3" fmla="*/ 0 w 12188825"/>
              <a:gd name="connsiteY3" fmla="*/ 6868160 h 6868160"/>
              <a:gd name="connsiteX4" fmla="*/ 0 w 12188825"/>
              <a:gd name="connsiteY4" fmla="*/ 0 h 6868160"/>
              <a:gd name="connsiteX0" fmla="*/ 10160 w 12198985"/>
              <a:gd name="connsiteY0" fmla="*/ 0 h 6868160"/>
              <a:gd name="connsiteX1" fmla="*/ 12198985 w 12198985"/>
              <a:gd name="connsiteY1" fmla="*/ 0 h 6868160"/>
              <a:gd name="connsiteX2" fmla="*/ 12198985 w 12198985"/>
              <a:gd name="connsiteY2" fmla="*/ 6868160 h 6868160"/>
              <a:gd name="connsiteX3" fmla="*/ 10160 w 12198985"/>
              <a:gd name="connsiteY3" fmla="*/ 6868160 h 6868160"/>
              <a:gd name="connsiteX4" fmla="*/ 0 w 12198985"/>
              <a:gd name="connsiteY4" fmla="*/ 528320 h 6868160"/>
              <a:gd name="connsiteX5" fmla="*/ 10160 w 12198985"/>
              <a:gd name="connsiteY5" fmla="*/ 0 h 6868160"/>
              <a:gd name="connsiteX0" fmla="*/ 10160 w 12198985"/>
              <a:gd name="connsiteY0" fmla="*/ 0 h 6868160"/>
              <a:gd name="connsiteX1" fmla="*/ 12198985 w 12198985"/>
              <a:gd name="connsiteY1" fmla="*/ 0 h 6868160"/>
              <a:gd name="connsiteX2" fmla="*/ 12198985 w 12198985"/>
              <a:gd name="connsiteY2" fmla="*/ 6868160 h 6868160"/>
              <a:gd name="connsiteX3" fmla="*/ 10160 w 12198985"/>
              <a:gd name="connsiteY3" fmla="*/ 6868160 h 6868160"/>
              <a:gd name="connsiteX4" fmla="*/ 0 w 12198985"/>
              <a:gd name="connsiteY4" fmla="*/ 528320 h 6868160"/>
              <a:gd name="connsiteX5" fmla="*/ 10160 w 12198985"/>
              <a:gd name="connsiteY5" fmla="*/ 0 h 6868160"/>
              <a:gd name="connsiteX0" fmla="*/ 292064 w 12480889"/>
              <a:gd name="connsiteY0" fmla="*/ 0 h 6868160"/>
              <a:gd name="connsiteX1" fmla="*/ 12480889 w 12480889"/>
              <a:gd name="connsiteY1" fmla="*/ 0 h 6868160"/>
              <a:gd name="connsiteX2" fmla="*/ 12480889 w 12480889"/>
              <a:gd name="connsiteY2" fmla="*/ 6868160 h 6868160"/>
              <a:gd name="connsiteX3" fmla="*/ 292064 w 12480889"/>
              <a:gd name="connsiteY3" fmla="*/ 6868160 h 6868160"/>
              <a:gd name="connsiteX4" fmla="*/ 4996144 w 12480889"/>
              <a:gd name="connsiteY4" fmla="*/ 1727200 h 6868160"/>
              <a:gd name="connsiteX5" fmla="*/ 281904 w 12480889"/>
              <a:gd name="connsiteY5" fmla="*/ 528320 h 6868160"/>
              <a:gd name="connsiteX6" fmla="*/ 292064 w 12480889"/>
              <a:gd name="connsiteY6" fmla="*/ 0 h 6868160"/>
              <a:gd name="connsiteX0" fmla="*/ 292064 w 12480889"/>
              <a:gd name="connsiteY0" fmla="*/ 0 h 6868160"/>
              <a:gd name="connsiteX1" fmla="*/ 12480889 w 12480889"/>
              <a:gd name="connsiteY1" fmla="*/ 0 h 6868160"/>
              <a:gd name="connsiteX2" fmla="*/ 12480889 w 12480889"/>
              <a:gd name="connsiteY2" fmla="*/ 6868160 h 6868160"/>
              <a:gd name="connsiteX3" fmla="*/ 292064 w 12480889"/>
              <a:gd name="connsiteY3" fmla="*/ 6868160 h 6868160"/>
              <a:gd name="connsiteX4" fmla="*/ 4996144 w 12480889"/>
              <a:gd name="connsiteY4" fmla="*/ 1727200 h 6868160"/>
              <a:gd name="connsiteX5" fmla="*/ 281904 w 12480889"/>
              <a:gd name="connsiteY5" fmla="*/ 528320 h 6868160"/>
              <a:gd name="connsiteX6" fmla="*/ 292064 w 12480889"/>
              <a:gd name="connsiteY6" fmla="*/ 0 h 6868160"/>
              <a:gd name="connsiteX0" fmla="*/ 292064 w 12480889"/>
              <a:gd name="connsiteY0" fmla="*/ 0 h 6868160"/>
              <a:gd name="connsiteX1" fmla="*/ 12480889 w 12480889"/>
              <a:gd name="connsiteY1" fmla="*/ 0 h 6868160"/>
              <a:gd name="connsiteX2" fmla="*/ 12480889 w 12480889"/>
              <a:gd name="connsiteY2" fmla="*/ 6868160 h 6868160"/>
              <a:gd name="connsiteX3" fmla="*/ 292064 w 12480889"/>
              <a:gd name="connsiteY3" fmla="*/ 6868160 h 6868160"/>
              <a:gd name="connsiteX4" fmla="*/ 4996144 w 12480889"/>
              <a:gd name="connsiteY4" fmla="*/ 1727200 h 6868160"/>
              <a:gd name="connsiteX5" fmla="*/ 281904 w 12480889"/>
              <a:gd name="connsiteY5" fmla="*/ 528320 h 6868160"/>
              <a:gd name="connsiteX6" fmla="*/ 292064 w 12480889"/>
              <a:gd name="connsiteY6" fmla="*/ 0 h 6868160"/>
              <a:gd name="connsiteX0" fmla="*/ 292064 w 12480889"/>
              <a:gd name="connsiteY0" fmla="*/ 0 h 6868160"/>
              <a:gd name="connsiteX1" fmla="*/ 12480889 w 12480889"/>
              <a:gd name="connsiteY1" fmla="*/ 0 h 6868160"/>
              <a:gd name="connsiteX2" fmla="*/ 12480889 w 12480889"/>
              <a:gd name="connsiteY2" fmla="*/ 6868160 h 6868160"/>
              <a:gd name="connsiteX3" fmla="*/ 292064 w 12480889"/>
              <a:gd name="connsiteY3" fmla="*/ 6868160 h 6868160"/>
              <a:gd name="connsiteX4" fmla="*/ 4996144 w 12480889"/>
              <a:gd name="connsiteY4" fmla="*/ 1727200 h 6868160"/>
              <a:gd name="connsiteX5" fmla="*/ 281904 w 12480889"/>
              <a:gd name="connsiteY5" fmla="*/ 528320 h 6868160"/>
              <a:gd name="connsiteX6" fmla="*/ 292064 w 12480889"/>
              <a:gd name="connsiteY6" fmla="*/ 0 h 6868160"/>
              <a:gd name="connsiteX0" fmla="*/ 198195 w 12387020"/>
              <a:gd name="connsiteY0" fmla="*/ 0 h 6868160"/>
              <a:gd name="connsiteX1" fmla="*/ 12387020 w 12387020"/>
              <a:gd name="connsiteY1" fmla="*/ 0 h 6868160"/>
              <a:gd name="connsiteX2" fmla="*/ 12387020 w 12387020"/>
              <a:gd name="connsiteY2" fmla="*/ 6868160 h 6868160"/>
              <a:gd name="connsiteX3" fmla="*/ 198195 w 12387020"/>
              <a:gd name="connsiteY3" fmla="*/ 6868160 h 6868160"/>
              <a:gd name="connsiteX4" fmla="*/ 6212915 w 12387020"/>
              <a:gd name="connsiteY4" fmla="*/ 3830320 h 6868160"/>
              <a:gd name="connsiteX5" fmla="*/ 4902275 w 12387020"/>
              <a:gd name="connsiteY5" fmla="*/ 1727200 h 6868160"/>
              <a:gd name="connsiteX6" fmla="*/ 188035 w 12387020"/>
              <a:gd name="connsiteY6" fmla="*/ 528320 h 6868160"/>
              <a:gd name="connsiteX7" fmla="*/ 198195 w 12387020"/>
              <a:gd name="connsiteY7" fmla="*/ 0 h 6868160"/>
              <a:gd name="connsiteX0" fmla="*/ 198195 w 12387020"/>
              <a:gd name="connsiteY0" fmla="*/ 0 h 6868160"/>
              <a:gd name="connsiteX1" fmla="*/ 12387020 w 12387020"/>
              <a:gd name="connsiteY1" fmla="*/ 0 h 6868160"/>
              <a:gd name="connsiteX2" fmla="*/ 12387020 w 12387020"/>
              <a:gd name="connsiteY2" fmla="*/ 6868160 h 6868160"/>
              <a:gd name="connsiteX3" fmla="*/ 198195 w 12387020"/>
              <a:gd name="connsiteY3" fmla="*/ 6868160 h 6868160"/>
              <a:gd name="connsiteX4" fmla="*/ 6212915 w 12387020"/>
              <a:gd name="connsiteY4" fmla="*/ 3830320 h 6868160"/>
              <a:gd name="connsiteX5" fmla="*/ 4902275 w 12387020"/>
              <a:gd name="connsiteY5" fmla="*/ 1727200 h 6868160"/>
              <a:gd name="connsiteX6" fmla="*/ 188035 w 12387020"/>
              <a:gd name="connsiteY6" fmla="*/ 528320 h 6868160"/>
              <a:gd name="connsiteX7" fmla="*/ 198195 w 12387020"/>
              <a:gd name="connsiteY7" fmla="*/ 0 h 6868160"/>
              <a:gd name="connsiteX0" fmla="*/ 235106 w 12423931"/>
              <a:gd name="connsiteY0" fmla="*/ 0 h 7033131"/>
              <a:gd name="connsiteX1" fmla="*/ 12423931 w 12423931"/>
              <a:gd name="connsiteY1" fmla="*/ 0 h 7033131"/>
              <a:gd name="connsiteX2" fmla="*/ 12423931 w 12423931"/>
              <a:gd name="connsiteY2" fmla="*/ 6868160 h 7033131"/>
              <a:gd name="connsiteX3" fmla="*/ 235106 w 12423931"/>
              <a:gd name="connsiteY3" fmla="*/ 6868160 h 7033131"/>
              <a:gd name="connsiteX4" fmla="*/ 4908705 w 12423931"/>
              <a:gd name="connsiteY4" fmla="*/ 6868160 h 7033131"/>
              <a:gd name="connsiteX5" fmla="*/ 6249826 w 12423931"/>
              <a:gd name="connsiteY5" fmla="*/ 3830320 h 7033131"/>
              <a:gd name="connsiteX6" fmla="*/ 4939186 w 12423931"/>
              <a:gd name="connsiteY6" fmla="*/ 1727200 h 7033131"/>
              <a:gd name="connsiteX7" fmla="*/ 224946 w 12423931"/>
              <a:gd name="connsiteY7" fmla="*/ 528320 h 7033131"/>
              <a:gd name="connsiteX8" fmla="*/ 235106 w 12423931"/>
              <a:gd name="connsiteY8" fmla="*/ 0 h 7033131"/>
              <a:gd name="connsiteX0" fmla="*/ 246525 w 12435350"/>
              <a:gd name="connsiteY0" fmla="*/ 0 h 6868309"/>
              <a:gd name="connsiteX1" fmla="*/ 12435350 w 12435350"/>
              <a:gd name="connsiteY1" fmla="*/ 0 h 6868309"/>
              <a:gd name="connsiteX2" fmla="*/ 12435350 w 12435350"/>
              <a:gd name="connsiteY2" fmla="*/ 6868160 h 6868309"/>
              <a:gd name="connsiteX3" fmla="*/ 246525 w 12435350"/>
              <a:gd name="connsiteY3" fmla="*/ 6868160 h 6868309"/>
              <a:gd name="connsiteX4" fmla="*/ 4920124 w 12435350"/>
              <a:gd name="connsiteY4" fmla="*/ 6868160 h 6868309"/>
              <a:gd name="connsiteX5" fmla="*/ 6261245 w 12435350"/>
              <a:gd name="connsiteY5" fmla="*/ 3830320 h 6868309"/>
              <a:gd name="connsiteX6" fmla="*/ 4950605 w 12435350"/>
              <a:gd name="connsiteY6" fmla="*/ 1727200 h 6868309"/>
              <a:gd name="connsiteX7" fmla="*/ 236365 w 12435350"/>
              <a:gd name="connsiteY7" fmla="*/ 528320 h 6868309"/>
              <a:gd name="connsiteX8" fmla="*/ 246525 w 12435350"/>
              <a:gd name="connsiteY8" fmla="*/ 0 h 6868309"/>
              <a:gd name="connsiteX0" fmla="*/ 10160 w 12198985"/>
              <a:gd name="connsiteY0" fmla="*/ 0 h 6868264"/>
              <a:gd name="connsiteX1" fmla="*/ 12198985 w 12198985"/>
              <a:gd name="connsiteY1" fmla="*/ 0 h 6868264"/>
              <a:gd name="connsiteX2" fmla="*/ 12198985 w 12198985"/>
              <a:gd name="connsiteY2" fmla="*/ 6868160 h 6868264"/>
              <a:gd name="connsiteX3" fmla="*/ 10160 w 12198985"/>
              <a:gd name="connsiteY3" fmla="*/ 6868160 h 6868264"/>
              <a:gd name="connsiteX4" fmla="*/ 4683759 w 12198985"/>
              <a:gd name="connsiteY4" fmla="*/ 6868160 h 6868264"/>
              <a:gd name="connsiteX5" fmla="*/ 6024880 w 12198985"/>
              <a:gd name="connsiteY5" fmla="*/ 3830320 h 6868264"/>
              <a:gd name="connsiteX6" fmla="*/ 4714240 w 12198985"/>
              <a:gd name="connsiteY6" fmla="*/ 1727200 h 6868264"/>
              <a:gd name="connsiteX7" fmla="*/ 0 w 12198985"/>
              <a:gd name="connsiteY7" fmla="*/ 528320 h 6868264"/>
              <a:gd name="connsiteX8" fmla="*/ 10160 w 12198985"/>
              <a:gd name="connsiteY8" fmla="*/ 0 h 6868264"/>
              <a:gd name="connsiteX0" fmla="*/ 10160 w 12198985"/>
              <a:gd name="connsiteY0" fmla="*/ 0 h 6868220"/>
              <a:gd name="connsiteX1" fmla="*/ 12198985 w 12198985"/>
              <a:gd name="connsiteY1" fmla="*/ 0 h 6868220"/>
              <a:gd name="connsiteX2" fmla="*/ 12198985 w 12198985"/>
              <a:gd name="connsiteY2" fmla="*/ 6868160 h 6868220"/>
              <a:gd name="connsiteX3" fmla="*/ 3220085 w 12198985"/>
              <a:gd name="connsiteY3" fmla="*/ 6487160 h 6868220"/>
              <a:gd name="connsiteX4" fmla="*/ 4683759 w 12198985"/>
              <a:gd name="connsiteY4" fmla="*/ 6868160 h 6868220"/>
              <a:gd name="connsiteX5" fmla="*/ 6024880 w 12198985"/>
              <a:gd name="connsiteY5" fmla="*/ 3830320 h 6868220"/>
              <a:gd name="connsiteX6" fmla="*/ 4714240 w 12198985"/>
              <a:gd name="connsiteY6" fmla="*/ 1727200 h 6868220"/>
              <a:gd name="connsiteX7" fmla="*/ 0 w 12198985"/>
              <a:gd name="connsiteY7" fmla="*/ 528320 h 6868220"/>
              <a:gd name="connsiteX8" fmla="*/ 10160 w 12198985"/>
              <a:gd name="connsiteY8" fmla="*/ 0 h 6868220"/>
              <a:gd name="connsiteX0" fmla="*/ 10160 w 12198985"/>
              <a:gd name="connsiteY0" fmla="*/ 0 h 6868160"/>
              <a:gd name="connsiteX1" fmla="*/ 12198985 w 12198985"/>
              <a:gd name="connsiteY1" fmla="*/ 0 h 6868160"/>
              <a:gd name="connsiteX2" fmla="*/ 12198985 w 12198985"/>
              <a:gd name="connsiteY2" fmla="*/ 6868160 h 6868160"/>
              <a:gd name="connsiteX3" fmla="*/ 3220085 w 12198985"/>
              <a:gd name="connsiteY3" fmla="*/ 6487160 h 6868160"/>
              <a:gd name="connsiteX4" fmla="*/ 6102984 w 12198985"/>
              <a:gd name="connsiteY4" fmla="*/ 5829935 h 6868160"/>
              <a:gd name="connsiteX5" fmla="*/ 6024880 w 12198985"/>
              <a:gd name="connsiteY5" fmla="*/ 3830320 h 6868160"/>
              <a:gd name="connsiteX6" fmla="*/ 4714240 w 12198985"/>
              <a:gd name="connsiteY6" fmla="*/ 1727200 h 6868160"/>
              <a:gd name="connsiteX7" fmla="*/ 0 w 12198985"/>
              <a:gd name="connsiteY7" fmla="*/ 528320 h 6868160"/>
              <a:gd name="connsiteX8" fmla="*/ 10160 w 12198985"/>
              <a:gd name="connsiteY8" fmla="*/ 0 h 6868160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02984 w 12198985"/>
              <a:gd name="connsiteY4" fmla="*/ 5829935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02984 w 12198985"/>
              <a:gd name="connsiteY4" fmla="*/ 5829935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02984 w 12198985"/>
              <a:gd name="connsiteY4" fmla="*/ 5829935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985" h="6877685">
                <a:moveTo>
                  <a:pt x="10160" y="0"/>
                </a:moveTo>
                <a:lnTo>
                  <a:pt x="12198985" y="0"/>
                </a:lnTo>
                <a:lnTo>
                  <a:pt x="12198985" y="6868160"/>
                </a:lnTo>
                <a:lnTo>
                  <a:pt x="4553585" y="6877685"/>
                </a:lnTo>
                <a:cubicBezTo>
                  <a:pt x="5419196" y="6578177"/>
                  <a:pt x="5891741" y="6267027"/>
                  <a:pt x="6122034" y="5839460"/>
                </a:cubicBezTo>
                <a:cubicBezTo>
                  <a:pt x="6543462" y="4952153"/>
                  <a:pt x="6071023" y="4359063"/>
                  <a:pt x="6024880" y="3830320"/>
                </a:cubicBezTo>
                <a:cubicBezTo>
                  <a:pt x="5670973" y="2770293"/>
                  <a:pt x="5327227" y="2120053"/>
                  <a:pt x="4714240" y="1727200"/>
                </a:cubicBezTo>
                <a:cubicBezTo>
                  <a:pt x="3371427" y="701040"/>
                  <a:pt x="1339427" y="711200"/>
                  <a:pt x="0" y="528320"/>
                </a:cubicBezTo>
                <a:lnTo>
                  <a:pt x="1016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5E130825-8214-41CD-94C2-B394C8253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04CFC44C-A4AA-47AB-9728-B8557A084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 rtlCol="0">
            <a:normAutofit/>
          </a:bodyPr>
          <a:lstStyle/>
          <a:p>
            <a:pPr algn="l" rtl="0"/>
            <a:r>
              <a:rPr lang="pt-BR" sz="4400"/>
              <a:t>Clique para editar o título Mestre</a:t>
            </a:r>
            <a:endParaRPr lang="pt-BR" sz="44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09A3AD9C-69B0-4589-A282-947AEF5C9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rtlCol="0" anchor="b" anchorCtr="0"/>
          <a:lstStyle>
            <a:lvl1pPr>
              <a:buNone/>
              <a:defRPr/>
            </a:lvl1pPr>
          </a:lstStyle>
          <a:p>
            <a:pPr algn="l"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19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6">
            <a:extLst>
              <a:ext uri="{FF2B5EF4-FFF2-40B4-BE49-F238E27FC236}">
                <a16:creationId xmlns:a16="http://schemas.microsoft.com/office/drawing/2014/main" id="{F0D6B661-3F4C-45AE-81E6-235397707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 rtlCol="0">
            <a:normAutofit/>
          </a:bodyPr>
          <a:lstStyle/>
          <a:p>
            <a:pPr rtl="0"/>
            <a:r>
              <a:rPr lang="pt-BR" sz="3200"/>
              <a:t>Clique para editar o título Mestre</a:t>
            </a:r>
            <a:endParaRPr lang="pt-BR" sz="3200" dirty="0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951C64C5-C308-4D56-A976-F6EE631E8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F35F8A29-F146-4D3D-8DD9-41322C9FE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2ED7257-A2A4-4A81-94D0-21636294D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defRPr sz="2800"/>
            </a:lvl1pPr>
          </a:lstStyle>
          <a:p>
            <a:pPr marL="0" lvl="0" indent="0" rtl="0">
              <a:buNone/>
            </a:pPr>
            <a:r>
              <a:rPr lang="pt-BR" sz="2400"/>
              <a:t>Clique para editar os estilos de texto Mestres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200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7CEB7F18-992B-4D56-A388-738859C8B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532083"/>
            <a:ext cx="4572000" cy="1524000"/>
          </a:xfrm>
        </p:spPr>
        <p:txBody>
          <a:bodyPr rtlCol="0" anchor="t" anchorCtr="0">
            <a:normAutofit/>
          </a:bodyPr>
          <a:lstStyle/>
          <a:p>
            <a:pPr rtl="0"/>
            <a:r>
              <a:rPr lang="pt-BR" sz="3200"/>
              <a:t>Clique para editar o título Mestre</a:t>
            </a:r>
            <a:endParaRPr lang="pt-BR" sz="3200" dirty="0"/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7410AC2D-D649-4FCA-87C1-EDB34FCC4A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48939"/>
            <a:ext cx="1588691" cy="5824901"/>
          </a:xfrm>
          <a:custGeom>
            <a:avLst/>
            <a:gdLst>
              <a:gd name="connsiteX0" fmla="*/ 0 w 1588691"/>
              <a:gd name="connsiteY0" fmla="*/ 0 h 5824901"/>
              <a:gd name="connsiteX1" fmla="*/ 103414 w 1588691"/>
              <a:gd name="connsiteY1" fmla="*/ 24689 h 5824901"/>
              <a:gd name="connsiteX2" fmla="*/ 1566944 w 1588691"/>
              <a:gd name="connsiteY2" fmla="*/ 1831178 h 5824901"/>
              <a:gd name="connsiteX3" fmla="*/ 1239184 w 1588691"/>
              <a:gd name="connsiteY3" fmla="*/ 4894084 h 5824901"/>
              <a:gd name="connsiteX4" fmla="*/ 1161636 w 1588691"/>
              <a:gd name="connsiteY4" fmla="*/ 5234403 h 5824901"/>
              <a:gd name="connsiteX5" fmla="*/ 1036423 w 1588691"/>
              <a:gd name="connsiteY5" fmla="*/ 5540389 h 5824901"/>
              <a:gd name="connsiteX6" fmla="*/ 693532 w 1588691"/>
              <a:gd name="connsiteY6" fmla="*/ 5797870 h 5824901"/>
              <a:gd name="connsiteX7" fmla="*/ 66690 w 1588691"/>
              <a:gd name="connsiteY7" fmla="*/ 5718123 h 5824901"/>
              <a:gd name="connsiteX8" fmla="*/ 0 w 1588691"/>
              <a:gd name="connsiteY8" fmla="*/ 5671830 h 582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8691" h="5824901">
                <a:moveTo>
                  <a:pt x="0" y="0"/>
                </a:moveTo>
                <a:lnTo>
                  <a:pt x="103414" y="24689"/>
                </a:lnTo>
                <a:cubicBezTo>
                  <a:pt x="796911" y="207091"/>
                  <a:pt x="1441617" y="614618"/>
                  <a:pt x="1566944" y="1831178"/>
                </a:cubicBezTo>
                <a:cubicBezTo>
                  <a:pt x="1657898" y="2711366"/>
                  <a:pt x="1447138" y="3830385"/>
                  <a:pt x="1239184" y="4894084"/>
                </a:cubicBezTo>
                <a:cubicBezTo>
                  <a:pt x="1217336" y="5005703"/>
                  <a:pt x="1193458" y="5122919"/>
                  <a:pt x="1161636" y="5234403"/>
                </a:cubicBezTo>
                <a:cubicBezTo>
                  <a:pt x="1129815" y="5345896"/>
                  <a:pt x="1090045" y="5451664"/>
                  <a:pt x="1036423" y="5540389"/>
                </a:cubicBezTo>
                <a:cubicBezTo>
                  <a:pt x="931907" y="5713703"/>
                  <a:pt x="805230" y="5770918"/>
                  <a:pt x="693532" y="5797870"/>
                </a:cubicBezTo>
                <a:cubicBezTo>
                  <a:pt x="465914" y="5852471"/>
                  <a:pt x="252946" y="5823597"/>
                  <a:pt x="66690" y="5718123"/>
                </a:cubicBezTo>
                <a:lnTo>
                  <a:pt x="0" y="567183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34CAECC1-22E5-4CFE-997A-335F9A861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3056083"/>
            <a:ext cx="5334000" cy="3048000"/>
          </a:xfrm>
        </p:spPr>
        <p:txBody>
          <a:bodyPr rtlCol="0">
            <a:normAutofit/>
          </a:bodyPr>
          <a:lstStyle/>
          <a:p>
            <a:pPr marL="0" lvl="0" indent="0" rtl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339634C0-6EDF-41E8-9316-1B98AB7679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07466" y="0"/>
            <a:ext cx="5820495" cy="2302951"/>
          </a:xfrm>
          <a:custGeom>
            <a:avLst/>
            <a:gdLst>
              <a:gd name="connsiteX0" fmla="*/ 5820495 w 5820495"/>
              <a:gd name="connsiteY0" fmla="*/ 0 h 2302951"/>
              <a:gd name="connsiteX1" fmla="*/ 5709901 w 5820495"/>
              <a:gd name="connsiteY1" fmla="*/ 213767 h 2302951"/>
              <a:gd name="connsiteX2" fmla="*/ 4932484 w 5820495"/>
              <a:gd name="connsiteY2" fmla="*/ 1340037 h 2302951"/>
              <a:gd name="connsiteX3" fmla="*/ 3361812 w 5820495"/>
              <a:gd name="connsiteY3" fmla="*/ 2268288 h 2302951"/>
              <a:gd name="connsiteX4" fmla="*/ 286590 w 5820495"/>
              <a:gd name="connsiteY4" fmla="*/ 1322723 h 2302951"/>
              <a:gd name="connsiteX5" fmla="*/ 251827 w 5820495"/>
              <a:gd name="connsiteY5" fmla="*/ 87954 h 2302951"/>
              <a:gd name="connsiteX6" fmla="*/ 331088 w 5820495"/>
              <a:gd name="connsiteY6" fmla="*/ 1 h 230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0495" h="2302951">
                <a:moveTo>
                  <a:pt x="5820495" y="0"/>
                </a:moveTo>
                <a:lnTo>
                  <a:pt x="5709901" y="213767"/>
                </a:lnTo>
                <a:cubicBezTo>
                  <a:pt x="5432870" y="711271"/>
                  <a:pt x="5095501" y="1152644"/>
                  <a:pt x="4932484" y="1340037"/>
                </a:cubicBezTo>
                <a:cubicBezTo>
                  <a:pt x="4535941" y="1795563"/>
                  <a:pt x="3997054" y="2167493"/>
                  <a:pt x="3361812" y="2268288"/>
                </a:cubicBezTo>
                <a:cubicBezTo>
                  <a:pt x="2395335" y="2421964"/>
                  <a:pt x="953448" y="2057186"/>
                  <a:pt x="286590" y="1322723"/>
                </a:cubicBezTo>
                <a:cubicBezTo>
                  <a:pt x="-136160" y="857206"/>
                  <a:pt x="-42091" y="443734"/>
                  <a:pt x="251827" y="87954"/>
                </a:cubicBezTo>
                <a:lnTo>
                  <a:pt x="331088" y="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20" name="Espaço Reservado para Imagem 19">
            <a:extLst>
              <a:ext uri="{FF2B5EF4-FFF2-40B4-BE49-F238E27FC236}">
                <a16:creationId xmlns:a16="http://schemas.microsoft.com/office/drawing/2014/main" id="{2E3C79F9-E136-43AA-88A7-931391EEFE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61955" y="3048002"/>
            <a:ext cx="4230047" cy="3809998"/>
          </a:xfrm>
          <a:custGeom>
            <a:avLst/>
            <a:gdLst>
              <a:gd name="connsiteX0" fmla="*/ 2183095 w 4230047"/>
              <a:gd name="connsiteY0" fmla="*/ 18 h 3809998"/>
              <a:gd name="connsiteX1" fmla="*/ 3425027 w 4230047"/>
              <a:gd name="connsiteY1" fmla="*/ 1440808 h 3809998"/>
              <a:gd name="connsiteX2" fmla="*/ 3480109 w 4230047"/>
              <a:gd name="connsiteY2" fmla="*/ 1517586 h 3809998"/>
              <a:gd name="connsiteX3" fmla="*/ 4221130 w 4230047"/>
              <a:gd name="connsiteY3" fmla="*/ 2801399 h 3809998"/>
              <a:gd name="connsiteX4" fmla="*/ 4230047 w 4230047"/>
              <a:gd name="connsiteY4" fmla="*/ 2899961 h 3809998"/>
              <a:gd name="connsiteX5" fmla="*/ 4230047 w 4230047"/>
              <a:gd name="connsiteY5" fmla="*/ 3224568 h 3809998"/>
              <a:gd name="connsiteX6" fmla="*/ 4220577 w 4230047"/>
              <a:gd name="connsiteY6" fmla="*/ 3329167 h 3809998"/>
              <a:gd name="connsiteX7" fmla="*/ 4108028 w 4230047"/>
              <a:gd name="connsiteY7" fmla="*/ 3749750 h 3809998"/>
              <a:gd name="connsiteX8" fmla="*/ 4077743 w 4230047"/>
              <a:gd name="connsiteY8" fmla="*/ 3809998 h 3809998"/>
              <a:gd name="connsiteX9" fmla="*/ 892220 w 4230047"/>
              <a:gd name="connsiteY9" fmla="*/ 3809998 h 3809998"/>
              <a:gd name="connsiteX10" fmla="*/ 840654 w 4230047"/>
              <a:gd name="connsiteY10" fmla="*/ 3790763 h 3809998"/>
              <a:gd name="connsiteX11" fmla="*/ 5750 w 4230047"/>
              <a:gd name="connsiteY11" fmla="*/ 2913921 h 3809998"/>
              <a:gd name="connsiteX12" fmla="*/ 819614 w 4230047"/>
              <a:gd name="connsiteY12" fmla="*/ 1008105 h 3809998"/>
              <a:gd name="connsiteX13" fmla="*/ 2183095 w 4230047"/>
              <a:gd name="connsiteY13" fmla="*/ 18 h 380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30047" h="3809998">
                <a:moveTo>
                  <a:pt x="2183095" y="18"/>
                </a:moveTo>
                <a:cubicBezTo>
                  <a:pt x="2652021" y="-4644"/>
                  <a:pt x="3095337" y="947177"/>
                  <a:pt x="3425027" y="1440808"/>
                </a:cubicBezTo>
                <a:cubicBezTo>
                  <a:pt x="3436611" y="1458213"/>
                  <a:pt x="3455517" y="1484325"/>
                  <a:pt x="3480109" y="1517586"/>
                </a:cubicBezTo>
                <a:cubicBezTo>
                  <a:pt x="3749371" y="1882737"/>
                  <a:pt x="4144039" y="2208821"/>
                  <a:pt x="4221130" y="2801399"/>
                </a:cubicBezTo>
                <a:lnTo>
                  <a:pt x="4230047" y="2899961"/>
                </a:lnTo>
                <a:lnTo>
                  <a:pt x="4230047" y="3224568"/>
                </a:lnTo>
                <a:lnTo>
                  <a:pt x="4220577" y="3329167"/>
                </a:lnTo>
                <a:cubicBezTo>
                  <a:pt x="4200561" y="3491518"/>
                  <a:pt x="4161725" y="3630719"/>
                  <a:pt x="4108028" y="3749750"/>
                </a:cubicBezTo>
                <a:lnTo>
                  <a:pt x="4077743" y="3809998"/>
                </a:lnTo>
                <a:lnTo>
                  <a:pt x="892220" y="3809998"/>
                </a:lnTo>
                <a:lnTo>
                  <a:pt x="840654" y="3790763"/>
                </a:lnTo>
                <a:cubicBezTo>
                  <a:pt x="487979" y="3656637"/>
                  <a:pt x="58498" y="3454097"/>
                  <a:pt x="5750" y="2913921"/>
                </a:cubicBezTo>
                <a:cubicBezTo>
                  <a:pt x="-64577" y="2192439"/>
                  <a:pt x="527932" y="1403503"/>
                  <a:pt x="819614" y="1008105"/>
                </a:cubicBezTo>
                <a:cubicBezTo>
                  <a:pt x="1190771" y="504837"/>
                  <a:pt x="1667013" y="5308"/>
                  <a:pt x="2183095" y="18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1066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3D2C5742-73C7-4BB8-A3EC-3EB758A11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7"/>
            <a:ext cx="5334000" cy="1524000"/>
          </a:xfrm>
        </p:spPr>
        <p:txBody>
          <a:bodyPr rtlCol="0">
            <a:normAutofit/>
          </a:bodyPr>
          <a:lstStyle/>
          <a:p>
            <a:pPr rtl="0"/>
            <a:r>
              <a:rPr lang="pt-BR" sz="3200"/>
              <a:t>Clique para editar o título Mestre</a:t>
            </a:r>
            <a:endParaRPr lang="pt-BR" sz="3200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D31BD5D5-F76D-4DB4-A86B-AA4CA5CD35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07467" y="0"/>
            <a:ext cx="5820494" cy="2302951"/>
          </a:xfrm>
          <a:custGeom>
            <a:avLst/>
            <a:gdLst>
              <a:gd name="connsiteX0" fmla="*/ 331087 w 5820494"/>
              <a:gd name="connsiteY0" fmla="*/ 0 h 2302951"/>
              <a:gd name="connsiteX1" fmla="*/ 5820494 w 5820494"/>
              <a:gd name="connsiteY1" fmla="*/ 0 h 2302951"/>
              <a:gd name="connsiteX2" fmla="*/ 5709900 w 5820494"/>
              <a:gd name="connsiteY2" fmla="*/ 213766 h 2302951"/>
              <a:gd name="connsiteX3" fmla="*/ 4932484 w 5820494"/>
              <a:gd name="connsiteY3" fmla="*/ 1340037 h 2302951"/>
              <a:gd name="connsiteX4" fmla="*/ 3361811 w 5820494"/>
              <a:gd name="connsiteY4" fmla="*/ 2268288 h 2302951"/>
              <a:gd name="connsiteX5" fmla="*/ 286590 w 5820494"/>
              <a:gd name="connsiteY5" fmla="*/ 1322722 h 2302951"/>
              <a:gd name="connsiteX6" fmla="*/ 251826 w 5820494"/>
              <a:gd name="connsiteY6" fmla="*/ 87954 h 230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0494" h="2302951">
                <a:moveTo>
                  <a:pt x="331087" y="0"/>
                </a:moveTo>
                <a:lnTo>
                  <a:pt x="5820494" y="0"/>
                </a:lnTo>
                <a:lnTo>
                  <a:pt x="5709900" y="213766"/>
                </a:lnTo>
                <a:cubicBezTo>
                  <a:pt x="5432869" y="711271"/>
                  <a:pt x="5095500" y="1152643"/>
                  <a:pt x="4932484" y="1340037"/>
                </a:cubicBezTo>
                <a:cubicBezTo>
                  <a:pt x="4535940" y="1795562"/>
                  <a:pt x="3997053" y="2167493"/>
                  <a:pt x="3361811" y="2268288"/>
                </a:cubicBezTo>
                <a:cubicBezTo>
                  <a:pt x="2395334" y="2421964"/>
                  <a:pt x="953447" y="2057186"/>
                  <a:pt x="286590" y="1322722"/>
                </a:cubicBezTo>
                <a:cubicBezTo>
                  <a:pt x="-136161" y="857205"/>
                  <a:pt x="-42091" y="443733"/>
                  <a:pt x="251826" y="87954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BDE11C6-AF87-4968-A76C-01F97038A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47999"/>
            <a:ext cx="5334000" cy="3047999"/>
          </a:xfrm>
        </p:spPr>
        <p:txBody>
          <a:bodyPr rtlCol="0">
            <a:normAutofit/>
          </a:bodyPr>
          <a:lstStyle/>
          <a:p>
            <a:pPr marL="0" lvl="0" indent="0" rtl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53546A48-F275-42D1-A2AB-BA54F9390C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16382" y="3048002"/>
            <a:ext cx="4176866" cy="3809998"/>
          </a:xfrm>
          <a:custGeom>
            <a:avLst/>
            <a:gdLst>
              <a:gd name="connsiteX0" fmla="*/ 2183095 w 4176866"/>
              <a:gd name="connsiteY0" fmla="*/ 18 h 3809998"/>
              <a:gd name="connsiteX1" fmla="*/ 3425027 w 4176866"/>
              <a:gd name="connsiteY1" fmla="*/ 1440807 h 3809998"/>
              <a:gd name="connsiteX2" fmla="*/ 3480109 w 4176866"/>
              <a:gd name="connsiteY2" fmla="*/ 1517585 h 3809998"/>
              <a:gd name="connsiteX3" fmla="*/ 4110688 w 4176866"/>
              <a:gd name="connsiteY3" fmla="*/ 2402159 h 3809998"/>
              <a:gd name="connsiteX4" fmla="*/ 4176866 w 4176866"/>
              <a:gd name="connsiteY4" fmla="*/ 2587346 h 3809998"/>
              <a:gd name="connsiteX5" fmla="*/ 4176866 w 4176866"/>
              <a:gd name="connsiteY5" fmla="*/ 3809998 h 3809998"/>
              <a:gd name="connsiteX6" fmla="*/ 4077743 w 4176866"/>
              <a:gd name="connsiteY6" fmla="*/ 3809998 h 3809998"/>
              <a:gd name="connsiteX7" fmla="*/ 892220 w 4176866"/>
              <a:gd name="connsiteY7" fmla="*/ 3809998 h 3809998"/>
              <a:gd name="connsiteX8" fmla="*/ 840654 w 4176866"/>
              <a:gd name="connsiteY8" fmla="*/ 3790763 h 3809998"/>
              <a:gd name="connsiteX9" fmla="*/ 5750 w 4176866"/>
              <a:gd name="connsiteY9" fmla="*/ 2913921 h 3809998"/>
              <a:gd name="connsiteX10" fmla="*/ 819614 w 4176866"/>
              <a:gd name="connsiteY10" fmla="*/ 1008105 h 3809998"/>
              <a:gd name="connsiteX11" fmla="*/ 2183095 w 4176866"/>
              <a:gd name="connsiteY11" fmla="*/ 18 h 380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76866" h="3809998">
                <a:moveTo>
                  <a:pt x="2183095" y="18"/>
                </a:moveTo>
                <a:cubicBezTo>
                  <a:pt x="2652021" y="-4644"/>
                  <a:pt x="3095337" y="947177"/>
                  <a:pt x="3425027" y="1440807"/>
                </a:cubicBezTo>
                <a:cubicBezTo>
                  <a:pt x="3436611" y="1458213"/>
                  <a:pt x="3455517" y="1484324"/>
                  <a:pt x="3480109" y="1517585"/>
                </a:cubicBezTo>
                <a:cubicBezTo>
                  <a:pt x="3682056" y="1791449"/>
                  <a:pt x="3954543" y="2043338"/>
                  <a:pt x="4110688" y="2402159"/>
                </a:cubicBezTo>
                <a:lnTo>
                  <a:pt x="4176866" y="2587346"/>
                </a:lnTo>
                <a:lnTo>
                  <a:pt x="4176866" y="3809998"/>
                </a:lnTo>
                <a:lnTo>
                  <a:pt x="4077743" y="3809998"/>
                </a:lnTo>
                <a:lnTo>
                  <a:pt x="892220" y="3809998"/>
                </a:lnTo>
                <a:lnTo>
                  <a:pt x="840654" y="3790763"/>
                </a:lnTo>
                <a:cubicBezTo>
                  <a:pt x="487978" y="3656636"/>
                  <a:pt x="58498" y="3454097"/>
                  <a:pt x="5750" y="2913921"/>
                </a:cubicBezTo>
                <a:cubicBezTo>
                  <a:pt x="-64577" y="2192439"/>
                  <a:pt x="527932" y="1403503"/>
                  <a:pt x="819614" y="1008105"/>
                </a:cubicBezTo>
                <a:cubicBezTo>
                  <a:pt x="1190771" y="504837"/>
                  <a:pt x="1667013" y="5308"/>
                  <a:pt x="2183095" y="18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082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6">
            <a:extLst>
              <a:ext uri="{FF2B5EF4-FFF2-40B4-BE49-F238E27FC236}">
                <a16:creationId xmlns:a16="http://schemas.microsoft.com/office/drawing/2014/main" id="{1FAA1E16-84B5-4131-9CE1-7C6D43D1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3990"/>
            <a:ext cx="4572000" cy="1524010"/>
          </a:xfrm>
        </p:spPr>
        <p:txBody>
          <a:bodyPr rtlCol="0" anchor="t" anchorCtr="0">
            <a:normAutofit/>
          </a:bodyPr>
          <a:lstStyle/>
          <a:p>
            <a:pPr rtl="0"/>
            <a:r>
              <a:rPr lang="pt-BR" sz="3200"/>
              <a:t>Clique para editar o título Mestre</a:t>
            </a:r>
            <a:endParaRPr lang="pt-BR" sz="320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35ED8B7F-F797-40AD-8F10-7B52ECFAC8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762007"/>
            <a:ext cx="5948797" cy="6095979"/>
          </a:xfrm>
          <a:custGeom>
            <a:avLst/>
            <a:gdLst>
              <a:gd name="connsiteX0" fmla="*/ 1573824 w 5948797"/>
              <a:gd name="connsiteY0" fmla="*/ 765 h 6095979"/>
              <a:gd name="connsiteX1" fmla="*/ 2734655 w 5948797"/>
              <a:gd name="connsiteY1" fmla="*/ 238687 h 6095979"/>
              <a:gd name="connsiteX2" fmla="*/ 5668308 w 5948797"/>
              <a:gd name="connsiteY2" fmla="*/ 3639516 h 6095979"/>
              <a:gd name="connsiteX3" fmla="*/ 5937014 w 5948797"/>
              <a:gd name="connsiteY3" fmla="*/ 5865869 h 6095979"/>
              <a:gd name="connsiteX4" fmla="*/ 5948797 w 5948797"/>
              <a:gd name="connsiteY4" fmla="*/ 6095979 h 6095979"/>
              <a:gd name="connsiteX5" fmla="*/ 0 w 5948797"/>
              <a:gd name="connsiteY5" fmla="*/ 6095979 h 6095979"/>
              <a:gd name="connsiteX6" fmla="*/ 0 w 5948797"/>
              <a:gd name="connsiteY6" fmla="*/ 1621650 h 6095979"/>
              <a:gd name="connsiteX7" fmla="*/ 36302 w 5948797"/>
              <a:gd name="connsiteY7" fmla="*/ 1518814 h 6095979"/>
              <a:gd name="connsiteX8" fmla="*/ 287883 w 5948797"/>
              <a:gd name="connsiteY8" fmla="*/ 956872 h 6095979"/>
              <a:gd name="connsiteX9" fmla="*/ 1573824 w 5948797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797" h="6095979">
                <a:moveTo>
                  <a:pt x="1573824" y="765"/>
                </a:moveTo>
                <a:cubicBezTo>
                  <a:pt x="1940182" y="-10734"/>
                  <a:pt x="2329337" y="109280"/>
                  <a:pt x="2734655" y="238687"/>
                </a:cubicBezTo>
                <a:cubicBezTo>
                  <a:pt x="4118236" y="680647"/>
                  <a:pt x="5296689" y="1302752"/>
                  <a:pt x="5668308" y="3639516"/>
                </a:cubicBezTo>
                <a:cubicBezTo>
                  <a:pt x="5788290" y="4393559"/>
                  <a:pt x="5890538" y="5142244"/>
                  <a:pt x="5937014" y="5865869"/>
                </a:cubicBezTo>
                <a:lnTo>
                  <a:pt x="5948797" y="6095979"/>
                </a:lnTo>
                <a:lnTo>
                  <a:pt x="0" y="6095979"/>
                </a:lnTo>
                <a:lnTo>
                  <a:pt x="0" y="1621650"/>
                </a:lnTo>
                <a:lnTo>
                  <a:pt x="36302" y="1518814"/>
                </a:lnTo>
                <a:cubicBezTo>
                  <a:pt x="109797" y="1321982"/>
                  <a:pt x="192747" y="1133640"/>
                  <a:pt x="287883" y="956872"/>
                </a:cubicBezTo>
                <a:cubicBezTo>
                  <a:pt x="669445" y="247734"/>
                  <a:pt x="1102792" y="15549"/>
                  <a:pt x="1573824" y="765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7" name="Espaço Reservado para Conteúdo 7">
            <a:extLst>
              <a:ext uri="{FF2B5EF4-FFF2-40B4-BE49-F238E27FC236}">
                <a16:creationId xmlns:a16="http://schemas.microsoft.com/office/drawing/2014/main" id="{3BF507F0-BF7D-45F6-B6FD-A124B9BAB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1" y="3048000"/>
            <a:ext cx="4572000" cy="3048001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rtl="0">
              <a:buNone/>
            </a:pPr>
            <a:r>
              <a:rPr lang="pt-BR" sz="2400"/>
              <a:t>Clique para editar os estilos de texto Mestres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F7884FE9-B11F-40BA-879F-2988D7F36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75540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512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7CE569E-9B7C-4CB9-AB80-C0841F922C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158033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200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7CE569E-9B7C-4CB9-AB80-C0841F922C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019546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7CE569E-9B7C-4CB9-AB80-C0841F922C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885767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727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7CE569E-9B7C-4CB9-AB80-C0841F922C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28031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697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7CE569E-9B7C-4CB9-AB80-C0841F922C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822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7CE569E-9B7C-4CB9-AB80-C0841F922C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936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7" r:id="rId15"/>
    <p:sldLayoutId id="2147483738" r:id="rId16"/>
    <p:sldLayoutId id="214748366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Espaço Reservado para Imagem 51" descr="Grãos de Café">
            <a:extLst>
              <a:ext uri="{FF2B5EF4-FFF2-40B4-BE49-F238E27FC236}">
                <a16:creationId xmlns:a16="http://schemas.microsoft.com/office/drawing/2014/main" id="{C388A144-7F73-4841-9C0E-A3A1C8B66D9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/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514543A8-30F8-48A3-9966-2C87455FC5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Coffee Health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35C136-EA41-2A47-4794-283483CD6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083" y="4186107"/>
            <a:ext cx="6130391" cy="2223084"/>
          </a:xfrm>
        </p:spPr>
        <p:txBody>
          <a:bodyPr>
            <a:noAutofit/>
          </a:bodyPr>
          <a:lstStyle/>
          <a:p>
            <a:pPr rtl="0"/>
            <a:r>
              <a:rPr lang="pt-BR" sz="1400" b="0" i="0" dirty="0">
                <a:effectLst/>
                <a:latin typeface="Whitney"/>
              </a:rPr>
              <a:t>Amanda Vieira de Souza</a:t>
            </a:r>
          </a:p>
          <a:p>
            <a:pPr rtl="0"/>
            <a:r>
              <a:rPr lang="pt-BR" sz="1400" b="0" i="0" dirty="0">
                <a:effectLst/>
                <a:latin typeface="Whitney"/>
              </a:rPr>
              <a:t>Diego Marques Vieira </a:t>
            </a:r>
          </a:p>
          <a:p>
            <a:pPr rtl="0"/>
            <a:r>
              <a:rPr lang="pt-BR" sz="1400" b="0" i="0" dirty="0">
                <a:effectLst/>
                <a:latin typeface="Whitney"/>
              </a:rPr>
              <a:t>Estela Gregori Polverine </a:t>
            </a:r>
          </a:p>
          <a:p>
            <a:pPr rtl="0"/>
            <a:r>
              <a:rPr lang="pt-BR" sz="1400" b="0" i="0" dirty="0">
                <a:effectLst/>
                <a:latin typeface="Whitney"/>
              </a:rPr>
              <a:t>Igor Gabriel Lemos Mendes </a:t>
            </a:r>
          </a:p>
          <a:p>
            <a:pPr rtl="0"/>
            <a:r>
              <a:rPr lang="pt-BR" sz="1400" b="0" i="0" dirty="0">
                <a:effectLst/>
                <a:latin typeface="Whitney"/>
              </a:rPr>
              <a:t>Lucas Alves Bonfim da Silva </a:t>
            </a:r>
          </a:p>
          <a:p>
            <a:pPr rtl="0"/>
            <a:r>
              <a:rPr lang="pt-BR" sz="1400" b="0" i="0" dirty="0">
                <a:effectLst/>
                <a:latin typeface="Whitney"/>
              </a:rPr>
              <a:t>Matheus de Lima Lessa</a:t>
            </a:r>
          </a:p>
          <a:p>
            <a:pPr rtl="0"/>
            <a:r>
              <a:rPr lang="pt-BR" sz="1400" dirty="0">
                <a:latin typeface="Whitney"/>
              </a:rPr>
              <a:t>Victor Augusto Moraes Pereira</a:t>
            </a:r>
            <a:endParaRPr lang="pt-BR" sz="1400" dirty="0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DE0ACD1F-5E64-47CD-BF6C-FED863721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808338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32" descr="Grãos de Café">
            <a:extLst>
              <a:ext uri="{FF2B5EF4-FFF2-40B4-BE49-F238E27FC236}">
                <a16:creationId xmlns:a16="http://schemas.microsoft.com/office/drawing/2014/main" id="{88D91209-CE6D-6DEE-70FD-560EB92A98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" b="183"/>
          <a:stretch/>
        </p:blipFill>
        <p:spPr>
          <a:xfrm>
            <a:off x="9889048" y="718418"/>
            <a:ext cx="2302952" cy="5820494"/>
          </a:xfrm>
          <a:custGeom>
            <a:avLst/>
            <a:gdLst>
              <a:gd name="connsiteX0" fmla="*/ 2302952 w 2302952"/>
              <a:gd name="connsiteY0" fmla="*/ 0 h 5820494"/>
              <a:gd name="connsiteX1" fmla="*/ 2302951 w 2302952"/>
              <a:gd name="connsiteY1" fmla="*/ 5489408 h 5820494"/>
              <a:gd name="connsiteX2" fmla="*/ 2214998 w 2302952"/>
              <a:gd name="connsiteY2" fmla="*/ 5568668 h 5820494"/>
              <a:gd name="connsiteX3" fmla="*/ 980229 w 2302952"/>
              <a:gd name="connsiteY3" fmla="*/ 5533905 h 5820494"/>
              <a:gd name="connsiteX4" fmla="*/ 34664 w 2302952"/>
              <a:gd name="connsiteY4" fmla="*/ 2458684 h 5820494"/>
              <a:gd name="connsiteX5" fmla="*/ 962915 w 2302952"/>
              <a:gd name="connsiteY5" fmla="*/ 888011 h 5820494"/>
              <a:gd name="connsiteX6" fmla="*/ 2089185 w 2302952"/>
              <a:gd name="connsiteY6" fmla="*/ 110594 h 582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2952" h="5820494">
                <a:moveTo>
                  <a:pt x="2302952" y="0"/>
                </a:moveTo>
                <a:lnTo>
                  <a:pt x="2302951" y="5489408"/>
                </a:lnTo>
                <a:lnTo>
                  <a:pt x="2214998" y="5568668"/>
                </a:lnTo>
                <a:cubicBezTo>
                  <a:pt x="1859218" y="5862586"/>
                  <a:pt x="1445746" y="5956656"/>
                  <a:pt x="980229" y="5533905"/>
                </a:cubicBezTo>
                <a:cubicBezTo>
                  <a:pt x="245766" y="4867048"/>
                  <a:pt x="-119012" y="3425160"/>
                  <a:pt x="34664" y="2458684"/>
                </a:cubicBezTo>
                <a:cubicBezTo>
                  <a:pt x="135459" y="1823441"/>
                  <a:pt x="507389" y="1284554"/>
                  <a:pt x="962915" y="888011"/>
                </a:cubicBezTo>
                <a:cubicBezTo>
                  <a:pt x="1150308" y="724995"/>
                  <a:pt x="1591681" y="387625"/>
                  <a:pt x="2089185" y="110594"/>
                </a:cubicBezTo>
                <a:close/>
              </a:path>
            </a:pathLst>
          </a:custGeom>
        </p:spPr>
      </p:pic>
      <p:sp>
        <p:nvSpPr>
          <p:cNvPr id="9" name="Título 10">
            <a:extLst>
              <a:ext uri="{FF2B5EF4-FFF2-40B4-BE49-F238E27FC236}">
                <a16:creationId xmlns:a16="http://schemas.microsoft.com/office/drawing/2014/main" id="{2CF18216-C230-6083-3B26-446158CD5BFD}"/>
              </a:ext>
            </a:extLst>
          </p:cNvPr>
          <p:cNvSpPr txBox="1">
            <a:spLocks/>
          </p:cNvSpPr>
          <p:nvPr/>
        </p:nvSpPr>
        <p:spPr>
          <a:xfrm>
            <a:off x="604706" y="3190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Banco de dados – Script das tabelas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7FCE05-C06D-463C-0878-7D1F2C8E8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1644651"/>
            <a:ext cx="8634412" cy="449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48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04ABDAF7-BFCA-4B52-805A-736887EB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24" y="438120"/>
            <a:ext cx="10515600" cy="1325563"/>
          </a:xfrm>
        </p:spPr>
        <p:txBody>
          <a:bodyPr rtlCol="0"/>
          <a:lstStyle/>
          <a:p>
            <a:pPr marL="0" indent="0">
              <a:buNone/>
            </a:pPr>
            <a:r>
              <a:rPr lang="pt-BR" sz="4400" dirty="0"/>
              <a:t>Arduino – Sistema de ligação dos sensores</a:t>
            </a:r>
          </a:p>
        </p:txBody>
      </p:sp>
      <p:pic>
        <p:nvPicPr>
          <p:cNvPr id="8" name="Espaço Reservado para Imagem 32" descr="Grãos de Café">
            <a:extLst>
              <a:ext uri="{FF2B5EF4-FFF2-40B4-BE49-F238E27FC236}">
                <a16:creationId xmlns:a16="http://schemas.microsoft.com/office/drawing/2014/main" id="{88D91209-CE6D-6DEE-70FD-560EB92A98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" b="183"/>
          <a:stretch/>
        </p:blipFill>
        <p:spPr>
          <a:xfrm>
            <a:off x="9889048" y="718418"/>
            <a:ext cx="2302952" cy="5820494"/>
          </a:xfrm>
          <a:custGeom>
            <a:avLst/>
            <a:gdLst>
              <a:gd name="connsiteX0" fmla="*/ 2302952 w 2302952"/>
              <a:gd name="connsiteY0" fmla="*/ 0 h 5820494"/>
              <a:gd name="connsiteX1" fmla="*/ 2302951 w 2302952"/>
              <a:gd name="connsiteY1" fmla="*/ 5489408 h 5820494"/>
              <a:gd name="connsiteX2" fmla="*/ 2214998 w 2302952"/>
              <a:gd name="connsiteY2" fmla="*/ 5568668 h 5820494"/>
              <a:gd name="connsiteX3" fmla="*/ 980229 w 2302952"/>
              <a:gd name="connsiteY3" fmla="*/ 5533905 h 5820494"/>
              <a:gd name="connsiteX4" fmla="*/ 34664 w 2302952"/>
              <a:gd name="connsiteY4" fmla="*/ 2458684 h 5820494"/>
              <a:gd name="connsiteX5" fmla="*/ 962915 w 2302952"/>
              <a:gd name="connsiteY5" fmla="*/ 888011 h 5820494"/>
              <a:gd name="connsiteX6" fmla="*/ 2089185 w 2302952"/>
              <a:gd name="connsiteY6" fmla="*/ 110594 h 582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2952" h="5820494">
                <a:moveTo>
                  <a:pt x="2302952" y="0"/>
                </a:moveTo>
                <a:lnTo>
                  <a:pt x="2302951" y="5489408"/>
                </a:lnTo>
                <a:lnTo>
                  <a:pt x="2214998" y="5568668"/>
                </a:lnTo>
                <a:cubicBezTo>
                  <a:pt x="1859218" y="5862586"/>
                  <a:pt x="1445746" y="5956656"/>
                  <a:pt x="980229" y="5533905"/>
                </a:cubicBezTo>
                <a:cubicBezTo>
                  <a:pt x="245766" y="4867048"/>
                  <a:pt x="-119012" y="3425160"/>
                  <a:pt x="34664" y="2458684"/>
                </a:cubicBezTo>
                <a:cubicBezTo>
                  <a:pt x="135459" y="1823441"/>
                  <a:pt x="507389" y="1284554"/>
                  <a:pt x="962915" y="888011"/>
                </a:cubicBezTo>
                <a:cubicBezTo>
                  <a:pt x="1150308" y="724995"/>
                  <a:pt x="1591681" y="387625"/>
                  <a:pt x="2089185" y="110594"/>
                </a:cubicBezTo>
                <a:close/>
              </a:path>
            </a:pathLst>
          </a:cu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7B4C8D2-406B-EFEB-3E60-60E98B70D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679" y="2774800"/>
            <a:ext cx="4205047" cy="220581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AE049A5-A8A2-6321-2161-16057988A6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04" t="15264" r="1148" b="19905"/>
          <a:stretch/>
        </p:blipFill>
        <p:spPr>
          <a:xfrm>
            <a:off x="193721" y="2834134"/>
            <a:ext cx="5519958" cy="2087148"/>
          </a:xfrm>
          <a:prstGeom prst="rect">
            <a:avLst/>
          </a:prstGeom>
        </p:spPr>
      </p:pic>
      <p:sp>
        <p:nvSpPr>
          <p:cNvPr id="10" name="Espaço Reservado para Texto 12">
            <a:extLst>
              <a:ext uri="{FF2B5EF4-FFF2-40B4-BE49-F238E27FC236}">
                <a16:creationId xmlns:a16="http://schemas.microsoft.com/office/drawing/2014/main" id="{BA243B6A-C0D7-30FB-C1D5-34B7274AE63C}"/>
              </a:ext>
            </a:extLst>
          </p:cNvPr>
          <p:cNvSpPr txBox="1">
            <a:spLocks/>
          </p:cNvSpPr>
          <p:nvPr/>
        </p:nvSpPr>
        <p:spPr>
          <a:xfrm>
            <a:off x="5747319" y="2354157"/>
            <a:ext cx="2299136" cy="60288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DHT11</a:t>
            </a:r>
          </a:p>
        </p:txBody>
      </p:sp>
      <p:sp>
        <p:nvSpPr>
          <p:cNvPr id="12" name="Espaço Reservado para Texto 12">
            <a:extLst>
              <a:ext uri="{FF2B5EF4-FFF2-40B4-BE49-F238E27FC236}">
                <a16:creationId xmlns:a16="http://schemas.microsoft.com/office/drawing/2014/main" id="{BF83C1F1-7D41-1442-9C80-7B1109D46094}"/>
              </a:ext>
            </a:extLst>
          </p:cNvPr>
          <p:cNvSpPr txBox="1">
            <a:spLocks/>
          </p:cNvSpPr>
          <p:nvPr/>
        </p:nvSpPr>
        <p:spPr>
          <a:xfrm>
            <a:off x="1279483" y="2354157"/>
            <a:ext cx="2299136" cy="60288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LM35</a:t>
            </a:r>
          </a:p>
        </p:txBody>
      </p:sp>
    </p:spTree>
    <p:extLst>
      <p:ext uri="{BB962C8B-B14F-4D97-AF65-F5344CB8AC3E}">
        <p14:creationId xmlns:p14="http://schemas.microsoft.com/office/powerpoint/2010/main" val="2082482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04ABDAF7-BFCA-4B52-805A-736887EB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78" y="421342"/>
            <a:ext cx="10515600" cy="1325563"/>
          </a:xfrm>
        </p:spPr>
        <p:txBody>
          <a:bodyPr rtlCol="0"/>
          <a:lstStyle/>
          <a:p>
            <a:pPr marL="0" indent="0">
              <a:buNone/>
            </a:pPr>
            <a:r>
              <a:rPr lang="pt-BR" sz="4400" dirty="0"/>
              <a:t>Arduino – Script para os sensores</a:t>
            </a:r>
          </a:p>
        </p:txBody>
      </p:sp>
      <p:sp>
        <p:nvSpPr>
          <p:cNvPr id="5" name="Espaço Reservado para Texto 12">
            <a:extLst>
              <a:ext uri="{FF2B5EF4-FFF2-40B4-BE49-F238E27FC236}">
                <a16:creationId xmlns:a16="http://schemas.microsoft.com/office/drawing/2014/main" id="{8A626C39-F1B4-37FC-B052-C6FCC8F30B32}"/>
              </a:ext>
            </a:extLst>
          </p:cNvPr>
          <p:cNvSpPr txBox="1">
            <a:spLocks/>
          </p:cNvSpPr>
          <p:nvPr/>
        </p:nvSpPr>
        <p:spPr>
          <a:xfrm>
            <a:off x="290033" y="1850818"/>
            <a:ext cx="2299136" cy="60288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LM35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6E05EC9-1A6B-C0E2-A3A8-9B2337EE2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90" y="2223005"/>
            <a:ext cx="4024095" cy="4131094"/>
          </a:xfrm>
          <a:prstGeom prst="rect">
            <a:avLst/>
          </a:prstGeom>
        </p:spPr>
      </p:pic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30F78166-6B86-ECE6-81B4-00AE313FEBEF}"/>
              </a:ext>
            </a:extLst>
          </p:cNvPr>
          <p:cNvSpPr txBox="1">
            <a:spLocks/>
          </p:cNvSpPr>
          <p:nvPr/>
        </p:nvSpPr>
        <p:spPr>
          <a:xfrm>
            <a:off x="4829550" y="1850817"/>
            <a:ext cx="2299136" cy="60288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DHT11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B21D91B-6EAC-6C6D-8FFD-E5F61EBC2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432" y="2225256"/>
            <a:ext cx="3145678" cy="4283886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3C1B402-D332-3E77-44F1-B1F0D58DB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703" y="2223005"/>
            <a:ext cx="3154158" cy="428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93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04ABDAF7-BFCA-4B52-805A-736887EB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78" y="421342"/>
            <a:ext cx="10515600" cy="1325563"/>
          </a:xfrm>
        </p:spPr>
        <p:txBody>
          <a:bodyPr rtlCol="0"/>
          <a:lstStyle/>
          <a:p>
            <a:pPr marL="0" indent="0">
              <a:buNone/>
            </a:pPr>
            <a:r>
              <a:rPr lang="pt-BR" sz="4400" dirty="0"/>
              <a:t>Calculadora Financeira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F3E5BA8-5626-8084-1A97-D12FAC505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58" y="1855962"/>
            <a:ext cx="54197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6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04ABDAF7-BFCA-4B52-805A-736887EB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78" y="421342"/>
            <a:ext cx="10515600" cy="1325563"/>
          </a:xfrm>
        </p:spPr>
        <p:txBody>
          <a:bodyPr rtlCol="0"/>
          <a:lstStyle/>
          <a:p>
            <a:pPr marL="0" indent="0">
              <a:buNone/>
            </a:pPr>
            <a:r>
              <a:rPr lang="pt-BR" sz="4400" dirty="0"/>
              <a:t>Calculadora Financeira – Script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B7239F2-78BC-1005-32EC-6396C3281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49" y="1968343"/>
            <a:ext cx="5546095" cy="399510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4890B22-CB66-6BC0-1C28-49424F4A1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292" y="1968343"/>
            <a:ext cx="5546095" cy="152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05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04ABDAF7-BFCA-4B52-805A-736887EB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628" y="164167"/>
            <a:ext cx="10515600" cy="1325563"/>
          </a:xfrm>
        </p:spPr>
        <p:txBody>
          <a:bodyPr rtlCol="0"/>
          <a:lstStyle/>
          <a:p>
            <a:pPr marL="0" indent="0">
              <a:buNone/>
            </a:pPr>
            <a:r>
              <a:rPr lang="pt-BR" sz="4400" dirty="0"/>
              <a:t>Protótipo do nosso site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9675DF-7968-55A5-52B5-4443FA7B63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"/>
          <a:stretch/>
        </p:blipFill>
        <p:spPr>
          <a:xfrm>
            <a:off x="294138" y="1525045"/>
            <a:ext cx="5878062" cy="380790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B9CC1F9-D44D-4A2D-E638-6A0F10CF5A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5"/>
          <a:stretch/>
        </p:blipFill>
        <p:spPr>
          <a:xfrm>
            <a:off x="6429374" y="1525045"/>
            <a:ext cx="5258937" cy="484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41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7124D3B-1715-4E5A-BB52-98DE8D55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800" y="2564225"/>
            <a:ext cx="4572000" cy="1524010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Obrigado, agradeço a atenção de todos!</a:t>
            </a:r>
          </a:p>
        </p:txBody>
      </p:sp>
      <p:pic>
        <p:nvPicPr>
          <p:cNvPr id="9" name="Espaço Reservado para Imagem 8" descr="Café em uma mesa de madeira com água ">
            <a:extLst>
              <a:ext uri="{FF2B5EF4-FFF2-40B4-BE49-F238E27FC236}">
                <a16:creationId xmlns:a16="http://schemas.microsoft.com/office/drawing/2014/main" id="{A6793210-E409-4229-B0C0-76710EC7F3B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" b="40"/>
          <a:stretch/>
        </p:blipFill>
        <p:spPr/>
      </p:pic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BE4F2156-6613-4004-9B59-5568A455A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46216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BF2EF1B-CCB2-40E8-AB44-5AFEA615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7249"/>
            <a:ext cx="5334000" cy="1524000"/>
          </a:xfrm>
        </p:spPr>
        <p:txBody>
          <a:bodyPr rtlCol="0"/>
          <a:lstStyle/>
          <a:p>
            <a:pPr rtl="0"/>
            <a:r>
              <a:rPr lang="pt-BR" dirty="0"/>
              <a:t>Sumario</a:t>
            </a:r>
          </a:p>
        </p:txBody>
      </p:sp>
      <p:pic>
        <p:nvPicPr>
          <p:cNvPr id="9" name="Espaço Reservado para Imagem 8" descr="Máquina de café no trabalho">
            <a:extLst>
              <a:ext uri="{FF2B5EF4-FFF2-40B4-BE49-F238E27FC236}">
                <a16:creationId xmlns:a16="http://schemas.microsoft.com/office/drawing/2014/main" id="{E34F2790-963F-4737-9DB8-67C3899EF6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" b="16"/>
          <a:stretch/>
        </p:blipFill>
        <p:spPr/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585A4C3-EB2E-41D1-8420-7251814A8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95400"/>
            <a:ext cx="5334000" cy="5067300"/>
          </a:xfrm>
        </p:spPr>
        <p:txBody>
          <a:bodyPr rtlCol="0"/>
          <a:lstStyle/>
          <a:p>
            <a:r>
              <a:rPr lang="pt-BR" dirty="0"/>
              <a:t>Objetivo</a:t>
            </a:r>
          </a:p>
          <a:p>
            <a:pPr rtl="0"/>
            <a:r>
              <a:rPr lang="pt-BR" dirty="0"/>
              <a:t>Contexto</a:t>
            </a:r>
          </a:p>
          <a:p>
            <a:pPr rtl="0"/>
            <a:r>
              <a:rPr lang="pt-BR" dirty="0"/>
              <a:t>Justificativa</a:t>
            </a:r>
          </a:p>
          <a:p>
            <a:pPr rtl="0"/>
            <a:r>
              <a:rPr lang="pt-BR" dirty="0"/>
              <a:t>Principais Requisitos</a:t>
            </a:r>
          </a:p>
          <a:p>
            <a:pPr rtl="0"/>
            <a:r>
              <a:rPr lang="pt-BR" dirty="0"/>
              <a:t>Ferramenta escolhida</a:t>
            </a:r>
          </a:p>
          <a:p>
            <a:pPr rtl="0"/>
            <a:r>
              <a:rPr lang="pt-BR" dirty="0"/>
              <a:t>Diagrama de negocio</a:t>
            </a:r>
          </a:p>
          <a:p>
            <a:pPr rtl="0"/>
            <a:r>
              <a:rPr lang="pt-BR" dirty="0"/>
              <a:t>Banco de Dados</a:t>
            </a:r>
          </a:p>
          <a:p>
            <a:pPr rtl="0"/>
            <a:r>
              <a:rPr lang="pt-BR" dirty="0"/>
              <a:t>Arduino</a:t>
            </a:r>
          </a:p>
          <a:p>
            <a:pPr rtl="0"/>
            <a:r>
              <a:rPr lang="pt-BR" dirty="0"/>
              <a:t>Calculadora Financeira</a:t>
            </a:r>
          </a:p>
          <a:p>
            <a:pPr rtl="0"/>
            <a:r>
              <a:rPr lang="pt-BR" dirty="0"/>
              <a:t>Protótipo do site </a:t>
            </a: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886CC949-024C-450A-92AD-EF1695756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665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9A76E37-1467-4F0D-927C-AEC0E284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Objetivo</a:t>
            </a:r>
          </a:p>
        </p:txBody>
      </p:sp>
      <p:pic>
        <p:nvPicPr>
          <p:cNvPr id="11" name="Espaço Reservado para Imagem 10" descr="Uma imagem contendo comida, diferente, várias, variadas">
            <a:extLst>
              <a:ext uri="{FF2B5EF4-FFF2-40B4-BE49-F238E27FC236}">
                <a16:creationId xmlns:a16="http://schemas.microsoft.com/office/drawing/2014/main" id="{AF040032-2C50-4A91-A8A9-750A9E1CA9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" b="210"/>
          <a:stretch/>
        </p:blipFill>
        <p:spPr/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43DD79B-0698-4E19-B7CA-FAB8A8A28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r>
              <a:rPr lang="pt-BR" sz="1800" kern="1000" dirty="0">
                <a:effectLst/>
                <a:latin typeface="Simplon Mono"/>
                <a:ea typeface="Calibri" panose="020F0502020204030204" pitchFamily="34" charset="0"/>
                <a:cs typeface="Times New Roman" panose="02020603050405020304" pitchFamily="18" charset="0"/>
              </a:rPr>
              <a:t>Cuidar da saúde do café por meio de controle de temperatura e umidade para que não haja problemas durante seu plantio.</a:t>
            </a:r>
          </a:p>
          <a:p>
            <a:pPr rtl="0"/>
            <a:endParaRPr lang="pt-BR" sz="2000" dirty="0"/>
          </a:p>
        </p:txBody>
      </p:sp>
      <p:pic>
        <p:nvPicPr>
          <p:cNvPr id="13" name="Espaço Reservado para Imagem 12" descr="Café em uma mesa de madeira com água ">
            <a:extLst>
              <a:ext uri="{FF2B5EF4-FFF2-40B4-BE49-F238E27FC236}">
                <a16:creationId xmlns:a16="http://schemas.microsoft.com/office/drawing/2014/main" id="{730189FF-93BC-4663-B776-E572DC6C0E4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65"/>
          <a:stretch/>
        </p:blipFill>
        <p:spPr/>
      </p:pic>
      <p:pic>
        <p:nvPicPr>
          <p:cNvPr id="15" name="Espaço Reservado para Imagem 14" descr="Um prato de comida e uma xícara de café em uma mesa">
            <a:extLst>
              <a:ext uri="{FF2B5EF4-FFF2-40B4-BE49-F238E27FC236}">
                <a16:creationId xmlns:a16="http://schemas.microsoft.com/office/drawing/2014/main" id="{DDD35196-C0A0-4FF6-885D-696DD859D7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954CFD6-7409-4287-B008-E6E9200E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7CE569E-9B7C-4CB9-AB80-C0841F922CFF}" type="slidenum">
              <a:rPr lang="pt-BR" smtClean="0"/>
              <a:pPr rtl="0"/>
              <a:t>3</a:t>
            </a:fld>
            <a:endParaRPr lang="pt-BR" dirty="0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4A837396-9198-4DFD-BAAD-EF9260C96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4885154" flipH="1">
            <a:off x="7164734" y="-2511844"/>
            <a:ext cx="3825181" cy="624345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79412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9A76E37-1467-4F0D-927C-AEC0E284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923340"/>
            <a:ext cx="4572000" cy="1524000"/>
          </a:xfrm>
        </p:spPr>
        <p:txBody>
          <a:bodyPr rtlCol="0"/>
          <a:lstStyle/>
          <a:p>
            <a:pPr rtl="0"/>
            <a:r>
              <a:rPr lang="pt-BR" dirty="0"/>
              <a:t>Contexto</a:t>
            </a:r>
          </a:p>
        </p:txBody>
      </p:sp>
      <p:pic>
        <p:nvPicPr>
          <p:cNvPr id="11" name="Espaço Reservado para Imagem 10" descr="Uma imagem contendo comida, diferente, várias, variadas">
            <a:extLst>
              <a:ext uri="{FF2B5EF4-FFF2-40B4-BE49-F238E27FC236}">
                <a16:creationId xmlns:a16="http://schemas.microsoft.com/office/drawing/2014/main" id="{AF040032-2C50-4A91-A8A9-750A9E1CA9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" b="210"/>
          <a:stretch/>
        </p:blipFill>
        <p:spPr/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43DD79B-0698-4E19-B7CA-FAB8A8A28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2314138"/>
            <a:ext cx="5334000" cy="3048000"/>
          </a:xfrm>
        </p:spPr>
        <p:txBody>
          <a:bodyPr rtlCol="0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pt-BR" sz="1800" kern="1000" dirty="0">
                <a:effectLst/>
                <a:latin typeface="Simplon Mono"/>
                <a:ea typeface="Calibri" panose="020F0502020204030204" pitchFamily="34" charset="0"/>
                <a:cs typeface="Times New Roman" panose="02020603050405020304" pitchFamily="18" charset="0"/>
              </a:rPr>
              <a:t>As doenças do café podem reduzir consideravelmente cada produção e serem limitantes para o cultivo da cultura. Portanto é necessário um diagnóstico correto, para que um controle eficaz seja realizado. Com um controle de temperatura e umidade adequado, pode-se otimizar o plantio, evitando o desperdiço de uma parte considerável do café. A ferrugem do cafeeiro, por exemplo, é a doença mais abrangente nas plantações do Brasil, causada por alta umidade, esse fungo está distribuído por todas as regiões do país com alto índice de comprometimento, chegando a afetar 35% da produção nacional. Os prejuízos além de afetarem a produção atual, se estendem ainda a plantações do ano posterior, por conta do fungo se expandir do ápice da planta à saia do cafeeiro.</a:t>
            </a:r>
          </a:p>
          <a:p>
            <a:pPr rtl="0"/>
            <a:endParaRPr lang="pt-BR" sz="2000" dirty="0"/>
          </a:p>
        </p:txBody>
      </p:sp>
      <p:pic>
        <p:nvPicPr>
          <p:cNvPr id="13" name="Espaço Reservado para Imagem 12" descr="Café em uma mesa de madeira com água ">
            <a:extLst>
              <a:ext uri="{FF2B5EF4-FFF2-40B4-BE49-F238E27FC236}">
                <a16:creationId xmlns:a16="http://schemas.microsoft.com/office/drawing/2014/main" id="{730189FF-93BC-4663-B776-E572DC6C0E4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65"/>
          <a:stretch/>
        </p:blipFill>
        <p:spPr/>
      </p:pic>
      <p:pic>
        <p:nvPicPr>
          <p:cNvPr id="15" name="Espaço Reservado para Imagem 14" descr="Um prato de comida e uma xícara de café em uma mesa">
            <a:extLst>
              <a:ext uri="{FF2B5EF4-FFF2-40B4-BE49-F238E27FC236}">
                <a16:creationId xmlns:a16="http://schemas.microsoft.com/office/drawing/2014/main" id="{DDD35196-C0A0-4FF6-885D-696DD859D7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4A837396-9198-4DFD-BAAD-EF9260C96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4885154" flipH="1">
            <a:off x="7164734" y="-2511844"/>
            <a:ext cx="3825181" cy="624345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910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EAF89CD-F3F9-40F6-939A-840F4569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8951"/>
            <a:ext cx="5334000" cy="1524000"/>
          </a:xfrm>
        </p:spPr>
        <p:txBody>
          <a:bodyPr rtlCol="0"/>
          <a:lstStyle/>
          <a:p>
            <a:pPr rtl="0"/>
            <a:r>
              <a:rPr lang="pt-BR" dirty="0"/>
              <a:t>Justificativa</a:t>
            </a:r>
          </a:p>
        </p:txBody>
      </p:sp>
      <p:pic>
        <p:nvPicPr>
          <p:cNvPr id="10" name="Espaço Reservado para Imagem 9" descr="Máquina de café no trabalho">
            <a:extLst>
              <a:ext uri="{FF2B5EF4-FFF2-40B4-BE49-F238E27FC236}">
                <a16:creationId xmlns:a16="http://schemas.microsoft.com/office/drawing/2014/main" id="{72BB3FC2-928F-49D2-BAAE-2C2A055F192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65"/>
          <a:stretch/>
        </p:blipFill>
        <p:spPr/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896496-4BA0-472A-993B-7FA4D368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603382"/>
            <a:ext cx="5334000" cy="3047999"/>
          </a:xfrm>
        </p:spPr>
        <p:txBody>
          <a:bodyPr rtlCol="0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pt-BR" sz="1800" kern="1000" dirty="0">
                <a:effectLst/>
                <a:latin typeface="Simplon Mono"/>
                <a:ea typeface="Calibri" panose="020F0502020204030204" pitchFamily="34" charset="0"/>
                <a:cs typeface="Times New Roman" panose="02020603050405020304" pitchFamily="18" charset="0"/>
              </a:rPr>
              <a:t>Para o café crescer e dar seus frutos, é necessário estar sendo cultivado em uma certa temperatura recomendada que varia de 18C a 22C, também devemos ter um controle de umidade, por isso a preferência dos produtores de cafeeiro é primeiro se estabelecer num local com as devidas temperaturas e com boa distribuição de chuva, tendo preferência onde a precipitação fique entre 600mm a 1500mm/ano. Caso essas condições não sejam atendidas toda a safra ou boa parte dela pode ser prejudicada, pois sem o controle de irrigação e temperatura o café fica propício a desenvolver diversas doenças que o destroem.</a:t>
            </a:r>
          </a:p>
          <a:p>
            <a:pPr rtl="0"/>
            <a:endParaRPr lang="pt-BR" sz="2000" dirty="0"/>
          </a:p>
        </p:txBody>
      </p:sp>
      <p:pic>
        <p:nvPicPr>
          <p:cNvPr id="12" name="Espaço Reservado para Imagem 11" descr="Um prato de comida e uma xícara de café em uma mesa">
            <a:extLst>
              <a:ext uri="{FF2B5EF4-FFF2-40B4-BE49-F238E27FC236}">
                <a16:creationId xmlns:a16="http://schemas.microsoft.com/office/drawing/2014/main" id="{A2A14B2C-861B-4D89-8E2E-55D212D4AC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" r="61"/>
          <a:stretch/>
        </p:blipFill>
        <p:spPr/>
      </p:pic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FEA3BCB6-65D7-413C-9C17-C82003C82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4885154" flipH="1">
            <a:off x="7260230" y="-2526873"/>
            <a:ext cx="3738966" cy="620627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025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9A76E37-1467-4F0D-927C-AEC0E284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639" y="640155"/>
            <a:ext cx="4572000" cy="1524000"/>
          </a:xfrm>
        </p:spPr>
        <p:txBody>
          <a:bodyPr rtlCol="0"/>
          <a:lstStyle/>
          <a:p>
            <a:pPr rtl="0"/>
            <a:r>
              <a:rPr lang="pt-BR" dirty="0"/>
              <a:t>Principais Requisitos</a:t>
            </a:r>
          </a:p>
        </p:txBody>
      </p:sp>
      <p:pic>
        <p:nvPicPr>
          <p:cNvPr id="11" name="Espaço Reservado para Imagem 10" descr="Uma imagem contendo comida, diferente, várias, variadas">
            <a:extLst>
              <a:ext uri="{FF2B5EF4-FFF2-40B4-BE49-F238E27FC236}">
                <a16:creationId xmlns:a16="http://schemas.microsoft.com/office/drawing/2014/main" id="{AF040032-2C50-4A91-A8A9-750A9E1CA9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" b="210"/>
          <a:stretch/>
        </p:blipFill>
        <p:spPr/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43DD79B-0698-4E19-B7CA-FAB8A8A28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639" y="2164155"/>
            <a:ext cx="5358334" cy="4777364"/>
          </a:xfrm>
        </p:spPr>
        <p:txBody>
          <a:bodyPr rtlCol="0">
            <a:noAutofit/>
          </a:bodyPr>
          <a:lstStyle/>
          <a:p>
            <a:pPr marL="342900" lvl="0" indent="-342900">
              <a:spcBef>
                <a:spcPts val="200"/>
              </a:spcBef>
              <a:buFont typeface="Symbol" panose="05050102010706020507" pitchFamily="18" charset="2"/>
              <a:buChar char=""/>
            </a:pPr>
            <a:r>
              <a:rPr lang="pt-BR" sz="1600" kern="1000" dirty="0">
                <a:effectLst/>
                <a:latin typeface="Simplon Mono"/>
                <a:ea typeface="Calibri" panose="020F0502020204030204" pitchFamily="34" charset="0"/>
                <a:cs typeface="Times New Roman" panose="02020603050405020304" pitchFamily="18" charset="0"/>
              </a:rPr>
              <a:t>Cliente usa a calculadora para ver o quanto vai economizar/lucrar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pt-BR" sz="1600" kern="1000" dirty="0">
                <a:effectLst/>
                <a:latin typeface="Simplon Mono"/>
                <a:ea typeface="Calibri" panose="020F0502020204030204" pitchFamily="34" charset="0"/>
                <a:cs typeface="Times New Roman" panose="02020603050405020304" pitchFamily="18" charset="0"/>
              </a:rPr>
              <a:t>Caso tenha interesse, efetua o cadastro no site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pt-BR" sz="1600" kern="1000" dirty="0">
                <a:effectLst/>
                <a:latin typeface="Simplon Mono"/>
                <a:ea typeface="Calibri" panose="020F0502020204030204" pitchFamily="34" charset="0"/>
                <a:cs typeface="Times New Roman" panose="02020603050405020304" pitchFamily="18" charset="0"/>
              </a:rPr>
              <a:t>Após o cadastro, passa as informações do seu plantio (área e parte afetada pela doença)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pt-BR" sz="1600" kern="1000" dirty="0">
                <a:effectLst/>
                <a:latin typeface="Simplon Mono"/>
                <a:ea typeface="Calibri" panose="020F0502020204030204" pitchFamily="34" charset="0"/>
                <a:cs typeface="Times New Roman" panose="02020603050405020304" pitchFamily="18" charset="0"/>
              </a:rPr>
              <a:t>Faremos a contratação da equipe envolvida e compra dos sensores de temperatura e umidade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pt-BR" sz="1600" kern="1000" dirty="0">
                <a:effectLst/>
                <a:latin typeface="Simplon Mono"/>
                <a:ea typeface="Calibri" panose="020F0502020204030204" pitchFamily="34" charset="0"/>
                <a:cs typeface="Times New Roman" panose="02020603050405020304" pitchFamily="18" charset="0"/>
              </a:rPr>
              <a:t>Análise feita por parte da equipe e instalação dos sensores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pt-BR" sz="1600" kern="1000" dirty="0">
                <a:effectLst/>
                <a:latin typeface="Simplon Mono"/>
                <a:ea typeface="Calibri" panose="020F0502020204030204" pitchFamily="34" charset="0"/>
                <a:cs typeface="Times New Roman" panose="02020603050405020304" pitchFamily="18" charset="0"/>
              </a:rPr>
              <a:t>Monitoramento constante dos sensores para capturar informações do terreno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pt-BR" sz="1600" kern="1000" dirty="0">
                <a:effectLst/>
                <a:latin typeface="Simplon Mono"/>
                <a:ea typeface="Calibri" panose="020F0502020204030204" pitchFamily="34" charset="0"/>
                <a:cs typeface="Times New Roman" panose="02020603050405020304" pitchFamily="18" charset="0"/>
              </a:rPr>
              <a:t>Passamos ao cliente os problemas e o passo a passo de como resolve-los</a:t>
            </a:r>
          </a:p>
          <a:p>
            <a:pPr marL="342900" lvl="0" indent="-342900"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pt-BR" sz="1600" kern="1000" dirty="0">
                <a:effectLst/>
                <a:latin typeface="Simplon Mono"/>
                <a:ea typeface="Calibri" panose="020F0502020204030204" pitchFamily="34" charset="0"/>
                <a:cs typeface="Times New Roman" panose="02020603050405020304" pitchFamily="18" charset="0"/>
              </a:rPr>
              <a:t>Fica a critério do cliente seguir a diante com o tratamento ou finalizar o procedimento</a:t>
            </a:r>
          </a:p>
          <a:p>
            <a:pPr rtl="0"/>
            <a:endParaRPr lang="pt-BR" sz="2000" dirty="0"/>
          </a:p>
        </p:txBody>
      </p:sp>
      <p:pic>
        <p:nvPicPr>
          <p:cNvPr id="13" name="Espaço Reservado para Imagem 12" descr="Café em uma mesa de madeira com água ">
            <a:extLst>
              <a:ext uri="{FF2B5EF4-FFF2-40B4-BE49-F238E27FC236}">
                <a16:creationId xmlns:a16="http://schemas.microsoft.com/office/drawing/2014/main" id="{730189FF-93BC-4663-B776-E572DC6C0E4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65"/>
          <a:stretch/>
        </p:blipFill>
        <p:spPr/>
      </p:pic>
      <p:pic>
        <p:nvPicPr>
          <p:cNvPr id="15" name="Espaço Reservado para Imagem 14" descr="Um prato de comida e uma xícara de café em uma mesa">
            <a:extLst>
              <a:ext uri="{FF2B5EF4-FFF2-40B4-BE49-F238E27FC236}">
                <a16:creationId xmlns:a16="http://schemas.microsoft.com/office/drawing/2014/main" id="{DDD35196-C0A0-4FF6-885D-696DD859D7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4A837396-9198-4DFD-BAAD-EF9260C96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4885154" flipH="1">
            <a:off x="7164734" y="-2511844"/>
            <a:ext cx="3825181" cy="624345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15607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175A73F-B407-4F1B-BA54-CF25554A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25" y="265191"/>
            <a:ext cx="10515600" cy="1325563"/>
          </a:xfrm>
        </p:spPr>
        <p:txBody>
          <a:bodyPr rtlCol="0"/>
          <a:lstStyle/>
          <a:p>
            <a:pPr rtl="0"/>
            <a:r>
              <a:rPr lang="pt-BR" dirty="0"/>
              <a:t>Ferramenta escolhida para gestão</a:t>
            </a:r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3E03A7A2-3011-6EC6-27C0-B86F5C58F31A}"/>
              </a:ext>
            </a:extLst>
          </p:cNvPr>
          <p:cNvSpPr txBox="1">
            <a:spLocks/>
          </p:cNvSpPr>
          <p:nvPr/>
        </p:nvSpPr>
        <p:spPr>
          <a:xfrm>
            <a:off x="838199" y="1999376"/>
            <a:ext cx="5151119" cy="3048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4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026D103-DF44-57A3-0176-CD265A41B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45" y="1695141"/>
            <a:ext cx="8542788" cy="4234886"/>
          </a:xfrm>
          <a:prstGeom prst="rect">
            <a:avLst/>
          </a:prstGeom>
        </p:spPr>
      </p:pic>
      <p:sp>
        <p:nvSpPr>
          <p:cNvPr id="13" name="Espaço Reservado para Conteúdo 3">
            <a:extLst>
              <a:ext uri="{FF2B5EF4-FFF2-40B4-BE49-F238E27FC236}">
                <a16:creationId xmlns:a16="http://schemas.microsoft.com/office/drawing/2014/main" id="{5429C59C-0B93-6734-D8C6-56618F3851A5}"/>
              </a:ext>
            </a:extLst>
          </p:cNvPr>
          <p:cNvSpPr txBox="1">
            <a:spLocks/>
          </p:cNvSpPr>
          <p:nvPr/>
        </p:nvSpPr>
        <p:spPr>
          <a:xfrm>
            <a:off x="9242867" y="2219195"/>
            <a:ext cx="2593597" cy="3048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pt-BR" sz="1800" kern="1000" dirty="0">
                <a:effectLst/>
                <a:latin typeface="Simplon Mono"/>
                <a:ea typeface="Calibri" panose="020F0502020204030204" pitchFamily="34" charset="0"/>
                <a:cs typeface="Times New Roman" panose="02020603050405020304" pitchFamily="18" charset="0"/>
              </a:rPr>
              <a:t>Escolhemos o Trello pelo fato dele utilizar o método kanban que significa cartão ou post-its. E pela facilidade que ele traz na hora de editar ou adicionar algo a mais e também pelo fato dele ser gratuito.</a:t>
            </a:r>
          </a:p>
        </p:txBody>
      </p:sp>
    </p:spTree>
    <p:extLst>
      <p:ext uri="{BB962C8B-B14F-4D97-AF65-F5344CB8AC3E}">
        <p14:creationId xmlns:p14="http://schemas.microsoft.com/office/powerpoint/2010/main" val="94721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04ABDAF7-BFCA-4B52-805A-736887EB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Diagrama de negocio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A3EF4B-E4D8-3053-6CFD-77BBF4C42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464" y="1639983"/>
            <a:ext cx="4767072" cy="4767072"/>
          </a:xfrm>
          <a:prstGeom prst="rect">
            <a:avLst/>
          </a:prstGeom>
        </p:spPr>
      </p:pic>
      <p:pic>
        <p:nvPicPr>
          <p:cNvPr id="6" name="Espaço Reservado para Imagem 32" descr="Grãos de Café">
            <a:extLst>
              <a:ext uri="{FF2B5EF4-FFF2-40B4-BE49-F238E27FC236}">
                <a16:creationId xmlns:a16="http://schemas.microsoft.com/office/drawing/2014/main" id="{802A2F84-CBCB-AF89-1FBC-C4C28C58F58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" b="183"/>
          <a:stretch/>
        </p:blipFill>
        <p:spPr>
          <a:xfrm>
            <a:off x="9889048" y="518753"/>
            <a:ext cx="2302952" cy="5820494"/>
          </a:xfrm>
          <a:custGeom>
            <a:avLst/>
            <a:gdLst>
              <a:gd name="connsiteX0" fmla="*/ 2302952 w 2302952"/>
              <a:gd name="connsiteY0" fmla="*/ 0 h 5820494"/>
              <a:gd name="connsiteX1" fmla="*/ 2302951 w 2302952"/>
              <a:gd name="connsiteY1" fmla="*/ 5489408 h 5820494"/>
              <a:gd name="connsiteX2" fmla="*/ 2214998 w 2302952"/>
              <a:gd name="connsiteY2" fmla="*/ 5568668 h 5820494"/>
              <a:gd name="connsiteX3" fmla="*/ 980229 w 2302952"/>
              <a:gd name="connsiteY3" fmla="*/ 5533905 h 5820494"/>
              <a:gd name="connsiteX4" fmla="*/ 34664 w 2302952"/>
              <a:gd name="connsiteY4" fmla="*/ 2458684 h 5820494"/>
              <a:gd name="connsiteX5" fmla="*/ 962915 w 2302952"/>
              <a:gd name="connsiteY5" fmla="*/ 888011 h 5820494"/>
              <a:gd name="connsiteX6" fmla="*/ 2089185 w 2302952"/>
              <a:gd name="connsiteY6" fmla="*/ 110594 h 582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2952" h="5820494">
                <a:moveTo>
                  <a:pt x="2302952" y="0"/>
                </a:moveTo>
                <a:lnTo>
                  <a:pt x="2302951" y="5489408"/>
                </a:lnTo>
                <a:lnTo>
                  <a:pt x="2214998" y="5568668"/>
                </a:lnTo>
                <a:cubicBezTo>
                  <a:pt x="1859218" y="5862586"/>
                  <a:pt x="1445746" y="5956656"/>
                  <a:pt x="980229" y="5533905"/>
                </a:cubicBezTo>
                <a:cubicBezTo>
                  <a:pt x="245766" y="4867048"/>
                  <a:pt x="-119012" y="3425160"/>
                  <a:pt x="34664" y="2458684"/>
                </a:cubicBezTo>
                <a:cubicBezTo>
                  <a:pt x="135459" y="1823441"/>
                  <a:pt x="507389" y="1284554"/>
                  <a:pt x="962915" y="888011"/>
                </a:cubicBezTo>
                <a:cubicBezTo>
                  <a:pt x="1150308" y="724995"/>
                  <a:pt x="1591681" y="387625"/>
                  <a:pt x="2089185" y="110594"/>
                </a:cubicBezTo>
                <a:close/>
              </a:path>
            </a:pathLst>
          </a:custGeom>
        </p:spPr>
      </p:pic>
      <p:pic>
        <p:nvPicPr>
          <p:cNvPr id="7" name="Espaço Reservado para Imagem 17" descr="Café em uma mesa de madeira com água ">
            <a:extLst>
              <a:ext uri="{FF2B5EF4-FFF2-40B4-BE49-F238E27FC236}">
                <a16:creationId xmlns:a16="http://schemas.microsoft.com/office/drawing/2014/main" id="{F7E8A95D-CB09-B94B-0239-61D4F2D7E61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>
          <a:xfrm>
            <a:off x="0" y="2650923"/>
            <a:ext cx="2915897" cy="3150803"/>
          </a:xfrm>
          <a:custGeom>
            <a:avLst/>
            <a:gdLst>
              <a:gd name="connsiteX0" fmla="*/ 0 w 2915897"/>
              <a:gd name="connsiteY0" fmla="*/ 0 h 3150803"/>
              <a:gd name="connsiteX1" fmla="*/ 2037171 w 2915897"/>
              <a:gd name="connsiteY1" fmla="*/ 0 h 3150803"/>
              <a:gd name="connsiteX2" fmla="*/ 2234023 w 2915897"/>
              <a:gd name="connsiteY2" fmla="*/ 188447 h 3150803"/>
              <a:gd name="connsiteX3" fmla="*/ 2442937 w 2915897"/>
              <a:gd name="connsiteY3" fmla="*/ 385917 h 3150803"/>
              <a:gd name="connsiteX4" fmla="*/ 2833858 w 2915897"/>
              <a:gd name="connsiteY4" fmla="*/ 927137 h 3150803"/>
              <a:gd name="connsiteX5" fmla="*/ 2858599 w 2915897"/>
              <a:gd name="connsiteY5" fmla="*/ 1740110 h 3150803"/>
              <a:gd name="connsiteX6" fmla="*/ 2478276 w 2915897"/>
              <a:gd name="connsiteY6" fmla="*/ 2549381 h 3150803"/>
              <a:gd name="connsiteX7" fmla="*/ 692855 w 2915897"/>
              <a:gd name="connsiteY7" fmla="*/ 3125784 h 3150803"/>
              <a:gd name="connsiteX8" fmla="*/ 71916 w 2915897"/>
              <a:gd name="connsiteY8" fmla="*/ 3033613 h 3150803"/>
              <a:gd name="connsiteX9" fmla="*/ 0 w 2915897"/>
              <a:gd name="connsiteY9" fmla="*/ 3010677 h 315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15897" h="3150803">
                <a:moveTo>
                  <a:pt x="0" y="0"/>
                </a:moveTo>
                <a:lnTo>
                  <a:pt x="2037171" y="0"/>
                </a:lnTo>
                <a:lnTo>
                  <a:pt x="2234023" y="188447"/>
                </a:lnTo>
                <a:cubicBezTo>
                  <a:pt x="2304388" y="255540"/>
                  <a:pt x="2374048" y="321538"/>
                  <a:pt x="2442937" y="385917"/>
                </a:cubicBezTo>
                <a:cubicBezTo>
                  <a:pt x="2635661" y="565992"/>
                  <a:pt x="2760928" y="746433"/>
                  <a:pt x="2833858" y="927137"/>
                </a:cubicBezTo>
                <a:cubicBezTo>
                  <a:pt x="2943221" y="1198077"/>
                  <a:pt x="2934665" y="1469402"/>
                  <a:pt x="2858599" y="1740110"/>
                </a:cubicBezTo>
                <a:cubicBezTo>
                  <a:pt x="2782532" y="2010817"/>
                  <a:pt x="2638953" y="2280908"/>
                  <a:pt x="2478276" y="2549381"/>
                </a:cubicBezTo>
                <a:cubicBezTo>
                  <a:pt x="2104926" y="3173402"/>
                  <a:pt x="1445175" y="3189854"/>
                  <a:pt x="692855" y="3125784"/>
                </a:cubicBezTo>
                <a:cubicBezTo>
                  <a:pt x="472468" y="3106996"/>
                  <a:pt x="261198" y="3087734"/>
                  <a:pt x="71916" y="3033613"/>
                </a:cubicBezTo>
                <a:lnTo>
                  <a:pt x="0" y="3010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83819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04ABDAF7-BFCA-4B52-805A-736887EB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Banco de dados - Tabelas</a:t>
            </a:r>
          </a:p>
        </p:txBody>
      </p:sp>
      <p:pic>
        <p:nvPicPr>
          <p:cNvPr id="8" name="Espaço Reservado para Imagem 32" descr="Grãos de Café">
            <a:extLst>
              <a:ext uri="{FF2B5EF4-FFF2-40B4-BE49-F238E27FC236}">
                <a16:creationId xmlns:a16="http://schemas.microsoft.com/office/drawing/2014/main" id="{88D91209-CE6D-6DEE-70FD-560EB92A98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" b="183"/>
          <a:stretch/>
        </p:blipFill>
        <p:spPr>
          <a:xfrm>
            <a:off x="9889048" y="718418"/>
            <a:ext cx="2302952" cy="5820494"/>
          </a:xfrm>
          <a:custGeom>
            <a:avLst/>
            <a:gdLst>
              <a:gd name="connsiteX0" fmla="*/ 2302952 w 2302952"/>
              <a:gd name="connsiteY0" fmla="*/ 0 h 5820494"/>
              <a:gd name="connsiteX1" fmla="*/ 2302951 w 2302952"/>
              <a:gd name="connsiteY1" fmla="*/ 5489408 h 5820494"/>
              <a:gd name="connsiteX2" fmla="*/ 2214998 w 2302952"/>
              <a:gd name="connsiteY2" fmla="*/ 5568668 h 5820494"/>
              <a:gd name="connsiteX3" fmla="*/ 980229 w 2302952"/>
              <a:gd name="connsiteY3" fmla="*/ 5533905 h 5820494"/>
              <a:gd name="connsiteX4" fmla="*/ 34664 w 2302952"/>
              <a:gd name="connsiteY4" fmla="*/ 2458684 h 5820494"/>
              <a:gd name="connsiteX5" fmla="*/ 962915 w 2302952"/>
              <a:gd name="connsiteY5" fmla="*/ 888011 h 5820494"/>
              <a:gd name="connsiteX6" fmla="*/ 2089185 w 2302952"/>
              <a:gd name="connsiteY6" fmla="*/ 110594 h 582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2952" h="5820494">
                <a:moveTo>
                  <a:pt x="2302952" y="0"/>
                </a:moveTo>
                <a:lnTo>
                  <a:pt x="2302951" y="5489408"/>
                </a:lnTo>
                <a:lnTo>
                  <a:pt x="2214998" y="5568668"/>
                </a:lnTo>
                <a:cubicBezTo>
                  <a:pt x="1859218" y="5862586"/>
                  <a:pt x="1445746" y="5956656"/>
                  <a:pt x="980229" y="5533905"/>
                </a:cubicBezTo>
                <a:cubicBezTo>
                  <a:pt x="245766" y="4867048"/>
                  <a:pt x="-119012" y="3425160"/>
                  <a:pt x="34664" y="2458684"/>
                </a:cubicBezTo>
                <a:cubicBezTo>
                  <a:pt x="135459" y="1823441"/>
                  <a:pt x="507389" y="1284554"/>
                  <a:pt x="962915" y="888011"/>
                </a:cubicBezTo>
                <a:cubicBezTo>
                  <a:pt x="1150308" y="724995"/>
                  <a:pt x="1591681" y="387625"/>
                  <a:pt x="2089185" y="110594"/>
                </a:cubicBezTo>
                <a:close/>
              </a:path>
            </a:pathLst>
          </a:cu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1F21BF1-E2BE-E24B-A249-D33FB60BB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035" y="2042752"/>
            <a:ext cx="73533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20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9F7E09F-F817-4A99-A43E-1B7B2298E8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6FC496-221D-4D11-9DFD-2E47AEB2A1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09E108-931D-49EA-88D9-2D9B8E9016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</TotalTime>
  <Words>541</Words>
  <Application>Microsoft Office PowerPoint</Application>
  <PresentationFormat>Widescreen</PresentationFormat>
  <Paragraphs>74</Paragraphs>
  <Slides>16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Arial</vt:lpstr>
      <vt:lpstr>Avenir Next LT Pro Light</vt:lpstr>
      <vt:lpstr>Calibri</vt:lpstr>
      <vt:lpstr>Calibri Light</vt:lpstr>
      <vt:lpstr>Simplon Mono</vt:lpstr>
      <vt:lpstr>Symbol</vt:lpstr>
      <vt:lpstr>Whitney</vt:lpstr>
      <vt:lpstr>Office Theme</vt:lpstr>
      <vt:lpstr>Coffee Health</vt:lpstr>
      <vt:lpstr>Sumario</vt:lpstr>
      <vt:lpstr>Objetivo</vt:lpstr>
      <vt:lpstr>Contexto</vt:lpstr>
      <vt:lpstr>Justificativa</vt:lpstr>
      <vt:lpstr>Principais Requisitos</vt:lpstr>
      <vt:lpstr>Ferramenta escolhida para gestão</vt:lpstr>
      <vt:lpstr>Diagrama de negocio</vt:lpstr>
      <vt:lpstr>Banco de dados - Tabelas</vt:lpstr>
      <vt:lpstr>Apresentação do PowerPoint</vt:lpstr>
      <vt:lpstr>Arduino – Sistema de ligação dos sensores</vt:lpstr>
      <vt:lpstr>Arduino – Script para os sensores</vt:lpstr>
      <vt:lpstr>Calculadora Financeira</vt:lpstr>
      <vt:lpstr>Calculadora Financeira – Script</vt:lpstr>
      <vt:lpstr>Protótipo do nosso site</vt:lpstr>
      <vt:lpstr>Obrigado, agradeço a atenção de todos!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Health</dc:title>
  <dc:creator>VICTOR AUGUSTO MORAES PEREIRA .</dc:creator>
  <cp:lastModifiedBy>VICTOR AUGUSTO MORAES PEREIRA .</cp:lastModifiedBy>
  <cp:revision>6</cp:revision>
  <dcterms:created xsi:type="dcterms:W3CDTF">2022-09-05T23:51:04Z</dcterms:created>
  <dcterms:modified xsi:type="dcterms:W3CDTF">2022-09-07T19:39:05Z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