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F501D-533D-43E5-BE33-C86CF8908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564DC-D5BA-4064-B46C-DB84E8FC2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6D82E2-FB6C-4F56-A7A9-D346D9A9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FE5-DABA-4ADD-AF2E-DFB9B8A0B788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96299-440B-4C2D-A9CF-565D83A1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4C77B-8D6E-4B10-A0D3-2907A9BE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A308-1874-4434-A18B-D69142849F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5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BC2F5-73D3-47D4-B1CA-C8DF1070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23FCA4-5FD7-4FC1-B01B-BA4C18640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45597-8206-460F-AB93-229318FD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FE5-DABA-4ADD-AF2E-DFB9B8A0B788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26662-1C40-42C0-94C5-0BD59833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52BBD-8294-49AF-B119-C52F5247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A308-1874-4434-A18B-D69142849F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36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5E6092-2DAF-488F-A8D0-1EB9D240C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D379D3-143B-4A61-A02E-17F93BAE3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8D4CE4-0312-4E6D-B1B5-35117080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FE5-DABA-4ADD-AF2E-DFB9B8A0B788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B0E95-D584-48F9-BB39-73AC13CA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1692FC-92C3-462D-9B20-1A878ED9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A308-1874-4434-A18B-D69142849F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08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FEC50-3E80-49EB-BCAD-B916E8B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A9E6E-6DBB-47FC-9937-26F6928F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3C4C0D-A4B4-471D-BD0A-EFF0EE8E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FE5-DABA-4ADD-AF2E-DFB9B8A0B788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4E3DAF-A7E6-48BB-AA8D-D7AA6353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3C4D7-1A89-488B-BA7B-5B892047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A308-1874-4434-A18B-D69142849F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19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5B8F1-F599-4585-8108-5E07CB73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D7EE31-2317-413A-8ADC-08D76C67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765D9-642E-49C6-AFD6-641E47E0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FE5-DABA-4ADD-AF2E-DFB9B8A0B788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7F7EC-D1A1-46B2-9B21-0105B350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83D331-EF3C-4464-92CA-D9D9CC9A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A308-1874-4434-A18B-D69142849F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48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8A427-E673-491A-A4DC-54DC6D18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A7FE41-68FB-4EF0-92DD-394A359DC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5B428F-86D7-4B13-BD4C-63F3CCFCD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1F5856-6112-4E22-A574-3AD88C81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FE5-DABA-4ADD-AF2E-DFB9B8A0B788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288BEB-6558-45C5-A9FE-D4225E9E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3000AE-5B97-4A5E-95F0-F5CC6910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A308-1874-4434-A18B-D69142849F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14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F18A1-7115-4261-B582-83187DCA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43E509-6701-4710-99A5-D75693FF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2FE527-A34E-49E9-8FFA-0024FEF8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5F6D2C-1C4B-47DD-B95F-666A1795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154213-C6B4-44FB-A1E9-D2CB36ED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8143CD-AE33-4062-BBBE-D1535FD1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FE5-DABA-4ADD-AF2E-DFB9B8A0B788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B30F0B-8304-47CF-8672-9B707C18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89D691-71C2-4EC5-8B9A-9D49351C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A308-1874-4434-A18B-D69142849F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5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5BCBC-EB92-4168-AC5E-DADB0C1E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84E0B8-51BD-4F65-A4B0-0DB02CA6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FE5-DABA-4ADD-AF2E-DFB9B8A0B788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1BE6BC-FC7E-456F-A297-FD54B4E5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4C0B6C-C7E3-4C73-84D6-BAB1DE11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A308-1874-4434-A18B-D69142849F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0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074AFD-F691-463D-A751-6B82C665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FE5-DABA-4ADD-AF2E-DFB9B8A0B788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40691E-3583-4304-91C8-82128E1E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5055A1-C0ED-4A81-A1DB-3077C8FC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A308-1874-4434-A18B-D69142849F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10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634D7-48C2-4DBD-A2E4-8A349268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64B85E-CC58-431B-B7F6-5A3CC794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A406F-F897-44D6-879A-02BBCC77A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49FE5-DE2E-4F1A-B8C2-1954287C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FE5-DABA-4ADD-AF2E-DFB9B8A0B788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400378-9E85-4553-BCB9-DC46E6A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739804-B7AA-4100-A107-E5CEC872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A308-1874-4434-A18B-D69142849F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4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C6096-6885-45E7-B996-1FCBF6E9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901610-E476-4B22-A31C-82C168AC4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153985-65EE-441E-9DE2-D356CB037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D84E9-82BB-45BE-89AD-951A59C4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FE5-DABA-4ADD-AF2E-DFB9B8A0B788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15BE1C-D9D6-4EBE-BC96-A839039D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A30E61-615B-4E04-B5DA-4CCF8D53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A308-1874-4434-A18B-D69142849F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70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58E827-D9D3-4886-A343-30C09599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4E10E1-C7C2-4501-8728-06CA6B64F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EEC0B-FBB1-411D-A2AC-7C919B263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AFE5-DABA-4ADD-AF2E-DFB9B8A0B788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2DF89-E27E-4B61-90A1-46F95181D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07D86-BE9C-4132-B175-1D512DECB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A308-1874-4434-A18B-D69142849F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00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84881-3971-4740-8C28-8DC0DFD60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0668000" y="1122363"/>
            <a:ext cx="291548" cy="2387600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0D26D0-50FA-4866-BC0E-20ED45578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668000" y="3602038"/>
            <a:ext cx="172278" cy="1655762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EADB7B9-6AF1-493E-BB9B-17C5070D2C15}"/>
              </a:ext>
            </a:extLst>
          </p:cNvPr>
          <p:cNvSpPr/>
          <p:nvPr/>
        </p:nvSpPr>
        <p:spPr>
          <a:xfrm>
            <a:off x="2413056" y="-11038"/>
            <a:ext cx="1077456" cy="347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incio</a:t>
            </a:r>
            <a:endParaRPr lang="pt-BR" dirty="0"/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88D48F74-5B6C-4791-97E8-9B7E2C6BAD88}"/>
              </a:ext>
            </a:extLst>
          </p:cNvPr>
          <p:cNvSpPr/>
          <p:nvPr/>
        </p:nvSpPr>
        <p:spPr>
          <a:xfrm>
            <a:off x="2599234" y="944089"/>
            <a:ext cx="783247" cy="386996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NOME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BC66AA29-395E-48D1-9352-09157A79DECE}"/>
              </a:ext>
            </a:extLst>
          </p:cNvPr>
          <p:cNvSpPr/>
          <p:nvPr/>
        </p:nvSpPr>
        <p:spPr>
          <a:xfrm>
            <a:off x="7694511" y="422283"/>
            <a:ext cx="1669777" cy="4287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TEMPO&gt;5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34A317C-13FA-473C-974C-EC0F523400A3}"/>
              </a:ext>
            </a:extLst>
          </p:cNvPr>
          <p:cNvSpPr/>
          <p:nvPr/>
        </p:nvSpPr>
        <p:spPr>
          <a:xfrm>
            <a:off x="7775982" y="2819458"/>
            <a:ext cx="1739290" cy="506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0C16270-082D-45F0-B13D-17E1001E62B5}"/>
              </a:ext>
            </a:extLst>
          </p:cNvPr>
          <p:cNvSpPr txBox="1"/>
          <p:nvPr/>
        </p:nvSpPr>
        <p:spPr>
          <a:xfrm>
            <a:off x="7323713" y="33253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nao</a:t>
            </a:r>
            <a:endParaRPr lang="pt-BR" dirty="0"/>
          </a:p>
        </p:txBody>
      </p:sp>
      <p:sp>
        <p:nvSpPr>
          <p:cNvPr id="75" name="Fluxograma: Entrada Manual 74">
            <a:extLst>
              <a:ext uri="{FF2B5EF4-FFF2-40B4-BE49-F238E27FC236}">
                <a16:creationId xmlns:a16="http://schemas.microsoft.com/office/drawing/2014/main" id="{2D207D12-255F-48F5-9222-951738DA6481}"/>
              </a:ext>
            </a:extLst>
          </p:cNvPr>
          <p:cNvSpPr/>
          <p:nvPr/>
        </p:nvSpPr>
        <p:spPr>
          <a:xfrm>
            <a:off x="2640222" y="1978201"/>
            <a:ext cx="701268" cy="337962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IDADE</a:t>
            </a:r>
          </a:p>
        </p:txBody>
      </p:sp>
      <p:sp>
        <p:nvSpPr>
          <p:cNvPr id="90" name="Fluxograma: Entrada Manual 89">
            <a:extLst>
              <a:ext uri="{FF2B5EF4-FFF2-40B4-BE49-F238E27FC236}">
                <a16:creationId xmlns:a16="http://schemas.microsoft.com/office/drawing/2014/main" id="{27CBEE33-80FB-4531-AFC0-DB310EA94D5F}"/>
              </a:ext>
            </a:extLst>
          </p:cNvPr>
          <p:cNvSpPr/>
          <p:nvPr/>
        </p:nvSpPr>
        <p:spPr>
          <a:xfrm>
            <a:off x="2632272" y="3502479"/>
            <a:ext cx="701268" cy="27387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CIVIL</a:t>
            </a:r>
          </a:p>
        </p:txBody>
      </p:sp>
      <p:sp>
        <p:nvSpPr>
          <p:cNvPr id="92" name="Fluxograma: Entrada Manual 91">
            <a:extLst>
              <a:ext uri="{FF2B5EF4-FFF2-40B4-BE49-F238E27FC236}">
                <a16:creationId xmlns:a16="http://schemas.microsoft.com/office/drawing/2014/main" id="{948A8677-05D3-48C5-8CBD-17721C359300}"/>
              </a:ext>
            </a:extLst>
          </p:cNvPr>
          <p:cNvSpPr/>
          <p:nvPr/>
        </p:nvSpPr>
        <p:spPr>
          <a:xfrm>
            <a:off x="2648139" y="4430424"/>
            <a:ext cx="701268" cy="269749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FILHOS</a:t>
            </a:r>
          </a:p>
        </p:txBody>
      </p:sp>
      <p:sp>
        <p:nvSpPr>
          <p:cNvPr id="95" name="Fluxograma: Entrada Manual 94">
            <a:extLst>
              <a:ext uri="{FF2B5EF4-FFF2-40B4-BE49-F238E27FC236}">
                <a16:creationId xmlns:a16="http://schemas.microsoft.com/office/drawing/2014/main" id="{006890E6-E68F-42A6-BA60-8C751731FF63}"/>
              </a:ext>
            </a:extLst>
          </p:cNvPr>
          <p:cNvSpPr/>
          <p:nvPr/>
        </p:nvSpPr>
        <p:spPr>
          <a:xfrm>
            <a:off x="2604622" y="5953541"/>
            <a:ext cx="792271" cy="387262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TEMPO </a:t>
            </a:r>
          </a:p>
        </p:txBody>
      </p:sp>
      <p:sp>
        <p:nvSpPr>
          <p:cNvPr id="100" name="Fluxograma: Entrada Manual 99">
            <a:extLst>
              <a:ext uri="{FF2B5EF4-FFF2-40B4-BE49-F238E27FC236}">
                <a16:creationId xmlns:a16="http://schemas.microsoft.com/office/drawing/2014/main" id="{7C38ED17-EFB7-4651-82FD-CC9ACE9D07AD}"/>
              </a:ext>
            </a:extLst>
          </p:cNvPr>
          <p:cNvSpPr/>
          <p:nvPr/>
        </p:nvSpPr>
        <p:spPr>
          <a:xfrm>
            <a:off x="8195670" y="1594030"/>
            <a:ext cx="701268" cy="337962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SALARIO</a:t>
            </a:r>
          </a:p>
        </p:txBody>
      </p: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CBC68B09-1BE8-4E49-89A0-99B4CBB15AFD}"/>
              </a:ext>
            </a:extLst>
          </p:cNvPr>
          <p:cNvCxnSpPr>
            <a:cxnSpLocks/>
            <a:stCxn id="4" idx="4"/>
            <a:endCxn id="95" idx="2"/>
          </p:cNvCxnSpPr>
          <p:nvPr/>
        </p:nvCxnSpPr>
        <p:spPr>
          <a:xfrm>
            <a:off x="2951784" y="336117"/>
            <a:ext cx="48974" cy="6004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Losango 107">
            <a:extLst>
              <a:ext uri="{FF2B5EF4-FFF2-40B4-BE49-F238E27FC236}">
                <a16:creationId xmlns:a16="http://schemas.microsoft.com/office/drawing/2014/main" id="{5A9B57FB-DAFB-4152-BE02-F0145EB218E2}"/>
              </a:ext>
            </a:extLst>
          </p:cNvPr>
          <p:cNvSpPr/>
          <p:nvPr/>
        </p:nvSpPr>
        <p:spPr>
          <a:xfrm>
            <a:off x="2148018" y="4769044"/>
            <a:ext cx="1669777" cy="4887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</a:t>
            </a:r>
          </a:p>
          <a:p>
            <a:pPr algn="ctr"/>
            <a:r>
              <a:rPr lang="pt-BR" sz="1100" dirty="0"/>
              <a:t>(FILHOS&gt;0)</a:t>
            </a:r>
          </a:p>
        </p:txBody>
      </p:sp>
      <p:sp>
        <p:nvSpPr>
          <p:cNvPr id="110" name="Losango 109">
            <a:extLst>
              <a:ext uri="{FF2B5EF4-FFF2-40B4-BE49-F238E27FC236}">
                <a16:creationId xmlns:a16="http://schemas.microsoft.com/office/drawing/2014/main" id="{C8A9429D-61F5-4542-BB9B-5C8AC3C57E85}"/>
              </a:ext>
            </a:extLst>
          </p:cNvPr>
          <p:cNvSpPr/>
          <p:nvPr/>
        </p:nvSpPr>
        <p:spPr>
          <a:xfrm>
            <a:off x="7737049" y="2027046"/>
            <a:ext cx="1669777" cy="5530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SALARIO</a:t>
            </a:r>
          </a:p>
          <a:p>
            <a:pPr algn="ctr"/>
            <a:r>
              <a:rPr lang="pt-BR" sz="1100" dirty="0"/>
              <a:t>&gt;=4300</a:t>
            </a:r>
          </a:p>
        </p:txBody>
      </p:sp>
      <p:sp>
        <p:nvSpPr>
          <p:cNvPr id="111" name="Losango 110">
            <a:extLst>
              <a:ext uri="{FF2B5EF4-FFF2-40B4-BE49-F238E27FC236}">
                <a16:creationId xmlns:a16="http://schemas.microsoft.com/office/drawing/2014/main" id="{832A87F7-E8B5-40BA-A9C1-16B68F42B3D8}"/>
              </a:ext>
            </a:extLst>
          </p:cNvPr>
          <p:cNvSpPr/>
          <p:nvPr/>
        </p:nvSpPr>
        <p:spPr>
          <a:xfrm>
            <a:off x="2155967" y="2444892"/>
            <a:ext cx="1669777" cy="444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 (idade&gt;60)</a:t>
            </a:r>
          </a:p>
        </p:txBody>
      </p: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6E1E75FF-9AA9-4239-AF97-37AC70DA0D5D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1257300" y="2667221"/>
            <a:ext cx="898667" cy="6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C199A953-7261-4C79-B561-BD92E4339530}"/>
              </a:ext>
            </a:extLst>
          </p:cNvPr>
          <p:cNvCxnSpPr>
            <a:cxnSpLocks/>
            <a:endCxn id="262" idx="3"/>
          </p:cNvCxnSpPr>
          <p:nvPr/>
        </p:nvCxnSpPr>
        <p:spPr>
          <a:xfrm flipH="1">
            <a:off x="3644336" y="2914702"/>
            <a:ext cx="1185628" cy="30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8CDCBBBB-FF56-4F0D-80A6-0F1752B76F35}"/>
              </a:ext>
            </a:extLst>
          </p:cNvPr>
          <p:cNvCxnSpPr>
            <a:cxnSpLocks/>
          </p:cNvCxnSpPr>
          <p:nvPr/>
        </p:nvCxnSpPr>
        <p:spPr>
          <a:xfrm>
            <a:off x="1085272" y="3055427"/>
            <a:ext cx="1125741" cy="177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1D4C7BC1-F67A-4FCC-A6FB-DE11A4DC7659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3825744" y="2664463"/>
            <a:ext cx="215565" cy="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410285F9-75FD-4C06-A40A-AFF659936EB3}"/>
              </a:ext>
            </a:extLst>
          </p:cNvPr>
          <p:cNvCxnSpPr>
            <a:cxnSpLocks/>
          </p:cNvCxnSpPr>
          <p:nvPr/>
        </p:nvCxnSpPr>
        <p:spPr>
          <a:xfrm>
            <a:off x="1054268" y="5238508"/>
            <a:ext cx="1304685" cy="39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FAD8A1BE-BDC5-46D2-BD52-BCBBADA1ED7E}"/>
              </a:ext>
            </a:extLst>
          </p:cNvPr>
          <p:cNvCxnSpPr>
            <a:cxnSpLocks/>
          </p:cNvCxnSpPr>
          <p:nvPr/>
        </p:nvCxnSpPr>
        <p:spPr>
          <a:xfrm flipH="1">
            <a:off x="3593589" y="5238509"/>
            <a:ext cx="1029945" cy="39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F2C4C94C-A231-4FF1-8486-AB25698AED47}"/>
              </a:ext>
            </a:extLst>
          </p:cNvPr>
          <p:cNvCxnSpPr>
            <a:cxnSpLocks/>
            <a:stCxn id="95" idx="2"/>
            <a:endCxn id="12" idx="0"/>
          </p:cNvCxnSpPr>
          <p:nvPr/>
        </p:nvCxnSpPr>
        <p:spPr>
          <a:xfrm rot="5400000" flipH="1" flipV="1">
            <a:off x="2805819" y="617222"/>
            <a:ext cx="5918520" cy="5528642"/>
          </a:xfrm>
          <a:prstGeom prst="bentConnector5">
            <a:avLst>
              <a:gd name="adj1" fmla="val -3862"/>
              <a:gd name="adj2" fmla="val 46032"/>
              <a:gd name="adj3" fmla="val 103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AF1769F2-FF74-4E6E-A045-DBF80BC50C64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8529400" y="422283"/>
            <a:ext cx="70204" cy="290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>
            <a:extLst>
              <a:ext uri="{FF2B5EF4-FFF2-40B4-BE49-F238E27FC236}">
                <a16:creationId xmlns:a16="http://schemas.microsoft.com/office/drawing/2014/main" id="{0BE0E320-2619-4183-94C0-AC4AD1F3A38E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9406826" y="2303573"/>
            <a:ext cx="179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E021F10B-0466-4487-ADCE-6822567F95A6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310470" y="2303573"/>
            <a:ext cx="426579" cy="12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6E1133D6-349C-40D0-B9AF-E2D8656C3335}"/>
              </a:ext>
            </a:extLst>
          </p:cNvPr>
          <p:cNvCxnSpPr>
            <a:cxnSpLocks/>
          </p:cNvCxnSpPr>
          <p:nvPr/>
        </p:nvCxnSpPr>
        <p:spPr>
          <a:xfrm>
            <a:off x="6475581" y="2592690"/>
            <a:ext cx="1436519" cy="526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3FEAEEB0-3BA8-40E3-A376-C664A7836050}"/>
              </a:ext>
            </a:extLst>
          </p:cNvPr>
          <p:cNvCxnSpPr>
            <a:cxnSpLocks/>
            <a:endCxn id="28" idx="6"/>
          </p:cNvCxnSpPr>
          <p:nvPr/>
        </p:nvCxnSpPr>
        <p:spPr>
          <a:xfrm flipH="1">
            <a:off x="9515272" y="2576832"/>
            <a:ext cx="1030638" cy="496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0B4063C4-F0C3-4EAA-A13B-76A3FF97692F}"/>
              </a:ext>
            </a:extLst>
          </p:cNvPr>
          <p:cNvCxnSpPr>
            <a:cxnSpLocks/>
          </p:cNvCxnSpPr>
          <p:nvPr/>
        </p:nvCxnSpPr>
        <p:spPr>
          <a:xfrm flipH="1">
            <a:off x="9039834" y="930254"/>
            <a:ext cx="1358652" cy="32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A81260AC-E26B-4106-8E01-1F91C925AA5E}"/>
              </a:ext>
            </a:extLst>
          </p:cNvPr>
          <p:cNvCxnSpPr>
            <a:cxnSpLocks/>
          </p:cNvCxnSpPr>
          <p:nvPr/>
        </p:nvCxnSpPr>
        <p:spPr>
          <a:xfrm>
            <a:off x="6577247" y="1014379"/>
            <a:ext cx="1441717" cy="24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1F180D0E-9830-4264-BA61-EFD61E801498}"/>
              </a:ext>
            </a:extLst>
          </p:cNvPr>
          <p:cNvSpPr txBox="1"/>
          <p:nvPr/>
        </p:nvSpPr>
        <p:spPr>
          <a:xfrm>
            <a:off x="7254294" y="1967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nao</a:t>
            </a:r>
            <a:endParaRPr lang="pt-BR" dirty="0"/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9E00EB6A-CA39-4639-8791-DFE99DEABF0C}"/>
              </a:ext>
            </a:extLst>
          </p:cNvPr>
          <p:cNvSpPr txBox="1"/>
          <p:nvPr/>
        </p:nvSpPr>
        <p:spPr>
          <a:xfrm>
            <a:off x="1707580" y="234131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nao</a:t>
            </a:r>
            <a:endParaRPr lang="pt-BR" dirty="0"/>
          </a:p>
        </p:txBody>
      </p: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FB76E582-EE17-4EBC-B157-DF53AEB4303F}"/>
              </a:ext>
            </a:extLst>
          </p:cNvPr>
          <p:cNvCxnSpPr/>
          <p:nvPr/>
        </p:nvCxnSpPr>
        <p:spPr>
          <a:xfrm>
            <a:off x="7373170" y="625850"/>
            <a:ext cx="2405774" cy="2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7D2BD78E-2AC5-4403-B9BE-A03520A4208A}"/>
              </a:ext>
            </a:extLst>
          </p:cNvPr>
          <p:cNvSpPr txBox="1"/>
          <p:nvPr/>
        </p:nvSpPr>
        <p:spPr>
          <a:xfrm>
            <a:off x="9213556" y="196251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1C92841B-D4D1-488C-9962-7F625B479972}"/>
              </a:ext>
            </a:extLst>
          </p:cNvPr>
          <p:cNvSpPr txBox="1"/>
          <p:nvPr/>
        </p:nvSpPr>
        <p:spPr>
          <a:xfrm>
            <a:off x="9187011" y="31114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11" name="CaixaDeTexto 210">
            <a:extLst>
              <a:ext uri="{FF2B5EF4-FFF2-40B4-BE49-F238E27FC236}">
                <a16:creationId xmlns:a16="http://schemas.microsoft.com/office/drawing/2014/main" id="{18D7FECF-B13C-4440-BD2B-32AFB75D16EC}"/>
              </a:ext>
            </a:extLst>
          </p:cNvPr>
          <p:cNvSpPr txBox="1"/>
          <p:nvPr/>
        </p:nvSpPr>
        <p:spPr>
          <a:xfrm>
            <a:off x="3622459" y="470017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ED62A98B-5474-45AD-85D5-D4D1CB3BA5D9}"/>
              </a:ext>
            </a:extLst>
          </p:cNvPr>
          <p:cNvSpPr txBox="1"/>
          <p:nvPr/>
        </p:nvSpPr>
        <p:spPr>
          <a:xfrm>
            <a:off x="3628024" y="23765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075CECA3-9B30-4515-97A0-D45F2B58B9C8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1812657" y="5013421"/>
            <a:ext cx="3353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to 222">
            <a:extLst>
              <a:ext uri="{FF2B5EF4-FFF2-40B4-BE49-F238E27FC236}">
                <a16:creationId xmlns:a16="http://schemas.microsoft.com/office/drawing/2014/main" id="{901715DC-7131-4490-9575-5C727980187D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3817795" y="5013422"/>
            <a:ext cx="171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uxograma: Exibir 257">
            <a:extLst>
              <a:ext uri="{FF2B5EF4-FFF2-40B4-BE49-F238E27FC236}">
                <a16:creationId xmlns:a16="http://schemas.microsoft.com/office/drawing/2014/main" id="{FFB7A2BD-6DCE-45E6-9A57-A25314E17CB6}"/>
              </a:ext>
            </a:extLst>
          </p:cNvPr>
          <p:cNvSpPr/>
          <p:nvPr/>
        </p:nvSpPr>
        <p:spPr>
          <a:xfrm>
            <a:off x="2446913" y="1470564"/>
            <a:ext cx="1098293" cy="41535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  <a:p>
            <a:pPr algn="ctr"/>
            <a:r>
              <a:rPr lang="pt-BR" sz="1000" dirty="0"/>
              <a:t>ENTRAR COM A IDADE</a:t>
            </a:r>
            <a:endParaRPr lang="pt-BR" sz="1200" dirty="0"/>
          </a:p>
          <a:p>
            <a:pPr algn="ctr"/>
            <a:endParaRPr lang="pt-BR" sz="1000" dirty="0"/>
          </a:p>
        </p:txBody>
      </p:sp>
      <p:sp>
        <p:nvSpPr>
          <p:cNvPr id="259" name="Fluxograma: Exibir 258">
            <a:extLst>
              <a:ext uri="{FF2B5EF4-FFF2-40B4-BE49-F238E27FC236}">
                <a16:creationId xmlns:a16="http://schemas.microsoft.com/office/drawing/2014/main" id="{04A372C7-62B8-4439-9850-1A04CD72AA04}"/>
              </a:ext>
            </a:extLst>
          </p:cNvPr>
          <p:cNvSpPr/>
          <p:nvPr/>
        </p:nvSpPr>
        <p:spPr>
          <a:xfrm>
            <a:off x="2425358" y="482710"/>
            <a:ext cx="1098293" cy="38530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Entrar com o nome</a:t>
            </a:r>
          </a:p>
        </p:txBody>
      </p:sp>
      <p:sp>
        <p:nvSpPr>
          <p:cNvPr id="260" name="Fluxograma: Exibir 259">
            <a:extLst>
              <a:ext uri="{FF2B5EF4-FFF2-40B4-BE49-F238E27FC236}">
                <a16:creationId xmlns:a16="http://schemas.microsoft.com/office/drawing/2014/main" id="{E20EFA6C-7C79-49FC-A8D9-588342C313FA}"/>
              </a:ext>
            </a:extLst>
          </p:cNvPr>
          <p:cNvSpPr/>
          <p:nvPr/>
        </p:nvSpPr>
        <p:spPr>
          <a:xfrm>
            <a:off x="58617" y="2592690"/>
            <a:ext cx="1589216" cy="52767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nao</a:t>
            </a:r>
            <a:r>
              <a:rPr lang="pt-BR" sz="1000" dirty="0"/>
              <a:t> tem direito a aposentadoria</a:t>
            </a:r>
          </a:p>
          <a:p>
            <a:pPr algn="ctr"/>
            <a:endParaRPr lang="pt-BR" sz="1000" dirty="0"/>
          </a:p>
        </p:txBody>
      </p:sp>
      <p:sp>
        <p:nvSpPr>
          <p:cNvPr id="261" name="Fluxograma: Exibir 260">
            <a:extLst>
              <a:ext uri="{FF2B5EF4-FFF2-40B4-BE49-F238E27FC236}">
                <a16:creationId xmlns:a16="http://schemas.microsoft.com/office/drawing/2014/main" id="{E6E6F8BC-1887-4606-90EC-B0144D1A7496}"/>
              </a:ext>
            </a:extLst>
          </p:cNvPr>
          <p:cNvSpPr/>
          <p:nvPr/>
        </p:nvSpPr>
        <p:spPr>
          <a:xfrm>
            <a:off x="4000591" y="2508732"/>
            <a:ext cx="1518011" cy="45017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Tem direito a aposentadoria</a:t>
            </a:r>
          </a:p>
          <a:p>
            <a:pPr algn="ctr"/>
            <a:endParaRPr lang="pt-BR" sz="1000" dirty="0"/>
          </a:p>
        </p:txBody>
      </p:sp>
      <p:sp>
        <p:nvSpPr>
          <p:cNvPr id="262" name="Fluxograma: Exibir 261">
            <a:extLst>
              <a:ext uri="{FF2B5EF4-FFF2-40B4-BE49-F238E27FC236}">
                <a16:creationId xmlns:a16="http://schemas.microsoft.com/office/drawing/2014/main" id="{311AAE30-F2F8-4F22-9E1D-76735D118F11}"/>
              </a:ext>
            </a:extLst>
          </p:cNvPr>
          <p:cNvSpPr/>
          <p:nvPr/>
        </p:nvSpPr>
        <p:spPr>
          <a:xfrm>
            <a:off x="2197204" y="2993125"/>
            <a:ext cx="1447132" cy="45017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ENTRAR COM ESTADO CIVIL</a:t>
            </a:r>
            <a:endParaRPr lang="pt-BR" sz="1200" dirty="0"/>
          </a:p>
          <a:p>
            <a:pPr algn="ctr"/>
            <a:endParaRPr lang="pt-BR" sz="1000" dirty="0"/>
          </a:p>
        </p:txBody>
      </p:sp>
      <p:sp>
        <p:nvSpPr>
          <p:cNvPr id="264" name="Fluxograma: Exibir 263">
            <a:extLst>
              <a:ext uri="{FF2B5EF4-FFF2-40B4-BE49-F238E27FC236}">
                <a16:creationId xmlns:a16="http://schemas.microsoft.com/office/drawing/2014/main" id="{7C2952FE-AFFF-44E1-BD99-C0049E0E481D}"/>
              </a:ext>
            </a:extLst>
          </p:cNvPr>
          <p:cNvSpPr/>
          <p:nvPr/>
        </p:nvSpPr>
        <p:spPr>
          <a:xfrm>
            <a:off x="2242118" y="3818747"/>
            <a:ext cx="1380342" cy="54198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  <a:p>
            <a:pPr algn="ctr"/>
            <a:r>
              <a:rPr lang="pt-BR" sz="1000" dirty="0"/>
              <a:t>ENTRAR COM QUANTIDADE DE FILHOS</a:t>
            </a:r>
            <a:endParaRPr lang="pt-BR" sz="1200" dirty="0"/>
          </a:p>
          <a:p>
            <a:pPr algn="ctr"/>
            <a:endParaRPr lang="pt-BR" sz="1000" dirty="0"/>
          </a:p>
        </p:txBody>
      </p:sp>
      <p:sp>
        <p:nvSpPr>
          <p:cNvPr id="266" name="Fluxograma: Exibir 265">
            <a:extLst>
              <a:ext uri="{FF2B5EF4-FFF2-40B4-BE49-F238E27FC236}">
                <a16:creationId xmlns:a16="http://schemas.microsoft.com/office/drawing/2014/main" id="{AE6131D6-63C3-4E93-BA34-EDF2973F20CC}"/>
              </a:ext>
            </a:extLst>
          </p:cNvPr>
          <p:cNvSpPr/>
          <p:nvPr/>
        </p:nvSpPr>
        <p:spPr>
          <a:xfrm>
            <a:off x="3951257" y="4861266"/>
            <a:ext cx="1541228" cy="36933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Tem direito ao auxilio </a:t>
            </a:r>
            <a:r>
              <a:rPr lang="pt-BR" sz="1000" dirty="0" err="1"/>
              <a:t>familia</a:t>
            </a:r>
            <a:endParaRPr lang="pt-BR" sz="1000" dirty="0"/>
          </a:p>
          <a:p>
            <a:pPr algn="ctr"/>
            <a:endParaRPr lang="pt-BR" sz="1000" dirty="0"/>
          </a:p>
        </p:txBody>
      </p:sp>
      <p:sp>
        <p:nvSpPr>
          <p:cNvPr id="267" name="Fluxograma: Exibir 266">
            <a:extLst>
              <a:ext uri="{FF2B5EF4-FFF2-40B4-BE49-F238E27FC236}">
                <a16:creationId xmlns:a16="http://schemas.microsoft.com/office/drawing/2014/main" id="{B87EDA52-A0E5-47DF-9D97-B6871834C7DD}"/>
              </a:ext>
            </a:extLst>
          </p:cNvPr>
          <p:cNvSpPr/>
          <p:nvPr/>
        </p:nvSpPr>
        <p:spPr>
          <a:xfrm>
            <a:off x="85982" y="4861266"/>
            <a:ext cx="1752160" cy="36933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Não tem direito ao auxilio </a:t>
            </a:r>
            <a:r>
              <a:rPr lang="pt-BR" sz="1000" dirty="0" err="1"/>
              <a:t>familia</a:t>
            </a:r>
            <a:endParaRPr lang="pt-BR" sz="1000" dirty="0"/>
          </a:p>
          <a:p>
            <a:pPr algn="ctr"/>
            <a:endParaRPr lang="pt-BR" sz="1000" dirty="0"/>
          </a:p>
        </p:txBody>
      </p:sp>
      <p:sp>
        <p:nvSpPr>
          <p:cNvPr id="268" name="Fluxograma: Exibir 267">
            <a:extLst>
              <a:ext uri="{FF2B5EF4-FFF2-40B4-BE49-F238E27FC236}">
                <a16:creationId xmlns:a16="http://schemas.microsoft.com/office/drawing/2014/main" id="{8FDE1383-F7A3-42A5-ADEE-298DFFE33627}"/>
              </a:ext>
            </a:extLst>
          </p:cNvPr>
          <p:cNvSpPr/>
          <p:nvPr/>
        </p:nvSpPr>
        <p:spPr>
          <a:xfrm>
            <a:off x="2277964" y="5454244"/>
            <a:ext cx="1340575" cy="37987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  <a:p>
            <a:pPr algn="ctr"/>
            <a:r>
              <a:rPr lang="pt-BR" sz="1000" dirty="0"/>
              <a:t>ENTRAR COM TEMPO DE SERVIÇO</a:t>
            </a:r>
            <a:endParaRPr lang="pt-BR" sz="1200" dirty="0"/>
          </a:p>
          <a:p>
            <a:pPr algn="ctr"/>
            <a:endParaRPr lang="pt-BR" sz="1000" dirty="0"/>
          </a:p>
        </p:txBody>
      </p: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1D6E7475-78F8-47D6-BB43-416190C9095F}"/>
              </a:ext>
            </a:extLst>
          </p:cNvPr>
          <p:cNvSpPr txBox="1"/>
          <p:nvPr/>
        </p:nvSpPr>
        <p:spPr>
          <a:xfrm>
            <a:off x="1701375" y="4731822"/>
            <a:ext cx="65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nao</a:t>
            </a:r>
            <a:endParaRPr lang="pt-BR" dirty="0"/>
          </a:p>
        </p:txBody>
      </p:sp>
      <p:sp>
        <p:nvSpPr>
          <p:cNvPr id="270" name="Fluxograma: Exibir 269">
            <a:extLst>
              <a:ext uri="{FF2B5EF4-FFF2-40B4-BE49-F238E27FC236}">
                <a16:creationId xmlns:a16="http://schemas.microsoft.com/office/drawing/2014/main" id="{F7B50256-2727-4EC7-B71E-90351B89A55D}"/>
              </a:ext>
            </a:extLst>
          </p:cNvPr>
          <p:cNvSpPr/>
          <p:nvPr/>
        </p:nvSpPr>
        <p:spPr>
          <a:xfrm>
            <a:off x="5761208" y="578431"/>
            <a:ext cx="1694922" cy="41535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  <a:p>
            <a:pPr algn="ctr"/>
            <a:r>
              <a:rPr lang="pt-BR" sz="1000" dirty="0"/>
              <a:t>Não tem direito ao abono salarial</a:t>
            </a:r>
          </a:p>
          <a:p>
            <a:pPr algn="ctr"/>
            <a:endParaRPr lang="pt-BR" sz="1000" dirty="0"/>
          </a:p>
        </p:txBody>
      </p:sp>
      <p:sp>
        <p:nvSpPr>
          <p:cNvPr id="271" name="Fluxograma: Exibir 270">
            <a:extLst>
              <a:ext uri="{FF2B5EF4-FFF2-40B4-BE49-F238E27FC236}">
                <a16:creationId xmlns:a16="http://schemas.microsoft.com/office/drawing/2014/main" id="{31E18BB9-52C0-4AFB-9C72-7610FE9CD37B}"/>
              </a:ext>
            </a:extLst>
          </p:cNvPr>
          <p:cNvSpPr/>
          <p:nvPr/>
        </p:nvSpPr>
        <p:spPr>
          <a:xfrm>
            <a:off x="9719160" y="492774"/>
            <a:ext cx="1570035" cy="41535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  <a:p>
            <a:pPr algn="ctr"/>
            <a:r>
              <a:rPr lang="pt-BR" sz="1000" dirty="0"/>
              <a:t>Tem direito ao abono salarial</a:t>
            </a:r>
          </a:p>
          <a:p>
            <a:pPr algn="ctr"/>
            <a:endParaRPr lang="pt-BR" sz="1000" dirty="0"/>
          </a:p>
        </p:txBody>
      </p:sp>
      <p:sp>
        <p:nvSpPr>
          <p:cNvPr id="272" name="Fluxograma: Exibir 271">
            <a:extLst>
              <a:ext uri="{FF2B5EF4-FFF2-40B4-BE49-F238E27FC236}">
                <a16:creationId xmlns:a16="http://schemas.microsoft.com/office/drawing/2014/main" id="{29BF8191-A34B-4324-B8C0-EEB6601E8B45}"/>
              </a:ext>
            </a:extLst>
          </p:cNvPr>
          <p:cNvSpPr/>
          <p:nvPr/>
        </p:nvSpPr>
        <p:spPr>
          <a:xfrm>
            <a:off x="7736584" y="1034275"/>
            <a:ext cx="1570035" cy="41535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 </a:t>
            </a:r>
          </a:p>
          <a:p>
            <a:pPr algn="ctr"/>
            <a:r>
              <a:rPr lang="pt-BR" sz="1000" dirty="0"/>
              <a:t>ENTRAR COM SALARIO</a:t>
            </a:r>
            <a:endParaRPr lang="pt-BR" sz="1200" dirty="0"/>
          </a:p>
          <a:p>
            <a:pPr algn="ctr"/>
            <a:endParaRPr lang="pt-BR" sz="1000" dirty="0"/>
          </a:p>
        </p:txBody>
      </p:sp>
      <p:sp>
        <p:nvSpPr>
          <p:cNvPr id="273" name="Fluxograma: Exibir 272">
            <a:extLst>
              <a:ext uri="{FF2B5EF4-FFF2-40B4-BE49-F238E27FC236}">
                <a16:creationId xmlns:a16="http://schemas.microsoft.com/office/drawing/2014/main" id="{EFD7FE6F-6F18-4C51-AF7D-BA0228EC5E8B}"/>
              </a:ext>
            </a:extLst>
          </p:cNvPr>
          <p:cNvSpPr/>
          <p:nvPr/>
        </p:nvSpPr>
        <p:spPr>
          <a:xfrm>
            <a:off x="5710897" y="2102299"/>
            <a:ext cx="1644504" cy="54852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  <a:p>
            <a:pPr algn="ctr"/>
            <a:r>
              <a:rPr lang="pt-BR" sz="1000" dirty="0" err="1"/>
              <a:t>Funcionario</a:t>
            </a:r>
            <a:r>
              <a:rPr lang="pt-BR" sz="1000" dirty="0"/>
              <a:t> SEM direito ao Seguro de Vida e Seguro </a:t>
            </a:r>
            <a:r>
              <a:rPr lang="pt-BR" sz="1000" dirty="0" err="1"/>
              <a:t>Saude</a:t>
            </a:r>
            <a:endParaRPr lang="pt-BR" sz="1000" dirty="0"/>
          </a:p>
          <a:p>
            <a:pPr algn="ctr"/>
            <a:endParaRPr lang="pt-BR" sz="1000" dirty="0"/>
          </a:p>
        </p:txBody>
      </p:sp>
      <p:sp>
        <p:nvSpPr>
          <p:cNvPr id="274" name="Fluxograma: Exibir 273">
            <a:extLst>
              <a:ext uri="{FF2B5EF4-FFF2-40B4-BE49-F238E27FC236}">
                <a16:creationId xmlns:a16="http://schemas.microsoft.com/office/drawing/2014/main" id="{2756D450-12EA-4A49-A99F-C46CABA37E74}"/>
              </a:ext>
            </a:extLst>
          </p:cNvPr>
          <p:cNvSpPr/>
          <p:nvPr/>
        </p:nvSpPr>
        <p:spPr>
          <a:xfrm>
            <a:off x="9610451" y="2008772"/>
            <a:ext cx="1739290" cy="59863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Funcionario</a:t>
            </a:r>
            <a:r>
              <a:rPr lang="pt-BR" sz="1000" dirty="0"/>
              <a:t> COM direito ao seguro de Vida e Seguro </a:t>
            </a:r>
            <a:r>
              <a:rPr lang="pt-BR" sz="1000" dirty="0" err="1"/>
              <a:t>Saude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539276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113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ESTELA RODRIGUES COSTA</dc:creator>
  <cp:lastModifiedBy>ESTELA RODRIGUES COSTA</cp:lastModifiedBy>
  <cp:revision>1</cp:revision>
  <dcterms:created xsi:type="dcterms:W3CDTF">2022-03-23T12:33:25Z</dcterms:created>
  <dcterms:modified xsi:type="dcterms:W3CDTF">2022-03-23T17:38:47Z</dcterms:modified>
</cp:coreProperties>
</file>