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0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9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2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0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8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9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1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6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4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4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87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n 3D de ondas">
            <a:extLst>
              <a:ext uri="{FF2B5EF4-FFF2-40B4-BE49-F238E27FC236}">
                <a16:creationId xmlns:a16="http://schemas.microsoft.com/office/drawing/2014/main" id="{BF88A6CC-341A-37A4-9917-9DDD40AC9D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2643" b="147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B585B2A-591F-CE75-943C-C483C192F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EL TITANIC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84881E-3750-0745-0640-C7429AB35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¿QUÉ OCURRIÓ?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788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E85505-2DA2-730B-8192-80CD898B1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MORTALIDAD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59019F8F-E646-44F2-CEA4-EEEC9B643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335" y="1522767"/>
            <a:ext cx="6275667" cy="507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8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5670DB-2DAA-C90B-6174-B412E1B5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215" y="621301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SEXO Y MORTALIDAD</a:t>
            </a:r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5A592CC-7C70-61F8-ABAD-34B563ACD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1" y="335909"/>
            <a:ext cx="7228975" cy="568233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09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BA6A7FF4-EAE8-0819-EBB7-97A680ED6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06" y="905933"/>
            <a:ext cx="8128592" cy="503972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AB46799-F6FD-37E6-5723-B34AE96D64EA}"/>
              </a:ext>
            </a:extLst>
          </p:cNvPr>
          <p:cNvSpPr/>
          <p:nvPr/>
        </p:nvSpPr>
        <p:spPr>
          <a:xfrm>
            <a:off x="4152122" y="111967"/>
            <a:ext cx="3461658" cy="6811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CLASE, SEXO Y MORTALIDAD</a:t>
            </a:r>
          </a:p>
        </p:txBody>
      </p:sp>
    </p:spTree>
    <p:extLst>
      <p:ext uri="{BB962C8B-B14F-4D97-AF65-F5344CB8AC3E}">
        <p14:creationId xmlns:p14="http://schemas.microsoft.com/office/powerpoint/2010/main" val="227636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232FC734-F0B1-928C-3A3E-BA20A9F1E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017" y="695740"/>
            <a:ext cx="8267854" cy="5518793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C04209D9-1E7E-72AF-ADFA-4B8E5C11942B}"/>
              </a:ext>
            </a:extLst>
          </p:cNvPr>
          <p:cNvSpPr/>
          <p:nvPr/>
        </p:nvSpPr>
        <p:spPr>
          <a:xfrm>
            <a:off x="296830" y="2486295"/>
            <a:ext cx="2903569" cy="18854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CIUDAD DE EMBARQUE Y MORTALIDAD</a:t>
            </a:r>
          </a:p>
        </p:txBody>
      </p:sp>
    </p:spTree>
    <p:extLst>
      <p:ext uri="{BB962C8B-B14F-4D97-AF65-F5344CB8AC3E}">
        <p14:creationId xmlns:p14="http://schemas.microsoft.com/office/powerpoint/2010/main" val="371167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5014DE1B-FD50-40B1-A8A5-304666E7C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1B41FE9-4F8F-4675-8668-D3330B371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5A2058E7-7FF5-3274-77EB-188AFB58E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45" y="1685529"/>
            <a:ext cx="5136388" cy="3505584"/>
          </a:xfrm>
          <a:prstGeom prst="rect">
            <a:avLst/>
          </a:prstGeom>
        </p:spPr>
      </p:pic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E230929C-760C-4746-B0AE-0D09A78A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038225"/>
            <a:ext cx="0" cy="47625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48FBCB5B-F7AB-8DFB-7BCA-31F6744F5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6" y="1749733"/>
            <a:ext cx="5136388" cy="337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635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</Words>
  <Application>Microsoft Office PowerPoint</Application>
  <PresentationFormat>Panorámica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 Nova</vt:lpstr>
      <vt:lpstr>Arial Nova Light</vt:lpstr>
      <vt:lpstr>Calibri</vt:lpstr>
      <vt:lpstr>RetrospectVTI</vt:lpstr>
      <vt:lpstr>EL TITANIC</vt:lpstr>
      <vt:lpstr>MORTALIDAD</vt:lpstr>
      <vt:lpstr>SEXO Y MORTALIDAD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TITANIC</dc:title>
  <dc:creator>Estela Castillo</dc:creator>
  <cp:lastModifiedBy>Estela Castillo</cp:lastModifiedBy>
  <cp:revision>1</cp:revision>
  <dcterms:created xsi:type="dcterms:W3CDTF">2023-12-13T23:25:05Z</dcterms:created>
  <dcterms:modified xsi:type="dcterms:W3CDTF">2023-12-13T23:57:02Z</dcterms:modified>
</cp:coreProperties>
</file>