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5" r:id="rId3"/>
    <p:sldId id="276" r:id="rId4"/>
    <p:sldId id="277" r:id="rId5"/>
    <p:sldId id="278" r:id="rId6"/>
    <p:sldId id="279" r:id="rId7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0BA3583-FB8B-4BBF-A8BD-49729914AD12}">
          <p14:sldIdLst>
            <p14:sldId id="256"/>
            <p14:sldId id="275"/>
            <p14:sldId id="276"/>
            <p14:sldId id="277"/>
            <p14:sldId id="278"/>
            <p14:sldId id="279"/>
          </p14:sldIdLst>
        </p14:section>
        <p14:section name="Sección sin título" id="{E33C5079-6C04-4EF5-88A9-469CF74EE5E5}">
          <p14:sldIdLst/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86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6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325495-9159-409F-83C4-2621E31A6CAD}" type="datetime1">
              <a:rPr lang="es-ES" smtClean="0"/>
              <a:t>12/01/2024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CB402-FC0B-4C9B-A1DF-B3BD134C3F43}" type="datetime1">
              <a:rPr lang="es-ES" smtClean="0"/>
              <a:pPr/>
              <a:t>12/01/2024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70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6" descr="Mapa del mundo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noProof="0">
              <a:solidFill>
                <a:schemeClr val="l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ABD6C-5392-458D-BF1B-5C30D224A8B9}" type="datetime1">
              <a:rPr lang="es-ES" noProof="0" smtClean="0"/>
              <a:t>12/01/2024</a:t>
            </a:fld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25497A-0E8D-4E85-8845-45D6F80A4C6D}" type="datetime1">
              <a:rPr lang="es-ES" noProof="0" smtClean="0"/>
              <a:t>12/01/2024</a:t>
            </a:fld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86D802-A219-4C4F-9A5C-A3CDAEF27391}" type="datetime1">
              <a:rPr lang="es-ES" noProof="0" smtClean="0"/>
              <a:t>12/01/2024</a:t>
            </a:fld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3B7919-01B1-4B13-A11E-669D6C4C19E2}" type="datetime1">
              <a:rPr lang="es-ES" noProof="0" smtClean="0"/>
              <a:t>12/01/2024</a:t>
            </a:fld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B11773-9E64-4A6B-A8F8-5C34E06715C8}" type="datetime1">
              <a:rPr lang="es-ES" noProof="0" smtClean="0"/>
              <a:t>12/01/2024</a:t>
            </a:fld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DD4315-8D1C-4766-B15B-1FEE06338AE5}" type="datetime1">
              <a:rPr lang="es-ES" noProof="0" smtClean="0"/>
              <a:t>12/01/2024</a:t>
            </a:fld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BFC305-AAEC-434A-A1B2-4D69CE589E0B}" type="datetime1">
              <a:rPr lang="es-ES" noProof="0" smtClean="0"/>
              <a:t>12/01/2024</a:t>
            </a:fld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4C0D1A-DE8E-45CF-B38D-C0CD919C10C0}" type="datetime1">
              <a:rPr lang="es-ES" noProof="0" smtClean="0"/>
              <a:t>12/01/2024</a:t>
            </a:fld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77D1B-0F43-40E6-9937-F988169C8801}" type="datetime1">
              <a:rPr lang="es-ES" noProof="0" smtClean="0"/>
              <a:t>12/01/2024</a:t>
            </a:fld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100FED-401F-4D5B-A01F-E6D16F3BB8F4}" type="datetime1">
              <a:rPr lang="es-ES" noProof="0" smtClean="0"/>
              <a:t>12/01/2024</a:t>
            </a:fld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65B24F1-12CC-4F0E-AFD9-E0AF036B1FD5}" type="datetime1">
              <a:rPr lang="es-ES" noProof="0" smtClean="0"/>
              <a:t>12/01/2024</a:t>
            </a:fld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764" y="692696"/>
            <a:ext cx="11855052" cy="3328393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En la búsqueda del lugar ideal para vivir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09836" y="4149080"/>
            <a:ext cx="7848600" cy="1143000"/>
          </a:xfrm>
        </p:spPr>
        <p:txBody>
          <a:bodyPr rtlCol="0"/>
          <a:lstStyle/>
          <a:p>
            <a:pPr rtl="0"/>
            <a:r>
              <a:rPr lang="es-ES" dirty="0"/>
              <a:t>Si pudieras elegir… ¿Dónde vivirías?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CF2A9BD-861C-6129-C418-22AC093C7EE5}"/>
              </a:ext>
            </a:extLst>
          </p:cNvPr>
          <p:cNvSpPr txBox="1">
            <a:spLocks/>
          </p:cNvSpPr>
          <p:nvPr/>
        </p:nvSpPr>
        <p:spPr>
          <a:xfrm>
            <a:off x="945840" y="358841"/>
            <a:ext cx="10297144" cy="5781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UN PEQUEÑO RECORRIDO POR LA HISTORIA</a:t>
            </a:r>
            <a:endParaRPr lang="es-ES" dirty="0"/>
          </a:p>
        </p:txBody>
      </p:sp>
      <p:pic>
        <p:nvPicPr>
          <p:cNvPr id="5" name="Picture 2" descr="A Agora Foi Um Espaço Comum Na Grécia">
            <a:extLst>
              <a:ext uri="{FF2B5EF4-FFF2-40B4-BE49-F238E27FC236}">
                <a16:creationId xmlns:a16="http://schemas.microsoft.com/office/drawing/2014/main" id="{C81999B5-7DD2-359E-705F-FE34736A7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1201558"/>
            <a:ext cx="4483710" cy="29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otos de Lucha de gladiadores en Tarraco Viva - Imágenes">
            <a:extLst>
              <a:ext uri="{FF2B5EF4-FFF2-40B4-BE49-F238E27FC236}">
                <a16:creationId xmlns:a16="http://schemas.microsoft.com/office/drawing/2014/main" id="{D788B71A-5569-FB34-4A1C-2E9CC0DBA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474" y="1262147"/>
            <a:ext cx="4320480" cy="284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pinion | The Price of Caitlyn Jenner’s Heroism - The New York Times">
            <a:extLst>
              <a:ext uri="{FF2B5EF4-FFF2-40B4-BE49-F238E27FC236}">
                <a16:creationId xmlns:a16="http://schemas.microsoft.com/office/drawing/2014/main" id="{C675B1EF-4559-76A0-7DF6-84EE77E6B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35" y="3861048"/>
            <a:ext cx="4320480" cy="275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36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16CBD0-E078-4E78-5105-66D6F015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692696"/>
            <a:ext cx="6598222" cy="52565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2ABAA5-400D-C004-FBE9-E33655270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1434874"/>
            <a:ext cx="4747671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1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E59C5A3-5700-056F-FC71-52F84D0C5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836712"/>
            <a:ext cx="6939143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8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8E0B41B-A6E3-F1C5-7972-2E68BF742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673044"/>
            <a:ext cx="5832648" cy="55119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BC089D-5307-5107-B795-6F0CA0D25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64" y="1196752"/>
            <a:ext cx="3314987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as de ação de mãos dadas | Foto Grátis">
            <a:extLst>
              <a:ext uri="{FF2B5EF4-FFF2-40B4-BE49-F238E27FC236}">
                <a16:creationId xmlns:a16="http://schemas.microsoft.com/office/drawing/2014/main" id="{8FCBF954-A9A3-922F-CF75-FA2E4C6AA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1556792"/>
            <a:ext cx="59626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l mundo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1050975_TF02804891_Win32" id="{311273F4-AA67-489F-93AB-4D0B196A0631}" vid="{E994AD21-ECE0-46A5-90BD-0158A61AEEB7}"/>
    </a:ext>
  </a:extLst>
</a:theme>
</file>

<file path=ppt/theme/theme2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Serie de mapamundis, presentación del mundo (pantalla panorámica)</Template>
  <TotalTime>33</TotalTime>
  <Words>23</Words>
  <Application>Microsoft Office PowerPoint</Application>
  <PresentationFormat>Personalizado</PresentationFormat>
  <Paragraphs>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Presentación del mundo 16x9</vt:lpstr>
      <vt:lpstr>En la búsqueda del lugar ideal para vivir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la búsqueda del lugar ideal para vivir </dc:title>
  <dc:creator>Estela Castillo</dc:creator>
  <cp:lastModifiedBy>Estela Castillo</cp:lastModifiedBy>
  <cp:revision>1</cp:revision>
  <dcterms:created xsi:type="dcterms:W3CDTF">2024-01-12T00:23:45Z</dcterms:created>
  <dcterms:modified xsi:type="dcterms:W3CDTF">2024-01-12T00:57:15Z</dcterms:modified>
</cp:coreProperties>
</file>