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CAA5-AA92-442E-88E6-EC6F71AD8243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A4762-8775-4FC7-8A31-2203C7BC51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32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/>
            </a:defPPr>
            <a:lvl1pPr eaLnBrk="0" hangingPunct="0">
              <a:defRPr sz="38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78EE7683-CAC2-4B7F-B858-28F016B0AEB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77568-C847-02C5-905C-DDC8D4EBC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F0BE3A-A997-D996-BAD4-FEE744005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17045B-9E0D-EF77-932D-E2C832FD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9E19F-BB1A-2775-BBCA-0ED97E9B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7D63E-CAF5-4C6F-856B-34A65D5A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44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D2F0E-75AB-9EE2-C347-7B36B025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AB1B72-85C0-DF4C-81E9-F931AF2C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D7758-8AC8-B044-41E4-2EF8B8C6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19712-3BF0-6D70-8E01-BEEEE28E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938A8-9AB1-40FA-AB17-0B663A5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43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14986E-35BB-A088-B30D-63878FA64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6BE04F-ADBA-FFAA-E78F-AB21F07D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96B5E-AED4-AAC8-6672-B7DA874C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E805D2-044A-576A-DA5B-8E5E8CE8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F4D37-89FA-8561-DD4E-F0ADF6F5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21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24" y="274505"/>
            <a:ext cx="10973153" cy="114300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24" y="1600068"/>
            <a:ext cx="5465410" cy="4526359"/>
          </a:xfr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17167" y="1600068"/>
            <a:ext cx="5465410" cy="4526359"/>
          </a:xfrm>
        </p:spPr>
        <p:txBody>
          <a:bodyPr/>
          <a:lstStyle>
            <a:defPPr>
              <a:defRPr kern="1200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61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DB444-79C1-1CCF-62EE-9C3AC57B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6B4F0-5B1D-8C3B-75EB-32B96C7B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F2866-C4BA-3ED9-A86B-32CD7454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CEDB0-4E72-3056-A78B-721FA15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BBB82-3668-9F4E-5F1F-26E1DD05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78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32994-5677-9B36-2882-325D8FAD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FBDA44-46BB-C085-E530-DD941299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C4D944-9078-7D9E-CD52-5EB60DC3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7369A-D935-AE1F-9677-2A4AB037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407215-AAEA-2B49-EEE4-8840A0BB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85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C2A1D-FFA6-2347-DBD3-BB8CEFC0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96EB1-4BF1-F699-8161-29BBD7744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C3497-9A1D-8AEB-AB14-47495A41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90F50-8EF5-149A-BD28-1AAB5AF5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A566A6-3864-F930-01BF-A1CEBC6C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3E996A-A86A-5F61-C190-7F40876C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73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45F96-CF1B-7D83-4062-BAD9223C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3D5D7-20E9-5648-8022-D163E80CB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B731DB-16B6-A6FD-F11A-303CD59A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D728CE-51D2-A4B2-FFD7-710A9B6BF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CEEED9-DBB4-E2DB-2F50-5BF14EC86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A39616-C7EB-E4B6-CEE4-17CF6F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A39D85-A1D6-EB98-C5AC-0A119695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5A80B4-EEA3-2189-5098-267081C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249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9716E-7555-9040-3937-C8AC0B11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933909-B662-CE3A-AC0C-912CFA24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F613AC-CF25-0CF2-B703-F8B092BA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C017F4-E2D8-BF6A-2621-E9463743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3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A73BA-C827-41D8-DA80-B09A0715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FFFB02-DD34-4A16-7803-6F76B3C8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55A972-312A-3495-5FDD-AB8F5BD9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41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AB4C2-0985-5CBF-0B4E-AEB14A4C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7C984-1EB6-148C-E14D-B785587B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BCFDA4-6659-65A5-F2C4-118EDC9F5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9C4638-F993-E2F7-2996-C2F05738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EC9CF-453C-2AA1-2026-631804CC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E544AC-2039-E66D-F0B0-2CDB4B6A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15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E87DB-7904-6D4B-1B84-75C468BE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C7CEC4-03E5-0F0A-4D7F-9708F44B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532F25-77E3-FCE6-A64E-4FC3C8D5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F86F4-44FA-099E-5AD4-332B2557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B95FF-2C08-0CDE-BD07-0F46FCD0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A80B39-ACEE-8930-1318-62552FC8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12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92F495-D473-D359-FC54-F87E14BC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7EB945-8CCC-2FA8-351F-8EF5AE01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FD8E32-D23C-A59B-CD2A-4B240CC3A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2962-A987-449D-9814-D97F6FCA60BE}" type="datetimeFigureOut">
              <a:rPr lang="es-MX" smtClean="0"/>
              <a:t>25/11/2023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ED652-D253-00BE-8A5C-0639B585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534F7-2FA0-B625-5477-2C7360769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1EBD-51CC-4E0E-877A-37C7C71DF6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82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/>
          <p:cNvSpPr txBox="1">
            <a:spLocks noChangeArrowheads="1"/>
          </p:cNvSpPr>
          <p:nvPr/>
        </p:nvSpPr>
        <p:spPr bwMode="auto">
          <a:xfrm>
            <a:off x="951988" y="127000"/>
            <a:ext cx="10287513" cy="1285116"/>
          </a:xfrm>
          <a:prstGeom prst="rect">
            <a:avLst/>
          </a:prstGeom>
          <a:solidFill>
            <a:srgbClr val="028260"/>
          </a:solidFill>
          <a:ln w="60325" cap="flat">
            <a:noFill/>
            <a:miter lim="800000"/>
          </a:ln>
        </p:spPr>
        <p:txBody>
          <a:bodyPr vert="horz" wrap="square" lIns="78376" tIns="39188" rIns="78376" bIns="39188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2pPr>
            <a:lvl3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3pPr>
            <a:lvl4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4pPr>
            <a:lvl5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5pPr>
            <a:lvl6pPr marL="4572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6pPr>
            <a:lvl7pPr marL="9144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7pPr>
            <a:lvl8pPr marL="13716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8pPr>
            <a:lvl9pPr marL="18288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9pPr>
          </a:lstStyle>
          <a:p>
            <a:pPr eaLnBrk="1" hangingPunct="1"/>
            <a:endParaRPr lang="en-US" sz="1000" i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809750" y="280930"/>
            <a:ext cx="8572500" cy="572278"/>
          </a:xfrm>
          <a:prstGeom prst="rect">
            <a:avLst/>
          </a:prstGeom>
        </p:spPr>
        <p:txBody>
          <a:bodyPr lIns="26670" tIns="13335" rIns="26670" bIns="13335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81" b="1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PosterNerd</a:t>
            </a:r>
            <a:br>
              <a:rPr lang="en-US" sz="1781" b="1">
                <a:solidFill>
                  <a:schemeClr val="bg1"/>
                </a:solidFill>
                <a:latin typeface="Amaranth" panose="02000503050000020004" pitchFamily="2" charset="0"/>
              </a:rPr>
            </a:br>
            <a:r>
              <a:rPr lang="en-US" sz="1781" b="1">
                <a:solidFill>
                  <a:schemeClr val="bg1"/>
                </a:solidFill>
                <a:latin typeface="Amaranth" panose="02000503050000020004" pitchFamily="2" charset="0"/>
              </a:rPr>
              <a:t>Enter A Title And Add Logos To Your Poster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809750" y="927460"/>
            <a:ext cx="8572500" cy="382669"/>
          </a:xfrm>
          <a:prstGeom prst="rect">
            <a:avLst/>
          </a:prstGeom>
        </p:spPr>
        <p:txBody>
          <a:bodyPr lIns="26670" tIns="13335" rIns="26670" bIns="13335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6">
                <a:solidFill>
                  <a:schemeClr val="bg1"/>
                </a:solidFill>
                <a:latin typeface="Titillium Web" panose="00000500000000000000" pitchFamily="2" charset="0"/>
              </a:rPr>
              <a:t>Add Author Names and Information</a:t>
            </a:r>
          </a:p>
          <a:p>
            <a:pPr algn="ctr"/>
            <a:r>
              <a:rPr lang="en-US" sz="1156">
                <a:solidFill>
                  <a:schemeClr val="bg1"/>
                </a:solidFill>
                <a:latin typeface="Titillium Web" panose="00000500000000000000" pitchFamily="2" charset="0"/>
              </a:rPr>
              <a:t>Include University or Department Names if Needed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1118675" y="1565288"/>
            <a:ext cx="2353341" cy="203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effectLst/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3652083" y="1565287"/>
            <a:ext cx="2353341" cy="514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effectLst/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6185490" y="1565287"/>
            <a:ext cx="2353341" cy="514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effectLst/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8718897" y="1566046"/>
            <a:ext cx="2353341" cy="3672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effectLst/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1118675" y="3843739"/>
            <a:ext cx="2353341" cy="2866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effectLst/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8719472" y="5403540"/>
            <a:ext cx="2353341" cy="130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effectLst/>
              <a:latin typeface="+mj-lt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382" y="5654107"/>
            <a:ext cx="2246371" cy="9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9045" tIns="9523" rIns="19045" bIns="9523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500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75" y="1566046"/>
            <a:ext cx="2353341" cy="178529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57150" tIns="15240" rIns="57150" bIns="14284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979755">
              <a:defRPr/>
            </a:pPr>
            <a:r>
              <a:rPr lang="en-US" sz="75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Abstract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75" y="3753417"/>
            <a:ext cx="2353341" cy="178529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57150" tIns="15240" rIns="57150" bIns="14284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979755">
              <a:defRPr/>
            </a:pPr>
            <a:r>
              <a:rPr lang="en-US" sz="75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083" y="1566046"/>
            <a:ext cx="2353341" cy="178529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57150" tIns="15240" rIns="57150" bIns="14284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979755">
              <a:defRPr/>
            </a:pPr>
            <a:r>
              <a:rPr lang="en-US" sz="75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Methodology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490" y="1566046"/>
            <a:ext cx="2353341" cy="178529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57150" tIns="15240" rIns="57150" bIns="14284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979755">
              <a:defRPr/>
            </a:pPr>
            <a:r>
              <a:rPr lang="en-US" sz="75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897" y="1565288"/>
            <a:ext cx="2353341" cy="178529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57150" tIns="15240" rIns="57150" bIns="14284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979755">
              <a:defRPr/>
            </a:pPr>
            <a:r>
              <a:rPr lang="en-US" sz="75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Conclusion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472" y="5403540"/>
            <a:ext cx="2353341" cy="178529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57150" tIns="15240" rIns="57150" bIns="14284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979755">
              <a:defRPr/>
            </a:pPr>
            <a:r>
              <a:rPr lang="en-US" sz="75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Acknowledgements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58B3357B-4821-4FA8-8444-207C696A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160" y="1816613"/>
            <a:ext cx="2246371" cy="10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575" tIns="14288" rIns="28575" bIns="14288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5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1B3DAFDC-3567-41A6-899A-8D92E3BE5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160" y="4013336"/>
            <a:ext cx="2246371" cy="10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8575" tIns="14288" rIns="28575" bIns="14288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5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4" name="Text Box 6">
            <a:extLst>
              <a:ext uri="{FF2B5EF4-FFF2-40B4-BE49-F238E27FC236}">
                <a16:creationId xmlns:a16="http://schemas.microsoft.com/office/drawing/2014/main" id="{862E7ADB-31DC-4FA6-AC30-3482F9072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568" y="1815432"/>
            <a:ext cx="2246371" cy="10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8575" tIns="14288" rIns="28575" bIns="14288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5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1" name="Text Box 6">
            <a:extLst>
              <a:ext uri="{FF2B5EF4-FFF2-40B4-BE49-F238E27FC236}">
                <a16:creationId xmlns:a16="http://schemas.microsoft.com/office/drawing/2014/main" id="{415768D9-2D35-44FA-889C-1EC1DE8F0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975" y="1803132"/>
            <a:ext cx="2246371" cy="10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8575" tIns="14288" rIns="28575" bIns="14288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5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BA5B394-92CD-4B3C-9507-4B3F124A5E31}"/>
              </a:ext>
            </a:extLst>
          </p:cNvPr>
          <p:cNvSpPr txBox="1"/>
          <p:nvPr/>
        </p:nvSpPr>
        <p:spPr>
          <a:xfrm>
            <a:off x="8772382" y="1803492"/>
            <a:ext cx="22463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5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Panorámica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Amaranth</vt:lpstr>
      <vt:lpstr>Arial</vt:lpstr>
      <vt:lpstr>Calibri</vt:lpstr>
      <vt:lpstr>Calibri Light</vt:lpstr>
      <vt:lpstr>Titillium Web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Estela Gil</dc:creator>
  <cp:lastModifiedBy>Estela Gil</cp:lastModifiedBy>
  <cp:revision>1</cp:revision>
  <dcterms:created xsi:type="dcterms:W3CDTF">2023-11-26T00:39:06Z</dcterms:created>
  <dcterms:modified xsi:type="dcterms:W3CDTF">2023-11-26T00:39:22Z</dcterms:modified>
</cp:coreProperties>
</file>