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9" r:id="rId3"/>
    <p:sldId id="1016" r:id="rId4"/>
    <p:sldId id="1017" r:id="rId6"/>
    <p:sldId id="1018" r:id="rId7"/>
    <p:sldId id="1019" r:id="rId8"/>
    <p:sldId id="1020" r:id="rId9"/>
    <p:sldId id="1021" r:id="rId10"/>
    <p:sldId id="1022" r:id="rId11"/>
    <p:sldId id="1023" r:id="rId12"/>
    <p:sldId id="1024" r:id="rId13"/>
    <p:sldId id="1025" r:id="rId14"/>
    <p:sldId id="1026" r:id="rId15"/>
    <p:sldId id="1027" r:id="rId16"/>
    <p:sldId id="731" r:id="rId17"/>
    <p:sldId id="732" r:id="rId18"/>
    <p:sldId id="733" r:id="rId19"/>
    <p:sldId id="734" r:id="rId20"/>
    <p:sldId id="289" r:id="rId2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-6350" y="-297815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-635" y="-252952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WPF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资源样式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3513" y="262763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资源、样式</a:t>
              </a:r>
              <a:endParaRPr 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483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-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嵌套元素：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每个Style对象都封装了一个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Setter对象的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对象设置元素的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单个属性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。在某些情况下不能使用简单的特性字符设置属性值。可使用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嵌套的元素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代替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.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&lt;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="Control.Background"&gt;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&lt;Setter.Value&gt;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  &lt;SolidColorBrush Color="Green"/&gt;        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&lt;/Setter.Value&gt;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&lt;/Setter&gt;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52819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-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封装特定元素类型的样式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常常会为某个特定类型元素封装样式，如果不定义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Key,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会自动应用，</a:t>
            </a:r>
            <a:r>
              <a:rPr lang="zh-CN" altLang="en-US" sz="1400">
                <a:latin typeface="+mn-lt"/>
                <a:ea typeface="+mn-lt"/>
                <a:sym typeface="+mn-ea"/>
              </a:rPr>
              <a:t>若某一控件不想应用这一样式，</a:t>
            </a:r>
            <a:endParaRPr lang="zh-CN" altLang="en-US" sz="14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则取消应用，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Style=”{x:Null}”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不用显式去应用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如果定义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key,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key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去应用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&lt;Style x:Key="btnStyle2" 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TargetType="Button"</a:t>
            </a: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Property="FontFamily" Value="微软雅黑"/&gt;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Property="FontSize" Value="12"/&gt;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Property="Foreground" Value="Green"/&gt;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Property="Width" Value="60"/&gt;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Property="Height" Value="30"/&gt;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Property="HorizontalAlignment" Value="Left"/&gt;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Property="VerticalAlignment" Value="Top"/&gt;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Property="FontWeight" Value="Bold"/&gt;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&lt;/Style&gt;</a:t>
            </a:r>
            <a:endParaRPr lang="en-US" altLang="zh-CN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多层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每个WPF元素一次只能使用一个样式对象，这像是一种限制，但由于属性值的继承和样式继承特性，这种限制实际是不存在的。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</a:t>
            </a:r>
            <a:r>
              <a:rPr lang="zh-CN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比如：</a:t>
            </a:r>
            <a:r>
              <a:rPr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为一组控件使用相同的字体，又不想为</a:t>
            </a:r>
            <a:r>
              <a:rPr lang="zh-CN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其中某些</a:t>
            </a:r>
            <a:r>
              <a:rPr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控件应用</a:t>
            </a:r>
            <a:r>
              <a:rPr lang="zh-CN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完全</a:t>
            </a:r>
            <a:r>
              <a:rPr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相同的样式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。对于这种情况，可以考虑将其抽象成父样式，来提升样式代码的可维护性以及减少代码冗余。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希望在另一个样式的基础上建立样式，可用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BasedOn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特性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进行样式继承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-----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多层样式</a:t>
            </a:r>
            <a:endParaRPr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多层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样式定义与使用：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78145" y="3834765"/>
            <a:ext cx="1633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应用样式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744220"/>
            <a:ext cx="6490335" cy="2837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3770630"/>
            <a:ext cx="4953000" cy="312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925" y="699135"/>
            <a:ext cx="82162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使用触发器可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自动完成简单的样式的改变，不需要使用代码，也可以完成不少工作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Style.Trigger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链接到样式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。每个样式可以有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任意多个触发器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。每个触发器都是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System.Windows.TriggerBase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的实例。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2267585"/>
            <a:ext cx="8082280" cy="2181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简单触发器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6115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可为任何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依赖项属性</a:t>
            </a:r>
            <a:r>
              <a:rPr lang="zh-CN" altLang="en-US"/>
              <a:t>关联简单触发器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425" y="1207770"/>
            <a:ext cx="76815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每个触发器都制定了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正在监视的属性</a:t>
            </a:r>
            <a:r>
              <a:rPr lang="zh-CN" altLang="en-US"/>
              <a:t>以及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正在等待的属性值</a:t>
            </a:r>
            <a:r>
              <a:rPr lang="zh-CN" altLang="en-US"/>
              <a:t>。当属性值出现时，将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应用Trigger.Setters</a:t>
            </a:r>
            <a:r>
              <a:rPr lang="zh-CN" altLang="en-US"/>
              <a:t>集合里的设置器。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触发器的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优点</a:t>
            </a:r>
            <a:r>
              <a:rPr lang="zh-CN" altLang="en-US"/>
              <a:t>：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不需要为翻转他们而编写任何代码。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2628265"/>
            <a:ext cx="6010275" cy="102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多条件触发器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如果希望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几个条件都满足</a:t>
            </a:r>
            <a:r>
              <a:rPr lang="zh-CN" altLang="en-US"/>
              <a:t>时才激活触发器，可使用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MultiTrigger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zh-CN" altLang="en-US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样式触发器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414780"/>
            <a:ext cx="5314315" cy="2136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7755" y="3623310"/>
            <a:ext cx="6819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要修改背景色，需要把默认控件模板中的触发器关于</a:t>
            </a:r>
            <a:r>
              <a:rPr lang="en-US" altLang="zh-CN" sz="1400">
                <a:solidFill>
                  <a:srgbClr val="FF0000"/>
                </a:solidFill>
              </a:rPr>
              <a:t>IsMouseOver</a:t>
            </a:r>
            <a:r>
              <a:rPr lang="zh-CN" altLang="en-US" sz="1400">
                <a:solidFill>
                  <a:srgbClr val="FF0000"/>
                </a:solidFill>
              </a:rPr>
              <a:t>与</a:t>
            </a:r>
            <a:r>
              <a:rPr lang="en-US" altLang="zh-CN" sz="1400">
                <a:solidFill>
                  <a:srgbClr val="FF0000"/>
                </a:solidFill>
              </a:rPr>
              <a:t>IsPressed</a:t>
            </a:r>
            <a:r>
              <a:rPr lang="zh-CN" altLang="en-US" sz="1400">
                <a:solidFill>
                  <a:srgbClr val="FF0000"/>
                </a:solidFill>
              </a:rPr>
              <a:t>效果给禁掉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事件触发器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 普通触发器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等待属性发生变化</a:t>
            </a:r>
            <a:r>
              <a:rPr lang="zh-CN" altLang="en-US"/>
              <a:t>，而事件触发器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等待特定事件被引发</a:t>
            </a:r>
            <a:r>
              <a:rPr lang="zh-CN" altLang="en-US"/>
              <a:t>。事件触发器要求用户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提供一系列修改控件的动作</a:t>
            </a:r>
            <a:r>
              <a:rPr lang="zh-CN" altLang="en-US"/>
              <a:t>。这些动作常用于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动画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6425" y="1457960"/>
            <a:ext cx="5728335" cy="2905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升职加薪，只争朝夕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,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不负韶华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1114425"/>
            <a:ext cx="1381760" cy="1376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4805" y="698500"/>
            <a:ext cx="84537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WPF资源系统  </a:t>
            </a:r>
            <a:r>
              <a:rPr sz="1400">
                <a:latin typeface="+mn-lt"/>
                <a:ea typeface="+mn-lt"/>
                <a:cs typeface="+mn-lt"/>
              </a:rPr>
              <a:t>是一种保管一系列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对象</a:t>
            </a:r>
            <a:r>
              <a:rPr sz="1400">
                <a:latin typeface="+mn-lt"/>
                <a:ea typeface="+mn-lt"/>
                <a:cs typeface="+mn-lt"/>
              </a:rPr>
              <a:t>(如常用的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画刷</a:t>
            </a:r>
            <a:r>
              <a:rPr sz="1400">
                <a:latin typeface="+mn-lt"/>
                <a:ea typeface="+mn-lt"/>
                <a:cs typeface="+mn-lt"/>
              </a:rPr>
              <a:t>、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样式</a:t>
            </a:r>
            <a:r>
              <a:rPr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模版</a:t>
            </a:r>
            <a:r>
              <a:rPr sz="1400">
                <a:latin typeface="+mn-lt"/>
                <a:ea typeface="+mn-lt"/>
                <a:cs typeface="+mn-lt"/>
              </a:rPr>
              <a:t>)的简单办法，从而使您更容易地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这些对象。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sz="1400">
                <a:latin typeface="+mn-lt"/>
                <a:ea typeface="+mn-lt"/>
                <a:cs typeface="+mn-lt"/>
              </a:rPr>
              <a:t>我们可以在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代码中</a:t>
            </a:r>
            <a:r>
              <a:rPr sz="1400">
                <a:latin typeface="+mn-lt"/>
                <a:ea typeface="+mn-lt"/>
                <a:cs typeface="+mn-lt"/>
              </a:rPr>
              <a:t>以及在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标记中的各个位置</a:t>
            </a:r>
            <a:r>
              <a:rPr sz="1400">
                <a:latin typeface="+mn-lt"/>
                <a:ea typeface="+mn-lt"/>
                <a:cs typeface="+mn-lt"/>
              </a:rPr>
              <a:t>定义资源(</a:t>
            </a:r>
            <a:r>
              <a:rPr lang="zh-CN"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latin typeface="+mn-lt"/>
                <a:ea typeface="+mn-lt"/>
                <a:cs typeface="+mn-lt"/>
              </a:rPr>
              <a:t>特定的控件、窗口</a:t>
            </a:r>
            <a:r>
              <a:rPr lang="zh-CN" sz="1400">
                <a:latin typeface="+mn-lt"/>
                <a:ea typeface="+mn-lt"/>
                <a:cs typeface="+mn-lt"/>
              </a:rPr>
              <a:t>中</a:t>
            </a:r>
            <a:r>
              <a:rPr sz="1400">
                <a:latin typeface="+mn-lt"/>
                <a:ea typeface="+mn-lt"/>
                <a:cs typeface="+mn-lt"/>
              </a:rPr>
              <a:t>定义，或在整个应用程序中定义)。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+mn-lt"/>
                <a:ea typeface="+mn-lt"/>
                <a:cs typeface="+mn-lt"/>
              </a:rPr>
              <a:t>资源具有如下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优点</a:t>
            </a:r>
            <a:r>
              <a:rPr lang="zh-CN" sz="1400">
                <a:latin typeface="+mn-lt"/>
                <a:ea typeface="+mn-lt"/>
                <a:cs typeface="+mn-lt"/>
              </a:rPr>
              <a:t>：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  高效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定义好资源可以在多个地方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  可维护性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易于修改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  适应性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可以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动态修改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560" y="3507740"/>
            <a:ext cx="82651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：每个元素都有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Resources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属性，该属性存储了一个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资源字典集合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(它是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ResourceDictionary</a:t>
            </a:r>
            <a:r>
              <a:rPr lang="zh-CN" altLang="en-US" sz="1600">
                <a:latin typeface="+mn-lt"/>
                <a:ea typeface="+mn-lt"/>
                <a:cs typeface="+mn-lt"/>
              </a:rPr>
              <a:t>类的实例)。资源集合可包含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任意类型</a:t>
            </a:r>
            <a:r>
              <a:rPr lang="zh-CN" altLang="en-US" sz="1600">
                <a:latin typeface="+mn-lt"/>
                <a:ea typeface="+mn-lt"/>
                <a:cs typeface="+mn-lt"/>
              </a:rPr>
              <a:t>的对象，并根据字符串编写索引。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资源分类：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969010"/>
            <a:ext cx="835850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资源分为：控件资源、窗口资源、应用程序资源、系统资源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应用程序资源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：如果在控件或窗口或页面找不到指定的资源。WPF会继续查找为应用程序定义的资源。定义在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App.xaml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----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极佳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系统资源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如果没有在应用程序资源中找到所需的资源，元素还会继续查找系统资源。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系统资源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的三个类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SystemColors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访问系统颜色设置。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SystemFonts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访问字体设置。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SystemParamerers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封装了大量的设置列表，这些设置描述了各种屏幕像素的标准尺寸、键盘和鼠标设置、屏幕尺寸以及各种图形效果（如热跟踪、阴影以及拖动窗口时显示窗口内容）是否已经打开。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943610"/>
            <a:ext cx="7919085" cy="189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静态资源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StaticResource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)：在程序载入内存时对资源的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一次性使用，之后就不再访问这个资源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；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动态资源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DynamicResource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程序运行过程中才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会去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使用动态属性：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准备通过编程的方式替换对象。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资源的层次：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2620" y="943610"/>
            <a:ext cx="785939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  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每个元素都有自己的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资源集合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，为了找到期望的资源，WPF在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元素树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中进行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递归搜索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。只要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不在同一集合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中多次使用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相同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的资源名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，就可以重用资源名称。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元素内部资源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-----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窗口级资源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-----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应用程序级资源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---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系统资源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资源字典：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2285" y="638175"/>
            <a:ext cx="843915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资源字典文件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每个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属性存储着一个资源字典集合。如果希望在整个应用程序中或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多个项目之间共享资源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的话，就可以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创建一个资源字典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。资源字典是一个简单的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XAML文档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，该文档就是用于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存储资源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的，不用其他事。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785" y="2143125"/>
            <a:ext cx="6480175" cy="1566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72960" y="3285490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资源字典文件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资源合并：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4850" y="804545"/>
            <a:ext cx="8439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将多个资源字典合并到应用程序级资源中，整个应用程序都可使用这些资源。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8210" y="1752600"/>
            <a:ext cx="224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合并资源字典到应用程序资源中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850" y="1475105"/>
            <a:ext cx="5105400" cy="18897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sz="2400" b="1" dirty="0">
                <a:latin typeface="+mj-lt"/>
                <a:ea typeface="+mj-lt"/>
                <a:cs typeface="+mj-lt"/>
              </a:rPr>
              <a:t>外部资源引用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4850" y="804545"/>
            <a:ext cx="8439150" cy="2076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多个项目引用同一套资源库：封装一套通用资源库。</a:t>
            </a:r>
            <a:endParaRPr 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引用方式：</a:t>
            </a:r>
            <a:endParaRPr 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         添加资源库项目引用</a:t>
            </a:r>
            <a:endParaRPr 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         </a:t>
            </a:r>
            <a:r>
              <a:rPr lang="zh-CN" altLang="en-US" sz="1400">
                <a:latin typeface="+mn-ea"/>
                <a:ea typeface="+mn-ea"/>
                <a:cs typeface="+mn-ea"/>
                <a:sym typeface="+mn-ea"/>
              </a:rPr>
              <a:t>在</a:t>
            </a:r>
            <a:r>
              <a:rPr lang="en-US" altLang="zh-CN" sz="1400">
                <a:latin typeface="+mn-ea"/>
                <a:ea typeface="+mn-ea"/>
                <a:cs typeface="+mn-ea"/>
                <a:sym typeface="+mn-ea"/>
              </a:rPr>
              <a:t>App.xaml</a:t>
            </a:r>
            <a:r>
              <a:rPr lang="zh-CN" altLang="en-US" sz="1400">
                <a:latin typeface="+mn-ea"/>
                <a:ea typeface="+mn-ea"/>
                <a:cs typeface="+mn-ea"/>
                <a:sym typeface="+mn-ea"/>
              </a:rPr>
              <a:t>中将资源字典文件合并进来（路径）</a:t>
            </a:r>
            <a:endParaRPr lang="zh-CN" altLang="en-US" sz="1400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+mn-ea"/>
                <a:ea typeface="+mn-ea"/>
                <a:cs typeface="+mn-ea"/>
                <a:sym typeface="+mn-ea"/>
              </a:rPr>
              <a:t>             </a:t>
            </a:r>
            <a:r>
              <a:rPr lang="zh-CN" altLang="en-US" sz="1400">
                <a:latin typeface="+mn-ea"/>
                <a:ea typeface="+mn-ea"/>
                <a:cs typeface="+mn-ea"/>
                <a:sym typeface="+mn-ea"/>
              </a:rPr>
              <a:t>在当前项目窗口中</a:t>
            </a:r>
            <a:r>
              <a:rPr lang="zh-CN" altLang="en-US" sz="1400">
                <a:latin typeface="+mn-ea"/>
                <a:ea typeface="+mn-ea"/>
                <a:cs typeface="+mn-ea"/>
                <a:sym typeface="+mn-ea"/>
              </a:rPr>
              <a:t>应用资源或样式</a:t>
            </a:r>
            <a:endParaRPr lang="zh-CN" altLang="en-US" sz="1400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731135"/>
            <a:ext cx="6233160" cy="12268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样式(Style)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组织和重用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格式化选项的重要工具。不是使用重复的标记填充XAML,以便设置外边距、内边距、颜色以及字体等细节，而是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创建一系列封装所有这些细节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，然后再需要之处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属性来应用样式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可应用于元素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属性值集合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。使用资源的最常见原因之一就是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保存样式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先前使用资源，虽然也设置了控件的外观，但标记变得繁琐，还没有不使用简洁，为了解决这一问题，可以独立的把该控件的要设置的属性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封装到样式中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&lt;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x:Key="lblLabelStyle"&gt;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="Control.Foreground"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Value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="Black"&gt;&lt;/Setter&gt;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Property="Control.BorderBrush" Value="Green"&gt;&lt;/Setter&gt;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&lt;/Style&gt;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&lt;Label Content="用户名："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="{StaticResource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lblLabelStyle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}"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PLACING_PICTURE_USER_VIEWPORT" val="{&quot;height&quot;:2340,&quot;width&quot;:11625}"/>
</p:tagLst>
</file>

<file path=ppt/tags/tag2.xml><?xml version="1.0" encoding="utf-8"?>
<p:tagLst xmlns:p="http://schemas.openxmlformats.org/presentationml/2006/main">
  <p:tag name="KSO_WM_UNIT_PLACING_PICTURE_USER_VIEWPORT" val="{&quot;height&quot;:2976,&quot;width&quot;:8040}"/>
</p:tagLst>
</file>

<file path=ppt/tags/tag3.xml><?xml version="1.0" encoding="utf-8"?>
<p:tagLst xmlns:p="http://schemas.openxmlformats.org/presentationml/2006/main">
  <p:tag name="KSO_WM_UNIT_PLACING_PICTURE_USER_VIEWPORT" val="{&quot;height&quot;:4575,&quot;width&quot;:8235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3332</Words>
  <Application>WPS 演示</Application>
  <PresentationFormat>全屏显示(16:9)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1318</cp:revision>
  <dcterms:created xsi:type="dcterms:W3CDTF">2014-02-20T03:23:00Z</dcterms:created>
  <dcterms:modified xsi:type="dcterms:W3CDTF">2022-02-23T14:43:47Z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