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9" r:id="rId3"/>
    <p:sldId id="465" r:id="rId4"/>
    <p:sldId id="495" r:id="rId5"/>
    <p:sldId id="496" r:id="rId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635" y="-252190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依赖属性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依赖属性、附加属性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依赖属性：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3090" y="638175"/>
            <a:ext cx="8198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依赖属性</a:t>
            </a:r>
            <a:r>
              <a:rPr 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Dependency</a:t>
            </a:r>
            <a:r>
              <a:rPr 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Property</a:t>
            </a:r>
            <a:r>
              <a:rPr 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，WPF引入的一种新类型的属性，在WPF中有着极为广泛的应用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在WPF中对于WPF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依赖属性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的使用贯 穿样式的使用，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数据绑定，动画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等等   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依赖属性: 即</a:t>
            </a:r>
            <a:r>
              <a:rPr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本身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可以没有值</a:t>
            </a:r>
            <a:r>
              <a:rPr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，而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依赖于</a:t>
            </a:r>
            <a:r>
              <a:rPr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其他数据源而取得值的属性 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依赖属性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 “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静态共享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”的方式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另外相对于普通的WPF属性，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依赖属性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还有如下的优势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1.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属性继承 </a:t>
            </a:r>
            <a:r>
              <a:rPr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属性值自顶向下沿着元素树进行传递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2.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改变通知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会自动根据属性</a:t>
            </a:r>
            <a:r>
              <a:rPr 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值的改变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触发一系列的动作</a:t>
            </a:r>
            <a:r>
              <a:rPr lang="zh-CN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这样可以使我们更方便地实现应用，同时大大减少了代码量。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3.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支持多个提供者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,可以通过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多种方式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来设置依赖属性的值。可以配合表达式、样式和绑定来对依赖属性设置值。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4.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节约内存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：在WinForm中，每个UI控件的属性都赋予了初始值，这样每个相同的控件在内存中都会保存一份初始值。而WPF依赖属性很好地解决了这个问题，它内部实现使用哈希表存储机制，对多个相同控件的相同属性的值都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只保存一份</a:t>
            </a:r>
            <a:r>
              <a:rPr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自定义依赖属性：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2440" y="698500"/>
            <a:ext cx="819848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定义依赖属性的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步骤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1.让依赖属性的所在类型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继承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DependencyObject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2.使用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public static readonly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声明一个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DependencyProperty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的变量，该变量就是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真正的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依赖属性。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3.在类型的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静态构造函数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中通过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Register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方法完成依赖属性的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元数据注册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4.提供一个依赖属性的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包装属性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，通过这个属性来完成对依赖属性的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读写操作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附加属性：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2440" y="638175"/>
            <a:ext cx="819848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WPF中还有一类特殊的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依赖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</a:t>
            </a:r>
            <a:r>
              <a:rPr 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特殊的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依赖属性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。附加属性就是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自己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没有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这个属性，在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某些上下文中需要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就被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上去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。它允许给一个对象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添加一个值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，而该对象可能对这个值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一无所知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附加属性最常见的例子就是布局容器中DockPanel类中的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附加属性和Grid类中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附加属性。 </a:t>
            </a:r>
            <a:r>
              <a:rPr 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PasswordBox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的密码值绑定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那问题又来了，我们</a:t>
            </a: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怎样在自己的类中定义一个附加属性呢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？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其实定义附加属性和定义一般的依赖属性一样没什么区别，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只是用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RegisterAttached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方法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代替了Register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方法罢了。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附加属性是使用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静态SetIsAttached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方法和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GetIsAttached方法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来存取IsAttached值。这两个静态方法内部一样是调用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SetValue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GetValue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来对附加属性读写的。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全屏显示(16:9)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870</cp:revision>
  <dcterms:created xsi:type="dcterms:W3CDTF">2014-02-20T03:23:00Z</dcterms:created>
  <dcterms:modified xsi:type="dcterms:W3CDTF">2022-03-02T14:33:07Z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