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1AC2A-96C8-4F22-A049-20747CB7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115F09-0FCE-43AB-9F38-00D0DBC1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E85D0-CAB0-446E-A025-76DB4BE5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4B442-E166-4986-910B-C9AA3F5E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EA6B6-53DF-4EB6-9D89-6BA0767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09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705CE-999F-4CBB-BBA1-6B3D3E3F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69BAE-0442-470F-867F-CD4C07E3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0B7BE-B6BB-48D1-8C25-9925EF1C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8EFDA-7943-4EBD-9CFC-366BF493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68E50-0596-4249-A5DE-331DAD1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93E339-1431-484D-8468-1744F265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C7B2BE-FA8A-4B2D-8292-624B757A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F3283-C9BE-4B03-9FB1-5FECC6F5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828C9-62FD-466C-80F8-08720B17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93FE6-225A-4342-9F6D-6D9E5566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2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EA214-99F1-4831-8796-4FA3163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394FF-4412-453E-9281-B2CB7184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B1D84-6A29-4ECC-B12C-BD67151F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769A6-1386-493B-BD73-D5B75DB5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F9D34-E5CB-417D-9D85-247E0233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7DB99-8496-442F-BC3F-09D9F6DC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92E23-1562-4A46-B11A-2B31C942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37C6D1-9E43-4978-9FC7-E84EE779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3130F-59AA-49FD-9A05-BE8E478B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1B8F2-C3C2-4A99-B095-A1768B2C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EE005-A9EE-4009-A72D-35B83461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A05D1-EF04-4233-BB91-B9592FB1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5B659E-E034-432C-B848-6A579533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113822-B5BF-46F5-92C7-C85B2F8F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2D4DF-4645-4FAB-8094-E353964F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1987AE-25F9-4AB8-9BA1-F3637D7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8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31C65-7701-49E3-8FE3-C683EC81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9FF275-F3C5-4016-B53C-415B9DD9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E00C12-F589-4048-8DA1-316FC2800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E46FB-E714-4381-B78F-BC4EAED7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B1337-4869-4C5F-9009-497245466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7AFF4-5FCA-4DDA-86BA-AB86974D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D3AB90-E0CE-4D98-BA11-2A9752D0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342DD5-2C49-46CE-B277-0B60F7B9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2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96FB1-7962-4C58-B6CC-34342ACB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BA95E2-5BB6-4BCF-BC88-C0F1834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55FA3-5181-4B99-B74B-3EB504FB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45316-2353-4937-BFC8-82DF04A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EFAEA0-B7F5-46C3-949C-D653878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50583B-FC59-46A4-8E1F-3A0CF53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5D4BFF-8082-4D22-B11F-1E51385C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32AE4-FE8A-406E-B909-DADBA7A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0BBFD-F06B-4E2A-A836-A3D4F32F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94387D-2573-4437-B6DD-33D25A7E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BBDE9-7255-43E8-9E2B-4009477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64FEB-4533-4ED6-B878-5646D15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E773AC-C8BC-4F71-9F70-1A35553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75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F2F97-2F4E-41D4-A932-D3D99B94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CD1293-0ADB-47E0-966C-A92CC131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D57662-73DF-47D2-81F6-EB31BD5A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63717D-F899-439B-9AE7-DF961171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92DDC-800C-470E-B49C-500FFAEE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BD98BD-422E-4E61-898E-AC7938D4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8F2694-1181-4CDB-99BB-FC96AACF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4BE8B-B2A8-466A-BE2E-FA4E230D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188E7-C8F2-44EC-B324-2C00E436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EE70-2702-411A-B05B-33CB02249FD1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03948-264D-4040-BEFC-72706695D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8E2B-D5B5-41E5-8045-7429057E7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4535-49AD-4F8C-BD40-12941EE061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hoto">
            <a:extLst>
              <a:ext uri="{FF2B5EF4-FFF2-40B4-BE49-F238E27FC236}">
                <a16:creationId xmlns:a16="http://schemas.microsoft.com/office/drawing/2014/main" id="{F265BE8C-5067-4469-B284-3B3EC9772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62" y="1582213"/>
            <a:ext cx="1787544" cy="1908000"/>
          </a:xfrm>
          <a:prstGeom prst="rect">
            <a:avLst/>
          </a:prstGeom>
        </p:spPr>
      </p:pic>
      <p:pic>
        <p:nvPicPr>
          <p:cNvPr id="41" name="Image 40" descr="Une image contenant personne, complet, cravate, habits&#10;&#10;Description générée automatiquement">
            <a:extLst>
              <a:ext uri="{FF2B5EF4-FFF2-40B4-BE49-F238E27FC236}">
                <a16:creationId xmlns:a16="http://schemas.microsoft.com/office/drawing/2014/main" id="{44A038DA-1EA7-43BC-BFE3-3E1032FC2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5" y="1584521"/>
            <a:ext cx="1677679" cy="19033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C6FC4D-EA81-415F-907B-50EF5833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52" y="395668"/>
            <a:ext cx="10515600" cy="914401"/>
          </a:xfrm>
        </p:spPr>
        <p:txBody>
          <a:bodyPr/>
          <a:lstStyle/>
          <a:p>
            <a:pPr algn="ctr"/>
            <a:r>
              <a:rPr lang="fr-FR" b="1" dirty="0"/>
              <a:t>Membres de l’équipe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B99781-80BA-4A86-AA2C-EEE35D692105}"/>
              </a:ext>
            </a:extLst>
          </p:cNvPr>
          <p:cNvSpPr txBox="1"/>
          <p:nvPr/>
        </p:nvSpPr>
        <p:spPr>
          <a:xfrm>
            <a:off x="3237049" y="3568749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Nicolas Guy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E8F0F0-3E15-469A-AD54-0DF1AC875EC4}"/>
              </a:ext>
            </a:extLst>
          </p:cNvPr>
          <p:cNvSpPr txBox="1"/>
          <p:nvPr/>
        </p:nvSpPr>
        <p:spPr>
          <a:xfrm>
            <a:off x="6074952" y="3583598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Estelle Briand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F97811-78C7-487B-AF88-736867DC66CC}"/>
              </a:ext>
            </a:extLst>
          </p:cNvPr>
          <p:cNvSpPr txBox="1"/>
          <p:nvPr/>
        </p:nvSpPr>
        <p:spPr>
          <a:xfrm>
            <a:off x="399146" y="3570312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Jérémie </a:t>
            </a:r>
            <a:r>
              <a:rPr lang="fr-FR" sz="3200" dirty="0" err="1"/>
              <a:t>Kahan</a:t>
            </a:r>
            <a:endParaRPr lang="fr-FR" sz="3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BBCD44-002D-4F82-82DE-ACE0BAE4E061}"/>
              </a:ext>
            </a:extLst>
          </p:cNvPr>
          <p:cNvSpPr txBox="1"/>
          <p:nvPr/>
        </p:nvSpPr>
        <p:spPr>
          <a:xfrm>
            <a:off x="567645" y="4163673"/>
            <a:ext cx="25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Responsable Interface Homme Machine</a:t>
            </a:r>
          </a:p>
          <a:p>
            <a:pPr algn="ctr"/>
            <a:r>
              <a:rPr lang="fr-FR" sz="1400" dirty="0"/>
              <a:t>Hardware In the Loop &amp; jumeau numérique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4F9FFB2-DC95-4769-B53B-F3A222CC7808}"/>
              </a:ext>
            </a:extLst>
          </p:cNvPr>
          <p:cNvSpPr txBox="1"/>
          <p:nvPr/>
        </p:nvSpPr>
        <p:spPr>
          <a:xfrm>
            <a:off x="9146008" y="4163673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Responsable Vision: détection cannette et couleurs – réseau de neurones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C51679C-63E0-4821-8EEB-8D22CBB654AB}"/>
              </a:ext>
            </a:extLst>
          </p:cNvPr>
          <p:cNvSpPr txBox="1"/>
          <p:nvPr/>
        </p:nvSpPr>
        <p:spPr>
          <a:xfrm>
            <a:off x="6286553" y="4163673"/>
            <a:ext cx="25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Responsable Intégration: middleware ROS – communication cartes</a:t>
            </a:r>
          </a:p>
          <a:p>
            <a:pPr algn="ctr"/>
            <a:r>
              <a:rPr lang="fr-FR" sz="1400" dirty="0"/>
              <a:t>IHM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8A446DC-D087-4E38-B19A-82CFA3F9B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0" y="5299902"/>
            <a:ext cx="1227950" cy="32745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D13CC906-218E-438A-8E66-4046B7329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4" y="6049443"/>
            <a:ext cx="584908" cy="39801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F916DD0-F8BA-4C33-9F3C-0D067FBDA4D0}"/>
              </a:ext>
            </a:extLst>
          </p:cNvPr>
          <p:cNvSpPr txBox="1"/>
          <p:nvPr/>
        </p:nvSpPr>
        <p:spPr>
          <a:xfrm>
            <a:off x="3427099" y="4163673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Responsable Hardware (capteurs)</a:t>
            </a:r>
          </a:p>
          <a:p>
            <a:pPr algn="ctr"/>
            <a:r>
              <a:rPr lang="fr-FR" sz="1400" dirty="0"/>
              <a:t>Intégration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97C4E5E-C880-46CB-8854-BCC0AF1E1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95" y="5720067"/>
            <a:ext cx="584908" cy="39801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01ECB42-C260-4AD2-8CEA-64409298C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8187" y="5315661"/>
            <a:ext cx="239182" cy="30208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9EACF2C9-900D-4C5E-A92E-A53AAB3939BA}"/>
              </a:ext>
            </a:extLst>
          </p:cNvPr>
          <p:cNvSpPr txBox="1"/>
          <p:nvPr/>
        </p:nvSpPr>
        <p:spPr>
          <a:xfrm>
            <a:off x="8966008" y="3583597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Paul Martinez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312596F-7E5B-4D92-9A55-4249CB0E6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52" y="5728569"/>
            <a:ext cx="641748" cy="64174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125E2D0-26F1-4645-A736-7F44D8783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660" y="5894978"/>
            <a:ext cx="641748" cy="6417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AF62D9-225C-43B4-AE52-CF41F36B9F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74" y="5946013"/>
            <a:ext cx="475339" cy="47533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BA8CF98-6B3B-4212-8F38-29A6D8BD5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2" y="5148401"/>
            <a:ext cx="1740386" cy="33452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EA114AB-5C55-4567-8A8F-84B1F73DD3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53" y="5084900"/>
            <a:ext cx="475339" cy="47533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19300FA-97B3-4EAA-A6DF-05B9E41FA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19" y="5157962"/>
            <a:ext cx="1227950" cy="32745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F84607-26E6-48BF-B4ED-56E2798AF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10" y="4987526"/>
            <a:ext cx="1395457" cy="741043"/>
          </a:xfrm>
          <a:prstGeom prst="rect">
            <a:avLst/>
          </a:prstGeom>
        </p:spPr>
      </p:pic>
      <p:pic>
        <p:nvPicPr>
          <p:cNvPr id="31" name="Image 30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042DFA01-7BF1-4798-BA9F-D00C73538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19" y="5946014"/>
            <a:ext cx="1296431" cy="390492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A2046BA-85E8-411F-9955-DA3DAA316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497" y="5866451"/>
            <a:ext cx="475339" cy="47533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C9F60C09-45C6-408B-B8AF-4289AEDCF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6" y="5932341"/>
            <a:ext cx="1065303" cy="284081"/>
          </a:xfrm>
          <a:prstGeom prst="rect">
            <a:avLst/>
          </a:prstGeom>
        </p:spPr>
      </p:pic>
      <p:pic>
        <p:nvPicPr>
          <p:cNvPr id="51" name="Image 50" descr="Une image contenant texte, homme, personne, mur&#10;&#10;Description générée automatiquement">
            <a:extLst>
              <a:ext uri="{FF2B5EF4-FFF2-40B4-BE49-F238E27FC236}">
                <a16:creationId xmlns:a16="http://schemas.microsoft.com/office/drawing/2014/main" id="{D3848893-A748-4639-8F50-D86B2A0875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 b="20051"/>
          <a:stretch/>
        </p:blipFill>
        <p:spPr>
          <a:xfrm>
            <a:off x="3733569" y="1567211"/>
            <a:ext cx="1790708" cy="1938005"/>
          </a:xfrm>
          <a:prstGeom prst="rect">
            <a:avLst/>
          </a:prstGeom>
        </p:spPr>
      </p:pic>
      <p:pic>
        <p:nvPicPr>
          <p:cNvPr id="53" name="Image 52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77B5D768-75B2-4050-B731-52270B52AC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990" y="1561608"/>
            <a:ext cx="1949210" cy="1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Membres de l’équipe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Membres de l’équipe</dc:title>
  <dc:creator>Estelle Briand</dc:creator>
  <cp:lastModifiedBy>Estelle Briand</cp:lastModifiedBy>
  <cp:revision>3</cp:revision>
  <dcterms:created xsi:type="dcterms:W3CDTF">2021-01-21T11:24:54Z</dcterms:created>
  <dcterms:modified xsi:type="dcterms:W3CDTF">2021-01-21T11:46:25Z</dcterms:modified>
</cp:coreProperties>
</file>