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D0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491F34-77E5-44F6-9AED-F4B27BA8FF9D}" v="24" dt="2018-10-18T04:45:28.284"/>
    <p1510:client id="{09673DAB-6E51-44E7-923C-AFE1349D2245}" v="9" dt="2018-10-19T02:22:39.0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sten Rye" userId="9cf24032817d54f9" providerId="LiveId" clId="{86491F34-77E5-44F6-9AED-F4B27BA8FF9D}"/>
    <pc:docChg chg="undo custSel addSld modSld">
      <pc:chgData name="Esten Rye" userId="9cf24032817d54f9" providerId="LiveId" clId="{86491F34-77E5-44F6-9AED-F4B27BA8FF9D}" dt="2018-10-18T04:47:34.164" v="300" actId="14100"/>
      <pc:docMkLst>
        <pc:docMk/>
      </pc:docMkLst>
      <pc:sldChg chg="modSp">
        <pc:chgData name="Esten Rye" userId="9cf24032817d54f9" providerId="LiveId" clId="{86491F34-77E5-44F6-9AED-F4B27BA8FF9D}" dt="2018-10-18T03:13:22.022" v="41" actId="20577"/>
        <pc:sldMkLst>
          <pc:docMk/>
          <pc:sldMk cId="2136741746" sldId="257"/>
        </pc:sldMkLst>
        <pc:spChg chg="mod">
          <ac:chgData name="Esten Rye" userId="9cf24032817d54f9" providerId="LiveId" clId="{86491F34-77E5-44F6-9AED-F4B27BA8FF9D}" dt="2018-10-18T03:13:22.022" v="41" actId="20577"/>
          <ac:spMkLst>
            <pc:docMk/>
            <pc:sldMk cId="2136741746" sldId="257"/>
            <ac:spMk id="4" creationId="{4B5D2DFC-DD04-48BA-BEE9-4DD0EB962A91}"/>
          </ac:spMkLst>
        </pc:spChg>
      </pc:sldChg>
      <pc:sldChg chg="addSp delSp modSp add">
        <pc:chgData name="Esten Rye" userId="9cf24032817d54f9" providerId="LiveId" clId="{86491F34-77E5-44F6-9AED-F4B27BA8FF9D}" dt="2018-10-18T04:47:34.164" v="300" actId="14100"/>
        <pc:sldMkLst>
          <pc:docMk/>
          <pc:sldMk cId="1222867491" sldId="258"/>
        </pc:sldMkLst>
        <pc:spChg chg="mod">
          <ac:chgData name="Esten Rye" userId="9cf24032817d54f9" providerId="LiveId" clId="{86491F34-77E5-44F6-9AED-F4B27BA8FF9D}" dt="2018-10-18T04:46:58.792" v="292" actId="14100"/>
          <ac:spMkLst>
            <pc:docMk/>
            <pc:sldMk cId="1222867491" sldId="258"/>
            <ac:spMk id="2" creationId="{FC8EEAED-063D-4C4D-AFD2-DFAC228EC099}"/>
          </ac:spMkLst>
        </pc:spChg>
        <pc:spChg chg="del">
          <ac:chgData name="Esten Rye" userId="9cf24032817d54f9" providerId="LiveId" clId="{86491F34-77E5-44F6-9AED-F4B27BA8FF9D}" dt="2018-10-18T03:16:30.885" v="42"/>
          <ac:spMkLst>
            <pc:docMk/>
            <pc:sldMk cId="1222867491" sldId="258"/>
            <ac:spMk id="3" creationId="{1BA6B48B-5F33-44D9-A412-28C7B0C89A11}"/>
          </ac:spMkLst>
        </pc:spChg>
        <pc:spChg chg="mod">
          <ac:chgData name="Esten Rye" userId="9cf24032817d54f9" providerId="LiveId" clId="{86491F34-77E5-44F6-9AED-F4B27BA8FF9D}" dt="2018-10-18T04:47:18.582" v="297" actId="1076"/>
          <ac:spMkLst>
            <pc:docMk/>
            <pc:sldMk cId="1222867491" sldId="258"/>
            <ac:spMk id="4" creationId="{25BCEC06-0E0F-4AB3-B480-17BD55419EEA}"/>
          </ac:spMkLst>
        </pc:spChg>
        <pc:spChg chg="add del mod">
          <ac:chgData name="Esten Rye" userId="9cf24032817d54f9" providerId="LiveId" clId="{86491F34-77E5-44F6-9AED-F4B27BA8FF9D}" dt="2018-10-18T04:45:21.140" v="269" actId="478"/>
          <ac:spMkLst>
            <pc:docMk/>
            <pc:sldMk cId="1222867491" sldId="258"/>
            <ac:spMk id="7" creationId="{5A1B6143-F93D-4338-8A73-544E6F818585}"/>
          </ac:spMkLst>
        </pc:spChg>
        <pc:spChg chg="add del mod">
          <ac:chgData name="Esten Rye" userId="9cf24032817d54f9" providerId="LiveId" clId="{86491F34-77E5-44F6-9AED-F4B27BA8FF9D}" dt="2018-10-18T04:45:28.284" v="270" actId="931"/>
          <ac:spMkLst>
            <pc:docMk/>
            <pc:sldMk cId="1222867491" sldId="258"/>
            <ac:spMk id="9" creationId="{6FC032B5-2591-4B5C-8861-F240542BDCAD}"/>
          </ac:spMkLst>
        </pc:spChg>
        <pc:picChg chg="add del mod">
          <ac:chgData name="Esten Rye" userId="9cf24032817d54f9" providerId="LiveId" clId="{86491F34-77E5-44F6-9AED-F4B27BA8FF9D}" dt="2018-10-18T04:45:12.207" v="267" actId="478"/>
          <ac:picMkLst>
            <pc:docMk/>
            <pc:sldMk cId="1222867491" sldId="258"/>
            <ac:picMk id="6" creationId="{97B028AE-ED7B-40DA-B6FC-FB5022CE3BAE}"/>
          </ac:picMkLst>
        </pc:picChg>
        <pc:picChg chg="add mod">
          <ac:chgData name="Esten Rye" userId="9cf24032817d54f9" providerId="LiveId" clId="{86491F34-77E5-44F6-9AED-F4B27BA8FF9D}" dt="2018-10-18T04:47:34.164" v="300" actId="14100"/>
          <ac:picMkLst>
            <pc:docMk/>
            <pc:sldMk cId="1222867491" sldId="258"/>
            <ac:picMk id="11" creationId="{AC04B745-8746-4160-A914-0C93B221115A}"/>
          </ac:picMkLst>
        </pc:picChg>
      </pc:sldChg>
      <pc:sldChg chg="addSp delSp modSp add">
        <pc:chgData name="Esten Rye" userId="9cf24032817d54f9" providerId="LiveId" clId="{86491F34-77E5-44F6-9AED-F4B27BA8FF9D}" dt="2018-10-18T04:46:41.976" v="291" actId="1037"/>
        <pc:sldMkLst>
          <pc:docMk/>
          <pc:sldMk cId="438914420" sldId="259"/>
        </pc:sldMkLst>
        <pc:spChg chg="mod">
          <ac:chgData name="Esten Rye" userId="9cf24032817d54f9" providerId="LiveId" clId="{86491F34-77E5-44F6-9AED-F4B27BA8FF9D}" dt="2018-10-18T04:46:41.976" v="291" actId="1037"/>
          <ac:spMkLst>
            <pc:docMk/>
            <pc:sldMk cId="438914420" sldId="259"/>
            <ac:spMk id="2" creationId="{1A47F52D-2E83-4CC2-BB1D-4568838C2AD0}"/>
          </ac:spMkLst>
        </pc:spChg>
        <pc:spChg chg="add del">
          <ac:chgData name="Esten Rye" userId="9cf24032817d54f9" providerId="LiveId" clId="{86491F34-77E5-44F6-9AED-F4B27BA8FF9D}" dt="2018-10-18T04:14:59.271" v="255" actId="931"/>
          <ac:spMkLst>
            <pc:docMk/>
            <pc:sldMk cId="438914420" sldId="259"/>
            <ac:spMk id="3" creationId="{BF202358-EBCB-4F32-B7F3-B32A396361A8}"/>
          </ac:spMkLst>
        </pc:spChg>
        <pc:spChg chg="del">
          <ac:chgData name="Esten Rye" userId="9cf24032817d54f9" providerId="LiveId" clId="{86491F34-77E5-44F6-9AED-F4B27BA8FF9D}" dt="2018-10-18T04:15:43.773" v="261" actId="478"/>
          <ac:spMkLst>
            <pc:docMk/>
            <pc:sldMk cId="438914420" sldId="259"/>
            <ac:spMk id="4" creationId="{2C4A0F41-1F79-4E27-AE64-250771EE2FEE}"/>
          </ac:spMkLst>
        </pc:spChg>
        <pc:picChg chg="add del mod">
          <ac:chgData name="Esten Rye" userId="9cf24032817d54f9" providerId="LiveId" clId="{86491F34-77E5-44F6-9AED-F4B27BA8FF9D}" dt="2018-10-18T04:10:15.075" v="247" actId="931"/>
          <ac:picMkLst>
            <pc:docMk/>
            <pc:sldMk cId="438914420" sldId="259"/>
            <ac:picMk id="6" creationId="{EE90FB96-5209-43BA-B9AC-839A4A001EE1}"/>
          </ac:picMkLst>
        </pc:picChg>
        <pc:picChg chg="add del mod">
          <ac:chgData name="Esten Rye" userId="9cf24032817d54f9" providerId="LiveId" clId="{86491F34-77E5-44F6-9AED-F4B27BA8FF9D}" dt="2018-10-18T04:14:16.144" v="250" actId="931"/>
          <ac:picMkLst>
            <pc:docMk/>
            <pc:sldMk cId="438914420" sldId="259"/>
            <ac:picMk id="8" creationId="{93241277-EFD4-4A86-9949-12F657EAED9C}"/>
          </ac:picMkLst>
        </pc:picChg>
        <pc:picChg chg="add del mod">
          <ac:chgData name="Esten Rye" userId="9cf24032817d54f9" providerId="LiveId" clId="{86491F34-77E5-44F6-9AED-F4B27BA8FF9D}" dt="2018-10-18T04:14:32.877" v="252" actId="931"/>
          <ac:picMkLst>
            <pc:docMk/>
            <pc:sldMk cId="438914420" sldId="259"/>
            <ac:picMk id="10" creationId="{21DD1844-C866-46D9-A81C-E9910BB56691}"/>
          </ac:picMkLst>
        </pc:picChg>
        <pc:picChg chg="add del mod">
          <ac:chgData name="Esten Rye" userId="9cf24032817d54f9" providerId="LiveId" clId="{86491F34-77E5-44F6-9AED-F4B27BA8FF9D}" dt="2018-10-18T04:14:55.277" v="254" actId="931"/>
          <ac:picMkLst>
            <pc:docMk/>
            <pc:sldMk cId="438914420" sldId="259"/>
            <ac:picMk id="12" creationId="{55A8DCB3-7879-48CA-9D69-71B4BF5FA3BF}"/>
          </ac:picMkLst>
        </pc:picChg>
        <pc:picChg chg="add mod">
          <ac:chgData name="Esten Rye" userId="9cf24032817d54f9" providerId="LiveId" clId="{86491F34-77E5-44F6-9AED-F4B27BA8FF9D}" dt="2018-10-18T04:46:33.728" v="275" actId="1076"/>
          <ac:picMkLst>
            <pc:docMk/>
            <pc:sldMk cId="438914420" sldId="259"/>
            <ac:picMk id="14" creationId="{79B991D3-702E-429D-9D8C-6CD5507F4C5D}"/>
          </ac:picMkLst>
        </pc:picChg>
      </pc:sldChg>
      <pc:sldChg chg="modSp add">
        <pc:chgData name="Esten Rye" userId="9cf24032817d54f9" providerId="LiveId" clId="{86491F34-77E5-44F6-9AED-F4B27BA8FF9D}" dt="2018-10-18T03:21:35.718" v="81"/>
        <pc:sldMkLst>
          <pc:docMk/>
          <pc:sldMk cId="3508683359" sldId="260"/>
        </pc:sldMkLst>
        <pc:spChg chg="mod">
          <ac:chgData name="Esten Rye" userId="9cf24032817d54f9" providerId="LiveId" clId="{86491F34-77E5-44F6-9AED-F4B27BA8FF9D}" dt="2018-10-18T03:21:35.718" v="81"/>
          <ac:spMkLst>
            <pc:docMk/>
            <pc:sldMk cId="3508683359" sldId="260"/>
            <ac:spMk id="2" creationId="{75B8C4B2-2604-4810-ACD5-8289BBBC015B}"/>
          </ac:spMkLst>
        </pc:spChg>
      </pc:sldChg>
    </pc:docChg>
  </pc:docChgLst>
  <pc:docChgLst>
    <pc:chgData name="Esten Rye" userId="9cf24032817d54f9" providerId="LiveId" clId="{09673DAB-6E51-44E7-923C-AFE1349D2245}"/>
    <pc:docChg chg="undo custSel mod addSld delSld modSld">
      <pc:chgData name="Esten Rye" userId="9cf24032817d54f9" providerId="LiveId" clId="{09673DAB-6E51-44E7-923C-AFE1349D2245}" dt="2018-10-19T02:22:39.079" v="335"/>
      <pc:docMkLst>
        <pc:docMk/>
      </pc:docMkLst>
      <pc:sldChg chg="modSp modAnim">
        <pc:chgData name="Esten Rye" userId="9cf24032817d54f9" providerId="LiveId" clId="{09673DAB-6E51-44E7-923C-AFE1349D2245}" dt="2018-10-19T02:22:39.079" v="335"/>
        <pc:sldMkLst>
          <pc:docMk/>
          <pc:sldMk cId="2136741746" sldId="257"/>
        </pc:sldMkLst>
        <pc:spChg chg="mod">
          <ac:chgData name="Esten Rye" userId="9cf24032817d54f9" providerId="LiveId" clId="{09673DAB-6E51-44E7-923C-AFE1349D2245}" dt="2018-10-19T02:20:33.418" v="237" actId="20577"/>
          <ac:spMkLst>
            <pc:docMk/>
            <pc:sldMk cId="2136741746" sldId="257"/>
            <ac:spMk id="2" creationId="{632E190E-CBC6-4D6D-9B04-B32BD5817E36}"/>
          </ac:spMkLst>
        </pc:spChg>
        <pc:spChg chg="mod">
          <ac:chgData name="Esten Rye" userId="9cf24032817d54f9" providerId="LiveId" clId="{09673DAB-6E51-44E7-923C-AFE1349D2245}" dt="2018-10-19T02:08:26.530" v="217" actId="20577"/>
          <ac:spMkLst>
            <pc:docMk/>
            <pc:sldMk cId="2136741746" sldId="257"/>
            <ac:spMk id="4" creationId="{4B5D2DFC-DD04-48BA-BEE9-4DD0EB962A91}"/>
          </ac:spMkLst>
        </pc:spChg>
        <pc:spChg chg="mod">
          <ac:chgData name="Esten Rye" userId="9cf24032817d54f9" providerId="LiveId" clId="{09673DAB-6E51-44E7-923C-AFE1349D2245}" dt="2018-10-19T02:21:37.384" v="332" actId="14100"/>
          <ac:spMkLst>
            <pc:docMk/>
            <pc:sldMk cId="2136741746" sldId="257"/>
            <ac:spMk id="5" creationId="{2E5A4467-D6E6-4310-A8C8-A8D180F3CC8F}"/>
          </ac:spMkLst>
        </pc:spChg>
      </pc:sldChg>
      <pc:sldChg chg="addSp delSp modSp mod setBg">
        <pc:chgData name="Esten Rye" userId="9cf24032817d54f9" providerId="LiveId" clId="{09673DAB-6E51-44E7-923C-AFE1349D2245}" dt="2018-10-19T01:52:50.952" v="156" actId="14100"/>
        <pc:sldMkLst>
          <pc:docMk/>
          <pc:sldMk cId="1222867491" sldId="258"/>
        </pc:sldMkLst>
        <pc:spChg chg="mod">
          <ac:chgData name="Esten Rye" userId="9cf24032817d54f9" providerId="LiveId" clId="{09673DAB-6E51-44E7-923C-AFE1349D2245}" dt="2018-10-19T01:51:03.660" v="125" actId="26606"/>
          <ac:spMkLst>
            <pc:docMk/>
            <pc:sldMk cId="1222867491" sldId="258"/>
            <ac:spMk id="2" creationId="{FC8EEAED-063D-4C4D-AFD2-DFAC228EC099}"/>
          </ac:spMkLst>
        </pc:spChg>
        <pc:spChg chg="mod">
          <ac:chgData name="Esten Rye" userId="9cf24032817d54f9" providerId="LiveId" clId="{09673DAB-6E51-44E7-923C-AFE1349D2245}" dt="2018-10-19T01:51:03.660" v="125" actId="26606"/>
          <ac:spMkLst>
            <pc:docMk/>
            <pc:sldMk cId="1222867491" sldId="258"/>
            <ac:spMk id="4" creationId="{25BCEC06-0E0F-4AB3-B480-17BD55419EEA}"/>
          </ac:spMkLst>
        </pc:spChg>
        <pc:spChg chg="add del mod">
          <ac:chgData name="Esten Rye" userId="9cf24032817d54f9" providerId="LiveId" clId="{09673DAB-6E51-44E7-923C-AFE1349D2245}" dt="2018-10-19T01:49:38.124" v="60" actId="931"/>
          <ac:spMkLst>
            <pc:docMk/>
            <pc:sldMk cId="1222867491" sldId="258"/>
            <ac:spMk id="5" creationId="{ADD1EF81-515E-49F5-AAC4-02A364A1B16D}"/>
          </ac:spMkLst>
        </pc:spChg>
        <pc:spChg chg="add del mod">
          <ac:chgData name="Esten Rye" userId="9cf24032817d54f9" providerId="LiveId" clId="{09673DAB-6E51-44E7-923C-AFE1349D2245}" dt="2018-10-19T01:52:31.004" v="153" actId="931"/>
          <ac:spMkLst>
            <pc:docMk/>
            <pc:sldMk cId="1222867491" sldId="258"/>
            <ac:spMk id="9" creationId="{345592C7-6F09-43A8-9759-36BB4070D3CE}"/>
          </ac:spMkLst>
        </pc:spChg>
        <pc:picChg chg="add del mod">
          <ac:chgData name="Esten Rye" userId="9cf24032817d54f9" providerId="LiveId" clId="{09673DAB-6E51-44E7-923C-AFE1349D2245}" dt="2018-10-19T01:52:27.321" v="152" actId="478"/>
          <ac:picMkLst>
            <pc:docMk/>
            <pc:sldMk cId="1222867491" sldId="258"/>
            <ac:picMk id="7" creationId="{71916AA0-6896-4084-8EF8-DAD9D7809641}"/>
          </ac:picMkLst>
        </pc:picChg>
        <pc:picChg chg="del">
          <ac:chgData name="Esten Rye" userId="9cf24032817d54f9" providerId="LiveId" clId="{09673DAB-6E51-44E7-923C-AFE1349D2245}" dt="2018-10-19T01:49:07.523" v="59" actId="478"/>
          <ac:picMkLst>
            <pc:docMk/>
            <pc:sldMk cId="1222867491" sldId="258"/>
            <ac:picMk id="11" creationId="{AC04B745-8746-4160-A914-0C93B221115A}"/>
          </ac:picMkLst>
        </pc:picChg>
        <pc:picChg chg="add mod">
          <ac:chgData name="Esten Rye" userId="9cf24032817d54f9" providerId="LiveId" clId="{09673DAB-6E51-44E7-923C-AFE1349D2245}" dt="2018-10-19T01:52:50.952" v="156" actId="14100"/>
          <ac:picMkLst>
            <pc:docMk/>
            <pc:sldMk cId="1222867491" sldId="258"/>
            <ac:picMk id="12" creationId="{EE4BDA92-AFA1-4E35-961A-A2FBAE1FD888}"/>
          </ac:picMkLst>
        </pc:picChg>
      </pc:sldChg>
      <pc:sldChg chg="addSp delSp modSp">
        <pc:chgData name="Esten Rye" userId="9cf24032817d54f9" providerId="LiveId" clId="{09673DAB-6E51-44E7-923C-AFE1349D2245}" dt="2018-10-19T02:06:11.681" v="168" actId="1076"/>
        <pc:sldMkLst>
          <pc:docMk/>
          <pc:sldMk cId="438914420" sldId="259"/>
        </pc:sldMkLst>
        <pc:spChg chg="add del mod">
          <ac:chgData name="Esten Rye" userId="9cf24032817d54f9" providerId="LiveId" clId="{09673DAB-6E51-44E7-923C-AFE1349D2245}" dt="2018-10-19T02:05:44.700" v="159" actId="931"/>
          <ac:spMkLst>
            <pc:docMk/>
            <pc:sldMk cId="438914420" sldId="259"/>
            <ac:spMk id="4" creationId="{373E2DDA-2687-42FE-8D93-C0FFB66478D5}"/>
          </ac:spMkLst>
        </pc:spChg>
        <pc:picChg chg="add mod">
          <ac:chgData name="Esten Rye" userId="9cf24032817d54f9" providerId="LiveId" clId="{09673DAB-6E51-44E7-923C-AFE1349D2245}" dt="2018-10-19T02:06:11.681" v="168" actId="1076"/>
          <ac:picMkLst>
            <pc:docMk/>
            <pc:sldMk cId="438914420" sldId="259"/>
            <ac:picMk id="6" creationId="{50A313E9-5CB9-4CC8-95B3-192E753CCCBE}"/>
          </ac:picMkLst>
        </pc:picChg>
        <pc:picChg chg="del">
          <ac:chgData name="Esten Rye" userId="9cf24032817d54f9" providerId="LiveId" clId="{09673DAB-6E51-44E7-923C-AFE1349D2245}" dt="2018-10-19T02:05:40.659" v="158" actId="478"/>
          <ac:picMkLst>
            <pc:docMk/>
            <pc:sldMk cId="438914420" sldId="259"/>
            <ac:picMk id="14" creationId="{79B991D3-702E-429D-9D8C-6CD5507F4C5D}"/>
          </ac:picMkLst>
        </pc:picChg>
      </pc:sldChg>
      <pc:sldChg chg="addSp delSp modSp add">
        <pc:chgData name="Esten Rye" userId="9cf24032817d54f9" providerId="LiveId" clId="{09673DAB-6E51-44E7-923C-AFE1349D2245}" dt="2018-10-19T02:14:56.238" v="236" actId="20577"/>
        <pc:sldMkLst>
          <pc:docMk/>
          <pc:sldMk cId="1960574780" sldId="260"/>
        </pc:sldMkLst>
        <pc:spChg chg="mod">
          <ac:chgData name="Esten Rye" userId="9cf24032817d54f9" providerId="LiveId" clId="{09673DAB-6E51-44E7-923C-AFE1349D2245}" dt="2018-10-19T02:08:48.623" v="228" actId="20577"/>
          <ac:spMkLst>
            <pc:docMk/>
            <pc:sldMk cId="1960574780" sldId="260"/>
            <ac:spMk id="2" creationId="{7BF5E966-B8DA-4FAD-BF1E-5D1DF1B8537B}"/>
          </ac:spMkLst>
        </pc:spChg>
        <pc:spChg chg="del">
          <ac:chgData name="Esten Rye" userId="9cf24032817d54f9" providerId="LiveId" clId="{09673DAB-6E51-44E7-923C-AFE1349D2245}" dt="2018-10-19T02:09:01.458" v="229"/>
          <ac:spMkLst>
            <pc:docMk/>
            <pc:sldMk cId="1960574780" sldId="260"/>
            <ac:spMk id="3" creationId="{0FB6DC62-DA4E-44C2-B9BF-DD26FB505CC3}"/>
          </ac:spMkLst>
        </pc:spChg>
        <pc:spChg chg="del">
          <ac:chgData name="Esten Rye" userId="9cf24032817d54f9" providerId="LiveId" clId="{09673DAB-6E51-44E7-923C-AFE1349D2245}" dt="2018-10-19T02:09:01.458" v="229"/>
          <ac:spMkLst>
            <pc:docMk/>
            <pc:sldMk cId="1960574780" sldId="260"/>
            <ac:spMk id="4" creationId="{816782A1-D888-4B2B-AF2E-7E3EE0395157}"/>
          </ac:spMkLst>
        </pc:spChg>
        <pc:spChg chg="add mod">
          <ac:chgData name="Esten Rye" userId="9cf24032817d54f9" providerId="LiveId" clId="{09673DAB-6E51-44E7-923C-AFE1349D2245}" dt="2018-10-19T02:14:56.238" v="236" actId="20577"/>
          <ac:spMkLst>
            <pc:docMk/>
            <pc:sldMk cId="1960574780" sldId="260"/>
            <ac:spMk id="5" creationId="{28B2D192-CA6C-4C44-914A-7B9D9B567539}"/>
          </ac:spMkLst>
        </pc:spChg>
      </pc:sldChg>
      <pc:sldChg chg="del">
        <pc:chgData name="Esten Rye" userId="9cf24032817d54f9" providerId="LiveId" clId="{09673DAB-6E51-44E7-923C-AFE1349D2245}" dt="2018-10-19T01:53:46.537" v="157" actId="2696"/>
        <pc:sldMkLst>
          <pc:docMk/>
          <pc:sldMk cId="3508683359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hredzone.org/maven/acme4j-acmev1/challenge/http-01.html" TargetMode="External"/><Relationship Id="rId2" Type="http://schemas.openxmlformats.org/officeDocument/2006/relationships/hyperlink" Target="https://shredzone.org/maven/acme4j-acmev1/challenge/dns-01.html" TargetMode="Externa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netlify.com/blog/2018/08/20/enabling-free-wildcard-domain-certificates-with-lets-encrypt/" TargetMode="External"/><Relationship Id="rId5" Type="http://schemas.openxmlformats.org/officeDocument/2006/relationships/hyperlink" Target="https://letsencrypt.org/how-it-works/" TargetMode="External"/><Relationship Id="rId4" Type="http://schemas.openxmlformats.org/officeDocument/2006/relationships/hyperlink" Target="https://b3n.org/intranet-ssl-certificates-using-lets-encrypt-dns-01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94079-F571-4BC9-A0E5-2CD97E8D74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Let’s Encrypt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75E75A-D7D2-4055-8BA1-DE489C2ECE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Open Source Free Certificate Authority</a:t>
            </a:r>
          </a:p>
        </p:txBody>
      </p:sp>
    </p:spTree>
    <p:extLst>
      <p:ext uri="{BB962C8B-B14F-4D97-AF65-F5344CB8AC3E}">
        <p14:creationId xmlns:p14="http://schemas.microsoft.com/office/powerpoint/2010/main" val="2019980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E190E-CBC6-4D6D-9B04-B32BD5817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Let’s Encrypt?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5D2DFC-DD04-48BA-BEE9-4DD0EB962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it work?   It’s a two step process</a:t>
            </a:r>
          </a:p>
          <a:p>
            <a:pPr lvl="1"/>
            <a:r>
              <a:rPr lang="en-US" dirty="0"/>
              <a:t>Agent on the Web Server Proves to the CA that The Web Server Controls a Domain</a:t>
            </a:r>
          </a:p>
          <a:p>
            <a:pPr lvl="1"/>
            <a:r>
              <a:rPr lang="en-US" dirty="0"/>
              <a:t>Agent can then Request, Renew and Revoke certificates for that domain</a:t>
            </a:r>
          </a:p>
          <a:p>
            <a:r>
              <a:rPr lang="en-US" dirty="0"/>
              <a:t>2 Challenge Types To Choose From:</a:t>
            </a:r>
          </a:p>
          <a:p>
            <a:pPr lvl="1"/>
            <a:r>
              <a:rPr lang="en-US" dirty="0"/>
              <a:t>HTTP-01 ACME challenge</a:t>
            </a:r>
          </a:p>
          <a:p>
            <a:pPr lvl="2"/>
            <a:r>
              <a:rPr lang="en-US" dirty="0"/>
              <a:t>http://${domain}/.well-known/acme-challenge/${token}</a:t>
            </a:r>
          </a:p>
          <a:p>
            <a:pPr lvl="1"/>
            <a:r>
              <a:rPr lang="en-US" dirty="0"/>
              <a:t>DNS-01 ACME challenge</a:t>
            </a:r>
          </a:p>
          <a:p>
            <a:pPr lvl="2"/>
            <a:r>
              <a:rPr lang="en-US" dirty="0"/>
              <a:t>_acme-challenge.${domain} = ${DIGEST}</a:t>
            </a:r>
          </a:p>
          <a:p>
            <a:r>
              <a:rPr lang="en-US" dirty="0"/>
              <a:t>Certificates are valid for 90 Days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5A4467-D6E6-4310-A8C8-A8D180F3C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962401" cy="254910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It’s an open, free certificate authority for domain validation certificates.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stated Objective of Let’s Encrypt is to facilitate the provisioning of an HTTPS web server and have it obtain a valid, browser trusted TLS certificate without Human intervention.</a:t>
            </a:r>
          </a:p>
        </p:txBody>
      </p:sp>
    </p:spTree>
    <p:extLst>
      <p:ext uri="{BB962C8B-B14F-4D97-AF65-F5344CB8AC3E}">
        <p14:creationId xmlns:p14="http://schemas.microsoft.com/office/powerpoint/2010/main" val="2136741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EEAED-063D-4C4D-AFD2-DFAC228EC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549121" cy="1017767"/>
          </a:xfrm>
        </p:spPr>
        <p:txBody>
          <a:bodyPr/>
          <a:lstStyle/>
          <a:p>
            <a:r>
              <a:rPr lang="en-US"/>
              <a:t>DNS-01 ACME challenge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BCEC06-0E0F-4AB3-B480-17BD55419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0966" y="1017767"/>
            <a:ext cx="3549121" cy="80507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Required for wildcard certificates</a:t>
            </a:r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E4BDA92-AFA1-4E35-961A-A2FBAE1FD8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35834" y="69011"/>
            <a:ext cx="10114378" cy="6745206"/>
          </a:xfrm>
        </p:spPr>
      </p:pic>
    </p:spTree>
    <p:extLst>
      <p:ext uri="{BB962C8B-B14F-4D97-AF65-F5344CB8AC3E}">
        <p14:creationId xmlns:p14="http://schemas.microsoft.com/office/powerpoint/2010/main" val="1222867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7F52D-2E83-4CC2-BB1D-4568838C2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87" y="27053"/>
            <a:ext cx="3549121" cy="950900"/>
          </a:xfrm>
        </p:spPr>
        <p:txBody>
          <a:bodyPr/>
          <a:lstStyle/>
          <a:p>
            <a:r>
              <a:rPr lang="en-US" dirty="0"/>
              <a:t>HTTP-01 ACME challenge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0A313E9-5CB9-4CC8-95B3-192E753CCC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1652" y="327806"/>
            <a:ext cx="10503298" cy="6002829"/>
          </a:xfrm>
        </p:spPr>
      </p:pic>
    </p:spTree>
    <p:extLst>
      <p:ext uri="{BB962C8B-B14F-4D97-AF65-F5344CB8AC3E}">
        <p14:creationId xmlns:p14="http://schemas.microsoft.com/office/powerpoint/2010/main" val="438914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5E966-B8DA-4FAD-BF1E-5D1DF1B85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B2D192-CA6C-4C44-914A-7B9D9B567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2570672"/>
            <a:ext cx="9906000" cy="3220528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effectLst/>
              </a:rPr>
              <a:t>acme4j. (2018a). Dns-01 challenge. Retrieved from </a:t>
            </a:r>
            <a:r>
              <a:rPr lang="en-US" dirty="0">
                <a:effectLst/>
                <a:hlinkClick r:id="rId2"/>
              </a:rPr>
              <a:t>https://shredzone.org/maven/acme4j-acmev1/challenge/dns-01.html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acme4j. (2018b). Http-01 challenge. Retrieved from </a:t>
            </a:r>
            <a:r>
              <a:rPr lang="en-US" dirty="0">
                <a:effectLst/>
                <a:hlinkClick r:id="rId3"/>
              </a:rPr>
              <a:t>https://shredzone.org/maven/acme4j-acmev1/challenge/http-01.html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Bryan, B. (2016). Intranet SSL certificates using let’s encrypt | DNS-01. Retrieved from </a:t>
            </a:r>
            <a:r>
              <a:rPr lang="en-US" dirty="0">
                <a:effectLst/>
                <a:hlinkClick r:id="rId4"/>
              </a:rPr>
              <a:t>https://b3n.org/intranet-ssl-certificates-using-lets-encrypt-dns-01/</a:t>
            </a:r>
            <a:endParaRPr lang="en-US" dirty="0">
              <a:effectLst/>
            </a:endParaRPr>
          </a:p>
          <a:p>
            <a:r>
              <a:rPr lang="en-US" dirty="0" err="1">
                <a:effectLst/>
              </a:rPr>
              <a:t>LetsEncrypt</a:t>
            </a:r>
            <a:r>
              <a:rPr lang="en-US" dirty="0">
                <a:effectLst/>
              </a:rPr>
              <a:t>. How it works. Retrieved from </a:t>
            </a:r>
            <a:r>
              <a:rPr lang="en-US" dirty="0">
                <a:effectLst/>
                <a:hlinkClick r:id="rId5"/>
              </a:rPr>
              <a:t>https://letsencrypt.org/how-it-works/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Oda, K. (2018). Enabling free wildcard domain certificates with let's encrypt Retrieved from </a:t>
            </a:r>
            <a:r>
              <a:rPr lang="en-US" dirty="0">
                <a:effectLst/>
                <a:hlinkClick r:id="rId6"/>
              </a:rPr>
              <a:t>https://www.netlify.com/blog/2018/08/20/enabling-free-wildcard-domain-certificates-with-lets-encrypt/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5747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1598</TotalTime>
  <Words>152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Mesh</vt:lpstr>
      <vt:lpstr>Let’s Encrypt</vt:lpstr>
      <vt:lpstr>What is Let’s Encrypt?</vt:lpstr>
      <vt:lpstr>DNS-01 ACME challenge</vt:lpstr>
      <vt:lpstr>HTTP-01 ACME challenge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Encrypt</dc:title>
  <dc:creator>Esten Rye</dc:creator>
  <cp:lastModifiedBy>Rye, Esten A.</cp:lastModifiedBy>
  <cp:revision>2</cp:revision>
  <dcterms:created xsi:type="dcterms:W3CDTF">2018-10-17T02:39:46Z</dcterms:created>
  <dcterms:modified xsi:type="dcterms:W3CDTF">2018-10-19T02:22:48Z</dcterms:modified>
</cp:coreProperties>
</file>