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CDF9-2056-4110-86E8-E28966BF7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RF Location Triangulation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E0FC3-B190-420E-9553-F8735183D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SEIS 740</a:t>
            </a:r>
          </a:p>
          <a:p>
            <a:r>
              <a:rPr lang="en-US" dirty="0"/>
              <a:t>Esten Rye</a:t>
            </a:r>
          </a:p>
          <a:p>
            <a:r>
              <a:rPr lang="en-US" dirty="0"/>
              <a:t>May 14, 2018</a:t>
            </a:r>
          </a:p>
        </p:txBody>
      </p:sp>
    </p:spTree>
    <p:extLst>
      <p:ext uri="{BB962C8B-B14F-4D97-AF65-F5344CB8AC3E}">
        <p14:creationId xmlns:p14="http://schemas.microsoft.com/office/powerpoint/2010/main" val="407603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E916-CDE3-4B17-98D8-E5734002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3FC85-6AAB-4BA4-8441-11D17AE7B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5684" y="609600"/>
            <a:ext cx="7348691" cy="61298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5CD2B-67AB-4B51-8C1E-D83863855AF6}"/>
              </a:ext>
            </a:extLst>
          </p:cNvPr>
          <p:cNvSpPr txBox="1"/>
          <p:nvPr/>
        </p:nvSpPr>
        <p:spPr>
          <a:xfrm>
            <a:off x="857250" y="1933575"/>
            <a:ext cx="365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RF to Calculate Position on a Two-Dimensional Plane from Time of Flight Data (TOF)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802.15.4 to transmit data from Beacons to Tracked Object</a:t>
            </a:r>
          </a:p>
        </p:txBody>
      </p:sp>
    </p:spTree>
    <p:extLst>
      <p:ext uri="{BB962C8B-B14F-4D97-AF65-F5344CB8AC3E}">
        <p14:creationId xmlns:p14="http://schemas.microsoft.com/office/powerpoint/2010/main" val="28519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29807-101B-4729-836E-F1F97E26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Tasks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67007-5019-42A9-BA3E-F3F4F5184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Tracked Object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1F740-89BA-4AF2-A419-2CAB4B1D8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Initialize Network and Register Beacons</a:t>
            </a:r>
          </a:p>
          <a:p>
            <a:r>
              <a:rPr lang="en-US" dirty="0"/>
              <a:t>Receive TOF Data From Beacons</a:t>
            </a:r>
          </a:p>
          <a:p>
            <a:r>
              <a:rPr lang="en-US" dirty="0"/>
              <a:t>Triangulate Location From Received Data</a:t>
            </a:r>
          </a:p>
          <a:p>
            <a:r>
              <a:rPr lang="en-US" dirty="0"/>
              <a:t>Update LCD Display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8338F4-0315-40EF-A7CD-13A0C8FBB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Beacon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B4BD25-426A-4B17-8003-CF617587BE1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Join Network</a:t>
            </a:r>
          </a:p>
          <a:p>
            <a:r>
              <a:rPr lang="en-US" dirty="0"/>
              <a:t>Execute TOF Burst Measurement</a:t>
            </a:r>
          </a:p>
          <a:p>
            <a:r>
              <a:rPr lang="en-US" dirty="0"/>
              <a:t>Calculate Average TOF and RSSI Distances</a:t>
            </a:r>
          </a:p>
          <a:p>
            <a:r>
              <a:rPr lang="en-US" dirty="0"/>
              <a:t>Transmit TOF and RSSI Distance to Tracked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5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9743-FF48-4852-91D8-2A6FA9E9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Encountered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7057AD-B790-4787-9FD8-9961D0916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Selected microcontroller used a proprietary RTOS.</a:t>
            </a:r>
          </a:p>
          <a:p>
            <a:pPr lvl="1"/>
            <a:r>
              <a:rPr lang="en-US" sz="1800" dirty="0"/>
              <a:t>Limited utility of Google.</a:t>
            </a:r>
          </a:p>
          <a:p>
            <a:pPr lvl="1"/>
            <a:r>
              <a:rPr lang="en-US" sz="1800" dirty="0"/>
              <a:t>A lot of beat my head against it until it works.</a:t>
            </a:r>
          </a:p>
          <a:p>
            <a:pPr lvl="1"/>
            <a:endParaRPr lang="en-US" sz="1800" dirty="0"/>
          </a:p>
          <a:p>
            <a:r>
              <a:rPr lang="en-US" sz="2000" dirty="0"/>
              <a:t>Received Time of Flight SDK one week before project due date.</a:t>
            </a:r>
          </a:p>
          <a:p>
            <a:pPr lvl="1"/>
            <a:r>
              <a:rPr lang="en-US" sz="1800" dirty="0"/>
              <a:t>SDK was incompatible with initially selected networking SDK.</a:t>
            </a:r>
          </a:p>
          <a:p>
            <a:pPr lvl="1"/>
            <a:r>
              <a:rPr lang="en-US" sz="1800" dirty="0"/>
              <a:t>Had to rewrite the entire project over the weekend.</a:t>
            </a:r>
          </a:p>
        </p:txBody>
      </p:sp>
    </p:spTree>
    <p:extLst>
      <p:ext uri="{BB962C8B-B14F-4D97-AF65-F5344CB8AC3E}">
        <p14:creationId xmlns:p14="http://schemas.microsoft.com/office/powerpoint/2010/main" val="341908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9498-C56A-4EFE-AEF3-6E16DA78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19656-ACE7-43B2-9043-D04983F90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I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0414-7BFD-4443-8D22-ECBD74340B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 C Skills are a bit rusty.</a:t>
            </a:r>
          </a:p>
          <a:p>
            <a:r>
              <a:rPr lang="en-US" dirty="0"/>
              <a:t>Visual Studio Code is a much better editor than Eclipse.</a:t>
            </a:r>
          </a:p>
          <a:p>
            <a:r>
              <a:rPr lang="en-US" dirty="0"/>
              <a:t>802.15.4 is complicated, even with a good API</a:t>
            </a:r>
          </a:p>
          <a:p>
            <a:r>
              <a:rPr lang="en-US" dirty="0"/>
              <a:t>Proprietary RTOSs </a:t>
            </a:r>
          </a:p>
          <a:p>
            <a:pPr lvl="1"/>
            <a:r>
              <a:rPr lang="en-US" dirty="0"/>
              <a:t>Aren’t bad, but leave you dependent on the vendor for support.</a:t>
            </a:r>
          </a:p>
          <a:p>
            <a:pPr lvl="1"/>
            <a:r>
              <a:rPr lang="en-US" dirty="0"/>
              <a:t>Come with unique challenges.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FD03D-AE8D-4201-BA43-B38B7796D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would I do differently?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91C14-A2C8-43F9-A848-DD0A5E6C8B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Spend more time learning how to use a debugger with a RTOS.</a:t>
            </a:r>
          </a:p>
          <a:p>
            <a:pPr lvl="1"/>
            <a:r>
              <a:rPr lang="en-US" dirty="0"/>
              <a:t>Lots of </a:t>
            </a:r>
            <a:r>
              <a:rPr lang="en-US" dirty="0" err="1"/>
              <a:t>vPrintf</a:t>
            </a:r>
            <a:r>
              <a:rPr lang="en-US" dirty="0"/>
              <a:t> to the UART in my code.</a:t>
            </a:r>
          </a:p>
          <a:p>
            <a:r>
              <a:rPr lang="en-US" dirty="0"/>
              <a:t>Use GPS instead of RF</a:t>
            </a:r>
          </a:p>
          <a:p>
            <a:pPr lvl="1"/>
            <a:r>
              <a:rPr lang="en-US" dirty="0"/>
              <a:t>Reliability of the TOF data was an issue.</a:t>
            </a:r>
          </a:p>
          <a:p>
            <a:pPr lvl="1"/>
            <a:r>
              <a:rPr lang="en-US" dirty="0"/>
              <a:t>Modify the project to build beacons that output a differential GPS correction.  Tracked Object now has a GPS Chip and receives correction data from the beacons.</a:t>
            </a:r>
          </a:p>
        </p:txBody>
      </p:sp>
    </p:spTree>
    <p:extLst>
      <p:ext uri="{BB962C8B-B14F-4D97-AF65-F5344CB8AC3E}">
        <p14:creationId xmlns:p14="http://schemas.microsoft.com/office/powerpoint/2010/main" val="102037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A2BFF4-BD2E-4E59-9D7E-F60E8F63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32DC5B-B957-4EF6-ABA6-16397B6B5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9506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</TotalTime>
  <Words>269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RF Location Triangulation</vt:lpstr>
      <vt:lpstr>Project Overview</vt:lpstr>
      <vt:lpstr>Key Tasks</vt:lpstr>
      <vt:lpstr>Challenges Encountered</vt:lpstr>
      <vt:lpstr>Retrospective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 Location Triangulation</dc:title>
  <dc:creator>Rye, Esten A.</dc:creator>
  <cp:lastModifiedBy>Rye, Esten A.</cp:lastModifiedBy>
  <cp:revision>4</cp:revision>
  <dcterms:created xsi:type="dcterms:W3CDTF">2018-05-14T08:02:27Z</dcterms:created>
  <dcterms:modified xsi:type="dcterms:W3CDTF">2018-05-14T08:37:11Z</dcterms:modified>
</cp:coreProperties>
</file>