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B77F6-6335-456F-B4C1-FF6E969DB70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</dgm:pt>
    <dgm:pt modelId="{0E575DA1-B484-44D6-9297-6B36C17B8D9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Extracción</a:t>
          </a:r>
          <a:endParaRPr lang="en-US" dirty="0"/>
        </a:p>
      </dgm:t>
    </dgm:pt>
    <dgm:pt modelId="{7AA866FB-EAF5-479D-8AE0-C905934C9B0A}" type="parTrans" cxnId="{EAB7B8F7-C6DF-4774-8555-34A5AD61500B}">
      <dgm:prSet/>
      <dgm:spPr/>
      <dgm:t>
        <a:bodyPr/>
        <a:lstStyle/>
        <a:p>
          <a:endParaRPr lang="en-US"/>
        </a:p>
      </dgm:t>
    </dgm:pt>
    <dgm:pt modelId="{E125BDC2-B34F-451F-B428-F29263A0B188}" type="sibTrans" cxnId="{EAB7B8F7-C6DF-4774-8555-34A5AD61500B}">
      <dgm:prSet/>
      <dgm:spPr/>
      <dgm:t>
        <a:bodyPr/>
        <a:lstStyle/>
        <a:p>
          <a:endParaRPr lang="en-US"/>
        </a:p>
      </dgm:t>
    </dgm:pt>
    <dgm:pt modelId="{1592EFFD-4016-468E-9A16-26200371CA9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Transformación</a:t>
          </a:r>
          <a:endParaRPr lang="en-US" dirty="0"/>
        </a:p>
      </dgm:t>
    </dgm:pt>
    <dgm:pt modelId="{7EB9861F-90AA-4126-A2D6-8EF6FB709E1D}" type="parTrans" cxnId="{2A93F97F-BAFC-4D37-A9A1-2371DA316C07}">
      <dgm:prSet/>
      <dgm:spPr/>
      <dgm:t>
        <a:bodyPr/>
        <a:lstStyle/>
        <a:p>
          <a:endParaRPr lang="en-US"/>
        </a:p>
      </dgm:t>
    </dgm:pt>
    <dgm:pt modelId="{94B8612D-CAD2-4098-A570-13A915F42926}" type="sibTrans" cxnId="{2A93F97F-BAFC-4D37-A9A1-2371DA316C07}">
      <dgm:prSet/>
      <dgm:spPr/>
      <dgm:t>
        <a:bodyPr/>
        <a:lstStyle/>
        <a:p>
          <a:endParaRPr lang="en-US"/>
        </a:p>
      </dgm:t>
    </dgm:pt>
    <dgm:pt modelId="{09AB961B-2F7B-47D1-A4BE-DD3491E1D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Northwind </a:t>
          </a:r>
        </a:p>
      </dgm:t>
    </dgm:pt>
    <dgm:pt modelId="{DBC811E0-176D-4806-B54D-28D4628E037B}" type="parTrans" cxnId="{6E6F680D-62D2-4095-B693-3EB8C0A62BDC}">
      <dgm:prSet/>
      <dgm:spPr/>
      <dgm:t>
        <a:bodyPr/>
        <a:lstStyle/>
        <a:p>
          <a:endParaRPr lang="en-US"/>
        </a:p>
      </dgm:t>
    </dgm:pt>
    <dgm:pt modelId="{204DE5BF-F689-4D72-832C-B1C1A2CF4C54}" type="sibTrans" cxnId="{6E6F680D-62D2-4095-B693-3EB8C0A62BDC}">
      <dgm:prSet/>
      <dgm:spPr/>
      <dgm:t>
        <a:bodyPr/>
        <a:lstStyle/>
        <a:p>
          <a:endParaRPr lang="en-US"/>
        </a:p>
      </dgm:t>
    </dgm:pt>
    <dgm:pt modelId="{4D6A6ECB-4735-4C71-8C52-5E481E254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Northwind stage</a:t>
          </a:r>
        </a:p>
      </dgm:t>
    </dgm:pt>
    <dgm:pt modelId="{BAA7644F-C541-4806-BF25-01D407F1ECDE}" type="parTrans" cxnId="{7B2B4242-6AD5-44FC-96B2-CD7FC54D2EFC}">
      <dgm:prSet/>
      <dgm:spPr/>
      <dgm:t>
        <a:bodyPr/>
        <a:lstStyle/>
        <a:p>
          <a:endParaRPr lang="en-US"/>
        </a:p>
      </dgm:t>
    </dgm:pt>
    <dgm:pt modelId="{AC1763CB-33F7-41C3-A03B-91D6D81AE848}" type="sibTrans" cxnId="{7B2B4242-6AD5-44FC-96B2-CD7FC54D2EFC}">
      <dgm:prSet/>
      <dgm:spPr/>
      <dgm:t>
        <a:bodyPr/>
        <a:lstStyle/>
        <a:p>
          <a:endParaRPr lang="en-US"/>
        </a:p>
      </dgm:t>
    </dgm:pt>
    <dgm:pt modelId="{13DAB605-F4E3-4AAE-80A1-CE3FB9C931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Northwind stage</a:t>
          </a:r>
        </a:p>
      </dgm:t>
    </dgm:pt>
    <dgm:pt modelId="{2BFA8C5A-626B-40D5-8FD2-A1772D28E708}" type="parTrans" cxnId="{729F284B-AB06-4FDD-AC9C-8F55F1C39E4D}">
      <dgm:prSet/>
      <dgm:spPr/>
      <dgm:t>
        <a:bodyPr/>
        <a:lstStyle/>
        <a:p>
          <a:endParaRPr lang="en-US"/>
        </a:p>
      </dgm:t>
    </dgm:pt>
    <dgm:pt modelId="{B457027F-46B5-4BF9-896B-DF385ACBFEB1}" type="sibTrans" cxnId="{729F284B-AB06-4FDD-AC9C-8F55F1C39E4D}">
      <dgm:prSet/>
      <dgm:spPr/>
      <dgm:t>
        <a:bodyPr/>
        <a:lstStyle/>
        <a:p>
          <a:endParaRPr lang="en-US"/>
        </a:p>
      </dgm:t>
    </dgm:pt>
    <dgm:pt modelId="{C0958F21-6323-46B9-8A20-1F7A9D87A8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Northwind dw</a:t>
          </a:r>
        </a:p>
      </dgm:t>
    </dgm:pt>
    <dgm:pt modelId="{7402F94C-35F8-45EC-B187-C77FC0D001AD}" type="parTrans" cxnId="{A9394BED-B77A-47EC-885D-F55536B56FBB}">
      <dgm:prSet/>
      <dgm:spPr/>
      <dgm:t>
        <a:bodyPr/>
        <a:lstStyle/>
        <a:p>
          <a:endParaRPr lang="en-US"/>
        </a:p>
      </dgm:t>
    </dgm:pt>
    <dgm:pt modelId="{C1C29A15-425B-4D59-9B9A-C840121DDB0C}" type="sibTrans" cxnId="{A9394BED-B77A-47EC-885D-F55536B56FBB}">
      <dgm:prSet/>
      <dgm:spPr/>
      <dgm:t>
        <a:bodyPr/>
        <a:lstStyle/>
        <a:p>
          <a:endParaRPr lang="en-US"/>
        </a:p>
      </dgm:t>
    </dgm:pt>
    <dgm:pt modelId="{792EAD45-D73F-4F88-8B8C-36B536EC1A27}" type="pres">
      <dgm:prSet presAssocID="{EA3B77F6-6335-456F-B4C1-FF6E969DB70C}" presName="root" presStyleCnt="0">
        <dgm:presLayoutVars>
          <dgm:dir/>
          <dgm:resizeHandles val="exact"/>
        </dgm:presLayoutVars>
      </dgm:prSet>
      <dgm:spPr/>
    </dgm:pt>
    <dgm:pt modelId="{62775DF7-F435-4994-92C9-43F12815E327}" type="pres">
      <dgm:prSet presAssocID="{0E575DA1-B484-44D6-9297-6B36C17B8D96}" presName="compNode" presStyleCnt="0"/>
      <dgm:spPr/>
    </dgm:pt>
    <dgm:pt modelId="{2397A0E1-E816-427A-87F8-9DFAB95BAD02}" type="pres">
      <dgm:prSet presAssocID="{0E575DA1-B484-44D6-9297-6B36C17B8D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6C3CAE07-3DA4-4E2E-867F-67ACBEF10FD3}" type="pres">
      <dgm:prSet presAssocID="{0E575DA1-B484-44D6-9297-6B36C17B8D96}" presName="iconSpace" presStyleCnt="0"/>
      <dgm:spPr/>
    </dgm:pt>
    <dgm:pt modelId="{7D450DBA-BC6A-499F-A109-5EB75B51749E}" type="pres">
      <dgm:prSet presAssocID="{0E575DA1-B484-44D6-9297-6B36C17B8D96}" presName="parTx" presStyleLbl="revTx" presStyleIdx="0" presStyleCnt="4">
        <dgm:presLayoutVars>
          <dgm:chMax val="0"/>
          <dgm:chPref val="0"/>
        </dgm:presLayoutVars>
      </dgm:prSet>
      <dgm:spPr/>
    </dgm:pt>
    <dgm:pt modelId="{89BDF7B4-3F04-4673-B237-45B726D5D5E9}" type="pres">
      <dgm:prSet presAssocID="{0E575DA1-B484-44D6-9297-6B36C17B8D96}" presName="txSpace" presStyleCnt="0"/>
      <dgm:spPr/>
    </dgm:pt>
    <dgm:pt modelId="{F25CBBF3-FDF5-4DA4-93CB-375608C8C9D4}" type="pres">
      <dgm:prSet presAssocID="{0E575DA1-B484-44D6-9297-6B36C17B8D96}" presName="desTx" presStyleLbl="revTx" presStyleIdx="1" presStyleCnt="4">
        <dgm:presLayoutVars/>
      </dgm:prSet>
      <dgm:spPr/>
    </dgm:pt>
    <dgm:pt modelId="{1CE59B4C-749C-4FDF-B8EB-5CA6BE4CCDE7}" type="pres">
      <dgm:prSet presAssocID="{E125BDC2-B34F-451F-B428-F29263A0B188}" presName="sibTrans" presStyleCnt="0"/>
      <dgm:spPr/>
    </dgm:pt>
    <dgm:pt modelId="{BB5808FD-E6C3-45B0-9E79-67705C6634DA}" type="pres">
      <dgm:prSet presAssocID="{1592EFFD-4016-468E-9A16-26200371CA96}" presName="compNode" presStyleCnt="0"/>
      <dgm:spPr/>
    </dgm:pt>
    <dgm:pt modelId="{8575E515-A8DD-45D1-B105-220AE49AEFE9}" type="pres">
      <dgm:prSet presAssocID="{1592EFFD-4016-468E-9A16-26200371CA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35BD76C-7704-4A68-B302-66DC34D462FE}" type="pres">
      <dgm:prSet presAssocID="{1592EFFD-4016-468E-9A16-26200371CA96}" presName="iconSpace" presStyleCnt="0"/>
      <dgm:spPr/>
    </dgm:pt>
    <dgm:pt modelId="{AC15009D-4D3F-46ED-A6F9-58C052E1F0A2}" type="pres">
      <dgm:prSet presAssocID="{1592EFFD-4016-468E-9A16-26200371CA96}" presName="parTx" presStyleLbl="revTx" presStyleIdx="2" presStyleCnt="4">
        <dgm:presLayoutVars>
          <dgm:chMax val="0"/>
          <dgm:chPref val="0"/>
        </dgm:presLayoutVars>
      </dgm:prSet>
      <dgm:spPr/>
    </dgm:pt>
    <dgm:pt modelId="{ACB79F21-23B8-443B-A077-3C2860B24938}" type="pres">
      <dgm:prSet presAssocID="{1592EFFD-4016-468E-9A16-26200371CA96}" presName="txSpace" presStyleCnt="0"/>
      <dgm:spPr/>
    </dgm:pt>
    <dgm:pt modelId="{E92092EE-8BCB-4043-B8B6-385D15438711}" type="pres">
      <dgm:prSet presAssocID="{1592EFFD-4016-468E-9A16-26200371CA96}" presName="desTx" presStyleLbl="revTx" presStyleIdx="3" presStyleCnt="4">
        <dgm:presLayoutVars/>
      </dgm:prSet>
      <dgm:spPr/>
    </dgm:pt>
  </dgm:ptLst>
  <dgm:cxnLst>
    <dgm:cxn modelId="{DFF87909-AE25-4B82-87AD-6A98DF0DDBB7}" type="presOf" srcId="{4D6A6ECB-4735-4C71-8C52-5E481E25473E}" destId="{F25CBBF3-FDF5-4DA4-93CB-375608C8C9D4}" srcOrd="0" destOrd="1" presId="urn:microsoft.com/office/officeart/2018/2/layout/IconLabelDescriptionList"/>
    <dgm:cxn modelId="{D02FFE0C-7754-4C85-B2F5-7379CAF39CD6}" type="presOf" srcId="{1592EFFD-4016-468E-9A16-26200371CA96}" destId="{AC15009D-4D3F-46ED-A6F9-58C052E1F0A2}" srcOrd="0" destOrd="0" presId="urn:microsoft.com/office/officeart/2018/2/layout/IconLabelDescriptionList"/>
    <dgm:cxn modelId="{6E6F680D-62D2-4095-B693-3EB8C0A62BDC}" srcId="{0E575DA1-B484-44D6-9297-6B36C17B8D96}" destId="{09AB961B-2F7B-47D1-A4BE-DD3491E1D549}" srcOrd="0" destOrd="0" parTransId="{DBC811E0-176D-4806-B54D-28D4628E037B}" sibTransId="{204DE5BF-F689-4D72-832C-B1C1A2CF4C54}"/>
    <dgm:cxn modelId="{662AFC5D-D02C-461B-85F9-BEEB7CB4871C}" type="presOf" srcId="{EA3B77F6-6335-456F-B4C1-FF6E969DB70C}" destId="{792EAD45-D73F-4F88-8B8C-36B536EC1A27}" srcOrd="0" destOrd="0" presId="urn:microsoft.com/office/officeart/2018/2/layout/IconLabelDescriptionList"/>
    <dgm:cxn modelId="{F3D55441-DC27-4AF2-B771-7D3AFB08D4A0}" type="presOf" srcId="{13DAB605-F4E3-4AAE-80A1-CE3FB9C9314A}" destId="{E92092EE-8BCB-4043-B8B6-385D15438711}" srcOrd="0" destOrd="0" presId="urn:microsoft.com/office/officeart/2018/2/layout/IconLabelDescriptionList"/>
    <dgm:cxn modelId="{7B2B4242-6AD5-44FC-96B2-CD7FC54D2EFC}" srcId="{0E575DA1-B484-44D6-9297-6B36C17B8D96}" destId="{4D6A6ECB-4735-4C71-8C52-5E481E25473E}" srcOrd="1" destOrd="0" parTransId="{BAA7644F-C541-4806-BF25-01D407F1ECDE}" sibTransId="{AC1763CB-33F7-41C3-A03B-91D6D81AE848}"/>
    <dgm:cxn modelId="{729F284B-AB06-4FDD-AC9C-8F55F1C39E4D}" srcId="{1592EFFD-4016-468E-9A16-26200371CA96}" destId="{13DAB605-F4E3-4AAE-80A1-CE3FB9C9314A}" srcOrd="0" destOrd="0" parTransId="{2BFA8C5A-626B-40D5-8FD2-A1772D28E708}" sibTransId="{B457027F-46B5-4BF9-896B-DF385ACBFEB1}"/>
    <dgm:cxn modelId="{2A93F97F-BAFC-4D37-A9A1-2371DA316C07}" srcId="{EA3B77F6-6335-456F-B4C1-FF6E969DB70C}" destId="{1592EFFD-4016-468E-9A16-26200371CA96}" srcOrd="1" destOrd="0" parTransId="{7EB9861F-90AA-4126-A2D6-8EF6FB709E1D}" sibTransId="{94B8612D-CAD2-4098-A570-13A915F42926}"/>
    <dgm:cxn modelId="{3CACC4E2-77AE-4B6E-BD2D-E70A83EE4973}" type="presOf" srcId="{C0958F21-6323-46B9-8A20-1F7A9D87A809}" destId="{E92092EE-8BCB-4043-B8B6-385D15438711}" srcOrd="0" destOrd="1" presId="urn:microsoft.com/office/officeart/2018/2/layout/IconLabelDescriptionList"/>
    <dgm:cxn modelId="{59109FE9-CD59-45E8-AA30-328D2230F46E}" type="presOf" srcId="{0E575DA1-B484-44D6-9297-6B36C17B8D96}" destId="{7D450DBA-BC6A-499F-A109-5EB75B51749E}" srcOrd="0" destOrd="0" presId="urn:microsoft.com/office/officeart/2018/2/layout/IconLabelDescriptionList"/>
    <dgm:cxn modelId="{A9394BED-B77A-47EC-885D-F55536B56FBB}" srcId="{1592EFFD-4016-468E-9A16-26200371CA96}" destId="{C0958F21-6323-46B9-8A20-1F7A9D87A809}" srcOrd="1" destOrd="0" parTransId="{7402F94C-35F8-45EC-B187-C77FC0D001AD}" sibTransId="{C1C29A15-425B-4D59-9B9A-C840121DDB0C}"/>
    <dgm:cxn modelId="{3F1F6BF6-8741-4143-A55F-CDE0F08B657B}" type="presOf" srcId="{09AB961B-2F7B-47D1-A4BE-DD3491E1D549}" destId="{F25CBBF3-FDF5-4DA4-93CB-375608C8C9D4}" srcOrd="0" destOrd="0" presId="urn:microsoft.com/office/officeart/2018/2/layout/IconLabelDescriptionList"/>
    <dgm:cxn modelId="{EAB7B8F7-C6DF-4774-8555-34A5AD61500B}" srcId="{EA3B77F6-6335-456F-B4C1-FF6E969DB70C}" destId="{0E575DA1-B484-44D6-9297-6B36C17B8D96}" srcOrd="0" destOrd="0" parTransId="{7AA866FB-EAF5-479D-8AE0-C905934C9B0A}" sibTransId="{E125BDC2-B34F-451F-B428-F29263A0B188}"/>
    <dgm:cxn modelId="{088B0B19-FAB5-46F9-A086-71BE5EECCFD7}" type="presParOf" srcId="{792EAD45-D73F-4F88-8B8C-36B536EC1A27}" destId="{62775DF7-F435-4994-92C9-43F12815E327}" srcOrd="0" destOrd="0" presId="urn:microsoft.com/office/officeart/2018/2/layout/IconLabelDescriptionList"/>
    <dgm:cxn modelId="{5036DAF0-DC8A-4279-8488-E77D4FD197C0}" type="presParOf" srcId="{62775DF7-F435-4994-92C9-43F12815E327}" destId="{2397A0E1-E816-427A-87F8-9DFAB95BAD02}" srcOrd="0" destOrd="0" presId="urn:microsoft.com/office/officeart/2018/2/layout/IconLabelDescriptionList"/>
    <dgm:cxn modelId="{96B91B0D-3ECF-4ABE-A18A-E30832580485}" type="presParOf" srcId="{62775DF7-F435-4994-92C9-43F12815E327}" destId="{6C3CAE07-3DA4-4E2E-867F-67ACBEF10FD3}" srcOrd="1" destOrd="0" presId="urn:microsoft.com/office/officeart/2018/2/layout/IconLabelDescriptionList"/>
    <dgm:cxn modelId="{18206A71-3D42-428B-85CC-B7EA8DFC170C}" type="presParOf" srcId="{62775DF7-F435-4994-92C9-43F12815E327}" destId="{7D450DBA-BC6A-499F-A109-5EB75B51749E}" srcOrd="2" destOrd="0" presId="urn:microsoft.com/office/officeart/2018/2/layout/IconLabelDescriptionList"/>
    <dgm:cxn modelId="{DF131694-CE52-480A-8439-387E771A6E77}" type="presParOf" srcId="{62775DF7-F435-4994-92C9-43F12815E327}" destId="{89BDF7B4-3F04-4673-B237-45B726D5D5E9}" srcOrd="3" destOrd="0" presId="urn:microsoft.com/office/officeart/2018/2/layout/IconLabelDescriptionList"/>
    <dgm:cxn modelId="{F4EC0E2F-24F4-44FA-BF1A-C0F7B86EBBBD}" type="presParOf" srcId="{62775DF7-F435-4994-92C9-43F12815E327}" destId="{F25CBBF3-FDF5-4DA4-93CB-375608C8C9D4}" srcOrd="4" destOrd="0" presId="urn:microsoft.com/office/officeart/2018/2/layout/IconLabelDescriptionList"/>
    <dgm:cxn modelId="{B718082F-1D72-44A3-B820-7BD5B69E4C4E}" type="presParOf" srcId="{792EAD45-D73F-4F88-8B8C-36B536EC1A27}" destId="{1CE59B4C-749C-4FDF-B8EB-5CA6BE4CCDE7}" srcOrd="1" destOrd="0" presId="urn:microsoft.com/office/officeart/2018/2/layout/IconLabelDescriptionList"/>
    <dgm:cxn modelId="{10E325E4-E147-4263-8ECE-FDBC61506A29}" type="presParOf" srcId="{792EAD45-D73F-4F88-8B8C-36B536EC1A27}" destId="{BB5808FD-E6C3-45B0-9E79-67705C6634DA}" srcOrd="2" destOrd="0" presId="urn:microsoft.com/office/officeart/2018/2/layout/IconLabelDescriptionList"/>
    <dgm:cxn modelId="{9300D65F-C150-420C-A565-9B0C93D6C42F}" type="presParOf" srcId="{BB5808FD-E6C3-45B0-9E79-67705C6634DA}" destId="{8575E515-A8DD-45D1-B105-220AE49AEFE9}" srcOrd="0" destOrd="0" presId="urn:microsoft.com/office/officeart/2018/2/layout/IconLabelDescriptionList"/>
    <dgm:cxn modelId="{257593EE-F0AF-422A-BC9C-BCB9745F5288}" type="presParOf" srcId="{BB5808FD-E6C3-45B0-9E79-67705C6634DA}" destId="{A35BD76C-7704-4A68-B302-66DC34D462FE}" srcOrd="1" destOrd="0" presId="urn:microsoft.com/office/officeart/2018/2/layout/IconLabelDescriptionList"/>
    <dgm:cxn modelId="{1A018FA2-5C23-45A7-A28F-D3CCE4779A8D}" type="presParOf" srcId="{BB5808FD-E6C3-45B0-9E79-67705C6634DA}" destId="{AC15009D-4D3F-46ED-A6F9-58C052E1F0A2}" srcOrd="2" destOrd="0" presId="urn:microsoft.com/office/officeart/2018/2/layout/IconLabelDescriptionList"/>
    <dgm:cxn modelId="{94C7686D-47F6-485E-9228-D197D868979D}" type="presParOf" srcId="{BB5808FD-E6C3-45B0-9E79-67705C6634DA}" destId="{ACB79F21-23B8-443B-A077-3C2860B24938}" srcOrd="3" destOrd="0" presId="urn:microsoft.com/office/officeart/2018/2/layout/IconLabelDescriptionList"/>
    <dgm:cxn modelId="{4DAEC7A9-B16A-4747-B5A5-7D7D6876F230}" type="presParOf" srcId="{BB5808FD-E6C3-45B0-9E79-67705C6634DA}" destId="{E92092EE-8BCB-4043-B8B6-385D1543871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97DD4-06F4-42BF-96AC-ECF9AF82D84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A00C4-3040-42B7-9C29-C82681941F9F}">
      <dgm:prSet phldrT="[Text]"/>
      <dgm:spPr/>
      <dgm:t>
        <a:bodyPr/>
        <a:lstStyle/>
        <a:p>
          <a:r>
            <a:rPr lang="es-CR" dirty="0"/>
            <a:t>Extracción</a:t>
          </a:r>
          <a:endParaRPr lang="en-US" dirty="0"/>
        </a:p>
      </dgm:t>
    </dgm:pt>
    <dgm:pt modelId="{91B43EE9-052A-4489-8EE0-6C19282C82BF}" type="parTrans" cxnId="{703A97EB-F002-4F35-83FF-01D4E326CBBF}">
      <dgm:prSet/>
      <dgm:spPr/>
      <dgm:t>
        <a:bodyPr/>
        <a:lstStyle/>
        <a:p>
          <a:endParaRPr lang="en-US"/>
        </a:p>
      </dgm:t>
    </dgm:pt>
    <dgm:pt modelId="{14B3A05E-EE13-4F04-8893-2037C16AF37E}" type="sibTrans" cxnId="{703A97EB-F002-4F35-83FF-01D4E326CBBF}">
      <dgm:prSet/>
      <dgm:spPr/>
      <dgm:t>
        <a:bodyPr/>
        <a:lstStyle/>
        <a:p>
          <a:endParaRPr lang="en-US"/>
        </a:p>
      </dgm:t>
    </dgm:pt>
    <dgm:pt modelId="{D01AAE35-6851-4FBB-811E-11167234A996}">
      <dgm:prSet phldrT="[Text]"/>
      <dgm:spPr/>
      <dgm:t>
        <a:bodyPr/>
        <a:lstStyle/>
        <a:p>
          <a:r>
            <a:rPr lang="es-CR" dirty="0"/>
            <a:t>Paquetes de </a:t>
          </a:r>
          <a:r>
            <a:rPr lang="es-CR" dirty="0" err="1"/>
            <a:t>extract</a:t>
          </a:r>
          <a:r>
            <a:rPr lang="es-CR" dirty="0"/>
            <a:t> </a:t>
          </a:r>
          <a:r>
            <a:rPr lang="es-CR" dirty="0" err="1"/>
            <a:t>Northwind</a:t>
          </a:r>
          <a:r>
            <a:rPr lang="es-CR" dirty="0"/>
            <a:t> hacia </a:t>
          </a:r>
          <a:r>
            <a:rPr lang="es-CR" dirty="0" err="1"/>
            <a:t>Northwind</a:t>
          </a:r>
          <a:r>
            <a:rPr lang="es-CR" dirty="0"/>
            <a:t> </a:t>
          </a:r>
          <a:r>
            <a:rPr lang="es-CR" dirty="0" err="1"/>
            <a:t>stage</a:t>
          </a:r>
          <a:endParaRPr lang="en-US" dirty="0"/>
        </a:p>
      </dgm:t>
    </dgm:pt>
    <dgm:pt modelId="{CF3524A1-6B28-414D-B395-4F440761E6FF}" type="parTrans" cxnId="{626B6A69-EF8C-4E50-9C23-D7216D5CADB2}">
      <dgm:prSet/>
      <dgm:spPr/>
      <dgm:t>
        <a:bodyPr/>
        <a:lstStyle/>
        <a:p>
          <a:endParaRPr lang="en-US"/>
        </a:p>
      </dgm:t>
    </dgm:pt>
    <dgm:pt modelId="{B8F476CF-0DB1-45A8-921E-7174D94346C9}" type="sibTrans" cxnId="{626B6A69-EF8C-4E50-9C23-D7216D5CADB2}">
      <dgm:prSet/>
      <dgm:spPr/>
      <dgm:t>
        <a:bodyPr/>
        <a:lstStyle/>
        <a:p>
          <a:endParaRPr lang="en-US"/>
        </a:p>
      </dgm:t>
    </dgm:pt>
    <dgm:pt modelId="{780B124B-F42E-42E2-A034-7697B699CF58}">
      <dgm:prSet phldrT="[Text]"/>
      <dgm:spPr/>
      <dgm:t>
        <a:bodyPr/>
        <a:lstStyle/>
        <a:p>
          <a:r>
            <a:rPr lang="es-CR" dirty="0"/>
            <a:t>Transformación</a:t>
          </a:r>
          <a:endParaRPr lang="en-US" dirty="0"/>
        </a:p>
      </dgm:t>
    </dgm:pt>
    <dgm:pt modelId="{17E48B76-0C81-4CB2-B6E6-B329B1AEFC73}" type="parTrans" cxnId="{52CA55D7-8B8A-461F-A967-5A9AB1B715EB}">
      <dgm:prSet/>
      <dgm:spPr/>
      <dgm:t>
        <a:bodyPr/>
        <a:lstStyle/>
        <a:p>
          <a:endParaRPr lang="en-US"/>
        </a:p>
      </dgm:t>
    </dgm:pt>
    <dgm:pt modelId="{53B1B82E-1271-4771-89A8-1F7B403DFF84}" type="sibTrans" cxnId="{52CA55D7-8B8A-461F-A967-5A9AB1B715EB}">
      <dgm:prSet/>
      <dgm:spPr/>
      <dgm:t>
        <a:bodyPr/>
        <a:lstStyle/>
        <a:p>
          <a:endParaRPr lang="en-US"/>
        </a:p>
      </dgm:t>
    </dgm:pt>
    <dgm:pt modelId="{07134064-20B9-4E93-8036-7CE57980BA49}">
      <dgm:prSet phldrT="[Text]"/>
      <dgm:spPr/>
      <dgm:t>
        <a:bodyPr/>
        <a:lstStyle/>
        <a:p>
          <a:r>
            <a:rPr lang="es-CR" dirty="0"/>
            <a:t>Paquete de dimensiones </a:t>
          </a:r>
          <a:r>
            <a:rPr lang="es-CR" dirty="0" err="1"/>
            <a:t>Northwind</a:t>
          </a:r>
          <a:r>
            <a:rPr lang="es-CR" dirty="0"/>
            <a:t> </a:t>
          </a:r>
          <a:r>
            <a:rPr lang="es-CR" dirty="0" err="1"/>
            <a:t>stage</a:t>
          </a:r>
          <a:r>
            <a:rPr lang="es-CR" dirty="0"/>
            <a:t> hacia </a:t>
          </a:r>
          <a:r>
            <a:rPr lang="es-CR" dirty="0" err="1"/>
            <a:t>Nowthwind</a:t>
          </a:r>
          <a:r>
            <a:rPr lang="es-CR" dirty="0"/>
            <a:t> </a:t>
          </a:r>
          <a:r>
            <a:rPr lang="es-CR" dirty="0" err="1"/>
            <a:t>dw</a:t>
          </a:r>
          <a:endParaRPr lang="en-US" dirty="0"/>
        </a:p>
      </dgm:t>
    </dgm:pt>
    <dgm:pt modelId="{A48D816D-4A22-4298-AA92-6F5C35D4A967}" type="parTrans" cxnId="{36FA5608-A704-4613-8704-B20DDA66EAE9}">
      <dgm:prSet/>
      <dgm:spPr/>
      <dgm:t>
        <a:bodyPr/>
        <a:lstStyle/>
        <a:p>
          <a:endParaRPr lang="en-US"/>
        </a:p>
      </dgm:t>
    </dgm:pt>
    <dgm:pt modelId="{EBF6E0A0-DA0D-4B9B-9B02-995DB4AF8B6E}" type="sibTrans" cxnId="{36FA5608-A704-4613-8704-B20DDA66EAE9}">
      <dgm:prSet/>
      <dgm:spPr/>
      <dgm:t>
        <a:bodyPr/>
        <a:lstStyle/>
        <a:p>
          <a:endParaRPr lang="en-US"/>
        </a:p>
      </dgm:t>
    </dgm:pt>
    <dgm:pt modelId="{BDC94A98-0820-40AF-BF80-CA38D7B7E2DB}" type="pres">
      <dgm:prSet presAssocID="{6EF97DD4-06F4-42BF-96AC-ECF9AF82D845}" presName="linearFlow" presStyleCnt="0">
        <dgm:presLayoutVars>
          <dgm:dir/>
          <dgm:animLvl val="lvl"/>
          <dgm:resizeHandles val="exact"/>
        </dgm:presLayoutVars>
      </dgm:prSet>
      <dgm:spPr/>
    </dgm:pt>
    <dgm:pt modelId="{95F1898D-ED62-4160-B893-E5F6860F2737}" type="pres">
      <dgm:prSet presAssocID="{1F3A00C4-3040-42B7-9C29-C82681941F9F}" presName="composite" presStyleCnt="0"/>
      <dgm:spPr/>
    </dgm:pt>
    <dgm:pt modelId="{E30332C4-D797-42E4-85CE-B6E5347BD90A}" type="pres">
      <dgm:prSet presAssocID="{1F3A00C4-3040-42B7-9C29-C82681941F9F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2BC4C8A-ACFC-4639-8D15-ABCAC8278856}" type="pres">
      <dgm:prSet presAssocID="{1F3A00C4-3040-42B7-9C29-C82681941F9F}" presName="parSh" presStyleLbl="node1" presStyleIdx="0" presStyleCnt="2"/>
      <dgm:spPr/>
    </dgm:pt>
    <dgm:pt modelId="{08F694B8-9CC5-4EF7-8933-87576AC3A160}" type="pres">
      <dgm:prSet presAssocID="{1F3A00C4-3040-42B7-9C29-C82681941F9F}" presName="desTx" presStyleLbl="fgAcc1" presStyleIdx="0" presStyleCnt="2">
        <dgm:presLayoutVars>
          <dgm:bulletEnabled val="1"/>
        </dgm:presLayoutVars>
      </dgm:prSet>
      <dgm:spPr/>
    </dgm:pt>
    <dgm:pt modelId="{91085842-7B41-4744-AA86-72830622626A}" type="pres">
      <dgm:prSet presAssocID="{14B3A05E-EE13-4F04-8893-2037C16AF37E}" presName="sibTrans" presStyleLbl="sibTrans2D1" presStyleIdx="0" presStyleCnt="1"/>
      <dgm:spPr/>
    </dgm:pt>
    <dgm:pt modelId="{69D4F46A-2E73-455D-A47D-A1C3914A5C89}" type="pres">
      <dgm:prSet presAssocID="{14B3A05E-EE13-4F04-8893-2037C16AF37E}" presName="connTx" presStyleLbl="sibTrans2D1" presStyleIdx="0" presStyleCnt="1"/>
      <dgm:spPr/>
    </dgm:pt>
    <dgm:pt modelId="{55C48081-F5EC-4CC0-8448-08ED3459DD90}" type="pres">
      <dgm:prSet presAssocID="{780B124B-F42E-42E2-A034-7697B699CF58}" presName="composite" presStyleCnt="0"/>
      <dgm:spPr/>
    </dgm:pt>
    <dgm:pt modelId="{64B59AB5-8569-49B7-A650-217779E4DB89}" type="pres">
      <dgm:prSet presAssocID="{780B124B-F42E-42E2-A034-7697B699CF5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E9F460F-B214-4939-8179-174A50C7B9D4}" type="pres">
      <dgm:prSet presAssocID="{780B124B-F42E-42E2-A034-7697B699CF58}" presName="parSh" presStyleLbl="node1" presStyleIdx="1" presStyleCnt="2"/>
      <dgm:spPr/>
    </dgm:pt>
    <dgm:pt modelId="{771F681C-F4F2-42A5-9BB3-8BAC19783545}" type="pres">
      <dgm:prSet presAssocID="{780B124B-F42E-42E2-A034-7697B699CF58}" presName="desTx" presStyleLbl="fgAcc1" presStyleIdx="1" presStyleCnt="2">
        <dgm:presLayoutVars>
          <dgm:bulletEnabled val="1"/>
        </dgm:presLayoutVars>
      </dgm:prSet>
      <dgm:spPr/>
    </dgm:pt>
  </dgm:ptLst>
  <dgm:cxnLst>
    <dgm:cxn modelId="{198AF206-F181-4CC7-B940-01075D43C93E}" type="presOf" srcId="{780B124B-F42E-42E2-A034-7697B699CF58}" destId="{9E9F460F-B214-4939-8179-174A50C7B9D4}" srcOrd="1" destOrd="0" presId="urn:microsoft.com/office/officeart/2005/8/layout/process3"/>
    <dgm:cxn modelId="{36FA5608-A704-4613-8704-B20DDA66EAE9}" srcId="{780B124B-F42E-42E2-A034-7697B699CF58}" destId="{07134064-20B9-4E93-8036-7CE57980BA49}" srcOrd="0" destOrd="0" parTransId="{A48D816D-4A22-4298-AA92-6F5C35D4A967}" sibTransId="{EBF6E0A0-DA0D-4B9B-9B02-995DB4AF8B6E}"/>
    <dgm:cxn modelId="{AAECDD1C-D90D-4D44-8509-D293EC4DD3D0}" type="presOf" srcId="{14B3A05E-EE13-4F04-8893-2037C16AF37E}" destId="{91085842-7B41-4744-AA86-72830622626A}" srcOrd="0" destOrd="0" presId="urn:microsoft.com/office/officeart/2005/8/layout/process3"/>
    <dgm:cxn modelId="{26C25E40-374E-4CD6-B233-C9884F9AB636}" type="presOf" srcId="{1F3A00C4-3040-42B7-9C29-C82681941F9F}" destId="{E30332C4-D797-42E4-85CE-B6E5347BD90A}" srcOrd="0" destOrd="0" presId="urn:microsoft.com/office/officeart/2005/8/layout/process3"/>
    <dgm:cxn modelId="{626B6A69-EF8C-4E50-9C23-D7216D5CADB2}" srcId="{1F3A00C4-3040-42B7-9C29-C82681941F9F}" destId="{D01AAE35-6851-4FBB-811E-11167234A996}" srcOrd="0" destOrd="0" parTransId="{CF3524A1-6B28-414D-B395-4F440761E6FF}" sibTransId="{B8F476CF-0DB1-45A8-921E-7174D94346C9}"/>
    <dgm:cxn modelId="{FF4DD26B-1AC1-4CBE-A569-DFD7F66A112D}" type="presOf" srcId="{07134064-20B9-4E93-8036-7CE57980BA49}" destId="{771F681C-F4F2-42A5-9BB3-8BAC19783545}" srcOrd="0" destOrd="0" presId="urn:microsoft.com/office/officeart/2005/8/layout/process3"/>
    <dgm:cxn modelId="{5A2F3151-3847-44BD-8859-53CDE22DE4D9}" type="presOf" srcId="{6EF97DD4-06F4-42BF-96AC-ECF9AF82D845}" destId="{BDC94A98-0820-40AF-BF80-CA38D7B7E2DB}" srcOrd="0" destOrd="0" presId="urn:microsoft.com/office/officeart/2005/8/layout/process3"/>
    <dgm:cxn modelId="{497E64AC-27FF-4058-BE70-A1EEB3CB6625}" type="presOf" srcId="{14B3A05E-EE13-4F04-8893-2037C16AF37E}" destId="{69D4F46A-2E73-455D-A47D-A1C3914A5C89}" srcOrd="1" destOrd="0" presId="urn:microsoft.com/office/officeart/2005/8/layout/process3"/>
    <dgm:cxn modelId="{52CA55D7-8B8A-461F-A967-5A9AB1B715EB}" srcId="{6EF97DD4-06F4-42BF-96AC-ECF9AF82D845}" destId="{780B124B-F42E-42E2-A034-7697B699CF58}" srcOrd="1" destOrd="0" parTransId="{17E48B76-0C81-4CB2-B6E6-B329B1AEFC73}" sibTransId="{53B1B82E-1271-4771-89A8-1F7B403DFF84}"/>
    <dgm:cxn modelId="{E7486EE5-8732-49ED-8D51-1BB35AC40EAA}" type="presOf" srcId="{D01AAE35-6851-4FBB-811E-11167234A996}" destId="{08F694B8-9CC5-4EF7-8933-87576AC3A160}" srcOrd="0" destOrd="0" presId="urn:microsoft.com/office/officeart/2005/8/layout/process3"/>
    <dgm:cxn modelId="{703A97EB-F002-4F35-83FF-01D4E326CBBF}" srcId="{6EF97DD4-06F4-42BF-96AC-ECF9AF82D845}" destId="{1F3A00C4-3040-42B7-9C29-C82681941F9F}" srcOrd="0" destOrd="0" parTransId="{91B43EE9-052A-4489-8EE0-6C19282C82BF}" sibTransId="{14B3A05E-EE13-4F04-8893-2037C16AF37E}"/>
    <dgm:cxn modelId="{DAD780F2-9184-45E0-B0F9-CC5A61DB1E6A}" type="presOf" srcId="{1F3A00C4-3040-42B7-9C29-C82681941F9F}" destId="{52BC4C8A-ACFC-4639-8D15-ABCAC8278856}" srcOrd="1" destOrd="0" presId="urn:microsoft.com/office/officeart/2005/8/layout/process3"/>
    <dgm:cxn modelId="{D23E00F9-0BE8-4F15-870C-15D2E8FB734C}" type="presOf" srcId="{780B124B-F42E-42E2-A034-7697B699CF58}" destId="{64B59AB5-8569-49B7-A650-217779E4DB89}" srcOrd="0" destOrd="0" presId="urn:microsoft.com/office/officeart/2005/8/layout/process3"/>
    <dgm:cxn modelId="{4EB2883E-6B9F-4474-BD51-017906DD1384}" type="presParOf" srcId="{BDC94A98-0820-40AF-BF80-CA38D7B7E2DB}" destId="{95F1898D-ED62-4160-B893-E5F6860F2737}" srcOrd="0" destOrd="0" presId="urn:microsoft.com/office/officeart/2005/8/layout/process3"/>
    <dgm:cxn modelId="{FADD2F98-E12F-4D0E-BA56-3607CE30B5B0}" type="presParOf" srcId="{95F1898D-ED62-4160-B893-E5F6860F2737}" destId="{E30332C4-D797-42E4-85CE-B6E5347BD90A}" srcOrd="0" destOrd="0" presId="urn:microsoft.com/office/officeart/2005/8/layout/process3"/>
    <dgm:cxn modelId="{C5A3FD14-2F7C-412E-8D47-7D889DD8BE11}" type="presParOf" srcId="{95F1898D-ED62-4160-B893-E5F6860F2737}" destId="{52BC4C8A-ACFC-4639-8D15-ABCAC8278856}" srcOrd="1" destOrd="0" presId="urn:microsoft.com/office/officeart/2005/8/layout/process3"/>
    <dgm:cxn modelId="{21C64F54-200B-4BED-A254-DACDF4CA24AC}" type="presParOf" srcId="{95F1898D-ED62-4160-B893-E5F6860F2737}" destId="{08F694B8-9CC5-4EF7-8933-87576AC3A160}" srcOrd="2" destOrd="0" presId="urn:microsoft.com/office/officeart/2005/8/layout/process3"/>
    <dgm:cxn modelId="{76CBB042-318A-4501-A74F-F9CCB4350160}" type="presParOf" srcId="{BDC94A98-0820-40AF-BF80-CA38D7B7E2DB}" destId="{91085842-7B41-4744-AA86-72830622626A}" srcOrd="1" destOrd="0" presId="urn:microsoft.com/office/officeart/2005/8/layout/process3"/>
    <dgm:cxn modelId="{F25942AA-9EF1-442D-9492-3BA3BCD4451A}" type="presParOf" srcId="{91085842-7B41-4744-AA86-72830622626A}" destId="{69D4F46A-2E73-455D-A47D-A1C3914A5C89}" srcOrd="0" destOrd="0" presId="urn:microsoft.com/office/officeart/2005/8/layout/process3"/>
    <dgm:cxn modelId="{E7097CF3-0CCA-4528-8F4A-746BF40093AA}" type="presParOf" srcId="{BDC94A98-0820-40AF-BF80-CA38D7B7E2DB}" destId="{55C48081-F5EC-4CC0-8448-08ED3459DD90}" srcOrd="2" destOrd="0" presId="urn:microsoft.com/office/officeart/2005/8/layout/process3"/>
    <dgm:cxn modelId="{F551DBD7-6DFF-4B06-8773-D4E2528E20D9}" type="presParOf" srcId="{55C48081-F5EC-4CC0-8448-08ED3459DD90}" destId="{64B59AB5-8569-49B7-A650-217779E4DB89}" srcOrd="0" destOrd="0" presId="urn:microsoft.com/office/officeart/2005/8/layout/process3"/>
    <dgm:cxn modelId="{DE4B840B-E0D1-43CB-98D8-9CDC2C06501E}" type="presParOf" srcId="{55C48081-F5EC-4CC0-8448-08ED3459DD90}" destId="{9E9F460F-B214-4939-8179-174A50C7B9D4}" srcOrd="1" destOrd="0" presId="urn:microsoft.com/office/officeart/2005/8/layout/process3"/>
    <dgm:cxn modelId="{26401A5D-9E32-4A6A-8AC4-ABB911C53A31}" type="presParOf" srcId="{55C48081-F5EC-4CC0-8448-08ED3459DD90}" destId="{771F681C-F4F2-42A5-9BB3-8BAC1978354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7A0E1-E816-427A-87F8-9DFAB95BAD02}">
      <dsp:nvSpPr>
        <dsp:cNvPr id="0" name=""/>
        <dsp:cNvSpPr/>
      </dsp:nvSpPr>
      <dsp:spPr>
        <a:xfrm>
          <a:off x="4584" y="493339"/>
          <a:ext cx="958828" cy="958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50DBA-BC6A-499F-A109-5EB75B51749E}">
      <dsp:nvSpPr>
        <dsp:cNvPr id="0" name=""/>
        <dsp:cNvSpPr/>
      </dsp:nvSpPr>
      <dsp:spPr>
        <a:xfrm>
          <a:off x="4584" y="1543542"/>
          <a:ext cx="2739509" cy="41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 err="1"/>
            <a:t>Extracción</a:t>
          </a:r>
          <a:endParaRPr lang="en-US" sz="2600" kern="1200" dirty="0"/>
        </a:p>
      </dsp:txBody>
      <dsp:txXfrm>
        <a:off x="4584" y="1543542"/>
        <a:ext cx="2739509" cy="410926"/>
      </dsp:txXfrm>
    </dsp:sp>
    <dsp:sp modelId="{F25CBBF3-FDF5-4DA4-93CB-375608C8C9D4}">
      <dsp:nvSpPr>
        <dsp:cNvPr id="0" name=""/>
        <dsp:cNvSpPr/>
      </dsp:nvSpPr>
      <dsp:spPr>
        <a:xfrm>
          <a:off x="4584" y="1996968"/>
          <a:ext cx="2739509" cy="62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Northwind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Northwind stage</a:t>
          </a:r>
        </a:p>
      </dsp:txBody>
      <dsp:txXfrm>
        <a:off x="4584" y="1996968"/>
        <a:ext cx="2739509" cy="621361"/>
      </dsp:txXfrm>
    </dsp:sp>
    <dsp:sp modelId="{8575E515-A8DD-45D1-B105-220AE49AEFE9}">
      <dsp:nvSpPr>
        <dsp:cNvPr id="0" name=""/>
        <dsp:cNvSpPr/>
      </dsp:nvSpPr>
      <dsp:spPr>
        <a:xfrm>
          <a:off x="3223508" y="493339"/>
          <a:ext cx="958828" cy="958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5009D-4D3F-46ED-A6F9-58C052E1F0A2}">
      <dsp:nvSpPr>
        <dsp:cNvPr id="0" name=""/>
        <dsp:cNvSpPr/>
      </dsp:nvSpPr>
      <dsp:spPr>
        <a:xfrm>
          <a:off x="3223508" y="1543542"/>
          <a:ext cx="2739509" cy="41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 err="1"/>
            <a:t>Transformación</a:t>
          </a:r>
          <a:endParaRPr lang="en-US" sz="2600" kern="1200" dirty="0"/>
        </a:p>
      </dsp:txBody>
      <dsp:txXfrm>
        <a:off x="3223508" y="1543542"/>
        <a:ext cx="2739509" cy="410926"/>
      </dsp:txXfrm>
    </dsp:sp>
    <dsp:sp modelId="{E92092EE-8BCB-4043-B8B6-385D15438711}">
      <dsp:nvSpPr>
        <dsp:cNvPr id="0" name=""/>
        <dsp:cNvSpPr/>
      </dsp:nvSpPr>
      <dsp:spPr>
        <a:xfrm>
          <a:off x="3223508" y="1996968"/>
          <a:ext cx="2739509" cy="62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Northwind stage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Northwind dw</a:t>
          </a:r>
        </a:p>
      </dsp:txBody>
      <dsp:txXfrm>
        <a:off x="3223508" y="1996968"/>
        <a:ext cx="2739509" cy="621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C4C8A-ACFC-4639-8D15-ABCAC8278856}">
      <dsp:nvSpPr>
        <dsp:cNvPr id="0" name=""/>
        <dsp:cNvSpPr/>
      </dsp:nvSpPr>
      <dsp:spPr>
        <a:xfrm>
          <a:off x="2650" y="1113407"/>
          <a:ext cx="2275003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 dirty="0"/>
            <a:t>Extracción</a:t>
          </a:r>
          <a:endParaRPr lang="en-US" sz="2200" kern="1200" dirty="0"/>
        </a:p>
      </dsp:txBody>
      <dsp:txXfrm>
        <a:off x="2650" y="1113407"/>
        <a:ext cx="2275003" cy="633600"/>
      </dsp:txXfrm>
    </dsp:sp>
    <dsp:sp modelId="{08F694B8-9CC5-4EF7-8933-87576AC3A160}">
      <dsp:nvSpPr>
        <dsp:cNvPr id="0" name=""/>
        <dsp:cNvSpPr/>
      </dsp:nvSpPr>
      <dsp:spPr>
        <a:xfrm>
          <a:off x="468614" y="1747007"/>
          <a:ext cx="2275003" cy="229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2200" kern="1200" dirty="0"/>
            <a:t>Paquetes de </a:t>
          </a:r>
          <a:r>
            <a:rPr lang="es-CR" sz="2200" kern="1200" dirty="0" err="1"/>
            <a:t>extract</a:t>
          </a:r>
          <a:r>
            <a:rPr lang="es-CR" sz="2200" kern="1200" dirty="0"/>
            <a:t> </a:t>
          </a:r>
          <a:r>
            <a:rPr lang="es-CR" sz="2200" kern="1200" dirty="0" err="1"/>
            <a:t>Northwind</a:t>
          </a:r>
          <a:r>
            <a:rPr lang="es-CR" sz="2200" kern="1200" dirty="0"/>
            <a:t> hacia </a:t>
          </a:r>
          <a:r>
            <a:rPr lang="es-CR" sz="2200" kern="1200" dirty="0" err="1"/>
            <a:t>Northwind</a:t>
          </a:r>
          <a:r>
            <a:rPr lang="es-CR" sz="2200" kern="1200" dirty="0"/>
            <a:t> </a:t>
          </a:r>
          <a:r>
            <a:rPr lang="es-CR" sz="2200" kern="1200" dirty="0" err="1"/>
            <a:t>stage</a:t>
          </a:r>
          <a:endParaRPr lang="en-US" sz="2200" kern="1200" dirty="0"/>
        </a:p>
      </dsp:txBody>
      <dsp:txXfrm>
        <a:off x="535247" y="1813640"/>
        <a:ext cx="2141737" cy="2163534"/>
      </dsp:txXfrm>
    </dsp:sp>
    <dsp:sp modelId="{91085842-7B41-4744-AA86-72830622626A}">
      <dsp:nvSpPr>
        <dsp:cNvPr id="0" name=""/>
        <dsp:cNvSpPr/>
      </dsp:nvSpPr>
      <dsp:spPr>
        <a:xfrm>
          <a:off x="2622535" y="1147003"/>
          <a:ext cx="731150" cy="566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22535" y="1260285"/>
        <a:ext cx="561227" cy="339845"/>
      </dsp:txXfrm>
    </dsp:sp>
    <dsp:sp modelId="{9E9F460F-B214-4939-8179-174A50C7B9D4}">
      <dsp:nvSpPr>
        <dsp:cNvPr id="0" name=""/>
        <dsp:cNvSpPr/>
      </dsp:nvSpPr>
      <dsp:spPr>
        <a:xfrm>
          <a:off x="3657182" y="1113407"/>
          <a:ext cx="2275003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 dirty="0"/>
            <a:t>Transformación</a:t>
          </a:r>
          <a:endParaRPr lang="en-US" sz="2200" kern="1200" dirty="0"/>
        </a:p>
      </dsp:txBody>
      <dsp:txXfrm>
        <a:off x="3657182" y="1113407"/>
        <a:ext cx="2275003" cy="633600"/>
      </dsp:txXfrm>
    </dsp:sp>
    <dsp:sp modelId="{771F681C-F4F2-42A5-9BB3-8BAC19783545}">
      <dsp:nvSpPr>
        <dsp:cNvPr id="0" name=""/>
        <dsp:cNvSpPr/>
      </dsp:nvSpPr>
      <dsp:spPr>
        <a:xfrm>
          <a:off x="4123146" y="1747007"/>
          <a:ext cx="2275003" cy="229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2200" kern="1200" dirty="0"/>
            <a:t>Paquete de dimensiones </a:t>
          </a:r>
          <a:r>
            <a:rPr lang="es-CR" sz="2200" kern="1200" dirty="0" err="1"/>
            <a:t>Northwind</a:t>
          </a:r>
          <a:r>
            <a:rPr lang="es-CR" sz="2200" kern="1200" dirty="0"/>
            <a:t> </a:t>
          </a:r>
          <a:r>
            <a:rPr lang="es-CR" sz="2200" kern="1200" dirty="0" err="1"/>
            <a:t>stage</a:t>
          </a:r>
          <a:r>
            <a:rPr lang="es-CR" sz="2200" kern="1200" dirty="0"/>
            <a:t> hacia </a:t>
          </a:r>
          <a:r>
            <a:rPr lang="es-CR" sz="2200" kern="1200" dirty="0" err="1"/>
            <a:t>Nowthwind</a:t>
          </a:r>
          <a:r>
            <a:rPr lang="es-CR" sz="2200" kern="1200" dirty="0"/>
            <a:t> </a:t>
          </a:r>
          <a:r>
            <a:rPr lang="es-CR" sz="2200" kern="1200" dirty="0" err="1"/>
            <a:t>dw</a:t>
          </a:r>
          <a:endParaRPr lang="en-US" sz="2200" kern="1200" dirty="0"/>
        </a:p>
      </dsp:txBody>
      <dsp:txXfrm>
        <a:off x="4189779" y="1813640"/>
        <a:ext cx="2141737" cy="2163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EDBC-7ED6-4494-BDD1-4E1FFDD9EAC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96986-6826-4EAE-B7EF-221CAB95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96986-6826-4EAE-B7EF-221CAB95F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8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2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4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C7CAAEB-3F6A-4C95-B77A-B4F85FCEDB7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4E542D8-0296-4497-85A6-29BDE7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1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639CD-6899-0549-AD22-1690EC331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1850359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 err="1"/>
              <a:t>Repaso</a:t>
            </a:r>
            <a:r>
              <a:rPr lang="en-US" sz="5400" dirty="0"/>
              <a:t> de ETL </a:t>
            </a:r>
            <a:r>
              <a:rPr lang="en-US" sz="5400" dirty="0" err="1"/>
              <a:t>usando</a:t>
            </a:r>
            <a:r>
              <a:rPr lang="en-US" sz="5400" dirty="0"/>
              <a:t> SSIS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B86A7-D9F4-18D5-9F04-1EFBC8DE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203" y="3001610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Estephanie Gomez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 of a data transfer&#10;&#10;Description automatically generated">
            <a:extLst>
              <a:ext uri="{FF2B5EF4-FFF2-40B4-BE49-F238E27FC236}">
                <a16:creationId xmlns:a16="http://schemas.microsoft.com/office/drawing/2014/main" id="{5B12DCA1-A883-7CF6-6B18-BD2E9361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126343"/>
            <a:ext cx="5536001" cy="25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2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7438-9395-2F45-0B78-B8D3315F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Orquestación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C9906-583A-3B26-F283-8F0A7145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251"/>
            <a:ext cx="4436898" cy="4351338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4B678A-C600-B218-48F4-D689BFE8A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98962"/>
              </p:ext>
            </p:extLst>
          </p:nvPr>
        </p:nvGraphicFramePr>
        <p:xfrm>
          <a:off x="5623560" y="1335659"/>
          <a:ext cx="6400800" cy="5157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B42EE1-F76B-CFDC-6D9E-BEA0D385D8DA}"/>
              </a:ext>
            </a:extLst>
          </p:cNvPr>
          <p:cNvSpPr txBox="1"/>
          <p:nvPr/>
        </p:nvSpPr>
        <p:spPr>
          <a:xfrm>
            <a:off x="6684264" y="5870448"/>
            <a:ext cx="517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Herramienta nos permite ejecutar por bloques todos los paquetes, en este caso no hay dependencias, y se conectan directamente,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0F0C-20C7-F0A8-C67E-8F8F07E1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Ejecución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6E75-3CD4-D118-59F0-8F5D39C3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893-BA57-61CE-2214-8399C058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</a:t>
            </a:r>
            <a:r>
              <a:rPr lang="es-CR" dirty="0" err="1"/>
              <a:t>ó</a:t>
            </a:r>
            <a:r>
              <a:rPr lang="en-US" dirty="0"/>
              <a:t>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14F08-AB09-D359-FBAB-80E6854BD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681591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27493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29108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ETL</a:t>
                      </a:r>
                    </a:p>
                  </a:txBody>
                  <a:tcPr marL="88864" marR="8886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Cubo</a:t>
                      </a:r>
                      <a:r>
                        <a:rPr lang="en-US" dirty="0"/>
                        <a:t> OLAP</a:t>
                      </a:r>
                    </a:p>
                  </a:txBody>
                  <a:tcPr marL="88864" marR="88864"/>
                </a:tc>
                <a:extLst>
                  <a:ext uri="{0D108BD9-81ED-4DB2-BD59-A6C34878D82A}">
                    <a16:rowId xmlns:a16="http://schemas.microsoft.com/office/drawing/2014/main" val="105265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Extract</a:t>
                      </a:r>
                      <a:r>
                        <a:rPr lang="es-ES" b="1" dirty="0"/>
                        <a:t> (Extracción):</a:t>
                      </a:r>
                      <a:r>
                        <a:rPr lang="es-ES" dirty="0"/>
                        <a:t> Recuperamos datos de diversas fuentes como bases de datos, archivos o </a:t>
                      </a:r>
                      <a:r>
                        <a:rPr lang="es-ES" dirty="0" err="1"/>
                        <a:t>APIs</a:t>
                      </a:r>
                      <a:r>
                        <a:rPr lang="es-ES" dirty="0"/>
                        <a:t>.</a:t>
                      </a:r>
                    </a:p>
                    <a:p>
                      <a:endParaRPr lang="es-ES" dirty="0"/>
                    </a:p>
                    <a:p>
                      <a:r>
                        <a:rPr lang="es-ES" b="1" dirty="0" err="1"/>
                        <a:t>Transform</a:t>
                      </a:r>
                      <a:r>
                        <a:rPr lang="es-ES" b="1" dirty="0"/>
                        <a:t> (Transformación):</a:t>
                      </a:r>
                      <a:r>
                        <a:rPr lang="es-ES" dirty="0"/>
                        <a:t> Limpieza y normalización para adecuar los datos al formato requerido.</a:t>
                      </a:r>
                    </a:p>
                    <a:p>
                      <a:endParaRPr lang="es-ES" b="1" dirty="0"/>
                    </a:p>
                    <a:p>
                      <a:r>
                        <a:rPr lang="es-ES" b="1" dirty="0"/>
                        <a:t>Load (Carga):</a:t>
                      </a:r>
                      <a:r>
                        <a:rPr lang="es-ES" dirty="0"/>
                        <a:t> Los datos transformados se cargan en un almacén de datos (Data </a:t>
                      </a:r>
                      <a:r>
                        <a:rPr lang="es-ES" dirty="0" err="1"/>
                        <a:t>Warehouse</a:t>
                      </a:r>
                      <a:r>
                        <a:rPr lang="es-ES" dirty="0"/>
                        <a:t> o cubo).</a:t>
                      </a:r>
                      <a:endParaRPr lang="en-US" dirty="0"/>
                    </a:p>
                  </a:txBody>
                  <a:tcPr marL="88864" marR="88864"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Online </a:t>
                      </a:r>
                      <a:r>
                        <a:rPr lang="es-ES" b="1" dirty="0" err="1"/>
                        <a:t>Analytical</a:t>
                      </a:r>
                      <a:r>
                        <a:rPr lang="es-ES" b="1" dirty="0"/>
                        <a:t> Processing </a:t>
                      </a:r>
                      <a:r>
                        <a:rPr lang="es-ES" dirty="0"/>
                        <a:t>es una estructura que organiza datos para realizar análisis rápidos y multidimensionales.</a:t>
                      </a:r>
                    </a:p>
                    <a:p>
                      <a:endParaRPr 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L="88864" marR="88864"/>
                </a:tc>
                <a:extLst>
                  <a:ext uri="{0D108BD9-81ED-4DB2-BD59-A6C34878D82A}">
                    <a16:rowId xmlns:a16="http://schemas.microsoft.com/office/drawing/2014/main" val="48264377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ECCBB25-889B-43C3-E7A4-23A119AC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56" y="3107823"/>
            <a:ext cx="2965536" cy="19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97E-63F8-F80E-77BE-1E8AA42C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6749E-AC53-6DED-4535-2B4A24E8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522" y="2123010"/>
            <a:ext cx="2959252" cy="1333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C5B46-F220-DFD5-2DC7-42B1707A184D}"/>
              </a:ext>
            </a:extLst>
          </p:cNvPr>
          <p:cNvSpPr txBox="1"/>
          <p:nvPr/>
        </p:nvSpPr>
        <p:spPr>
          <a:xfrm>
            <a:off x="8675001" y="1518201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de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0A3B81-4987-B6F1-0CDC-3816382F8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815812"/>
              </p:ext>
            </p:extLst>
          </p:nvPr>
        </p:nvGraphicFramePr>
        <p:xfrm>
          <a:off x="910578" y="1702867"/>
          <a:ext cx="5967603" cy="311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0344A8A-E2C7-4B10-38C0-FF31E6D44E6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489" t="29563" r="206"/>
          <a:stretch/>
        </p:blipFill>
        <p:spPr>
          <a:xfrm>
            <a:off x="8419338" y="4406894"/>
            <a:ext cx="2788920" cy="2133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04500C-55C5-7812-55BD-ED460CE15D2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118" b="69320"/>
          <a:stretch/>
        </p:blipFill>
        <p:spPr>
          <a:xfrm>
            <a:off x="3226867" y="5195068"/>
            <a:ext cx="2959253" cy="929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834DB8-E1E0-5278-A4AF-215E4CF7F4FA}"/>
              </a:ext>
            </a:extLst>
          </p:cNvPr>
          <p:cNvSpPr txBox="1"/>
          <p:nvPr/>
        </p:nvSpPr>
        <p:spPr>
          <a:xfrm>
            <a:off x="1167765" y="5249213"/>
            <a:ext cx="15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Managers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8CDE-203A-93F2-5672-F82F5595FC8D}"/>
              </a:ext>
            </a:extLst>
          </p:cNvPr>
          <p:cNvSpPr txBox="1"/>
          <p:nvPr/>
        </p:nvSpPr>
        <p:spPr>
          <a:xfrm>
            <a:off x="9048934" y="3888901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CDA61-E561-42A1-DB6B-4CCB6786AE0C}"/>
              </a:ext>
            </a:extLst>
          </p:cNvPr>
          <p:cNvSpPr/>
          <p:nvPr/>
        </p:nvSpPr>
        <p:spPr>
          <a:xfrm>
            <a:off x="8147304" y="2880340"/>
            <a:ext cx="1207008" cy="493796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21D-DB74-1B6F-CFA5-63F8EC20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3D1B9-4DA0-B35D-B85D-AB666326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653"/>
            <a:ext cx="4197566" cy="42737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EEB77F-BC77-BCD6-34F2-80B105AEE77C}"/>
              </a:ext>
            </a:extLst>
          </p:cNvPr>
          <p:cNvSpPr/>
          <p:nvPr/>
        </p:nvSpPr>
        <p:spPr>
          <a:xfrm>
            <a:off x="1590675" y="4773168"/>
            <a:ext cx="3347085" cy="60350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7AAA1-E6B5-6B32-8BEF-BE0360DC5C89}"/>
              </a:ext>
            </a:extLst>
          </p:cNvPr>
          <p:cNvSpPr txBox="1"/>
          <p:nvPr/>
        </p:nvSpPr>
        <p:spPr>
          <a:xfrm>
            <a:off x="5303609" y="4453342"/>
            <a:ext cx="271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Northwind_stage</a:t>
            </a:r>
            <a:endParaRPr lang="es-CR" dirty="0"/>
          </a:p>
          <a:p>
            <a:endParaRPr lang="es-CR" dirty="0"/>
          </a:p>
          <a:p>
            <a:r>
              <a:rPr lang="es-CR" dirty="0" err="1"/>
              <a:t>Northwind_dw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7D0ADFA-9F84-3300-72B1-34BBF4071B99}"/>
              </a:ext>
            </a:extLst>
          </p:cNvPr>
          <p:cNvSpPr/>
          <p:nvPr/>
        </p:nvSpPr>
        <p:spPr>
          <a:xfrm>
            <a:off x="5035766" y="4581144"/>
            <a:ext cx="386626" cy="795528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379C9-2DC4-8F5F-E0AF-573E9E33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87" y="317452"/>
            <a:ext cx="1546863" cy="2087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E8CF8D-183D-10A7-81EE-6551D791C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449" y="4453342"/>
            <a:ext cx="1597768" cy="2120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D0DED7-84FA-3618-38EB-324AD168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795" y="2404658"/>
            <a:ext cx="1470276" cy="2275058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B22D054-5FC4-5C87-834B-DCCF73BB77C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8230350" y="1361055"/>
            <a:ext cx="912583" cy="104360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FC92793-FACA-1AAC-4D38-A40379CFE667}"/>
              </a:ext>
            </a:extLst>
          </p:cNvPr>
          <p:cNvCxnSpPr>
            <a:stCxn id="14" idx="3"/>
            <a:endCxn id="12" idx="0"/>
          </p:cNvCxnSpPr>
          <p:nvPr/>
        </p:nvCxnSpPr>
        <p:spPr>
          <a:xfrm>
            <a:off x="9878071" y="3542187"/>
            <a:ext cx="1012262" cy="91115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9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AEC7-60FC-68D6-3E11-07940F8A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Extracción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B4EF5-90F0-B1F3-37D1-3511FF82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75" y="2325815"/>
            <a:ext cx="3802170" cy="22063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37F9C-098E-5398-22E0-61681454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788" y="2236232"/>
            <a:ext cx="2673487" cy="2406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1070F-A775-691E-5876-BF334CFEE0BB}"/>
              </a:ext>
            </a:extLst>
          </p:cNvPr>
          <p:cNvSpPr txBox="1"/>
          <p:nvPr/>
        </p:nvSpPr>
        <p:spPr>
          <a:xfrm>
            <a:off x="838200" y="18669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Northwind_Stage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441D6-D505-0566-F1F4-ABD2F63A8A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760" r="6444"/>
          <a:stretch/>
        </p:blipFill>
        <p:spPr>
          <a:xfrm>
            <a:off x="8337118" y="2236232"/>
            <a:ext cx="2905205" cy="19717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F049AF-7477-7798-2253-296271B60DBD}"/>
              </a:ext>
            </a:extLst>
          </p:cNvPr>
          <p:cNvSpPr txBox="1"/>
          <p:nvPr/>
        </p:nvSpPr>
        <p:spPr>
          <a:xfrm>
            <a:off x="5095875" y="1690688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Control Flow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4B1A8-A63F-6478-C457-45EC428A66E0}"/>
              </a:ext>
            </a:extLst>
          </p:cNvPr>
          <p:cNvSpPr txBox="1"/>
          <p:nvPr/>
        </p:nvSpPr>
        <p:spPr>
          <a:xfrm>
            <a:off x="8943975" y="16002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2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CEB-8CAE-6953-94D9-B629713F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Extracción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AF0B8-EE33-1E80-103F-6C1506D3D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5" y="2042475"/>
            <a:ext cx="4521432" cy="2114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42ED5-8B20-9C20-2A87-233C68C6E1D5}"/>
              </a:ext>
            </a:extLst>
          </p:cNvPr>
          <p:cNvSpPr txBox="1"/>
          <p:nvPr/>
        </p:nvSpPr>
        <p:spPr>
          <a:xfrm>
            <a:off x="1057275" y="154779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Source</a:t>
            </a:r>
            <a:r>
              <a:rPr lang="es-CR" dirty="0"/>
              <a:t>: </a:t>
            </a:r>
            <a:r>
              <a:rPr lang="es-CR" dirty="0" err="1"/>
              <a:t>Northwind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63D52-979B-106B-D677-EF74F09D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782" b="31572"/>
          <a:stretch/>
        </p:blipFill>
        <p:spPr>
          <a:xfrm>
            <a:off x="6229351" y="2032128"/>
            <a:ext cx="5121200" cy="2082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45B442-82E6-2A63-CE30-BBDF72896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013" y="4508921"/>
            <a:ext cx="4349974" cy="2082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A68257-30DF-9DA2-E304-E36A51330E47}"/>
              </a:ext>
            </a:extLst>
          </p:cNvPr>
          <p:cNvSpPr txBox="1"/>
          <p:nvPr/>
        </p:nvSpPr>
        <p:spPr>
          <a:xfrm>
            <a:off x="7086600" y="1681916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Copia: </a:t>
            </a:r>
            <a:r>
              <a:rPr lang="es-CR" dirty="0" err="1"/>
              <a:t>Northwind</a:t>
            </a:r>
            <a:r>
              <a:rPr lang="es-CR" dirty="0"/>
              <a:t> </a:t>
            </a:r>
            <a:r>
              <a:rPr lang="es-CR" dirty="0" err="1"/>
              <a:t>Stage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B2546-B623-E046-20C2-621E879AC783}"/>
              </a:ext>
            </a:extLst>
          </p:cNvPr>
          <p:cNvSpPr txBox="1"/>
          <p:nvPr/>
        </p:nvSpPr>
        <p:spPr>
          <a:xfrm>
            <a:off x="561975" y="4905375"/>
            <a:ext cx="231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Nota: No todos los datos se copian al 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2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9106-D801-5339-058E-93DA2DF7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Transformación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71CE5-D58B-AFBE-87F1-7478AF827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75" y="3179113"/>
            <a:ext cx="3506633" cy="17994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24850-2767-BC0C-6F42-77FEE62EC553}"/>
              </a:ext>
            </a:extLst>
          </p:cNvPr>
          <p:cNvSpPr txBox="1"/>
          <p:nvPr/>
        </p:nvSpPr>
        <p:spPr>
          <a:xfrm>
            <a:off x="1352550" y="240982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Paquetes “</a:t>
            </a:r>
            <a:r>
              <a:rPr lang="es-CR" dirty="0" err="1"/>
              <a:t>Dim</a:t>
            </a:r>
            <a:r>
              <a:rPr lang="es-CR" dirty="0"/>
              <a:t>”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99583-99FE-6DB4-39E5-D52B2CEE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03" y="3097717"/>
            <a:ext cx="1816193" cy="1962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51B3EE-0E89-4EE0-AA8C-762774BD830A}"/>
              </a:ext>
            </a:extLst>
          </p:cNvPr>
          <p:cNvSpPr txBox="1"/>
          <p:nvPr/>
        </p:nvSpPr>
        <p:spPr>
          <a:xfrm>
            <a:off x="5187903" y="240982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Northwind_DW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4562F-4DF2-FEB4-4396-82450676872F}"/>
              </a:ext>
            </a:extLst>
          </p:cNvPr>
          <p:cNvSpPr txBox="1"/>
          <p:nvPr/>
        </p:nvSpPr>
        <p:spPr>
          <a:xfrm>
            <a:off x="8029575" y="2409825"/>
            <a:ext cx="300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Aspectos Importantes:</a:t>
            </a:r>
          </a:p>
          <a:p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La fuente viene de </a:t>
            </a:r>
            <a:r>
              <a:rPr lang="es-CR" dirty="0" err="1"/>
              <a:t>Northwind_stage</a:t>
            </a:r>
            <a:r>
              <a:rPr lang="es-CR" dirty="0"/>
              <a:t> hacia </a:t>
            </a:r>
            <a:r>
              <a:rPr lang="es-CR" dirty="0" err="1"/>
              <a:t>Northwind_dw</a:t>
            </a:r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El objetivo es crear las dimensiones del cubo OLAP</a:t>
            </a:r>
          </a:p>
        </p:txBody>
      </p:sp>
    </p:spTree>
    <p:extLst>
      <p:ext uri="{BB962C8B-B14F-4D97-AF65-F5344CB8AC3E}">
        <p14:creationId xmlns:p14="http://schemas.microsoft.com/office/powerpoint/2010/main" val="29920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70A5-0CEB-A898-7C69-42F552F2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Transformación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CD403-9F24-D2B7-D2ED-2E1A0F9E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3895" y="860425"/>
            <a:ext cx="3237535" cy="300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E8FCC-CD3D-8530-9652-276B089B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8128"/>
            <a:ext cx="5359675" cy="1892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75E03-121E-6F73-5B19-134D3CD5B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99" y="4551898"/>
            <a:ext cx="3397425" cy="1816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674E6-0625-C59E-324E-5C91399AC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122" y="4398793"/>
            <a:ext cx="3089505" cy="21224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891C68-24EC-8F74-9D7A-1E70B2DCC6A2}"/>
              </a:ext>
            </a:extLst>
          </p:cNvPr>
          <p:cNvSpPr/>
          <p:nvPr/>
        </p:nvSpPr>
        <p:spPr>
          <a:xfrm>
            <a:off x="2368411" y="1533525"/>
            <a:ext cx="1393964" cy="609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7B1676-EA4C-B4B9-63A1-3E67A2D0C80B}"/>
              </a:ext>
            </a:extLst>
          </p:cNvPr>
          <p:cNvCxnSpPr>
            <a:stCxn id="12" idx="3"/>
          </p:cNvCxnSpPr>
          <p:nvPr/>
        </p:nvCxnSpPr>
        <p:spPr>
          <a:xfrm>
            <a:off x="3762375" y="1838325"/>
            <a:ext cx="4512945" cy="876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8A1B36-B863-A448-2C8F-2FC2BB9B8549}"/>
              </a:ext>
            </a:extLst>
          </p:cNvPr>
          <p:cNvSpPr/>
          <p:nvPr/>
        </p:nvSpPr>
        <p:spPr>
          <a:xfrm>
            <a:off x="8275320" y="1708128"/>
            <a:ext cx="2450592" cy="434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CA0FA-EBCF-C7A4-3EBD-94D8F7055D89}"/>
              </a:ext>
            </a:extLst>
          </p:cNvPr>
          <p:cNvSpPr/>
          <p:nvPr/>
        </p:nvSpPr>
        <p:spPr>
          <a:xfrm>
            <a:off x="2167128" y="2313432"/>
            <a:ext cx="1746504" cy="4126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704A19-8B9C-19D2-6DE6-44D24A07D4D7}"/>
              </a:ext>
            </a:extLst>
          </p:cNvPr>
          <p:cNvCxnSpPr/>
          <p:nvPr/>
        </p:nvCxnSpPr>
        <p:spPr>
          <a:xfrm flipH="1">
            <a:off x="2167128" y="2726055"/>
            <a:ext cx="914400" cy="18258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92A7A1-8008-390A-14B9-6F844F03D96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067124" y="5459994"/>
            <a:ext cx="585998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5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1467-18FD-76EF-0E6A-EBD09862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FCA297-41E4-379E-D62F-4A22065E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11" y="2535216"/>
            <a:ext cx="6060474" cy="8249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A112EC-236D-8999-9FA6-2AC62136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" y="4670039"/>
            <a:ext cx="10573182" cy="8235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E8FCF6-3E8A-A56E-FA7E-6285F4B6D506}"/>
              </a:ext>
            </a:extLst>
          </p:cNvPr>
          <p:cNvSpPr txBox="1"/>
          <p:nvPr/>
        </p:nvSpPr>
        <p:spPr>
          <a:xfrm>
            <a:off x="1089660" y="1793547"/>
            <a:ext cx="10012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Asegurarse de que </a:t>
            </a:r>
            <a:r>
              <a:rPr lang="es-CR" sz="2400" dirty="0" err="1"/>
              <a:t>Delay</a:t>
            </a:r>
            <a:r>
              <a:rPr lang="es-CR" sz="2400" dirty="0"/>
              <a:t> </a:t>
            </a:r>
            <a:r>
              <a:rPr lang="es-CR" sz="2400" dirty="0" err="1"/>
              <a:t>Validation</a:t>
            </a:r>
            <a:r>
              <a:rPr lang="es-CR" sz="2400" dirty="0"/>
              <a:t> tenga valor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ID: Generar un ID siempre, sobre todo cuando se copian paquetes 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653FB-73AF-5BDB-3D1E-9C7CA21D2D88}"/>
              </a:ext>
            </a:extLst>
          </p:cNvPr>
          <p:cNvSpPr txBox="1"/>
          <p:nvPr/>
        </p:nvSpPr>
        <p:spPr>
          <a:xfrm>
            <a:off x="8691514" y="6308209"/>
            <a:ext cx="39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Propiedades de los paquetes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233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Repaso de ETL usando SSIS</vt:lpstr>
      <vt:lpstr>Introducción</vt:lpstr>
      <vt:lpstr>Descripción</vt:lpstr>
      <vt:lpstr>Connection Manager</vt:lpstr>
      <vt:lpstr>Extracción</vt:lpstr>
      <vt:lpstr>Extracción</vt:lpstr>
      <vt:lpstr>Transformación</vt:lpstr>
      <vt:lpstr>Transformación</vt:lpstr>
      <vt:lpstr>Tips</vt:lpstr>
      <vt:lpstr>Orquestación</vt:lpstr>
      <vt:lpstr>Ejecución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Estephanie Gomez</dc:creator>
  <cp:lastModifiedBy>Estephanie Gomez</cp:lastModifiedBy>
  <cp:revision>5</cp:revision>
  <dcterms:created xsi:type="dcterms:W3CDTF">2025-01-12T15:48:18Z</dcterms:created>
  <dcterms:modified xsi:type="dcterms:W3CDTF">2025-01-13T00:54:46Z</dcterms:modified>
</cp:coreProperties>
</file>