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00" r:id="rId2"/>
    <p:sldId id="301" r:id="rId3"/>
    <p:sldId id="302" r:id="rId4"/>
    <p:sldId id="303" r:id="rId5"/>
    <p:sldId id="304" r:id="rId6"/>
    <p:sldId id="306" r:id="rId7"/>
    <p:sldId id="30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2"/>
    <p:restoredTop sz="81544"/>
  </p:normalViewPr>
  <p:slideViewPr>
    <p:cSldViewPr snapToGrid="0" snapToObjects="1">
      <p:cViewPr varScale="1">
        <p:scale>
          <a:sx n="95" d="100"/>
          <a:sy n="95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6B08-79B7-6740-8BDA-3AD03A6295B5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E56D4-D419-0D43-B1FE-A2D0C7DEC8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  <a:noFill/>
          <a:ln>
            <a:noFill/>
          </a:ln>
        </p:spPr>
        <p:txBody>
          <a:bodyPr lIns="98800" tIns="49400" rIns="98800" bIns="49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2357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7233"/>
            <a:ext cx="6858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egoe Light" charset="0"/>
                <a:ea typeface="Segoe Light" charset="0"/>
                <a:cs typeface="Segoe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10751">
              <a:defRPr sz="5625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0" indent="160729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0" indent="321457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0" indent="482186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0" indent="642915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fld id="{BDC16753-6848-884A-BBC7-A58B78A4F8DC}" type="datetimeFigureOut">
              <a:rPr kumimoji="1" lang="zh-CN" altLang="en-US" smtClean="0"/>
              <a:pPr/>
              <a:t>2024/10/3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fld id="{71D4323B-299C-7F4A-9A94-E9652F5A941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Segoe Light" charset="0"/>
          <a:ea typeface="Segoe Light" charset="0"/>
          <a:cs typeface="Segoe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&lt;Project Name&gt;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&lt;Project ID&gt;</a:t>
            </a:r>
          </a:p>
          <a:p>
            <a:r>
              <a:rPr lang="en-US" dirty="0"/>
              <a:t>&lt;Student’s names, UNI&gt;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8681" y="5646003"/>
            <a:ext cx="5746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Segoe Light" charset="0"/>
                <a:ea typeface="Segoe Light" charset="0"/>
                <a:cs typeface="Segoe Light" charset="0"/>
              </a:rPr>
              <a:t>EECS E4764 Fall </a:t>
            </a:r>
            <a:r>
              <a:rPr lang="de-DE" sz="1600">
                <a:latin typeface="Segoe Light" charset="0"/>
                <a:ea typeface="Segoe Light" charset="0"/>
                <a:cs typeface="Segoe Light" charset="0"/>
              </a:rPr>
              <a:t>‘24 </a:t>
            </a:r>
            <a:r>
              <a:rPr lang="de-DE" sz="1600" dirty="0">
                <a:latin typeface="Segoe Light" charset="0"/>
                <a:ea typeface="Segoe Light" charset="0"/>
                <a:cs typeface="Segoe Light" charset="0"/>
              </a:rPr>
              <a:t>IoT </a:t>
            </a:r>
            <a:r>
              <a:rPr lang="en-US" sz="1600" dirty="0">
                <a:latin typeface="Segoe Light" charset="0"/>
                <a:ea typeface="Segoe Light" charset="0"/>
                <a:cs typeface="Segoe Light" charset="0"/>
              </a:rPr>
              <a:t>– Intelligent and Connected Systems</a:t>
            </a:r>
          </a:p>
          <a:p>
            <a:pPr algn="ctr"/>
            <a:r>
              <a:rPr lang="en-US" altLang="zh-CN" sz="1600" dirty="0">
                <a:latin typeface="Segoe Light" charset="0"/>
                <a:ea typeface="Segoe Light" charset="0"/>
                <a:cs typeface="Segoe Light" charset="0"/>
              </a:rPr>
              <a:t>Columbia university</a:t>
            </a:r>
            <a:endParaRPr lang="en-US" sz="1600" dirty="0">
              <a:latin typeface="Segoe Light" charset="0"/>
              <a:ea typeface="Segoe Light" charset="0"/>
              <a:cs typeface="Segoe Light" charset="0"/>
            </a:endParaRPr>
          </a:p>
          <a:p>
            <a:pPr algn="ctr"/>
            <a:r>
              <a:rPr lang="en-US" sz="1600" dirty="0">
                <a:latin typeface="Segoe Light" charset="0"/>
                <a:ea typeface="Segoe Light" charset="0"/>
                <a:cs typeface="Segoe Light" charset="0"/>
              </a:rPr>
              <a:t>Prof. Xiaofan (Fred) Jiang</a:t>
            </a: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</a:rPr>
              <a:t>Description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</a:rPr>
              <a:t>What and Why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423875" y="1411275"/>
            <a:ext cx="8296199" cy="4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few sentences/bullet-items describe what is the project about (what does it do)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why is the project important, relevant, interesting?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it have social value?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it have utility?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marketing potential of the project/product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  <a:latin typeface="+mj-lt"/>
                <a:cs typeface="Arial" panose="020B0604020202020204" pitchFamily="34" charset="0"/>
              </a:rPr>
              <a:t>Feature </a:t>
            </a:r>
            <a:r>
              <a:rPr lang="en-US" sz="4000" b="1" i="0" u="none" strike="noStrike" cap="none" baseline="-25000" dirty="0">
                <a:solidFill>
                  <a:schemeClr val="lt2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List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542925" y="1041400"/>
            <a:ext cx="8296274" cy="132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of all features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plan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implement</a:t>
            </a:r>
            <a:endParaRPr sz="20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" name="Shape 48"/>
          <p:cNvGraphicFramePr/>
          <p:nvPr>
            <p:extLst>
              <p:ext uri="{D42A27DB-BD31-4B8C-83A1-F6EECF244321}">
                <p14:modId xmlns:p14="http://schemas.microsoft.com/office/powerpoint/2010/main" val="2224388964"/>
              </p:ext>
            </p:extLst>
          </p:nvPr>
        </p:nvGraphicFramePr>
        <p:xfrm>
          <a:off x="601425" y="2667000"/>
          <a:ext cx="7924850" cy="2743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232962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7935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990600" y="115886"/>
            <a:ext cx="7162799" cy="117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</a:rPr>
              <a:t>Description</a:t>
            </a: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23875" y="1411275"/>
            <a:ext cx="8296199" cy="359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how does the project work, what are the main technical components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Embedded systems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Cloud </a:t>
            </a:r>
          </a:p>
          <a:p>
            <a:pPr marL="45720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990600" y="115886"/>
            <a:ext cx="7162799" cy="117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542925" y="1041400"/>
            <a:ext cx="8296199" cy="33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diagram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nclude the main blocks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/components/modules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 the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high level signals/connectivity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Indicate the flow of data, signals tasks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90600" y="-4751"/>
            <a:ext cx="7162799" cy="98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Components/Resources and Budget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76300" y="1149900"/>
            <a:ext cx="8296199" cy="85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list of required components/resources and the associated cost. Estimate the total cost.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Remember to add components to the Google Order Sheet (budget $100)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952500" y="2667000"/>
          <a:ext cx="72390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Component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Cost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Total Cost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Midpoint Milestone</a:t>
            </a:r>
            <a:endParaRPr lang="en-US" sz="4000" b="1" baseline="-25000" dirty="0">
              <a:solidFill>
                <a:schemeClr val="lt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42925" y="1041401"/>
            <a:ext cx="8296199" cy="7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i="1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</a:t>
            </a:r>
            <a:r>
              <a:rPr lang="en-US" sz="20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midpoint </a:t>
            </a:r>
            <a:r>
              <a:rPr lang="en-US" sz="2000" i="1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milestone</a:t>
            </a:r>
            <a:r>
              <a:rPr lang="en-US" sz="200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Midpoint milestone will be evaluated by the TA. </a:t>
            </a:r>
          </a:p>
        </p:txBody>
      </p:sp>
      <p:graphicFrame>
        <p:nvGraphicFramePr>
          <p:cNvPr id="115" name="Shape 115"/>
          <p:cNvGraphicFramePr/>
          <p:nvPr>
            <p:extLst>
              <p:ext uri="{D42A27DB-BD31-4B8C-83A1-F6EECF244321}">
                <p14:modId xmlns:p14="http://schemas.microsoft.com/office/powerpoint/2010/main" val="2501707706"/>
              </p:ext>
            </p:extLst>
          </p:nvPr>
        </p:nvGraphicFramePr>
        <p:xfrm>
          <a:off x="725099" y="1968498"/>
          <a:ext cx="7428299" cy="39547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7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Milestones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9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Midpoint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3938</TotalTime>
  <Words>223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Segoe Light</vt:lpstr>
      <vt:lpstr>Arial</vt:lpstr>
      <vt:lpstr>Arial Black</vt:lpstr>
      <vt:lpstr>Calibri</vt:lpstr>
      <vt:lpstr>Questrial</vt:lpstr>
      <vt:lpstr>Tahoma</vt:lpstr>
      <vt:lpstr>Office Theme</vt:lpstr>
      <vt:lpstr>&lt;Project Name&gt;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Jiang</dc:creator>
  <cp:lastModifiedBy>Fred Jiang</cp:lastModifiedBy>
  <cp:revision>58</cp:revision>
  <dcterms:created xsi:type="dcterms:W3CDTF">2015-09-01T00:25:20Z</dcterms:created>
  <dcterms:modified xsi:type="dcterms:W3CDTF">2024-10-03T18:31:44Z</dcterms:modified>
</cp:coreProperties>
</file>