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46" r:id="rId2"/>
    <p:sldId id="963" r:id="rId3"/>
    <p:sldId id="965" r:id="rId4"/>
    <p:sldId id="865" r:id="rId5"/>
    <p:sldId id="38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4040"/>
    <a:srgbClr val="0053A3"/>
    <a:srgbClr val="ECECEC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80305" autoAdjust="0"/>
  </p:normalViewPr>
  <p:slideViewPr>
    <p:cSldViewPr snapToGrid="0" showGuides="1">
      <p:cViewPr varScale="1">
        <p:scale>
          <a:sx n="53" d="100"/>
          <a:sy n="53" d="100"/>
        </p:scale>
        <p:origin x="-255" y="-48"/>
      </p:cViewPr>
      <p:guideLst>
        <p:guide orient="horz" pos="2047"/>
        <p:guide pos="380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4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DD5A-7F15-4418-8DEA-7E8CC1C82078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3D70-106E-4ED0-8D78-2F28F9B2DC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DD5A-7F15-4418-8DEA-7E8CC1C82078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3D70-106E-4ED0-8D78-2F28F9B2DC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49276" y="2695179"/>
            <a:ext cx="8814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Android </a:t>
            </a:r>
            <a:r>
              <a:rPr lang="zh-CN" altLang="en-US" sz="6000" b="1" dirty="0">
                <a:solidFill>
                  <a:schemeClr val="bg1"/>
                </a:solidFill>
              </a:rPr>
              <a:t>大作业</a:t>
            </a:r>
            <a:endParaRPr lang="en-US" altLang="zh-CN" sz="60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718939" y="228389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66939" y="203189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73660" y="4640093"/>
            <a:ext cx="283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Kozuka Mincho Pro H" pitchFamily="18" charset="-128"/>
                <a:ea typeface="Kozuka Mincho Pro H" pitchFamily="18" charset="-128"/>
              </a:rPr>
              <a:t> </a:t>
            </a:r>
            <a:endParaRPr lang="en-US" altLang="zh-CN" sz="2000" dirty="0">
              <a:latin typeface="Kozuka Mincho Pro H" pitchFamily="18" charset="-128"/>
              <a:ea typeface="Kozuka Mincho Pro H" pitchFamily="18" charset="-128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480192" y="310581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6" y="2201141"/>
            <a:ext cx="2341210" cy="2360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4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5" grpId="0" animBg="1"/>
      <p:bldP spid="16" grpId="0" animBg="1"/>
      <p:bldP spid="10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sym typeface="+mn-ea"/>
              </a:rPr>
              <a:t>系统结构 </a:t>
            </a:r>
            <a:endParaRPr lang="zh-CN" altLang="zh-CN" sz="2800" b="1" dirty="0">
              <a:sym typeface="+mn-ea"/>
            </a:endParaRPr>
          </a:p>
          <a:p>
            <a:endParaRPr lang="en-US" sz="2800" b="1" dirty="0">
              <a:latin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27025" y="1039296"/>
            <a:ext cx="1081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44" y="1461517"/>
            <a:ext cx="3855975" cy="436554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21" y="1671066"/>
            <a:ext cx="4250755" cy="4155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sym typeface="+mn-ea"/>
              </a:rPr>
              <a:t> </a:t>
            </a:r>
            <a:endParaRPr lang="zh-CN" altLang="zh-CN" sz="2800" b="1" dirty="0">
              <a:sym typeface="+mn-ea"/>
            </a:endParaRPr>
          </a:p>
          <a:p>
            <a:endParaRPr lang="en-US" sz="2800" b="1" dirty="0">
              <a:latin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27025" y="1039296"/>
            <a:ext cx="1081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3" y="1662836"/>
            <a:ext cx="2193487" cy="389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54" y="1662836"/>
            <a:ext cx="2183766" cy="388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635" y="1662836"/>
            <a:ext cx="2203205" cy="391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680" y="1671231"/>
            <a:ext cx="2180613" cy="387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69" y="1663986"/>
            <a:ext cx="2188764" cy="389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7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2800" b="1" dirty="0">
              <a:sym typeface="+mn-ea"/>
            </a:endParaRPr>
          </a:p>
          <a:p>
            <a:endParaRPr lang="en-US" sz="2800" b="1" dirty="0">
              <a:latin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27025" y="1039296"/>
            <a:ext cx="1081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2" y="1374249"/>
            <a:ext cx="1962164" cy="3338537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94" y="1374249"/>
            <a:ext cx="1962164" cy="3352825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281" y="1362763"/>
            <a:ext cx="1957402" cy="3376637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17" y="1362763"/>
            <a:ext cx="1981214" cy="3509988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602" y="1377050"/>
            <a:ext cx="1966927" cy="336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12</Words>
  <Application>Microsoft Office PowerPoint</Application>
  <PresentationFormat>自定义</PresentationFormat>
  <Paragraphs>9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Windows 用户</cp:lastModifiedBy>
  <cp:revision>3757</cp:revision>
  <dcterms:created xsi:type="dcterms:W3CDTF">2015-10-24T01:57:00Z</dcterms:created>
  <dcterms:modified xsi:type="dcterms:W3CDTF">2021-06-18T10:34:54Z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8FDBF20B07E44DCC8F4428D72176EA63</vt:lpwstr>
  </property>
</Properties>
</file>