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3815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704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14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764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1157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668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8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205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5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196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MY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00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012FA46-7F30-4213-B647-3256F3CEDE8C}" type="datetimeFigureOut">
              <a:rPr lang="en-MY" smtClean="0"/>
              <a:t>31/1/2022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4EE382A-401A-43B9-9A86-EDD14F0E4F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37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707E-9F2E-41B7-BE36-A2C974B96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Inner Class</a:t>
            </a:r>
            <a:br>
              <a:rPr lang="en-MY" dirty="0"/>
            </a:br>
            <a:r>
              <a:rPr lang="en-MY" sz="2400" dirty="0"/>
              <a:t> (Nested class)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795DC-7FDB-449D-9313-E4EC5C3C0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Presented by Ester Ding </a:t>
            </a:r>
            <a:r>
              <a:rPr lang="en-MY" dirty="0" err="1"/>
              <a:t>Hoon</a:t>
            </a:r>
            <a:r>
              <a:rPr lang="en-MY" dirty="0"/>
              <a:t> Shing</a:t>
            </a:r>
          </a:p>
        </p:txBody>
      </p:sp>
    </p:spTree>
    <p:extLst>
      <p:ext uri="{BB962C8B-B14F-4D97-AF65-F5344CB8AC3E}">
        <p14:creationId xmlns:p14="http://schemas.microsoft.com/office/powerpoint/2010/main" val="369787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1079-02F2-4930-87FB-9DA70139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EC151-6EBB-4C49-8C1F-505BBFB70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sz="2800" dirty="0"/>
              <a:t>A class within another class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783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B6E4-1994-41AC-95CB-3CB064A1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Why do we use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D24BB-E24A-4D7F-A7E0-DEB019B3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262270" cy="3101983"/>
          </a:xfrm>
        </p:spPr>
        <p:txBody>
          <a:bodyPr>
            <a:normAutofit/>
          </a:bodyPr>
          <a:lstStyle/>
          <a:p>
            <a:r>
              <a:rPr lang="en-MY" sz="2800" dirty="0"/>
              <a:t>To logically group classes and interfaces in one place</a:t>
            </a:r>
          </a:p>
          <a:p>
            <a:r>
              <a:rPr lang="en-MY" sz="2800" dirty="0"/>
              <a:t>Create more readable and maintainable code</a:t>
            </a:r>
          </a:p>
        </p:txBody>
      </p:sp>
    </p:spTree>
    <p:extLst>
      <p:ext uri="{BB962C8B-B14F-4D97-AF65-F5344CB8AC3E}">
        <p14:creationId xmlns:p14="http://schemas.microsoft.com/office/powerpoint/2010/main" val="161583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395-62E3-459D-B3F0-1AF298E7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9348-0712-40DF-BA47-4CE3E335C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98" y="2638043"/>
            <a:ext cx="8442664" cy="4002453"/>
          </a:xfrm>
        </p:spPr>
        <p:txBody>
          <a:bodyPr>
            <a:normAutofit/>
          </a:bodyPr>
          <a:lstStyle/>
          <a:p>
            <a:r>
              <a:rPr lang="en-MY" sz="2800" dirty="0"/>
              <a:t>Can be declared as a private, public, protected…etc</a:t>
            </a:r>
          </a:p>
          <a:p>
            <a:r>
              <a:rPr lang="en-MY" sz="2800" dirty="0"/>
              <a:t>Outer class not allowed to access inner class in outer class</a:t>
            </a:r>
          </a:p>
          <a:p>
            <a:r>
              <a:rPr lang="en-MY" sz="2800" dirty="0"/>
              <a:t>Object of inner class can be created in outer class</a:t>
            </a:r>
          </a:p>
          <a:p>
            <a:r>
              <a:rPr lang="en-MY" sz="2800" dirty="0"/>
              <a:t>Can access static member declared in outer</a:t>
            </a:r>
          </a:p>
          <a:p>
            <a:r>
              <a:rPr lang="en-MY" sz="2800" dirty="0"/>
              <a:t>A class, including inner class allowed to inherit into another class</a:t>
            </a:r>
          </a:p>
          <a:p>
            <a:pPr marL="0" indent="0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50228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A37B82-B5B7-470D-92BA-D8A7DA03F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819" y="1253342"/>
            <a:ext cx="5865181" cy="39395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method1()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"Outer class method"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Inner_class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method2()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Console.WriteLine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"Inner class Method"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894499-B552-402D-897E-7F4997EC0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403" y="1320276"/>
            <a:ext cx="5474562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GFG {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Outer_class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obj1 = 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Outer_class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obj1.method1();</a:t>
            </a:r>
          </a:p>
          <a:p>
            <a:pPr marL="0" indent="0">
              <a:buClrTx/>
              <a:buFontTx/>
              <a:buNone/>
            </a:pP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1600" dirty="0">
                <a:solidFill>
                  <a:srgbClr val="008200"/>
                </a:solidFill>
                <a:latin typeface="Consolas" panose="020B0609020204030204" pitchFamily="49" charset="0"/>
              </a:rPr>
              <a:t>// obj1. method2();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Outer_class.Inner_class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obj2 =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ClrTx/>
              <a:buFontTx/>
              <a:buNone/>
            </a:pPr>
            <a:r>
              <a:rPr lang="en-US" altLang="en-US" sz="1600" b="1" dirty="0">
                <a:solidFill>
                  <a:srgbClr val="273239"/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Outer_class.Inner_class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obj2.method2();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/>
          </a:p>
          <a:p>
            <a:pPr marL="0" indent="0">
              <a:buClr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F369AF-ADF8-439A-9B89-5BEA4473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3403" y="4924610"/>
            <a:ext cx="547456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6858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9144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14300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131286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1484313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165735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1882775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ClrTx/>
              <a:buFontTx/>
              <a:buNone/>
            </a:pPr>
            <a:r>
              <a:rPr lang="en-US" alt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Clr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Outer class method</a:t>
            </a:r>
          </a:p>
          <a:p>
            <a:pPr marL="0" indent="0">
              <a:buClrTx/>
              <a:buFont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Inner class Method</a:t>
            </a:r>
            <a:endParaRPr lang="en-US" alt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14B087-7997-4BD1-8214-FA0AD237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70" y="332925"/>
            <a:ext cx="8265068" cy="617648"/>
          </a:xfrm>
        </p:spPr>
        <p:txBody>
          <a:bodyPr>
            <a:normAutofit fontScale="90000"/>
          </a:bodyPr>
          <a:lstStyle/>
          <a:p>
            <a:r>
              <a:rPr lang="en-MY" dirty="0"/>
              <a:t>To Access inner class from outer class</a:t>
            </a:r>
          </a:p>
        </p:txBody>
      </p:sp>
    </p:spTree>
    <p:extLst>
      <p:ext uri="{BB962C8B-B14F-4D97-AF65-F5344CB8AC3E}">
        <p14:creationId xmlns:p14="http://schemas.microsoft.com/office/powerpoint/2010/main" val="26049502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A37B82-B5B7-470D-92BA-D8A7DA03F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63409" y="1582340"/>
            <a:ext cx="5865181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 class Container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public class Nested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private Container parent;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public Nested()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public Nested(Container parent)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this.parent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= parent;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FD201A-4E01-4E63-804D-8FC13484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70" y="332925"/>
            <a:ext cx="8265068" cy="617648"/>
          </a:xfrm>
        </p:spPr>
        <p:txBody>
          <a:bodyPr>
            <a:normAutofit fontScale="90000"/>
          </a:bodyPr>
          <a:lstStyle/>
          <a:p>
            <a:r>
              <a:rPr lang="en-MY" dirty="0"/>
              <a:t>To Access outer class from inner class</a:t>
            </a:r>
          </a:p>
        </p:txBody>
      </p:sp>
    </p:spTree>
    <p:extLst>
      <p:ext uri="{BB962C8B-B14F-4D97-AF65-F5344CB8AC3E}">
        <p14:creationId xmlns:p14="http://schemas.microsoft.com/office/powerpoint/2010/main" val="225261381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57</TotalTime>
  <Words>386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Gill Sans MT</vt:lpstr>
      <vt:lpstr>Parcel</vt:lpstr>
      <vt:lpstr>Inner Class  (Nested class)</vt:lpstr>
      <vt:lpstr>What is inner class</vt:lpstr>
      <vt:lpstr>Why do we use inner class</vt:lpstr>
      <vt:lpstr>Important points:</vt:lpstr>
      <vt:lpstr>To Access inner class from outer class</vt:lpstr>
      <vt:lpstr>To Access outer class from inner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Inner Class</dc:title>
  <dc:creator>ester</dc:creator>
  <cp:lastModifiedBy>ester</cp:lastModifiedBy>
  <cp:revision>6</cp:revision>
  <dcterms:created xsi:type="dcterms:W3CDTF">2022-01-31T02:59:36Z</dcterms:created>
  <dcterms:modified xsi:type="dcterms:W3CDTF">2022-01-31T03:57:25Z</dcterms:modified>
</cp:coreProperties>
</file>