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59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DCA2-DB49-4952-822A-108FF8B199D4}" type="datetimeFigureOut">
              <a:rPr lang="en-MY" smtClean="0"/>
              <a:t>21/1/2022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EE4-A11C-4F17-9942-F040FC01F7C0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43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DCA2-DB49-4952-822A-108FF8B199D4}" type="datetimeFigureOut">
              <a:rPr lang="en-MY" smtClean="0"/>
              <a:t>21/1/2022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EE4-A11C-4F17-9942-F040FC01F7C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4245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DCA2-DB49-4952-822A-108FF8B199D4}" type="datetimeFigureOut">
              <a:rPr lang="en-MY" smtClean="0"/>
              <a:t>21/1/2022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EE4-A11C-4F17-9942-F040FC01F7C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9235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DCA2-DB49-4952-822A-108FF8B199D4}" type="datetimeFigureOut">
              <a:rPr lang="en-MY" smtClean="0"/>
              <a:t>21/1/2022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EE4-A11C-4F17-9942-F040FC01F7C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5062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DCA2-DB49-4952-822A-108FF8B199D4}" type="datetimeFigureOut">
              <a:rPr lang="en-MY" smtClean="0"/>
              <a:t>21/1/2022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EE4-A11C-4F17-9942-F040FC01F7C0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21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DCA2-DB49-4952-822A-108FF8B199D4}" type="datetimeFigureOut">
              <a:rPr lang="en-MY" smtClean="0"/>
              <a:t>21/1/2022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EE4-A11C-4F17-9942-F040FC01F7C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7042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DCA2-DB49-4952-822A-108FF8B199D4}" type="datetimeFigureOut">
              <a:rPr lang="en-MY" smtClean="0"/>
              <a:t>21/1/2022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EE4-A11C-4F17-9942-F040FC01F7C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3030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DCA2-DB49-4952-822A-108FF8B199D4}" type="datetimeFigureOut">
              <a:rPr lang="en-MY" smtClean="0"/>
              <a:t>21/1/2022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EE4-A11C-4F17-9942-F040FC01F7C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9945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DCA2-DB49-4952-822A-108FF8B199D4}" type="datetimeFigureOut">
              <a:rPr lang="en-MY" smtClean="0"/>
              <a:t>21/1/2022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EE4-A11C-4F17-9942-F040FC01F7C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7323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9EDCA2-DB49-4952-822A-108FF8B199D4}" type="datetimeFigureOut">
              <a:rPr lang="en-MY" smtClean="0"/>
              <a:t>21/1/2022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179EE4-A11C-4F17-9942-F040FC01F7C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5400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DCA2-DB49-4952-822A-108FF8B199D4}" type="datetimeFigureOut">
              <a:rPr lang="en-MY" smtClean="0"/>
              <a:t>21/1/2022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EE4-A11C-4F17-9942-F040FC01F7C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6585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9EDCA2-DB49-4952-822A-108FF8B199D4}" type="datetimeFigureOut">
              <a:rPr lang="en-MY" smtClean="0"/>
              <a:t>21/1/2022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179EE4-A11C-4F17-9942-F040FC01F7C0}" type="slidenum">
              <a:rPr lang="en-MY" smtClean="0"/>
              <a:t>‹#›</a:t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65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ECBE-F293-4BAE-9969-382666533E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MY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Partial Classes</a:t>
            </a:r>
            <a:br>
              <a:rPr lang="en-MY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</a:b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FA272-DEAB-4EDF-A097-46E54A4678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Presented by Ester Ding</a:t>
            </a:r>
          </a:p>
        </p:txBody>
      </p:sp>
    </p:spTree>
    <p:extLst>
      <p:ext uri="{BB962C8B-B14F-4D97-AF65-F5344CB8AC3E}">
        <p14:creationId xmlns:p14="http://schemas.microsoft.com/office/powerpoint/2010/main" val="124629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CB87-0338-4E6E-B967-6512354D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What is Partial Classes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39E9-F2C1-45E1-8444-913989545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4269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MY" sz="2800" dirty="0"/>
              <a:t>Split a class, struct, method or interface in multiple .cs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2800" dirty="0"/>
              <a:t>Using the partial keyword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2800" b="0" i="0" dirty="0">
                <a:solidFill>
                  <a:srgbClr val="171717"/>
                </a:solidFill>
                <a:effectLst/>
              </a:rPr>
              <a:t>Complier will combine when program is complied</a:t>
            </a:r>
            <a:endParaRPr lang="en-MY" sz="2800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7726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CB87-0338-4E6E-B967-6512354D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What is Partial Classes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7309C1-2EFB-4870-89AB-E8AC8562F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57169"/>
            <a:ext cx="4238625" cy="2409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ADFF4F-58D1-450E-95A0-034907C72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933" y="1902759"/>
            <a:ext cx="59055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3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CB87-0338-4E6E-B967-6512354D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What is Partial Classes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543640-349B-45A4-B386-BDF8106BE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395" y="1898725"/>
            <a:ext cx="5174740" cy="423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0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CB87-0338-4E6E-B967-6512354D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When to Use?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39E9-F2C1-45E1-8444-913989545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MY" sz="2800" dirty="0"/>
              <a:t> working on large projects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2800" dirty="0"/>
              <a:t> working with automatically generated source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71717"/>
                </a:solidFill>
                <a:effectLst/>
              </a:rPr>
              <a:t> using </a:t>
            </a:r>
            <a:r>
              <a:rPr lang="en-US" sz="2800" b="0" i="0" u="none" strike="noStrike" dirty="0">
                <a:effectLst/>
              </a:rPr>
              <a:t>source generators</a:t>
            </a:r>
            <a:r>
              <a:rPr lang="en-US" sz="2800" b="0" i="0" dirty="0">
                <a:solidFill>
                  <a:srgbClr val="171717"/>
                </a:solidFill>
                <a:effectLst/>
              </a:rPr>
              <a:t> to generate additional functionality in a class</a:t>
            </a:r>
            <a:endParaRPr lang="en-MY" sz="2800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5037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F533-D0C0-4908-978A-12A629BD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solidFill>
                  <a:srgbClr val="171717"/>
                </a:solidFill>
                <a:latin typeface="Segoe UI" panose="020B0502040204020203" pitchFamily="34" charset="0"/>
              </a:rPr>
              <a:t>Restrictions</a:t>
            </a:r>
            <a:endParaRPr lang="en-MY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C20147-43DD-4289-A0A9-32179772A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81717"/>
                </a:solidFill>
                <a:effectLst/>
              </a:rPr>
              <a:t> All partial-type definitions meant to be parts of the same type must be modified with partial.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181717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81717"/>
                </a:solidFill>
                <a:effectLst/>
              </a:rPr>
              <a:t> definitions must be in the same assembly and namespace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81717"/>
                </a:solidFill>
                <a:effectLst/>
              </a:rPr>
              <a:t> all the parts must have the same accessibility (public or private,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81717"/>
                </a:solidFill>
                <a:effectLst/>
              </a:rPr>
              <a:t> the partial modifier can only appear immediately before the keywords class, struct, or interface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F2EFF4-7749-470C-93FC-5908F852D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15" y="2756321"/>
            <a:ext cx="57531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9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F533-D0C0-4908-978A-12A629BD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solidFill>
                  <a:srgbClr val="171717"/>
                </a:solidFill>
                <a:latin typeface="Segoe UI" panose="020B0502040204020203" pitchFamily="34" charset="0"/>
              </a:rPr>
              <a:t>Restrictions</a:t>
            </a:r>
            <a:endParaRPr lang="en-MY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C20147-43DD-4289-A0A9-32179772A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71717"/>
                </a:solidFill>
                <a:effectLst/>
              </a:rPr>
              <a:t>The class name and generic-type parameters must match on all partial-type definitions. </a:t>
            </a:r>
            <a:endParaRPr lang="en-US" sz="2800" dirty="0">
              <a:solidFill>
                <a:srgbClr val="181717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71717"/>
                </a:solidFill>
                <a:effectLst/>
              </a:rPr>
              <a:t> Each partial declaration must use the same parameter names in the same order.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36562745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249</TotalTime>
  <Words>161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Retrospect</vt:lpstr>
      <vt:lpstr>Partial Classes </vt:lpstr>
      <vt:lpstr>What is Partial Classes</vt:lpstr>
      <vt:lpstr>What is Partial Classes</vt:lpstr>
      <vt:lpstr>What is Partial Classes</vt:lpstr>
      <vt:lpstr>When to Use?</vt:lpstr>
      <vt:lpstr>Restrictions</vt:lpstr>
      <vt:lpstr>Restrictions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Partial Classes and Methods</dc:title>
  <dc:creator>ester</dc:creator>
  <cp:lastModifiedBy>ester</cp:lastModifiedBy>
  <cp:revision>8</cp:revision>
  <dcterms:created xsi:type="dcterms:W3CDTF">2022-01-21T02:57:02Z</dcterms:created>
  <dcterms:modified xsi:type="dcterms:W3CDTF">2022-01-21T07:06:39Z</dcterms:modified>
</cp:coreProperties>
</file>