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5" r:id="rId11"/>
    <p:sldId id="266" r:id="rId12"/>
    <p:sldId id="262" r:id="rId13"/>
    <p:sldId id="267" r:id="rId14"/>
    <p:sldId id="263" r:id="rId15"/>
    <p:sldId id="268" r:id="rId16"/>
    <p:sldId id="269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8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7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920D87-29C4-49A3-A8B3-36F494DD574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920D87-29C4-49A3-A8B3-36F494DD574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6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EFF9-DA43-0C2C-1E7A-FEDF61D4E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Șeptică</a:t>
            </a:r>
            <a:r>
              <a:rPr lang="en-US" dirty="0"/>
              <a:t> - </a:t>
            </a:r>
            <a:r>
              <a:rPr lang="en-US" dirty="0" err="1"/>
              <a:t>joc</a:t>
            </a:r>
            <a:r>
              <a:rPr lang="en-US" dirty="0"/>
              <a:t> de </a:t>
            </a:r>
            <a:r>
              <a:rPr lang="en-US" dirty="0" err="1"/>
              <a:t>cărți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5C5E9-3471-3A84-49D9-AD67580A2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Ștergărel</a:t>
            </a:r>
            <a:r>
              <a:rPr lang="en-US" dirty="0"/>
              <a:t> </a:t>
            </a:r>
            <a:r>
              <a:rPr lang="en-US" dirty="0" err="1"/>
              <a:t>elisabeta-elena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5781-0006-3D4B-71C5-80010565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Obiectiv</a:t>
            </a:r>
            <a:r>
              <a:rPr lang="en-US" sz="4000" dirty="0"/>
              <a:t> 3 - 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6814-BD0F-3E57-ED03-423AB183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cardIndex,buttonIndex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card=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cardIndex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delete(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cardButtons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buttonIndex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createCardCentered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cardIndex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cardButtonStates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buttonIndex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false;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cartiInMana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buttonIndex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= [];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0649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5781-0006-3D4B-71C5-80010565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Obiectiv</a:t>
            </a:r>
            <a:r>
              <a:rPr lang="en-US" sz="4000" dirty="0"/>
              <a:t> 4 - </a:t>
            </a:r>
            <a:r>
              <a:rPr lang="en-US" sz="4000" dirty="0" err="1"/>
              <a:t>Implementarea</a:t>
            </a:r>
            <a:r>
              <a:rPr lang="en-US" sz="4000" dirty="0"/>
              <a:t> </a:t>
            </a:r>
            <a:r>
              <a:rPr lang="en-US" sz="4000" dirty="0" err="1"/>
              <a:t>butonului</a:t>
            </a:r>
            <a:r>
              <a:rPr lang="en-US" sz="4000" dirty="0"/>
              <a:t> </a:t>
            </a:r>
            <a:r>
              <a:rPr lang="en-US" sz="4000" dirty="0" err="1"/>
              <a:t>pentru</a:t>
            </a:r>
            <a:r>
              <a:rPr lang="en-US" sz="4000" dirty="0"/>
              <a:t> </a:t>
            </a:r>
            <a:r>
              <a:rPr lang="en-US" sz="4000" dirty="0" err="1"/>
              <a:t>distribuirea</a:t>
            </a:r>
            <a:r>
              <a:rPr lang="en-US" sz="4000" dirty="0"/>
              <a:t> </a:t>
            </a:r>
            <a:r>
              <a:rPr lang="en-US" sz="4000" dirty="0" err="1"/>
              <a:t>cărților</a:t>
            </a:r>
            <a:r>
              <a:rPr lang="en-US" sz="4000" dirty="0"/>
              <a:t> </a:t>
            </a:r>
            <a:r>
              <a:rPr lang="en-US" sz="4000" dirty="0" err="1"/>
              <a:t>în</a:t>
            </a:r>
            <a:r>
              <a:rPr lang="en-US" sz="4000" dirty="0"/>
              <a:t> </a:t>
            </a:r>
            <a:r>
              <a:rPr lang="en-US" sz="4000" dirty="0" err="1"/>
              <a:t>mână</a:t>
            </a:r>
            <a:r>
              <a:rPr lang="en-US" sz="4000" dirty="0"/>
              <a:t> </a:t>
            </a:r>
            <a:r>
              <a:rPr lang="en-US" sz="4000" dirty="0" err="1"/>
              <a:t>și</a:t>
            </a:r>
            <a:r>
              <a:rPr lang="en-US" sz="4000" dirty="0"/>
              <a:t> a </a:t>
            </a:r>
            <a:r>
              <a:rPr lang="en-US" sz="4000" dirty="0" err="1"/>
              <a:t>butonului</a:t>
            </a:r>
            <a:r>
              <a:rPr lang="en-US" sz="4000" dirty="0"/>
              <a:t> </a:t>
            </a:r>
            <a:r>
              <a:rPr lang="en-US" sz="4000" dirty="0" err="1"/>
              <a:t>pentru</a:t>
            </a:r>
            <a:r>
              <a:rPr lang="en-US" sz="4000" dirty="0"/>
              <a:t> </a:t>
            </a:r>
            <a:r>
              <a:rPr lang="en-US" sz="4000" dirty="0" err="1"/>
              <a:t>tragea</a:t>
            </a:r>
            <a:r>
              <a:rPr lang="en-US" sz="4000" dirty="0"/>
              <a:t> de </a:t>
            </a:r>
            <a:r>
              <a:rPr lang="en-US" sz="4000" dirty="0" err="1"/>
              <a:t>cărți</a:t>
            </a:r>
            <a:r>
              <a:rPr lang="en-US" sz="4000" dirty="0"/>
              <a:t> </a:t>
            </a:r>
            <a:r>
              <a:rPr lang="en-US" sz="4000" dirty="0" err="1"/>
              <a:t>în</a:t>
            </a:r>
            <a:r>
              <a:rPr lang="en-US" sz="4000" dirty="0"/>
              <a:t> </a:t>
            </a:r>
            <a:r>
              <a:rPr lang="en-US" sz="4000" dirty="0" err="1"/>
              <a:t>mână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6814-BD0F-3E57-ED03-423AB183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Am </a:t>
            </a:r>
            <a:r>
              <a:rPr lang="en-US" dirty="0" err="1"/>
              <a:t>configurat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, "start" </a:t>
            </a:r>
            <a:r>
              <a:rPr lang="en-US" dirty="0" err="1"/>
              <a:t>și</a:t>
            </a:r>
            <a:r>
              <a:rPr lang="en-US" dirty="0"/>
              <a:t> "draw",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comenzii</a:t>
            </a:r>
            <a:r>
              <a:rPr lang="en-US" dirty="0"/>
              <a:t> "</a:t>
            </a:r>
            <a:r>
              <a:rPr lang="en-US" dirty="0" err="1"/>
              <a:t>uibutton</a:t>
            </a:r>
            <a:r>
              <a:rPr lang="en-US" dirty="0"/>
              <a:t>".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apăsarea</a:t>
            </a:r>
            <a:r>
              <a:rPr lang="en-US" dirty="0"/>
              <a:t> </a:t>
            </a:r>
            <a:r>
              <a:rPr lang="en-US" dirty="0" err="1"/>
              <a:t>butonului</a:t>
            </a:r>
            <a:r>
              <a:rPr lang="en-US" dirty="0"/>
              <a:t> "start", se </a:t>
            </a:r>
            <a:r>
              <a:rPr lang="en-US" dirty="0" err="1"/>
              <a:t>adaugă</a:t>
            </a:r>
            <a:r>
              <a:rPr lang="en-US" dirty="0"/>
              <a:t> automat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cărți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mâna</a:t>
            </a:r>
            <a:r>
              <a:rPr lang="en-US" dirty="0"/>
              <a:t> </a:t>
            </a:r>
            <a:r>
              <a:rPr lang="en-US" dirty="0" err="1"/>
              <a:t>jucătorului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butonului</a:t>
            </a:r>
            <a:r>
              <a:rPr lang="en-US" dirty="0"/>
              <a:t> "draw", </a:t>
            </a:r>
            <a:r>
              <a:rPr lang="en-US" dirty="0" err="1"/>
              <a:t>jucătorul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adăuga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mână</a:t>
            </a:r>
            <a:r>
              <a:rPr lang="en-US" dirty="0"/>
              <a:t> o carte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apăsare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25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5781-0006-3D4B-71C5-80010565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Obiectiv</a:t>
            </a:r>
            <a:r>
              <a:rPr lang="en-US" sz="4000" dirty="0"/>
              <a:t> 4 - 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6814-BD0F-3E57-ED03-423AB183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startButton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uibutton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(fig, 'push', 'Text', 'Start', 'Position', [425, 20, 100, 30], '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ButtonPushedFcn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@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generateRandomHand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drawButton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uibutton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(fig, 'push', 'Text', 'Draw', 'Position', [275, 20, 100, 30], '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ButtonPushedFcn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@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drawSingleCard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generateRandomHand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(~, ~)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availableIndices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find([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pachet.inPachet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indicesToDraw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randsample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availableIndices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1:4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cartiInMana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indicesToDraw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createCard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indicesToDraw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indicesToDraw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inPachet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F6FE2-3610-878B-5104-118AA1D17ADE}"/>
              </a:ext>
            </a:extLst>
          </p:cNvPr>
          <p:cNvSpPr txBox="1"/>
          <p:nvPr/>
        </p:nvSpPr>
        <p:spPr>
          <a:xfrm>
            <a:off x="6011918" y="1843950"/>
            <a:ext cx="5444358" cy="445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createCardCentered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cardIndex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card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cardIndex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(card)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tipCarteCentru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card.nume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numarCarteCentru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card.semn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cardWidth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80;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cardHeight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120;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figWidth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fig.Position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figHeight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fig.Position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startPosX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figWidth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cardWidth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startPosY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figHeight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cardHeight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card.imagine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cardButtons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cardIndex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uibutton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(fig, 'push', 'Icon',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'Text', '', ...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'Position', 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startPosX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startPosY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cardWidth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cardHeight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RO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345191-7EA8-55E5-50D9-B6D9C3879665}"/>
              </a:ext>
            </a:extLst>
          </p:cNvPr>
          <p:cNvCxnSpPr/>
          <p:nvPr/>
        </p:nvCxnSpPr>
        <p:spPr>
          <a:xfrm>
            <a:off x="6011918" y="1737360"/>
            <a:ext cx="0" cy="46003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35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5781-0006-3D4B-71C5-80010565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Obiectiv</a:t>
            </a:r>
            <a:r>
              <a:rPr lang="en-US" sz="4000" dirty="0"/>
              <a:t> 4 - 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6814-BD0F-3E57-ED03-423AB183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14638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createCard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cardIndex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card =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cardIndex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cardIndex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inPachet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==false)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cardWidth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cardHeight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startPosX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fig.Position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- 6 *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cardWidth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startPosY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emptyPositions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find(~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cardButtonStates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firstEmptyPosition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emptyPositions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card.imagine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cardButtons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firstEmptyPosition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uibutton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(fig, 'push', 'Icon',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'Text', '',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'Position', [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startPosX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firstEmptyPosition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- 2) *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cardWidth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startPosY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cardWidth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cardHeight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ButtonPushedFcn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@(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event)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removeCard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src,cardIndex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firstEmptyPosition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F6FE2-3610-878B-5104-118AA1D17ADE}"/>
              </a:ext>
            </a:extLst>
          </p:cNvPr>
          <p:cNvSpPr txBox="1"/>
          <p:nvPr/>
        </p:nvSpPr>
        <p:spPr>
          <a:xfrm>
            <a:off x="6096000" y="1843950"/>
            <a:ext cx="5059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cardButtonStates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firstEmptyPosition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cartiInMana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firstEmptyPosition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= card;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cardIndex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inPachet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cardButtonStates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drawSingleCard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(~, ~)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availableIndices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find([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pachet.inPachet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emptyPositions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find(~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cardButtonStates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availableIndices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==false)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('Nu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sunt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cărți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disponibile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în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emptyPositions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('No empty positions available.');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randomIndex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randsample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availableIndices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randomIndex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RO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BA9DBE-E75C-5B8C-9774-EBFC4588D2EE}"/>
              </a:ext>
            </a:extLst>
          </p:cNvPr>
          <p:cNvCxnSpPr/>
          <p:nvPr/>
        </p:nvCxnSpPr>
        <p:spPr>
          <a:xfrm>
            <a:off x="6011918" y="1744717"/>
            <a:ext cx="0" cy="46140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8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4A71-3FF7-82CB-6318-43F08B8E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577F-7573-EE26-A4B5-E7AAA8BB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următoare</a:t>
            </a:r>
            <a:r>
              <a:rPr lang="en-US" dirty="0"/>
              <a:t> a </a:t>
            </a:r>
            <a:r>
              <a:rPr lang="en-US" dirty="0" err="1"/>
              <a:t>proiectului</a:t>
            </a:r>
            <a:r>
              <a:rPr lang="en-US" dirty="0"/>
              <a:t>, </a:t>
            </a:r>
            <a:r>
              <a:rPr lang="en-US" dirty="0" err="1"/>
              <a:t>urmează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implementez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de </a:t>
            </a:r>
            <a:r>
              <a:rPr lang="en-US" dirty="0" err="1"/>
              <a:t>distribuire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extragere</a:t>
            </a:r>
            <a:r>
              <a:rPr lang="en-US" dirty="0"/>
              <a:t> a </a:t>
            </a:r>
            <a:r>
              <a:rPr lang="en-US" dirty="0" err="1"/>
              <a:t>cărților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conformitatea</a:t>
            </a:r>
            <a:r>
              <a:rPr lang="en-US" dirty="0"/>
              <a:t> cu </a:t>
            </a:r>
            <a:r>
              <a:rPr lang="en-US" dirty="0" err="1"/>
              <a:t>regulile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,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aborda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oponentului</a:t>
            </a:r>
            <a:r>
              <a:rPr lang="en-US" dirty="0"/>
              <a:t> virtual, </a:t>
            </a:r>
            <a:r>
              <a:rPr lang="en-US" dirty="0" err="1"/>
              <a:t>definind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decizională</a:t>
            </a:r>
            <a:r>
              <a:rPr lang="en-US" dirty="0"/>
              <a:t>. </a:t>
            </a:r>
            <a:r>
              <a:rPr lang="en-US" dirty="0" err="1"/>
              <a:t>Oponentul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reacționa</a:t>
            </a:r>
            <a:r>
              <a:rPr lang="en-US" dirty="0"/>
              <a:t> la </a:t>
            </a:r>
            <a:r>
              <a:rPr lang="en-US" dirty="0" err="1"/>
              <a:t>distribuirea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cărților</a:t>
            </a:r>
            <a:r>
              <a:rPr lang="en-US" dirty="0"/>
              <a:t>, </a:t>
            </a:r>
            <a:r>
              <a:rPr lang="en-US" dirty="0" err="1"/>
              <a:t>simulând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un </a:t>
            </a:r>
            <a:r>
              <a:rPr lang="en-US" dirty="0" err="1"/>
              <a:t>comportament</a:t>
            </a:r>
            <a:r>
              <a:rPr lang="en-US" dirty="0"/>
              <a:t> realist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inteligent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răspuns</a:t>
            </a:r>
            <a:r>
              <a:rPr lang="en-US" dirty="0"/>
              <a:t> la </a:t>
            </a:r>
            <a:r>
              <a:rPr lang="en-US" dirty="0" err="1"/>
              <a:t>acțiunile</a:t>
            </a:r>
            <a:r>
              <a:rPr lang="en-US" dirty="0"/>
              <a:t> </a:t>
            </a:r>
            <a:r>
              <a:rPr lang="en-US" dirty="0" err="1"/>
              <a:t>jucătorului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fază</a:t>
            </a:r>
            <a:r>
              <a:rPr lang="en-US" dirty="0"/>
              <a:t>,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acorda</a:t>
            </a:r>
            <a:r>
              <a:rPr lang="en-US" dirty="0"/>
              <a:t> o </a:t>
            </a:r>
            <a:r>
              <a:rPr lang="en-US" dirty="0" err="1"/>
              <a:t>atenție</a:t>
            </a:r>
            <a:r>
              <a:rPr lang="en-US" dirty="0"/>
              <a:t> </a:t>
            </a:r>
            <a:r>
              <a:rPr lang="en-US" dirty="0" err="1"/>
              <a:t>deosebită</a:t>
            </a:r>
            <a:r>
              <a:rPr lang="en-US" dirty="0"/>
              <a:t> </a:t>
            </a:r>
            <a:r>
              <a:rPr lang="en-US" dirty="0" err="1"/>
              <a:t>testării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ajustării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garanta</a:t>
            </a:r>
            <a:r>
              <a:rPr lang="en-US" dirty="0"/>
              <a:t> o </a:t>
            </a:r>
            <a:r>
              <a:rPr lang="en-US" dirty="0" err="1"/>
              <a:t>interacțiune</a:t>
            </a:r>
            <a:r>
              <a:rPr lang="en-US" dirty="0"/>
              <a:t> </a:t>
            </a:r>
            <a:r>
              <a:rPr lang="en-US" dirty="0" err="1"/>
              <a:t>fluidă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echilibrată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jucător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oponentul</a:t>
            </a:r>
            <a:r>
              <a:rPr lang="en-US" dirty="0"/>
              <a:t> virtual.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implementări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optimizări</a:t>
            </a:r>
            <a:r>
              <a:rPr lang="en-US" dirty="0"/>
              <a:t>, </a:t>
            </a:r>
            <a:r>
              <a:rPr lang="en-US" dirty="0" err="1"/>
              <a:t>mă</a:t>
            </a:r>
            <a:r>
              <a:rPr lang="en-US" dirty="0"/>
              <a:t> </a:t>
            </a:r>
            <a:r>
              <a:rPr lang="en-US" dirty="0" err="1"/>
              <a:t>îndrept</a:t>
            </a:r>
            <a:r>
              <a:rPr lang="en-US" dirty="0"/>
              <a:t> cu </a:t>
            </a:r>
            <a:r>
              <a:rPr lang="en-US" dirty="0" err="1"/>
              <a:t>încredere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finalizarea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E337-C667-3504-7B8D-6C82EE4B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proiect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AF00-524B-8C24-E578-B3B2222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base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pPr marL="0" indent="0" rtl="0" fontAlgn="base">
              <a:buNone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Doresc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să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îmi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consolidez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cunoștințele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MATLAB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să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explorez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funcționalitățile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sale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dezvoltarea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acestui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proiect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Jocul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cărți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ș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eptică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oferă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oportunitatea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perfectă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pentru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lucra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cu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matrice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vectori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elemente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grafice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în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MATLAB.</a:t>
            </a:r>
          </a:p>
          <a:p>
            <a:pPr marL="0" indent="0" algn="just" rtl="0" fontAlgn="base">
              <a:buNone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Acest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proiect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implementează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o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versiune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simplificată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jocului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cărți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,,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Șeptică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”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pentru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două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perosoane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în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limbajul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MATLAB.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Scopul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jocului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esre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de a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aduna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cât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mai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multe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puncta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posibil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prin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potrivirea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cărților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cu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aceleași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valori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Proiectul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include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amestecarea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unui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pachet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cărți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distribuirea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acestora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către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jucători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jocul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efectiv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calcularea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scorurilor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și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declararea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câștigătorului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GB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just" rtl="0" fontAlgn="base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US" sz="1800" b="0" i="0" dirty="0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1E4E79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0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7879-569D-12DF-2658-F40068E4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</a:t>
            </a:r>
            <a:r>
              <a:rPr lang="en-US" dirty="0"/>
              <a:t> de </a:t>
            </a:r>
            <a:r>
              <a:rPr lang="en-US" dirty="0" err="1"/>
              <a:t>indeplinit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de </a:t>
            </a:r>
            <a:r>
              <a:rPr lang="en-US" dirty="0" err="1"/>
              <a:t>vacanta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085D-CC6C-AB2A-2E8F-5EBE4351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joc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pachet</a:t>
            </a:r>
            <a:r>
              <a:rPr lang="en-US" dirty="0"/>
              <a:t> de </a:t>
            </a:r>
            <a:r>
              <a:rPr lang="en-US" dirty="0" err="1"/>
              <a:t>cărți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funcționalității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cărților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eveniment</a:t>
            </a:r>
            <a:r>
              <a:rPr lang="en-US" dirty="0"/>
              <a:t> specific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carte</a:t>
            </a:r>
          </a:p>
          <a:p>
            <a:r>
              <a:rPr lang="en-US" dirty="0"/>
              <a:t>-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butonului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distribuirea</a:t>
            </a:r>
            <a:r>
              <a:rPr lang="en-US" dirty="0"/>
              <a:t> </a:t>
            </a:r>
            <a:r>
              <a:rPr lang="en-US" dirty="0" err="1"/>
              <a:t>cărților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mână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butonului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tragerea</a:t>
            </a:r>
            <a:r>
              <a:rPr lang="en-US" dirty="0"/>
              <a:t> de </a:t>
            </a:r>
            <a:r>
              <a:rPr lang="en-US" dirty="0" err="1"/>
              <a:t>cărți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mână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53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2830-E696-AA47-0C6F-A6C22286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Obiectiv</a:t>
            </a:r>
            <a:r>
              <a:rPr lang="en-US" dirty="0"/>
              <a:t> 1 -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joc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0BF5-884A-9DA6-2961-C4EE4E291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Am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ferestre</a:t>
            </a:r>
            <a:r>
              <a:rPr lang="en-US" dirty="0"/>
              <a:t> </a:t>
            </a:r>
            <a:r>
              <a:rPr lang="en-US" dirty="0" err="1"/>
              <a:t>operaționale</a:t>
            </a:r>
            <a:r>
              <a:rPr lang="en-US" dirty="0"/>
              <a:t> cu </a:t>
            </a:r>
            <a:r>
              <a:rPr lang="en-US" dirty="0" err="1"/>
              <a:t>dimensiunile</a:t>
            </a:r>
            <a:r>
              <a:rPr lang="en-US" dirty="0"/>
              <a:t> </a:t>
            </a:r>
            <a:r>
              <a:rPr lang="en-US" dirty="0" err="1"/>
              <a:t>prestabilite</a:t>
            </a:r>
            <a:r>
              <a:rPr lang="en-US" dirty="0"/>
              <a:t> de 800 x 600 </a:t>
            </a:r>
            <a:r>
              <a:rPr lang="en-US" dirty="0" err="1"/>
              <a:t>pixeli</a:t>
            </a:r>
            <a:r>
              <a:rPr lang="en-US" dirty="0"/>
              <a:t>, </a:t>
            </a:r>
            <a:r>
              <a:rPr lang="en-US" dirty="0" err="1"/>
              <a:t>menținând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un </a:t>
            </a:r>
            <a:r>
              <a:rPr lang="en-US" dirty="0" err="1"/>
              <a:t>raport</a:t>
            </a:r>
            <a:r>
              <a:rPr lang="en-US" dirty="0"/>
              <a:t> de aspect 3:4.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performanță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posibilă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configurarea</a:t>
            </a:r>
            <a:r>
              <a:rPr lang="en-US" dirty="0"/>
              <a:t> </a:t>
            </a:r>
            <a:r>
              <a:rPr lang="en-US" dirty="0" err="1"/>
              <a:t>adecvată</a:t>
            </a:r>
            <a:r>
              <a:rPr lang="en-US" dirty="0"/>
              <a:t> a </a:t>
            </a:r>
            <a:r>
              <a:rPr lang="en-US" dirty="0" err="1"/>
              <a:t>ferestrei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.</a:t>
            </a:r>
          </a:p>
          <a:p>
            <a:r>
              <a:rPr lang="en-US" dirty="0"/>
              <a:t>Cod: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uifigure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('Name', '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cărți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fig.Position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(3:4) = [800 600];</a:t>
            </a:r>
          </a:p>
        </p:txBody>
      </p:sp>
    </p:spTree>
    <p:extLst>
      <p:ext uri="{BB962C8B-B14F-4D97-AF65-F5344CB8AC3E}">
        <p14:creationId xmlns:p14="http://schemas.microsoft.com/office/powerpoint/2010/main" val="219087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5781-0006-3D4B-71C5-80010565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</a:t>
            </a:r>
            <a:r>
              <a:rPr lang="en-US" dirty="0"/>
              <a:t> 2 -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pachet</a:t>
            </a:r>
            <a:r>
              <a:rPr lang="en-US" dirty="0"/>
              <a:t> de </a:t>
            </a:r>
            <a:r>
              <a:rPr lang="en-US" dirty="0" err="1"/>
              <a:t>cărți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6814-BD0F-3E57-ED03-423AB183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atingerea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obiectiv</a:t>
            </a:r>
            <a:r>
              <a:rPr lang="en-US" dirty="0"/>
              <a:t> am </a:t>
            </a:r>
            <a:r>
              <a:rPr lang="en-US" dirty="0" err="1"/>
              <a:t>dezvoltat</a:t>
            </a:r>
            <a:r>
              <a:rPr lang="en-US" dirty="0"/>
              <a:t> o </a:t>
            </a:r>
            <a:r>
              <a:rPr lang="en-US" dirty="0" err="1"/>
              <a:t>structură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carte din </a:t>
            </a:r>
            <a:r>
              <a:rPr lang="en-US" dirty="0" err="1"/>
              <a:t>pachet</a:t>
            </a:r>
            <a:r>
              <a:rPr lang="en-US" dirty="0"/>
              <a:t>. Am </a:t>
            </a:r>
            <a:r>
              <a:rPr lang="en-US" dirty="0" err="1"/>
              <a:t>detaliat</a:t>
            </a:r>
            <a:r>
              <a:rPr lang="en-US" dirty="0"/>
              <a:t> </a:t>
            </a:r>
            <a:r>
              <a:rPr lang="en-US" dirty="0" err="1"/>
              <a:t>proprietățile</a:t>
            </a:r>
            <a:r>
              <a:rPr lang="en-US" dirty="0"/>
              <a:t> </a:t>
            </a:r>
            <a:r>
              <a:rPr lang="en-US" dirty="0" err="1"/>
              <a:t>fiecărei</a:t>
            </a:r>
            <a:r>
              <a:rPr lang="en-US" dirty="0"/>
              <a:t> </a:t>
            </a:r>
            <a:r>
              <a:rPr lang="en-US" dirty="0" err="1"/>
              <a:t>cărți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, </a:t>
            </a:r>
            <a:r>
              <a:rPr lang="en-US" dirty="0" err="1"/>
              <a:t>culoarea</a:t>
            </a:r>
            <a:r>
              <a:rPr lang="en-US" dirty="0"/>
              <a:t>,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asociată</a:t>
            </a:r>
            <a:r>
              <a:rPr lang="en-US" dirty="0"/>
              <a:t> din director </a:t>
            </a:r>
            <a:r>
              <a:rPr lang="en-US" dirty="0" err="1"/>
              <a:t>și</a:t>
            </a:r>
            <a:r>
              <a:rPr lang="en-US" dirty="0"/>
              <a:t> un indicator </a:t>
            </a:r>
            <a:r>
              <a:rPr lang="en-US" dirty="0" err="1"/>
              <a:t>boolean</a:t>
            </a:r>
            <a:r>
              <a:rPr lang="en-US" dirty="0"/>
              <a:t> care </a:t>
            </a:r>
            <a:r>
              <a:rPr lang="en-US" dirty="0" err="1"/>
              <a:t>indică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cartea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prezentă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pachet</a:t>
            </a:r>
            <a:r>
              <a:rPr lang="en-US" dirty="0"/>
              <a:t>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structură</a:t>
            </a:r>
            <a:r>
              <a:rPr lang="en-US" dirty="0"/>
              <a:t> bine </a:t>
            </a:r>
            <a:r>
              <a:rPr lang="en-US" dirty="0" err="1"/>
              <a:t>concepută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bază</a:t>
            </a:r>
            <a:r>
              <a:rPr lang="en-US" dirty="0"/>
              <a:t> </a:t>
            </a:r>
            <a:r>
              <a:rPr lang="en-US" dirty="0" err="1"/>
              <a:t>solidă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a </a:t>
            </a:r>
            <a:r>
              <a:rPr lang="en-US" dirty="0" err="1"/>
              <a:t>cărților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facilita</a:t>
            </a:r>
            <a:r>
              <a:rPr lang="en-US" dirty="0"/>
              <a:t> </a:t>
            </a:r>
            <a:r>
              <a:rPr lang="en-US" dirty="0" err="1"/>
              <a:t>interacțiunile</a:t>
            </a:r>
            <a:r>
              <a:rPr lang="en-US" dirty="0"/>
              <a:t> </a:t>
            </a:r>
            <a:r>
              <a:rPr lang="en-US" dirty="0" err="1"/>
              <a:t>ulterioare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4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5781-0006-3D4B-71C5-80010565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</a:t>
            </a:r>
            <a:r>
              <a:rPr lang="en-US" dirty="0"/>
              <a:t> 2 - 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6814-BD0F-3E57-ED03-423AB183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numeCarti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{'A', '7', '8', '9', '10', 'j', 'q', 'k'};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semneCarti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{'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inima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romb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trefla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frunza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imageFolderPath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'C:\Users\Eliza\Desktop\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game\';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struct('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'', '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'', '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inJoc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true, 'imagine', '');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1;</a:t>
            </a:r>
          </a:p>
        </p:txBody>
      </p:sp>
    </p:spTree>
    <p:extLst>
      <p:ext uri="{BB962C8B-B14F-4D97-AF65-F5344CB8AC3E}">
        <p14:creationId xmlns:p14="http://schemas.microsoft.com/office/powerpoint/2010/main" val="154070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5781-0006-3D4B-71C5-80010565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</a:t>
            </a:r>
            <a:r>
              <a:rPr lang="en-US" dirty="0"/>
              <a:t> 2 - 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6814-BD0F-3E57-ED03-423AB183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 = 1:length(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semneCarti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n = 1:length(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numeCarti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numeCarti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semneCarti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{s};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inPachet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index = index + 1;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0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5781-0006-3D4B-71C5-80010565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</a:t>
            </a:r>
            <a:r>
              <a:rPr lang="en-US" dirty="0"/>
              <a:t> 2 - 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6814-BD0F-3E57-ED03-423AB183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index = 1:length(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numeCarte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semnCarte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any(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numeCarti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numeCarte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&amp;&amp; any(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semneCarti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semnCarte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numeCarte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'_' lower(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semnCarte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'.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imagePath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fullfile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imageFolderPath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(index).imagine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imagePath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0736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5781-0006-3D4B-71C5-80010565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Obiectiv</a:t>
            </a:r>
            <a:r>
              <a:rPr lang="en-US" sz="4000" dirty="0"/>
              <a:t> 3 - </a:t>
            </a:r>
            <a:r>
              <a:rPr lang="en-US" sz="4000" dirty="0" err="1"/>
              <a:t>Definirea</a:t>
            </a:r>
            <a:r>
              <a:rPr lang="en-US" sz="4000" dirty="0"/>
              <a:t> </a:t>
            </a:r>
            <a:r>
              <a:rPr lang="en-US" sz="4000" dirty="0" err="1"/>
              <a:t>funcționalității</a:t>
            </a:r>
            <a:r>
              <a:rPr lang="en-US" sz="4000" dirty="0"/>
              <a:t> </a:t>
            </a:r>
            <a:r>
              <a:rPr lang="en-US" sz="4000" dirty="0" err="1"/>
              <a:t>pentru</a:t>
            </a:r>
            <a:r>
              <a:rPr lang="en-US" sz="4000" dirty="0"/>
              <a:t> </a:t>
            </a:r>
            <a:r>
              <a:rPr lang="en-US" sz="4000" dirty="0" err="1"/>
              <a:t>utilizarea</a:t>
            </a:r>
            <a:r>
              <a:rPr lang="en-US" sz="4000" dirty="0"/>
              <a:t> </a:t>
            </a:r>
            <a:r>
              <a:rPr lang="en-US" sz="4000" dirty="0" err="1"/>
              <a:t>cărților</a:t>
            </a:r>
            <a:r>
              <a:rPr lang="en-US" sz="4000" dirty="0"/>
              <a:t> </a:t>
            </a:r>
            <a:r>
              <a:rPr lang="en-US" sz="4000" dirty="0" err="1"/>
              <a:t>prin</a:t>
            </a:r>
            <a:r>
              <a:rPr lang="en-US" sz="4000" dirty="0"/>
              <a:t> </a:t>
            </a:r>
            <a:r>
              <a:rPr lang="en-US" sz="4000" dirty="0" err="1"/>
              <a:t>implementarea</a:t>
            </a:r>
            <a:r>
              <a:rPr lang="en-US" sz="4000" dirty="0"/>
              <a:t> </a:t>
            </a:r>
            <a:r>
              <a:rPr lang="en-US" sz="4000" dirty="0" err="1"/>
              <a:t>unui</a:t>
            </a:r>
            <a:r>
              <a:rPr lang="en-US" sz="4000" dirty="0"/>
              <a:t> </a:t>
            </a:r>
            <a:r>
              <a:rPr lang="en-US" sz="4000" dirty="0" err="1"/>
              <a:t>eveniment</a:t>
            </a:r>
            <a:r>
              <a:rPr lang="en-US" sz="4000" dirty="0"/>
              <a:t> specific </a:t>
            </a:r>
            <a:r>
              <a:rPr lang="en-US" sz="4000" dirty="0" err="1"/>
              <a:t>pentru</a:t>
            </a:r>
            <a:r>
              <a:rPr lang="en-US" sz="4000" dirty="0"/>
              <a:t> </a:t>
            </a:r>
            <a:r>
              <a:rPr lang="en-US" sz="4000" dirty="0" err="1"/>
              <a:t>fiecare</a:t>
            </a:r>
            <a:r>
              <a:rPr lang="en-US" sz="4000" dirty="0"/>
              <a:t> carte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6814-BD0F-3E57-ED03-423AB183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Am </a:t>
            </a:r>
            <a:r>
              <a:rPr lang="en-US" dirty="0" err="1"/>
              <a:t>asociat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carte cu un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,,</a:t>
            </a:r>
            <a:r>
              <a:rPr lang="en-US" dirty="0" err="1"/>
              <a:t>uibutton</a:t>
            </a:r>
            <a:r>
              <a:rPr lang="en-US" dirty="0"/>
              <a:t>”, </a:t>
            </a:r>
            <a:r>
              <a:rPr lang="en-US" dirty="0" err="1"/>
              <a:t>iar</a:t>
            </a:r>
            <a:r>
              <a:rPr lang="en-US" dirty="0"/>
              <a:t> la </a:t>
            </a:r>
            <a:r>
              <a:rPr lang="en-US" dirty="0" err="1"/>
              <a:t>apăsarea</a:t>
            </a:r>
            <a:r>
              <a:rPr lang="en-US" dirty="0"/>
              <a:t> </a:t>
            </a:r>
            <a:r>
              <a:rPr lang="en-US" dirty="0" err="1"/>
              <a:t>fiecărei</a:t>
            </a:r>
            <a:r>
              <a:rPr lang="en-US" dirty="0"/>
              <a:t> </a:t>
            </a:r>
            <a:r>
              <a:rPr lang="en-US" dirty="0" err="1"/>
              <a:t>cărți</a:t>
            </a:r>
            <a:r>
              <a:rPr lang="en-US" dirty="0"/>
              <a:t> am </a:t>
            </a:r>
            <a:r>
              <a:rPr lang="en-US" dirty="0" err="1"/>
              <a:t>implementat</a:t>
            </a:r>
            <a:r>
              <a:rPr lang="en-US" dirty="0"/>
              <a:t> </a:t>
            </a:r>
            <a:r>
              <a:rPr lang="en-US" dirty="0" err="1"/>
              <a:t>evenimentul</a:t>
            </a:r>
            <a:r>
              <a:rPr lang="en-US" dirty="0"/>
              <a:t> ,,</a:t>
            </a:r>
            <a:r>
              <a:rPr lang="en-US" dirty="0" err="1"/>
              <a:t>removeCard</a:t>
            </a:r>
            <a:r>
              <a:rPr lang="en-US" dirty="0"/>
              <a:t>”.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abordare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o </a:t>
            </a:r>
            <a:r>
              <a:rPr lang="en-US" dirty="0" err="1"/>
              <a:t>manipulare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a </a:t>
            </a:r>
            <a:r>
              <a:rPr lang="en-US" dirty="0" err="1"/>
              <a:t>fiecărei</a:t>
            </a:r>
            <a:r>
              <a:rPr lang="en-US" dirty="0"/>
              <a:t> </a:t>
            </a:r>
            <a:r>
              <a:rPr lang="en-US" dirty="0" err="1"/>
              <a:t>cărți</a:t>
            </a:r>
            <a:r>
              <a:rPr lang="en-US" dirty="0"/>
              <a:t>, </a:t>
            </a:r>
            <a:r>
              <a:rPr lang="en-US" dirty="0" err="1"/>
              <a:t>facilitând</a:t>
            </a:r>
            <a:r>
              <a:rPr lang="en-US" dirty="0"/>
              <a:t> o </a:t>
            </a:r>
            <a:r>
              <a:rPr lang="en-US" dirty="0" err="1"/>
              <a:t>interacțiune</a:t>
            </a:r>
            <a:r>
              <a:rPr lang="en-US" dirty="0"/>
              <a:t> </a:t>
            </a:r>
            <a:r>
              <a:rPr lang="en-US" dirty="0" err="1"/>
              <a:t>precisă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oferind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interactivă</a:t>
            </a:r>
            <a:r>
              <a:rPr lang="en-US" dirty="0"/>
              <a:t> </a:t>
            </a:r>
            <a:r>
              <a:rPr lang="en-US" dirty="0" err="1"/>
              <a:t>coerentă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44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1acb2be-3c02-4eb2-929a-57241469cc4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AD5995112F7C4A8EA53D14B3159F77" ma:contentTypeVersion="1" ma:contentTypeDescription="Create a new document." ma:contentTypeScope="" ma:versionID="cd6951d71be9a7d4b4e3402c6b205a51">
  <xsd:schema xmlns:xsd="http://www.w3.org/2001/XMLSchema" xmlns:xs="http://www.w3.org/2001/XMLSchema" xmlns:p="http://schemas.microsoft.com/office/2006/metadata/properties" xmlns:ns2="c1acb2be-3c02-4eb2-929a-57241469cc47" targetNamespace="http://schemas.microsoft.com/office/2006/metadata/properties" ma:root="true" ma:fieldsID="8910854e98fcb5b39958e8d9aecfe0c2" ns2:_="">
    <xsd:import namespace="c1acb2be-3c02-4eb2-929a-57241469cc47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cb2be-3c02-4eb2-929a-57241469cc4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68021A-1594-450A-A4E2-FE88DA2D5533}">
  <ds:schemaRefs>
    <ds:schemaRef ds:uri="http://schemas.microsoft.com/office/2006/metadata/properties"/>
    <ds:schemaRef ds:uri="http://schemas.microsoft.com/office/infopath/2007/PartnerControls"/>
    <ds:schemaRef ds:uri="c1acb2be-3c02-4eb2-929a-57241469cc47"/>
  </ds:schemaRefs>
</ds:datastoreItem>
</file>

<file path=customXml/itemProps2.xml><?xml version="1.0" encoding="utf-8"?>
<ds:datastoreItem xmlns:ds="http://schemas.openxmlformats.org/officeDocument/2006/customXml" ds:itemID="{3DD5CDA1-92A4-4BC3-B886-3E15C89030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C2E00C-FFA7-4249-805A-F0CA4B8A86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acb2be-3c02-4eb2-929a-57241469cc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3142</TotalTime>
  <Words>1330</Words>
  <Application>Microsoft Macintosh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Segoe UI</vt:lpstr>
      <vt:lpstr>Retrospect</vt:lpstr>
      <vt:lpstr>Șeptică - joc de cărți</vt:lpstr>
      <vt:lpstr>Descriere proiect</vt:lpstr>
      <vt:lpstr>Obiective de indeplinit inainte de vacanta</vt:lpstr>
      <vt:lpstr>Obiectiv 1 - Implementare interfață pentru joc</vt:lpstr>
      <vt:lpstr>Obiectiv 2 - Generare pachet de cărți</vt:lpstr>
      <vt:lpstr>Obiectiv 2 - Cod</vt:lpstr>
      <vt:lpstr>Obiectiv 2 - Cod</vt:lpstr>
      <vt:lpstr>Obiectiv 2 - Cod</vt:lpstr>
      <vt:lpstr>Obiectiv 3 - Definirea funcționalității pentru utilizarea cărților prin implementarea unui eveniment specific pentru fiecare carte</vt:lpstr>
      <vt:lpstr>Obiectiv 3 - Cod</vt:lpstr>
      <vt:lpstr>Obiectiv 4 - Implementarea butonului pentru distribuirea cărților în mână și a butonului pentru tragea de cărți în mână </vt:lpstr>
      <vt:lpstr>Obiectiv 4 - Cod</vt:lpstr>
      <vt:lpstr>Obiectiv 4 - Cod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proiect</dc:title>
  <dc:creator>Robert-Alexandru DOBRE (14490)</dc:creator>
  <cp:lastModifiedBy>Elisabeta-Elena ȘTERGĂREL (132387)</cp:lastModifiedBy>
  <cp:revision>3</cp:revision>
  <dcterms:created xsi:type="dcterms:W3CDTF">2023-12-09T17:42:47Z</dcterms:created>
  <dcterms:modified xsi:type="dcterms:W3CDTF">2023-12-13T17:11:05Z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0x010100F8AD5995112F7C4A8EA53D14B3159F77</vt:lpwstr>
  </property>
</Properties>
</file>