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27" autoAdjust="0"/>
  </p:normalViewPr>
  <p:slideViewPr>
    <p:cSldViewPr>
      <p:cViewPr varScale="1">
        <p:scale>
          <a:sx n="59" d="100"/>
          <a:sy n="59" d="100"/>
        </p:scale>
        <p:origin x="-163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A516CA-FEEA-4891-B841-346B6102FD16}" type="datetimeFigureOut">
              <a:rPr lang="de-CH" smtClean="0"/>
              <a:t>15.06.2012</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7E74AB-89F2-4CA8-B1E2-4EFAA6854E58}" type="slidenum">
              <a:rPr lang="de-CH" smtClean="0"/>
              <a:t>‹Nr.›</a:t>
            </a:fld>
            <a:endParaRPr lang="de-CH"/>
          </a:p>
        </p:txBody>
      </p:sp>
    </p:spTree>
    <p:extLst>
      <p:ext uri="{BB962C8B-B14F-4D97-AF65-F5344CB8AC3E}">
        <p14:creationId xmlns:p14="http://schemas.microsoft.com/office/powerpoint/2010/main" val="194430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itchFamily="34" charset="0"/>
              <a:buChar char="•"/>
            </a:pPr>
            <a:r>
              <a:rPr lang="de-CH" dirty="0" err="1" smtClean="0"/>
              <a:t>Steganographie</a:t>
            </a:r>
            <a:r>
              <a:rPr lang="de-CH" dirty="0" smtClean="0"/>
              <a:t> – «verdeckt schreiben»</a:t>
            </a:r>
          </a:p>
          <a:p>
            <a:pPr marL="628650" lvl="1" indent="-171450">
              <a:buFont typeface="Arial" pitchFamily="34" charset="0"/>
              <a:buChar char="•"/>
            </a:pPr>
            <a:r>
              <a:rPr lang="de-CH" sz="1200" kern="1200" dirty="0" smtClean="0">
                <a:solidFill>
                  <a:schemeClr val="tx1"/>
                </a:solidFill>
                <a:effectLst/>
                <a:latin typeface="+mn-lt"/>
                <a:ea typeface="+mn-ea"/>
                <a:cs typeface="+mn-cs"/>
              </a:rPr>
              <a:t>Man spricht von </a:t>
            </a:r>
            <a:r>
              <a:rPr lang="de-CH" sz="1200" kern="1200" dirty="0" err="1" smtClean="0">
                <a:solidFill>
                  <a:schemeClr val="tx1"/>
                </a:solidFill>
                <a:effectLst/>
                <a:latin typeface="+mn-lt"/>
                <a:ea typeface="+mn-ea"/>
                <a:cs typeface="+mn-cs"/>
              </a:rPr>
              <a:t>Steganographie</a:t>
            </a:r>
            <a:r>
              <a:rPr lang="de-CH" sz="1200" kern="1200" dirty="0" smtClean="0">
                <a:solidFill>
                  <a:schemeClr val="tx1"/>
                </a:solidFill>
                <a:effectLst/>
                <a:latin typeface="+mn-lt"/>
                <a:ea typeface="+mn-ea"/>
                <a:cs typeface="+mn-cs"/>
              </a:rPr>
              <a:t>, wenn eine Information in anderen Daten versteckt wird. Das Wort kommt aus der griechischen Sprache und heisst „verdeckt schreiben“. Bei der </a:t>
            </a:r>
            <a:r>
              <a:rPr lang="de-CH" sz="1200" kern="1200" dirty="0" err="1" smtClean="0">
                <a:solidFill>
                  <a:schemeClr val="tx1"/>
                </a:solidFill>
                <a:effectLst/>
                <a:latin typeface="+mn-lt"/>
                <a:ea typeface="+mn-ea"/>
                <a:cs typeface="+mn-cs"/>
              </a:rPr>
              <a:t>Steganographie</a:t>
            </a:r>
            <a:r>
              <a:rPr lang="de-CH" sz="1200" kern="1200" dirty="0" smtClean="0">
                <a:solidFill>
                  <a:schemeClr val="tx1"/>
                </a:solidFill>
                <a:effectLst/>
                <a:latin typeface="+mn-lt"/>
                <a:ea typeface="+mn-ea"/>
                <a:cs typeface="+mn-cs"/>
              </a:rPr>
              <a:t> versucht man also, die Existenz einer Nachricht zu verbergen.</a:t>
            </a:r>
            <a:endParaRPr lang="de-CH" dirty="0" smtClean="0"/>
          </a:p>
          <a:p>
            <a:pPr marL="171450" indent="-171450">
              <a:buFont typeface="Arial" pitchFamily="34" charset="0"/>
              <a:buChar char="•"/>
            </a:pPr>
            <a:r>
              <a:rPr lang="de-CH" dirty="0" smtClean="0"/>
              <a:t>Historischer Hintergrund</a:t>
            </a:r>
          </a:p>
          <a:p>
            <a:pPr marL="628650" lvl="1" indent="-171450">
              <a:buFont typeface="Arial" pitchFamily="34" charset="0"/>
              <a:buChar char="•"/>
            </a:pPr>
            <a:r>
              <a:rPr lang="de-CH" sz="1200" kern="1200" dirty="0" smtClean="0">
                <a:solidFill>
                  <a:schemeClr val="tx1"/>
                </a:solidFill>
                <a:effectLst/>
                <a:latin typeface="+mn-lt"/>
                <a:ea typeface="+mn-ea"/>
                <a:cs typeface="+mn-cs"/>
              </a:rPr>
              <a:t>Historisch ist diese Methode schon lange bekannt und wurde schon abseits der digitalen Welt erfolgreich eingesetzt. Man kann nachlesen, dass zum Beispiel Nachrichten auf die Kopfhaut von Sklaven tätowiert wurden und der Empfänger diese dann geschoren hat um die Nachricht zu lesen. Aber auch uns allen bekannte Hilfsmittel wie „Geheimtinte“ fallen unter </a:t>
            </a:r>
            <a:r>
              <a:rPr lang="de-CH" sz="1200" kern="1200" dirty="0" err="1" smtClean="0">
                <a:solidFill>
                  <a:schemeClr val="tx1"/>
                </a:solidFill>
                <a:effectLst/>
                <a:latin typeface="+mn-lt"/>
                <a:ea typeface="+mn-ea"/>
                <a:cs typeface="+mn-cs"/>
              </a:rPr>
              <a:t>Steganographie</a:t>
            </a:r>
            <a:r>
              <a:rPr lang="de-CH" sz="1200" kern="1200" dirty="0" smtClean="0">
                <a:solidFill>
                  <a:schemeClr val="tx1"/>
                </a:solidFill>
                <a:effectLst/>
                <a:latin typeface="+mn-lt"/>
                <a:ea typeface="+mn-ea"/>
                <a:cs typeface="+mn-cs"/>
              </a:rPr>
              <a:t>.</a:t>
            </a:r>
            <a:endParaRPr lang="de-CH" dirty="0" smtClean="0"/>
          </a:p>
          <a:p>
            <a:pPr marL="171450" indent="-171450">
              <a:buFont typeface="Arial" pitchFamily="34" charset="0"/>
              <a:buChar char="•"/>
            </a:pPr>
            <a:r>
              <a:rPr lang="de-CH" dirty="0" smtClean="0"/>
              <a:t>Kryptographie &lt;&gt; </a:t>
            </a:r>
            <a:r>
              <a:rPr lang="de-CH" dirty="0" err="1" smtClean="0"/>
              <a:t>Steganographie</a:t>
            </a:r>
            <a:endParaRPr lang="de-CH" dirty="0" smtClean="0"/>
          </a:p>
          <a:p>
            <a:pPr marL="628650" lvl="1" indent="-171450">
              <a:buFont typeface="Arial" pitchFamily="34" charset="0"/>
              <a:buChar char="•"/>
            </a:pPr>
            <a:r>
              <a:rPr lang="de-CH" sz="1200" kern="1200" dirty="0" smtClean="0">
                <a:solidFill>
                  <a:schemeClr val="tx1"/>
                </a:solidFill>
                <a:effectLst/>
                <a:latin typeface="+mn-lt"/>
                <a:ea typeface="+mn-ea"/>
                <a:cs typeface="+mn-cs"/>
              </a:rPr>
              <a:t>Prinzip von </a:t>
            </a:r>
            <a:r>
              <a:rPr lang="de-CH" sz="1200" kern="1200" dirty="0" err="1" smtClean="0">
                <a:solidFill>
                  <a:schemeClr val="tx1"/>
                </a:solidFill>
                <a:effectLst/>
                <a:latin typeface="+mn-lt"/>
                <a:ea typeface="+mn-ea"/>
                <a:cs typeface="+mn-cs"/>
              </a:rPr>
              <a:t>Kerckhoff</a:t>
            </a:r>
            <a:r>
              <a:rPr lang="de-CH" sz="1200" kern="1200" dirty="0" smtClean="0">
                <a:solidFill>
                  <a:schemeClr val="tx1"/>
                </a:solidFill>
                <a:effectLst/>
                <a:latin typeface="+mn-lt"/>
                <a:ea typeface="+mn-ea"/>
                <a:cs typeface="+mn-cs"/>
              </a:rPr>
              <a:t>: die Sicherheit eines Systems  darf nicht von der Geheimhaltung des Algorithmus abhängen, sondern einzig und allein von der Geheimhaltung eines Schlüssels.</a:t>
            </a:r>
            <a:endParaRPr lang="de-CH" dirty="0" smtClean="0"/>
          </a:p>
          <a:p>
            <a:pPr marL="171450" indent="-171450">
              <a:buFont typeface="Arial" pitchFamily="34" charset="0"/>
              <a:buChar char="•"/>
            </a:pPr>
            <a:r>
              <a:rPr lang="de-CH" dirty="0" smtClean="0"/>
              <a:t>Technische </a:t>
            </a:r>
            <a:r>
              <a:rPr lang="de-CH" dirty="0" err="1" smtClean="0"/>
              <a:t>Steganographie</a:t>
            </a:r>
            <a:endParaRPr lang="de-CH" dirty="0" smtClean="0"/>
          </a:p>
          <a:p>
            <a:pPr marL="628650" lvl="1" indent="-171450">
              <a:buFont typeface="Arial" pitchFamily="34" charset="0"/>
              <a:buChar char="•"/>
            </a:pPr>
            <a:r>
              <a:rPr lang="de-CH" sz="1200" kern="1200" dirty="0" smtClean="0">
                <a:solidFill>
                  <a:schemeClr val="tx1"/>
                </a:solidFill>
                <a:effectLst/>
                <a:latin typeface="+mn-lt"/>
                <a:ea typeface="+mn-ea"/>
                <a:cs typeface="+mn-cs"/>
              </a:rPr>
              <a:t>Möglichkeiten dazu bieten vor allem Dateiformate, welche nicht von einem Computer weiterverarbeitet werden sondern von einem Menschen interpretiert werden</a:t>
            </a:r>
            <a:br>
              <a:rPr lang="de-CH" sz="1200" kern="1200" dirty="0" smtClean="0">
                <a:solidFill>
                  <a:schemeClr val="tx1"/>
                </a:solidFill>
                <a:effectLst/>
                <a:latin typeface="+mn-lt"/>
                <a:ea typeface="+mn-ea"/>
                <a:cs typeface="+mn-cs"/>
              </a:rPr>
            </a:br>
            <a:r>
              <a:rPr lang="de-CH" sz="1200" kern="1200" dirty="0" smtClean="0">
                <a:solidFill>
                  <a:schemeClr val="tx1"/>
                </a:solidFill>
                <a:effectLst/>
                <a:latin typeface="+mn-lt"/>
                <a:ea typeface="+mn-ea"/>
                <a:cs typeface="+mn-cs"/>
              </a:rPr>
              <a:t>Dies sind zum Beispiel Bildformate, Audio- und Videodateien. Ein Mensch kann bei solchen Dateien geringe Abweichungen nicht wahrnehmen und schöpft deshalb auch keinen Verdacht, dass da noch mehr sein könnte.</a:t>
            </a:r>
            <a:endParaRPr lang="de-CH" dirty="0" smtClean="0"/>
          </a:p>
          <a:p>
            <a:endParaRPr lang="de-CH" dirty="0"/>
          </a:p>
        </p:txBody>
      </p:sp>
      <p:sp>
        <p:nvSpPr>
          <p:cNvPr id="4" name="Foliennummernplatzhalter 3"/>
          <p:cNvSpPr>
            <a:spLocks noGrp="1"/>
          </p:cNvSpPr>
          <p:nvPr>
            <p:ph type="sldNum" sz="quarter" idx="10"/>
          </p:nvPr>
        </p:nvSpPr>
        <p:spPr/>
        <p:txBody>
          <a:bodyPr/>
          <a:lstStyle/>
          <a:p>
            <a:fld id="{ED7E74AB-89F2-4CA8-B1E2-4EFAA6854E58}" type="slidenum">
              <a:rPr lang="de-CH" smtClean="0"/>
              <a:t>3</a:t>
            </a:fld>
            <a:endParaRPr lang="de-CH"/>
          </a:p>
        </p:txBody>
      </p:sp>
    </p:spTree>
    <p:extLst>
      <p:ext uri="{BB962C8B-B14F-4D97-AF65-F5344CB8AC3E}">
        <p14:creationId xmlns:p14="http://schemas.microsoft.com/office/powerpoint/2010/main" val="183189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D7E74AB-89F2-4CA8-B1E2-4EFAA6854E58}" type="slidenum">
              <a:rPr lang="de-CH" smtClean="0"/>
              <a:t>5</a:t>
            </a:fld>
            <a:endParaRPr lang="de-CH"/>
          </a:p>
        </p:txBody>
      </p:sp>
    </p:spTree>
    <p:extLst>
      <p:ext uri="{BB962C8B-B14F-4D97-AF65-F5344CB8AC3E}">
        <p14:creationId xmlns:p14="http://schemas.microsoft.com/office/powerpoint/2010/main" val="33885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15.06.2012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15.06.2012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15.06.2012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15.06.2012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2195736" y="1556792"/>
            <a:ext cx="4824536" cy="1008112"/>
          </a:xfrm>
          <a:solidFill>
            <a:schemeClr val="bg1">
              <a:alpha val="80000"/>
            </a:schemeClr>
          </a:solidFill>
        </p:spPr>
        <p:txBody>
          <a:bodyPr/>
          <a:lstStyle/>
          <a:p>
            <a:r>
              <a:rPr lang="de-CH" dirty="0" err="1" smtClean="0">
                <a:solidFill>
                  <a:srgbClr val="FF0000"/>
                </a:solidFill>
              </a:rPr>
              <a:t>Steganographie</a:t>
            </a:r>
            <a:endParaRPr lang="de-CH" dirty="0">
              <a:solidFill>
                <a:srgbClr val="FF0000"/>
              </a:solidFill>
            </a:endParaRPr>
          </a:p>
        </p:txBody>
      </p:sp>
      <p:sp>
        <p:nvSpPr>
          <p:cNvPr id="3" name="Untertitel 2"/>
          <p:cNvSpPr>
            <a:spLocks noGrp="1"/>
          </p:cNvSpPr>
          <p:nvPr>
            <p:ph type="subTitle" idx="1"/>
          </p:nvPr>
        </p:nvSpPr>
        <p:spPr>
          <a:xfrm>
            <a:off x="2955776" y="5085184"/>
            <a:ext cx="3200400" cy="838944"/>
          </a:xfrm>
          <a:solidFill>
            <a:schemeClr val="bg1">
              <a:alpha val="80000"/>
            </a:schemeClr>
          </a:solidFill>
        </p:spPr>
        <p:txBody>
          <a:bodyPr>
            <a:normAutofit/>
          </a:bodyPr>
          <a:lstStyle/>
          <a:p>
            <a:r>
              <a:rPr lang="de-CH" sz="2400" dirty="0" smtClean="0">
                <a:solidFill>
                  <a:schemeClr val="tx1"/>
                </a:solidFill>
              </a:rPr>
              <a:t>Niki </a:t>
            </a:r>
            <a:r>
              <a:rPr lang="de-CH" sz="2400" dirty="0" err="1" smtClean="0">
                <a:solidFill>
                  <a:schemeClr val="tx1"/>
                </a:solidFill>
              </a:rPr>
              <a:t>Hausammann</a:t>
            </a:r>
            <a:r>
              <a:rPr lang="de-CH" sz="2400" dirty="0" smtClean="0">
                <a:solidFill>
                  <a:schemeClr val="tx1"/>
                </a:solidFill>
              </a:rPr>
              <a:t/>
            </a:r>
            <a:br>
              <a:rPr lang="de-CH" sz="2400" dirty="0" smtClean="0">
                <a:solidFill>
                  <a:schemeClr val="tx1"/>
                </a:solidFill>
              </a:rPr>
            </a:br>
            <a:r>
              <a:rPr lang="de-CH" sz="2400" dirty="0" smtClean="0">
                <a:solidFill>
                  <a:schemeClr val="tx1"/>
                </a:solidFill>
              </a:rPr>
              <a:t>Renato Estermann</a:t>
            </a:r>
          </a:p>
        </p:txBody>
      </p:sp>
    </p:spTree>
    <p:extLst>
      <p:ext uri="{BB962C8B-B14F-4D97-AF65-F5344CB8AC3E}">
        <p14:creationId xmlns:p14="http://schemas.microsoft.com/office/powerpoint/2010/main" val="78759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Agenda</a:t>
            </a:r>
            <a:endParaRPr lang="de-CH" dirty="0"/>
          </a:p>
        </p:txBody>
      </p:sp>
      <p:sp>
        <p:nvSpPr>
          <p:cNvPr id="3" name="Inhaltsplatzhalter 2"/>
          <p:cNvSpPr>
            <a:spLocks noGrp="1"/>
          </p:cNvSpPr>
          <p:nvPr>
            <p:ph idx="1"/>
          </p:nvPr>
        </p:nvSpPr>
        <p:spPr/>
        <p:txBody>
          <a:bodyPr/>
          <a:lstStyle/>
          <a:p>
            <a:r>
              <a:rPr lang="de-CH" dirty="0" smtClean="0"/>
              <a:t>Theoretische Grundlagen</a:t>
            </a:r>
          </a:p>
          <a:p>
            <a:r>
              <a:rPr lang="de-CH" dirty="0" smtClean="0"/>
              <a:t>Anforderungen an die Applikation</a:t>
            </a:r>
            <a:endParaRPr lang="de-CH" dirty="0" smtClean="0"/>
          </a:p>
          <a:p>
            <a:r>
              <a:rPr lang="de-CH" dirty="0" smtClean="0"/>
              <a:t>Praktische Umsetzung</a:t>
            </a:r>
          </a:p>
          <a:p>
            <a:r>
              <a:rPr lang="de-CH" dirty="0" smtClean="0"/>
              <a:t>Demo</a:t>
            </a:r>
          </a:p>
        </p:txBody>
      </p:sp>
    </p:spTree>
    <p:extLst>
      <p:ext uri="{BB962C8B-B14F-4D97-AF65-F5344CB8AC3E}">
        <p14:creationId xmlns:p14="http://schemas.microsoft.com/office/powerpoint/2010/main" val="1412407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Theoretische Grundlagen</a:t>
            </a:r>
            <a:endParaRPr lang="de-CH" dirty="0"/>
          </a:p>
        </p:txBody>
      </p:sp>
      <p:sp>
        <p:nvSpPr>
          <p:cNvPr id="3" name="Inhaltsplatzhalter 2"/>
          <p:cNvSpPr>
            <a:spLocks noGrp="1"/>
          </p:cNvSpPr>
          <p:nvPr>
            <p:ph idx="1"/>
          </p:nvPr>
        </p:nvSpPr>
        <p:spPr/>
        <p:txBody>
          <a:bodyPr/>
          <a:lstStyle/>
          <a:p>
            <a:r>
              <a:rPr lang="de-CH" dirty="0" err="1" smtClean="0"/>
              <a:t>Steganographie</a:t>
            </a:r>
            <a:r>
              <a:rPr lang="de-CH" dirty="0" smtClean="0"/>
              <a:t> – «verdeckt schreiben»</a:t>
            </a:r>
          </a:p>
          <a:p>
            <a:r>
              <a:rPr lang="de-CH" dirty="0" smtClean="0"/>
              <a:t>Historischer Hintergrund</a:t>
            </a:r>
          </a:p>
          <a:p>
            <a:r>
              <a:rPr lang="de-CH" dirty="0" smtClean="0"/>
              <a:t>Kryptographie &lt;&gt; </a:t>
            </a:r>
            <a:r>
              <a:rPr lang="de-CH" dirty="0" err="1" smtClean="0"/>
              <a:t>Steganographie</a:t>
            </a:r>
            <a:endParaRPr lang="de-CH" dirty="0" smtClean="0"/>
          </a:p>
          <a:p>
            <a:r>
              <a:rPr lang="de-CH" dirty="0" smtClean="0"/>
              <a:t>Technische </a:t>
            </a:r>
            <a:r>
              <a:rPr lang="de-CH" dirty="0" err="1" smtClean="0"/>
              <a:t>Steganographie</a:t>
            </a:r>
            <a:endParaRPr lang="de-CH" dirty="0" smtClean="0"/>
          </a:p>
          <a:p>
            <a:pPr marL="0" indent="0">
              <a:buNone/>
            </a:pPr>
            <a:endParaRPr lang="de-CH" dirty="0" smtClean="0"/>
          </a:p>
          <a:p>
            <a:endParaRPr lang="de-CH" dirty="0" smtClean="0"/>
          </a:p>
          <a:p>
            <a:endParaRPr lang="de-CH" dirty="0"/>
          </a:p>
        </p:txBody>
      </p:sp>
    </p:spTree>
    <p:extLst>
      <p:ext uri="{BB962C8B-B14F-4D97-AF65-F5344CB8AC3E}">
        <p14:creationId xmlns:p14="http://schemas.microsoft.com/office/powerpoint/2010/main" val="778677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Anforderungen an die Applikation</a:t>
            </a:r>
            <a:endParaRPr lang="de-CH" dirty="0"/>
          </a:p>
        </p:txBody>
      </p:sp>
      <p:sp>
        <p:nvSpPr>
          <p:cNvPr id="3" name="Inhaltsplatzhalter 2"/>
          <p:cNvSpPr>
            <a:spLocks noGrp="1"/>
          </p:cNvSpPr>
          <p:nvPr>
            <p:ph idx="1"/>
          </p:nvPr>
        </p:nvSpPr>
        <p:spPr/>
        <p:txBody>
          <a:bodyPr/>
          <a:lstStyle/>
          <a:p>
            <a:r>
              <a:rPr lang="de-CH" dirty="0" smtClean="0"/>
              <a:t>Verstecken von Informationen in:</a:t>
            </a:r>
          </a:p>
          <a:p>
            <a:pPr lvl="1"/>
            <a:r>
              <a:rPr lang="de-CH" dirty="0" smtClean="0"/>
              <a:t>Bilddateien</a:t>
            </a:r>
          </a:p>
          <a:p>
            <a:pPr lvl="1"/>
            <a:r>
              <a:rPr lang="de-CH" dirty="0" smtClean="0"/>
              <a:t>Audiodateien </a:t>
            </a:r>
          </a:p>
          <a:p>
            <a:r>
              <a:rPr lang="de-CH" dirty="0" smtClean="0"/>
              <a:t>Beliebige Dateitypen sollen versteckt werden</a:t>
            </a:r>
          </a:p>
          <a:p>
            <a:r>
              <a:rPr lang="de-CH" dirty="0" smtClean="0"/>
              <a:t>Abgrenzung: nur verlustfreie Dateiformate (BMP, PNG, WAV)</a:t>
            </a:r>
          </a:p>
        </p:txBody>
      </p:sp>
    </p:spTree>
    <p:extLst>
      <p:ext uri="{BB962C8B-B14F-4D97-AF65-F5344CB8AC3E}">
        <p14:creationId xmlns:p14="http://schemas.microsoft.com/office/powerpoint/2010/main" val="3469474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Praktische Umsetzung (1/2)</a:t>
            </a:r>
            <a:endParaRPr lang="de-CH" dirty="0"/>
          </a:p>
        </p:txBody>
      </p:sp>
      <p:sp>
        <p:nvSpPr>
          <p:cNvPr id="3" name="Inhaltsplatzhalter 2"/>
          <p:cNvSpPr>
            <a:spLocks noGrp="1"/>
          </p:cNvSpPr>
          <p:nvPr>
            <p:ph idx="1"/>
          </p:nvPr>
        </p:nvSpPr>
        <p:spPr/>
        <p:txBody>
          <a:bodyPr/>
          <a:lstStyle/>
          <a:p>
            <a:r>
              <a:rPr lang="de-CH" dirty="0" smtClean="0"/>
              <a:t>«Protokoll»-Struktur im </a:t>
            </a:r>
            <a:r>
              <a:rPr lang="de-CH" dirty="0" err="1" smtClean="0"/>
              <a:t>Steganogramm</a:t>
            </a:r>
            <a:r>
              <a:rPr lang="de-CH" dirty="0" smtClean="0"/>
              <a:t> aufbauen</a:t>
            </a:r>
          </a:p>
          <a:p>
            <a:r>
              <a:rPr lang="de-CH" dirty="0" smtClean="0"/>
              <a:t> HEADER BILD</a:t>
            </a:r>
          </a:p>
        </p:txBody>
      </p:sp>
    </p:spTree>
    <p:extLst>
      <p:ext uri="{BB962C8B-B14F-4D97-AF65-F5344CB8AC3E}">
        <p14:creationId xmlns:p14="http://schemas.microsoft.com/office/powerpoint/2010/main" val="2295304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Praktische Umsetzung (2/2)</a:t>
            </a:r>
            <a:endParaRPr lang="de-CH" dirty="0"/>
          </a:p>
        </p:txBody>
      </p:sp>
      <p:sp>
        <p:nvSpPr>
          <p:cNvPr id="3" name="Inhaltsplatzhalter 2"/>
          <p:cNvSpPr>
            <a:spLocks noGrp="1"/>
          </p:cNvSpPr>
          <p:nvPr>
            <p:ph idx="1"/>
          </p:nvPr>
        </p:nvSpPr>
        <p:spPr/>
        <p:txBody>
          <a:bodyPr/>
          <a:lstStyle/>
          <a:p>
            <a:r>
              <a:rPr lang="de-CH" dirty="0" smtClean="0"/>
              <a:t>Modifizieren des Least </a:t>
            </a:r>
            <a:r>
              <a:rPr lang="de-CH" dirty="0" err="1" smtClean="0"/>
              <a:t>Significant</a:t>
            </a:r>
            <a:r>
              <a:rPr lang="de-CH" dirty="0" smtClean="0"/>
              <a:t> Bit (LSB) in der Trägerdatei</a:t>
            </a:r>
          </a:p>
          <a:p>
            <a:pPr lvl="1"/>
            <a:r>
              <a:rPr lang="de-CH" dirty="0" smtClean="0"/>
              <a:t>In Bilddateien:</a:t>
            </a:r>
          </a:p>
          <a:p>
            <a:pPr lvl="2"/>
            <a:r>
              <a:rPr lang="de-CH" dirty="0" smtClean="0"/>
              <a:t>3 Bytes für die RGB Werte</a:t>
            </a:r>
          </a:p>
          <a:p>
            <a:pPr lvl="1"/>
            <a:r>
              <a:rPr lang="de-CH" dirty="0" smtClean="0"/>
              <a:t>In Audiodatei:</a:t>
            </a:r>
          </a:p>
          <a:p>
            <a:pPr lvl="2"/>
            <a:r>
              <a:rPr lang="de-CH" dirty="0" smtClean="0"/>
              <a:t>Bei WAV-Dateien  ???</a:t>
            </a:r>
            <a:endParaRPr lang="de-CH" dirty="0"/>
          </a:p>
        </p:txBody>
      </p:sp>
    </p:spTree>
    <p:extLst>
      <p:ext uri="{BB962C8B-B14F-4D97-AF65-F5344CB8AC3E}">
        <p14:creationId xmlns:p14="http://schemas.microsoft.com/office/powerpoint/2010/main" val="4141729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lstStyle/>
          <a:p>
            <a:endParaRPr lang="de-CH" dirty="0"/>
          </a:p>
        </p:txBody>
      </p:sp>
    </p:spTree>
    <p:extLst>
      <p:ext uri="{BB962C8B-B14F-4D97-AF65-F5344CB8AC3E}">
        <p14:creationId xmlns:p14="http://schemas.microsoft.com/office/powerpoint/2010/main" val="3033265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Bildschirmpräsentation (4:3)</PresentationFormat>
  <Paragraphs>39</Paragraphs>
  <Slides>7</Slides>
  <Notes>2</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Larissa-Design</vt:lpstr>
      <vt:lpstr>Steganographie</vt:lpstr>
      <vt:lpstr>Agenda</vt:lpstr>
      <vt:lpstr>Theoretische Grundlagen</vt:lpstr>
      <vt:lpstr>Anforderungen an die Applikation</vt:lpstr>
      <vt:lpstr>Praktische Umsetzung (1/2)</vt:lpstr>
      <vt:lpstr>Praktische Umsetzung (2/2)</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Steganographie</dc:title>
  <dc:creator>rest</dc:creator>
  <cp:lastModifiedBy>rest</cp:lastModifiedBy>
  <cp:revision>14</cp:revision>
  <dcterms:created xsi:type="dcterms:W3CDTF">2012-06-14T14:27:17Z</dcterms:created>
  <dcterms:modified xsi:type="dcterms:W3CDTF">2012-06-15T23:04:30Z</dcterms:modified>
</cp:coreProperties>
</file>