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7A845-5298-C165-006A-F92B9E1A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BBDC7-4EA5-309A-0093-C4160D63E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4FEBC-2580-4151-40B2-C523531D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6089E-1BE6-FF77-85BC-581CA403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F3B1A-55E8-D9B1-C3E0-51FABD70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7E92E-56F3-7D2D-3368-68AF16AD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277464-7C69-8FBF-84FA-8D2948687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9587A-49C7-2E69-8A4C-06DC5F8D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143B4E-647B-0B02-EF7A-912159AB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FBF1A-9FD9-9A44-7CFD-FD870A78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42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08AF09-A951-9C5E-547C-641B3DC1D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C76434-884C-D74B-BF87-150B2BD99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05313-142E-5420-5640-7E5A4521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3E816-9FFE-5E1E-FA08-220604C1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C96CD-1349-EC27-7E8B-DB60F617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0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83B54-6506-1A5F-86F2-3F0F2567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B11B5-96A6-C90B-6752-95B21B22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972BB-B5C5-96BA-F577-7B04BBEA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263894-0314-A4E2-AFCC-2287B6A4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D1338C-846F-F2D0-2F08-D5C9F895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41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8BC11-4544-EAB6-C113-6DF9D140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14E3EC-4238-5921-B251-C5928E22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CA6D0-0E5C-EBDD-3C07-B8729D59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98625-C6FD-3690-FEFD-D13296C7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2434EF-C373-5CD6-FC20-17E254DA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8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C7F17-226A-34CB-DD45-490960B9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F0E1D-E97E-8636-DE5B-D04FE3C5D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C02822-2C00-86CF-9C5F-C4CFC110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D4764A-E937-A58B-FCAA-A20F357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1B7D4D-EE22-C02F-7D64-A48520C0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85B4E4-84CD-99AF-EA0C-9217C519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98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496B9-01C0-0006-FDCB-C81C8C26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E5DD0-4DD0-A2BD-E934-A1758AEE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66E8C7-4A64-7CB5-9639-5E138C0B7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602CB0-EE6F-C47C-862C-322E917DA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649AF7-3F99-E1F8-BD12-A7F801638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C6AB78-BFDA-C5BB-EF41-5B35B7E8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ABC195-0E53-4CF1-22FB-5EB4F25A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54EFBA-A887-BF0A-78F0-57DE58BA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3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D1D6E-7C0E-D78F-A465-0989AD9D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607F16-111F-88D1-3106-6D2F83CB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13218E-B91A-6AA3-C079-6D4BEA7E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4B323D-568C-150E-376C-3D397697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7718D0-63C3-4708-B4E1-56C4C12B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C6AFB2-4AD2-3F75-D3D4-B0DBFF9B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1A214C-910C-A069-CB7F-234BD65A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8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F08B6-DDD6-0682-56B2-2A0DBC84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33A5C-A90C-B05E-6EDF-CF379705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94D3C7-0613-9C54-2276-4F322EE5A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6F5A7-91C7-2CB7-12A4-4D23163A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148EF-5953-56D8-0F73-ACDD65AB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906B3A-C1A5-9ED3-F489-CCA19256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52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8558A-CAD1-387C-AAE1-1320644F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0827CE-7ED5-D084-C02A-803183199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7C14BB-FF68-5F65-3D3C-B5E3D124E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66D219-DE0B-FCF4-19D4-18A62C8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AFF0B3-586D-1F88-A7A9-C135CCFB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A87E4-64A8-1FBF-DB95-014AB8FB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9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B888F9-ADEB-22FE-CDE8-F1CBA4A8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2CAD45-12E0-490C-F0DA-9111ED562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579E85-52F7-271A-3361-8440F97BA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FE4F-ECD3-4D84-8D50-CC6293008FDA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F9F5B-FA21-2B2F-C8EB-718C5C3B8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7C2A0-C879-C1AB-4E9B-144ED34DD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E647-4FD6-473C-8305-548756277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0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3DA18-DBA9-F700-004F-814415FA0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FB535-F139-4D7B-A3B1-0E277B8A6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Linha do tempo&#10;&#10;Descrição gerada automaticamente">
            <a:extLst>
              <a:ext uri="{FF2B5EF4-FFF2-40B4-BE49-F238E27FC236}">
                <a16:creationId xmlns:a16="http://schemas.microsoft.com/office/drawing/2014/main" id="{40E1C835-1FBF-6791-71C6-BCD644CD3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895193-CAE0-E959-BC7F-C02F648DD0DE}"/>
              </a:ext>
            </a:extLst>
          </p:cNvPr>
          <p:cNvSpPr txBox="1"/>
          <p:nvPr/>
        </p:nvSpPr>
        <p:spPr>
          <a:xfrm>
            <a:off x="323557" y="1263174"/>
            <a:ext cx="2025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-Descarte incorreto de produto</a:t>
            </a:r>
          </a:p>
          <a:p>
            <a:r>
              <a:rPr lang="pt-BR" sz="1400" dirty="0"/>
              <a:t>-Contaminação do meio ambiente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3336CB-5D26-FD84-F3C9-C17FCE9ACC71}"/>
              </a:ext>
            </a:extLst>
          </p:cNvPr>
          <p:cNvSpPr txBox="1"/>
          <p:nvPr/>
        </p:nvSpPr>
        <p:spPr>
          <a:xfrm>
            <a:off x="323557" y="2840463"/>
            <a:ext cx="202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-Versatilidade de acesso </a:t>
            </a:r>
          </a:p>
          <a:p>
            <a:r>
              <a:rPr lang="pt-BR" sz="1600" dirty="0"/>
              <a:t>-Modo fácil de uso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2D6C2B-C9E2-7E1C-3848-9414291ABEC4}"/>
              </a:ext>
            </a:extLst>
          </p:cNvPr>
          <p:cNvSpPr txBox="1"/>
          <p:nvPr/>
        </p:nvSpPr>
        <p:spPr>
          <a:xfrm>
            <a:off x="182880" y="4318782"/>
            <a:ext cx="2166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-Facilidade de descarte</a:t>
            </a:r>
          </a:p>
          <a:p>
            <a:r>
              <a:rPr lang="pt-BR" sz="1600" dirty="0"/>
              <a:t>-Fácil acesso</a:t>
            </a:r>
          </a:p>
          <a:p>
            <a:r>
              <a:rPr lang="pt-BR" sz="1600" dirty="0"/>
              <a:t>-Custo beneficio </a:t>
            </a:r>
          </a:p>
          <a:p>
            <a:r>
              <a:rPr lang="pt-BR" sz="1600" dirty="0"/>
              <a:t>-Prevenção de contaminação meio ambiente  </a:t>
            </a:r>
          </a:p>
          <a:p>
            <a:r>
              <a:rPr lang="pt-BR" sz="1600" dirty="0"/>
              <a:t>- Troca de pontos de vantagem 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CEA2F5-C34F-EBF9-DCC7-4E18EDFBB036}"/>
              </a:ext>
            </a:extLst>
          </p:cNvPr>
          <p:cNvSpPr txBox="1"/>
          <p:nvPr/>
        </p:nvSpPr>
        <p:spPr>
          <a:xfrm>
            <a:off x="2672862" y="1171099"/>
            <a:ext cx="2025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-Sistema de troca de pontuação através do descarte correto de óleo nas maquinas de coletas.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1922A5-C3C4-D291-D395-C88D645F18E8}"/>
              </a:ext>
            </a:extLst>
          </p:cNvPr>
          <p:cNvSpPr txBox="1"/>
          <p:nvPr/>
        </p:nvSpPr>
        <p:spPr>
          <a:xfrm>
            <a:off x="2672862" y="3058476"/>
            <a:ext cx="2166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-Sistema simples e prático para uso de diversos públicos </a:t>
            </a:r>
          </a:p>
          <a:p>
            <a:r>
              <a:rPr lang="pt-BR" dirty="0"/>
              <a:t>-Múltiplos pontos de acesso </a:t>
            </a:r>
          </a:p>
          <a:p>
            <a:r>
              <a:rPr lang="pt-BR" dirty="0"/>
              <a:t>-Segurança de Dados</a:t>
            </a:r>
          </a:p>
          <a:p>
            <a:r>
              <a:rPr lang="pt-BR" dirty="0"/>
              <a:t>- Funcionalidade estável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5A2E3A-1502-9E3C-2097-0D0D78C2FF1D}"/>
              </a:ext>
            </a:extLst>
          </p:cNvPr>
          <p:cNvSpPr txBox="1"/>
          <p:nvPr/>
        </p:nvSpPr>
        <p:spPr>
          <a:xfrm>
            <a:off x="5190978" y="1378634"/>
            <a:ext cx="202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-Usuário Final</a:t>
            </a:r>
          </a:p>
          <a:p>
            <a:r>
              <a:rPr lang="pt-BR" sz="1600" dirty="0"/>
              <a:t>-Fabricante</a:t>
            </a:r>
          </a:p>
          <a:p>
            <a:r>
              <a:rPr lang="pt-BR" sz="1600" dirty="0"/>
              <a:t>-Fornecedor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99FD28-0443-2857-30DF-49DABA6DCAE2}"/>
              </a:ext>
            </a:extLst>
          </p:cNvPr>
          <p:cNvSpPr txBox="1"/>
          <p:nvPr/>
        </p:nvSpPr>
        <p:spPr>
          <a:xfrm>
            <a:off x="5190978" y="3260368"/>
            <a:ext cx="191320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-Desenvolvedores</a:t>
            </a:r>
          </a:p>
          <a:p>
            <a:r>
              <a:rPr lang="pt-BR" sz="1600" dirty="0"/>
              <a:t>- QA</a:t>
            </a:r>
          </a:p>
          <a:p>
            <a:pPr marL="285750" indent="-285750">
              <a:buFontTx/>
              <a:buChar char="-"/>
            </a:pPr>
            <a:r>
              <a:rPr lang="pt-BR" sz="1600" dirty="0"/>
              <a:t>Gestor do Projeto</a:t>
            </a:r>
          </a:p>
          <a:p>
            <a:pPr marL="285750" indent="-285750">
              <a:buFontTx/>
              <a:buChar char="-"/>
            </a:pPr>
            <a:r>
              <a:rPr lang="pt-BR" sz="1600" dirty="0"/>
              <a:t>(Ester Carlos , Lara Rodrigues , Maisa Oliveira)</a:t>
            </a:r>
          </a:p>
          <a:p>
            <a:endParaRPr lang="pt-BR" sz="1600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A0900F9-92E8-E9EA-2AEA-53695871ADD1}"/>
              </a:ext>
            </a:extLst>
          </p:cNvPr>
          <p:cNvSpPr txBox="1"/>
          <p:nvPr/>
        </p:nvSpPr>
        <p:spPr>
          <a:xfrm>
            <a:off x="7652825" y="1171099"/>
            <a:ext cx="1716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Sistema de troca com benefícios através de  pontos acumulativo através de troca de óleo usado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FBFD48-A766-BECF-EC28-556E1D34118E}"/>
              </a:ext>
            </a:extLst>
          </p:cNvPr>
          <p:cNvSpPr txBox="1"/>
          <p:nvPr/>
        </p:nvSpPr>
        <p:spPr>
          <a:xfrm>
            <a:off x="7652825" y="3260368"/>
            <a:ext cx="186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-Desenvolvimento</a:t>
            </a:r>
          </a:p>
          <a:p>
            <a:r>
              <a:rPr lang="pt-BR" sz="1600" dirty="0"/>
              <a:t>-Prototipagem</a:t>
            </a:r>
          </a:p>
          <a:p>
            <a:r>
              <a:rPr lang="pt-BR" sz="1600" dirty="0"/>
              <a:t>-Implementação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AABD14-06AC-0526-2BB5-61DB3A278EB3}"/>
              </a:ext>
            </a:extLst>
          </p:cNvPr>
          <p:cNvSpPr txBox="1"/>
          <p:nvPr/>
        </p:nvSpPr>
        <p:spPr>
          <a:xfrm>
            <a:off x="5190978" y="5594826"/>
            <a:ext cx="4328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/>
              <a:t>Aplicação deve conter banco de dados não relacional </a:t>
            </a:r>
          </a:p>
          <a:p>
            <a:r>
              <a:rPr lang="pt-BR" sz="1600" dirty="0"/>
              <a:t>-Deve conter base para englobar matérias do curso 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A2F341E-0E65-BAEC-726B-4EB4F0919F43}"/>
              </a:ext>
            </a:extLst>
          </p:cNvPr>
          <p:cNvSpPr txBox="1"/>
          <p:nvPr/>
        </p:nvSpPr>
        <p:spPr>
          <a:xfrm>
            <a:off x="9875520" y="1171099"/>
            <a:ext cx="216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-Mal funcionamento durante o uso </a:t>
            </a:r>
          </a:p>
          <a:p>
            <a:pPr marL="285750" indent="-285750">
              <a:buFontTx/>
              <a:buChar char="-"/>
            </a:pPr>
            <a:r>
              <a:rPr lang="pt-BR" sz="1600" dirty="0"/>
              <a:t>Vazamento de dados</a:t>
            </a:r>
          </a:p>
          <a:p>
            <a:r>
              <a:rPr lang="pt-BR" sz="1600" dirty="0"/>
              <a:t>- Falha na troca de pontos </a:t>
            </a:r>
          </a:p>
        </p:txBody>
      </p:sp>
      <p:pic>
        <p:nvPicPr>
          <p:cNvPr id="21" name="Imagem 2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AE28FFE-B7C6-48AA-DAB5-F18F09F9E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58" y="3188425"/>
            <a:ext cx="2057687" cy="185763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D6A3202-F7BC-75F9-8A4C-23C568DB5BCB}"/>
              </a:ext>
            </a:extLst>
          </p:cNvPr>
          <p:cNvSpPr txBox="1"/>
          <p:nvPr/>
        </p:nvSpPr>
        <p:spPr>
          <a:xfrm>
            <a:off x="9875520" y="5534561"/>
            <a:ext cx="205768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500" dirty="0"/>
              <a:t>Equipe adequada para o tipo do produto</a:t>
            </a:r>
          </a:p>
          <a:p>
            <a:pPr marL="285750" indent="-285750">
              <a:buFontTx/>
              <a:buChar char="-"/>
            </a:pPr>
            <a:r>
              <a:rPr lang="pt-BR" sz="1500" dirty="0"/>
              <a:t>-Equipamento necessário </a:t>
            </a:r>
          </a:p>
        </p:txBody>
      </p:sp>
    </p:spTree>
    <p:extLst>
      <p:ext uri="{BB962C8B-B14F-4D97-AF65-F5344CB8AC3E}">
        <p14:creationId xmlns:p14="http://schemas.microsoft.com/office/powerpoint/2010/main" val="601905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Pc</cp:lastModifiedBy>
  <cp:revision>1</cp:revision>
  <dcterms:created xsi:type="dcterms:W3CDTF">2023-05-10T22:55:19Z</dcterms:created>
  <dcterms:modified xsi:type="dcterms:W3CDTF">2023-05-10T23:36:44Z</dcterms:modified>
</cp:coreProperties>
</file>