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media/image2.bin" ContentType="image/x-emf"/>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46"/>
  </p:sldMasterIdLst>
  <p:notesMasterIdLst>
    <p:notesMasterId r:id="rId149"/>
  </p:notesMasterIdLst>
  <p:handoutMasterIdLst>
    <p:handoutMasterId r:id="rId150"/>
  </p:handoutMasterIdLst>
  <p:sldIdLst>
    <p:sldId id="2145705745" r:id="rId147"/>
    <p:sldId id="256" r:id="rId1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B40CD-DCFD-4256-872E-30365CE333A5}" v="142" dt="2022-05-25T15:30:15.2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howGuides="1">
      <p:cViewPr varScale="1">
        <p:scale>
          <a:sx n="138" d="100"/>
          <a:sy n="138" d="100"/>
        </p:scale>
        <p:origin x="1224" y="15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90" d="100"/>
          <a:sy n="90" d="100"/>
        </p:scale>
        <p:origin x="2818"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notesMaster" Target="notesMasters/notesMaster1.xml"/><Relationship Id="rId5" Type="http://schemas.openxmlformats.org/officeDocument/2006/relationships/customXml" Target="../customXml/item5.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customXml" Target="../customXml/item134.xml"/><Relationship Id="rId139" Type="http://schemas.openxmlformats.org/officeDocument/2006/relationships/customXml" Target="../customXml/item139.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handoutMaster" Target="handoutMasters/handoutMaster1.xml"/><Relationship Id="rId155" Type="http://schemas.microsoft.com/office/2016/11/relationships/changesInfo" Target="changesInfos/changesInfo1.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presProps" Target="presProps.xml"/><Relationship Id="rId156" Type="http://schemas.microsoft.com/office/2015/10/relationships/revisionInfo" Target="revisionInfo.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slideMaster" Target="slideMasters/slideMaster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 Target="slides/slide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theme" Target="theme/theme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tableStyles" Target="tableStyles.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mi de Vogel" userId="5948360e-7b9c-4a22-9ada-df5e8b901c82" providerId="ADAL" clId="{848B40CD-DCFD-4256-872E-30365CE333A5}"/>
    <pc:docChg chg="undo redo custSel addSld delSld modSld modMainMaster">
      <pc:chgData name="Remi de Vogel" userId="5948360e-7b9c-4a22-9ada-df5e8b901c82" providerId="ADAL" clId="{848B40CD-DCFD-4256-872E-30365CE333A5}" dt="2022-05-25T15:30:25.205" v="878" actId="20577"/>
      <pc:docMkLst>
        <pc:docMk/>
      </pc:docMkLst>
      <pc:sldChg chg="modSp mod">
        <pc:chgData name="Remi de Vogel" userId="5948360e-7b9c-4a22-9ada-df5e8b901c82" providerId="ADAL" clId="{848B40CD-DCFD-4256-872E-30365CE333A5}" dt="2022-05-25T13:55:51.106" v="691" actId="20577"/>
        <pc:sldMkLst>
          <pc:docMk/>
          <pc:sldMk cId="4262156920" sldId="260"/>
        </pc:sldMkLst>
        <pc:spChg chg="mod">
          <ac:chgData name="Remi de Vogel" userId="5948360e-7b9c-4a22-9ada-df5e8b901c82" providerId="ADAL" clId="{848B40CD-DCFD-4256-872E-30365CE333A5}" dt="2022-05-25T13:55:51.106" v="691" actId="20577"/>
          <ac:spMkLst>
            <pc:docMk/>
            <pc:sldMk cId="4262156920" sldId="260"/>
            <ac:spMk id="5" creationId="{41FDB2B1-FE3E-47DD-AC63-6A6FCC53B836}"/>
          </ac:spMkLst>
        </pc:spChg>
      </pc:sldChg>
      <pc:sldChg chg="modSp mod">
        <pc:chgData name="Remi de Vogel" userId="5948360e-7b9c-4a22-9ada-df5e8b901c82" providerId="ADAL" clId="{848B40CD-DCFD-4256-872E-30365CE333A5}" dt="2022-05-25T15:30:25.205" v="878" actId="20577"/>
        <pc:sldMkLst>
          <pc:docMk/>
          <pc:sldMk cId="1302685159" sldId="261"/>
        </pc:sldMkLst>
        <pc:spChg chg="mod">
          <ac:chgData name="Remi de Vogel" userId="5948360e-7b9c-4a22-9ada-df5e8b901c82" providerId="ADAL" clId="{848B40CD-DCFD-4256-872E-30365CE333A5}" dt="2022-05-25T15:30:25.205" v="878" actId="20577"/>
          <ac:spMkLst>
            <pc:docMk/>
            <pc:sldMk cId="1302685159" sldId="261"/>
            <ac:spMk id="26" creationId="{F14B691D-FACC-46D9-A3F7-DFEE519EED8B}"/>
          </ac:spMkLst>
        </pc:spChg>
      </pc:sldChg>
      <pc:sldChg chg="addSp delSp modSp mod modClrScheme chgLayout">
        <pc:chgData name="Remi de Vogel" userId="5948360e-7b9c-4a22-9ada-df5e8b901c82" providerId="ADAL" clId="{848B40CD-DCFD-4256-872E-30365CE333A5}" dt="2022-05-25T15:15:08.328" v="822" actId="20577"/>
        <pc:sldMkLst>
          <pc:docMk/>
          <pc:sldMk cId="3408361369" sldId="2433"/>
        </pc:sldMkLst>
        <pc:spChg chg="mod ord">
          <ac:chgData name="Remi de Vogel" userId="5948360e-7b9c-4a22-9ada-df5e8b901c82" providerId="ADAL" clId="{848B40CD-DCFD-4256-872E-30365CE333A5}" dt="2022-05-25T13:44:18.990" v="475" actId="700"/>
          <ac:spMkLst>
            <pc:docMk/>
            <pc:sldMk cId="3408361369" sldId="2433"/>
            <ac:spMk id="2" creationId="{05216DF8-B9AB-4518-BFC4-8931EE5F717F}"/>
          </ac:spMkLst>
        </pc:spChg>
        <pc:spChg chg="mod ord">
          <ac:chgData name="Remi de Vogel" userId="5948360e-7b9c-4a22-9ada-df5e8b901c82" providerId="ADAL" clId="{848B40CD-DCFD-4256-872E-30365CE333A5}" dt="2022-05-25T13:44:18.990" v="475" actId="700"/>
          <ac:spMkLst>
            <pc:docMk/>
            <pc:sldMk cId="3408361369" sldId="2433"/>
            <ac:spMk id="3" creationId="{B9CE1319-2EB1-4967-A6E7-219362E4CC02}"/>
          </ac:spMkLst>
        </pc:spChg>
        <pc:spChg chg="add del mod ord">
          <ac:chgData name="Remi de Vogel" userId="5948360e-7b9c-4a22-9ada-df5e8b901c82" providerId="ADAL" clId="{848B40CD-DCFD-4256-872E-30365CE333A5}" dt="2022-05-25T13:44:20.865" v="476" actId="478"/>
          <ac:spMkLst>
            <pc:docMk/>
            <pc:sldMk cId="3408361369" sldId="2433"/>
            <ac:spMk id="4" creationId="{CA17572F-8B0F-F6E7-FBA3-EBC5429D9C54}"/>
          </ac:spMkLst>
        </pc:spChg>
        <pc:spChg chg="mod ord">
          <ac:chgData name="Remi de Vogel" userId="5948360e-7b9c-4a22-9ada-df5e8b901c82" providerId="ADAL" clId="{848B40CD-DCFD-4256-872E-30365CE333A5}" dt="2022-05-25T13:44:18.990" v="475" actId="700"/>
          <ac:spMkLst>
            <pc:docMk/>
            <pc:sldMk cId="3408361369" sldId="2433"/>
            <ac:spMk id="9" creationId="{05EFD18F-A81A-42F0-EBAF-AA4613ECE2CD}"/>
          </ac:spMkLst>
        </pc:spChg>
        <pc:spChg chg="mod ord">
          <ac:chgData name="Remi de Vogel" userId="5948360e-7b9c-4a22-9ada-df5e8b901c82" providerId="ADAL" clId="{848B40CD-DCFD-4256-872E-30365CE333A5}" dt="2022-05-25T13:44:18.990" v="475" actId="700"/>
          <ac:spMkLst>
            <pc:docMk/>
            <pc:sldMk cId="3408361369" sldId="2433"/>
            <ac:spMk id="15" creationId="{61CD1645-9601-557D-CFB6-C30EBA739842}"/>
          </ac:spMkLst>
        </pc:spChg>
        <pc:spChg chg="mod">
          <ac:chgData name="Remi de Vogel" userId="5948360e-7b9c-4a22-9ada-df5e8b901c82" providerId="ADAL" clId="{848B40CD-DCFD-4256-872E-30365CE333A5}" dt="2022-05-25T15:15:08.328" v="822" actId="20577"/>
          <ac:spMkLst>
            <pc:docMk/>
            <pc:sldMk cId="3408361369" sldId="2433"/>
            <ac:spMk id="88" creationId="{E801AFD8-43FA-B751-D510-20D05C0FF27F}"/>
          </ac:spMkLst>
        </pc:spChg>
        <pc:spChg chg="del">
          <ac:chgData name="Remi de Vogel" userId="5948360e-7b9c-4a22-9ada-df5e8b901c82" providerId="ADAL" clId="{848B40CD-DCFD-4256-872E-30365CE333A5}" dt="2022-05-25T13:44:21.929" v="477" actId="478"/>
          <ac:spMkLst>
            <pc:docMk/>
            <pc:sldMk cId="3408361369" sldId="2433"/>
            <ac:spMk id="152" creationId="{876075F4-15C0-4E64-9136-E02A2C1075A0}"/>
          </ac:spMkLst>
        </pc:spChg>
        <pc:spChg chg="mod ord">
          <ac:chgData name="Remi de Vogel" userId="5948360e-7b9c-4a22-9ada-df5e8b901c82" providerId="ADAL" clId="{848B40CD-DCFD-4256-872E-30365CE333A5}" dt="2022-05-25T13:44:18.990" v="475" actId="700"/>
          <ac:spMkLst>
            <pc:docMk/>
            <pc:sldMk cId="3408361369" sldId="2433"/>
            <ac:spMk id="173" creationId="{1874C74F-BD96-29D2-D89C-C82C1ED7554B}"/>
          </ac:spMkLst>
        </pc:spChg>
        <pc:spChg chg="mod ord">
          <ac:chgData name="Remi de Vogel" userId="5948360e-7b9c-4a22-9ada-df5e8b901c82" providerId="ADAL" clId="{848B40CD-DCFD-4256-872E-30365CE333A5}" dt="2022-05-25T13:44:18.990" v="475" actId="700"/>
          <ac:spMkLst>
            <pc:docMk/>
            <pc:sldMk cId="3408361369" sldId="2433"/>
            <ac:spMk id="174" creationId="{CFE5064D-9098-826B-9860-7F62A26A5FDD}"/>
          </ac:spMkLst>
        </pc:spChg>
      </pc:sldChg>
      <pc:sldChg chg="addSp delSp modSp mod modClrScheme chgLayout">
        <pc:chgData name="Remi de Vogel" userId="5948360e-7b9c-4a22-9ada-df5e8b901c82" providerId="ADAL" clId="{848B40CD-DCFD-4256-872E-30365CE333A5}" dt="2022-05-25T13:35:01.808" v="179" actId="478"/>
        <pc:sldMkLst>
          <pc:docMk/>
          <pc:sldMk cId="2099305468" sldId="2442"/>
        </pc:sldMkLst>
        <pc:spChg chg="mod ord">
          <ac:chgData name="Remi de Vogel" userId="5948360e-7b9c-4a22-9ada-df5e8b901c82" providerId="ADAL" clId="{848B40CD-DCFD-4256-872E-30365CE333A5}" dt="2022-05-25T13:33:48.289" v="156" actId="700"/>
          <ac:spMkLst>
            <pc:docMk/>
            <pc:sldMk cId="2099305468" sldId="2442"/>
            <ac:spMk id="2" creationId="{80344065-85BF-480E-8586-6D090B2C4660}"/>
          </ac:spMkLst>
        </pc:spChg>
        <pc:spChg chg="mod ord">
          <ac:chgData name="Remi de Vogel" userId="5948360e-7b9c-4a22-9ada-df5e8b901c82" providerId="ADAL" clId="{848B40CD-DCFD-4256-872E-30365CE333A5}" dt="2022-05-25T13:33:48.289" v="156" actId="700"/>
          <ac:spMkLst>
            <pc:docMk/>
            <pc:sldMk cId="2099305468" sldId="2442"/>
            <ac:spMk id="3" creationId="{18C424A6-EE27-4FC9-B7FD-C10EEA58B609}"/>
          </ac:spMkLst>
        </pc:spChg>
        <pc:spChg chg="mod ord">
          <ac:chgData name="Remi de Vogel" userId="5948360e-7b9c-4a22-9ada-df5e8b901c82" providerId="ADAL" clId="{848B40CD-DCFD-4256-872E-30365CE333A5}" dt="2022-05-25T13:33:48.289" v="156" actId="700"/>
          <ac:spMkLst>
            <pc:docMk/>
            <pc:sldMk cId="2099305468" sldId="2442"/>
            <ac:spMk id="5" creationId="{E1650718-EC33-4DB1-998F-6BE628AA00D0}"/>
          </ac:spMkLst>
        </pc:spChg>
        <pc:spChg chg="mod ord">
          <ac:chgData name="Remi de Vogel" userId="5948360e-7b9c-4a22-9ada-df5e8b901c82" providerId="ADAL" clId="{848B40CD-DCFD-4256-872E-30365CE333A5}" dt="2022-05-25T13:33:48.289" v="156" actId="700"/>
          <ac:spMkLst>
            <pc:docMk/>
            <pc:sldMk cId="2099305468" sldId="2442"/>
            <ac:spMk id="6" creationId="{5CA98F28-7DF9-4DFB-811A-D4057503067C}"/>
          </ac:spMkLst>
        </pc:spChg>
        <pc:spChg chg="mod ord">
          <ac:chgData name="Remi de Vogel" userId="5948360e-7b9c-4a22-9ada-df5e8b901c82" providerId="ADAL" clId="{848B40CD-DCFD-4256-872E-30365CE333A5}" dt="2022-05-25T13:33:48.289" v="156" actId="700"/>
          <ac:spMkLst>
            <pc:docMk/>
            <pc:sldMk cId="2099305468" sldId="2442"/>
            <ac:spMk id="7" creationId="{A551B760-CFE8-419D-8D1B-D16E7B798623}"/>
          </ac:spMkLst>
        </pc:spChg>
        <pc:spChg chg="add del mod ord">
          <ac:chgData name="Remi de Vogel" userId="5948360e-7b9c-4a22-9ada-df5e8b901c82" providerId="ADAL" clId="{848B40CD-DCFD-4256-872E-30365CE333A5}" dt="2022-05-25T13:33:20.967" v="125" actId="700"/>
          <ac:spMkLst>
            <pc:docMk/>
            <pc:sldMk cId="2099305468" sldId="2442"/>
            <ac:spMk id="8" creationId="{0441FE36-6F0F-E273-8813-35D0CE71F648}"/>
          </ac:spMkLst>
        </pc:spChg>
        <pc:spChg chg="mod ord">
          <ac:chgData name="Remi de Vogel" userId="5948360e-7b9c-4a22-9ada-df5e8b901c82" providerId="ADAL" clId="{848B40CD-DCFD-4256-872E-30365CE333A5}" dt="2022-05-25T13:33:48.289" v="156" actId="700"/>
          <ac:spMkLst>
            <pc:docMk/>
            <pc:sldMk cId="2099305468" sldId="2442"/>
            <ac:spMk id="9" creationId="{70D99835-1EFB-4368-9152-CA7DD9F35F6B}"/>
          </ac:spMkLst>
        </pc:spChg>
        <pc:spChg chg="add del mod">
          <ac:chgData name="Remi de Vogel" userId="5948360e-7b9c-4a22-9ada-df5e8b901c82" providerId="ADAL" clId="{848B40CD-DCFD-4256-872E-30365CE333A5}" dt="2022-05-25T13:33:45.692" v="154"/>
          <ac:spMkLst>
            <pc:docMk/>
            <pc:sldMk cId="2099305468" sldId="2442"/>
            <ac:spMk id="10" creationId="{2FA04C9D-4028-4FA6-E3B2-ACBAC2DE9944}"/>
          </ac:spMkLst>
        </pc:spChg>
        <pc:spChg chg="add del mod">
          <ac:chgData name="Remi de Vogel" userId="5948360e-7b9c-4a22-9ada-df5e8b901c82" providerId="ADAL" clId="{848B40CD-DCFD-4256-872E-30365CE333A5}" dt="2022-05-25T13:33:45.692" v="154"/>
          <ac:spMkLst>
            <pc:docMk/>
            <pc:sldMk cId="2099305468" sldId="2442"/>
            <ac:spMk id="11" creationId="{BA0E9A15-21D3-B5CA-7847-E42C7D2839D2}"/>
          </ac:spMkLst>
        </pc:spChg>
        <pc:spChg chg="add del mod">
          <ac:chgData name="Remi de Vogel" userId="5948360e-7b9c-4a22-9ada-df5e8b901c82" providerId="ADAL" clId="{848B40CD-DCFD-4256-872E-30365CE333A5}" dt="2022-05-25T13:33:45.692" v="154"/>
          <ac:spMkLst>
            <pc:docMk/>
            <pc:sldMk cId="2099305468" sldId="2442"/>
            <ac:spMk id="12" creationId="{7FC79B4C-D1C5-D336-CDED-1E8C029F69F1}"/>
          </ac:spMkLst>
        </pc:spChg>
        <pc:spChg chg="add del mod">
          <ac:chgData name="Remi de Vogel" userId="5948360e-7b9c-4a22-9ada-df5e8b901c82" providerId="ADAL" clId="{848B40CD-DCFD-4256-872E-30365CE333A5}" dt="2022-05-25T13:33:45.692" v="154"/>
          <ac:spMkLst>
            <pc:docMk/>
            <pc:sldMk cId="2099305468" sldId="2442"/>
            <ac:spMk id="13" creationId="{871A1405-DD7B-8B55-F2EC-CCD2F82A54FD}"/>
          </ac:spMkLst>
        </pc:spChg>
        <pc:spChg chg="add del mod">
          <ac:chgData name="Remi de Vogel" userId="5948360e-7b9c-4a22-9ada-df5e8b901c82" providerId="ADAL" clId="{848B40CD-DCFD-4256-872E-30365CE333A5}" dt="2022-05-25T13:33:45.692" v="154"/>
          <ac:spMkLst>
            <pc:docMk/>
            <pc:sldMk cId="2099305468" sldId="2442"/>
            <ac:spMk id="14" creationId="{61CCFB91-97EE-7622-8050-D3A9E1885ECF}"/>
          </ac:spMkLst>
        </pc:spChg>
        <pc:spChg chg="add del mod">
          <ac:chgData name="Remi de Vogel" userId="5948360e-7b9c-4a22-9ada-df5e8b901c82" providerId="ADAL" clId="{848B40CD-DCFD-4256-872E-30365CE333A5}" dt="2022-05-25T13:33:45.692" v="154"/>
          <ac:spMkLst>
            <pc:docMk/>
            <pc:sldMk cId="2099305468" sldId="2442"/>
            <ac:spMk id="15" creationId="{F4E67F46-7175-F55C-C693-D57EAB1189F0}"/>
          </ac:spMkLst>
        </pc:spChg>
        <pc:spChg chg="add del mod">
          <ac:chgData name="Remi de Vogel" userId="5948360e-7b9c-4a22-9ada-df5e8b901c82" providerId="ADAL" clId="{848B40CD-DCFD-4256-872E-30365CE333A5}" dt="2022-05-25T13:33:45.835" v="155"/>
          <ac:spMkLst>
            <pc:docMk/>
            <pc:sldMk cId="2099305468" sldId="2442"/>
            <ac:spMk id="16" creationId="{36640062-6E66-A5B0-AFFA-66CDEB6287F9}"/>
          </ac:spMkLst>
        </pc:spChg>
        <pc:spChg chg="add del mod">
          <ac:chgData name="Remi de Vogel" userId="5948360e-7b9c-4a22-9ada-df5e8b901c82" providerId="ADAL" clId="{848B40CD-DCFD-4256-872E-30365CE333A5}" dt="2022-05-25T13:33:45.835" v="155"/>
          <ac:spMkLst>
            <pc:docMk/>
            <pc:sldMk cId="2099305468" sldId="2442"/>
            <ac:spMk id="17" creationId="{B0318ACB-B128-20B6-2637-85429286D7BF}"/>
          </ac:spMkLst>
        </pc:spChg>
        <pc:spChg chg="add del mod">
          <ac:chgData name="Remi de Vogel" userId="5948360e-7b9c-4a22-9ada-df5e8b901c82" providerId="ADAL" clId="{848B40CD-DCFD-4256-872E-30365CE333A5}" dt="2022-05-25T13:33:45.835" v="155"/>
          <ac:spMkLst>
            <pc:docMk/>
            <pc:sldMk cId="2099305468" sldId="2442"/>
            <ac:spMk id="18" creationId="{FA6BC707-9371-E8F1-05ED-EE93CB445517}"/>
          </ac:spMkLst>
        </pc:spChg>
        <pc:spChg chg="add del mod">
          <ac:chgData name="Remi de Vogel" userId="5948360e-7b9c-4a22-9ada-df5e8b901c82" providerId="ADAL" clId="{848B40CD-DCFD-4256-872E-30365CE333A5}" dt="2022-05-25T13:33:45.835" v="155"/>
          <ac:spMkLst>
            <pc:docMk/>
            <pc:sldMk cId="2099305468" sldId="2442"/>
            <ac:spMk id="20" creationId="{23642C9A-F3B8-7CDA-F293-3C76B359539D}"/>
          </ac:spMkLst>
        </pc:spChg>
        <pc:spChg chg="add del mod">
          <ac:chgData name="Remi de Vogel" userId="5948360e-7b9c-4a22-9ada-df5e8b901c82" providerId="ADAL" clId="{848B40CD-DCFD-4256-872E-30365CE333A5}" dt="2022-05-25T13:33:45.835" v="155"/>
          <ac:spMkLst>
            <pc:docMk/>
            <pc:sldMk cId="2099305468" sldId="2442"/>
            <ac:spMk id="21" creationId="{E5BA1CEF-6493-1222-E670-18EFD7524B85}"/>
          </ac:spMkLst>
        </pc:spChg>
        <pc:spChg chg="add del mod">
          <ac:chgData name="Remi de Vogel" userId="5948360e-7b9c-4a22-9ada-df5e8b901c82" providerId="ADAL" clId="{848B40CD-DCFD-4256-872E-30365CE333A5}" dt="2022-05-25T13:33:45.835" v="155"/>
          <ac:spMkLst>
            <pc:docMk/>
            <pc:sldMk cId="2099305468" sldId="2442"/>
            <ac:spMk id="22" creationId="{B05C0F1A-567A-9AD9-2383-94F77369EBE9}"/>
          </ac:spMkLst>
        </pc:spChg>
        <pc:spChg chg="add del mod ord">
          <ac:chgData name="Remi de Vogel" userId="5948360e-7b9c-4a22-9ada-df5e8b901c82" providerId="ADAL" clId="{848B40CD-DCFD-4256-872E-30365CE333A5}" dt="2022-05-25T13:35:01.808" v="179" actId="478"/>
          <ac:spMkLst>
            <pc:docMk/>
            <pc:sldMk cId="2099305468" sldId="2442"/>
            <ac:spMk id="23" creationId="{30329648-A28F-175D-EC7E-7A0703B54E04}"/>
          </ac:spMkLst>
        </pc:spChg>
        <pc:spChg chg="mod">
          <ac:chgData name="Remi de Vogel" userId="5948360e-7b9c-4a22-9ada-df5e8b901c82" providerId="ADAL" clId="{848B40CD-DCFD-4256-872E-30365CE333A5}" dt="2022-05-25T13:33:14.267" v="123" actId="1076"/>
          <ac:spMkLst>
            <pc:docMk/>
            <pc:sldMk cId="2099305468" sldId="2442"/>
            <ac:spMk id="94" creationId="{93B006DB-5024-4877-8408-42E791CC56D9}"/>
          </ac:spMkLst>
        </pc:spChg>
      </pc:sldChg>
      <pc:sldChg chg="addSp delSp modSp mod modClrScheme chgLayout">
        <pc:chgData name="Remi de Vogel" userId="5948360e-7b9c-4a22-9ada-df5e8b901c82" providerId="ADAL" clId="{848B40CD-DCFD-4256-872E-30365CE333A5}" dt="2022-05-25T13:35:07.836" v="180" actId="478"/>
        <pc:sldMkLst>
          <pc:docMk/>
          <pc:sldMk cId="2506249882" sldId="2937"/>
        </pc:sldMkLst>
        <pc:spChg chg="mod ord">
          <ac:chgData name="Remi de Vogel" userId="5948360e-7b9c-4a22-9ada-df5e8b901c82" providerId="ADAL" clId="{848B40CD-DCFD-4256-872E-30365CE333A5}" dt="2022-05-25T13:33:04.382" v="118" actId="700"/>
          <ac:spMkLst>
            <pc:docMk/>
            <pc:sldMk cId="2506249882" sldId="2937"/>
            <ac:spMk id="2" creationId="{00000000-0000-0000-0000-000000000000}"/>
          </ac:spMkLst>
        </pc:spChg>
        <pc:spChg chg="mod ord">
          <ac:chgData name="Remi de Vogel" userId="5948360e-7b9c-4a22-9ada-df5e8b901c82" providerId="ADAL" clId="{848B40CD-DCFD-4256-872E-30365CE333A5}" dt="2022-05-25T13:33:04.382" v="118" actId="700"/>
          <ac:spMkLst>
            <pc:docMk/>
            <pc:sldMk cId="2506249882" sldId="2937"/>
            <ac:spMk id="3" creationId="{B27AB320-F549-4FFD-B54F-17DE211FFA63}"/>
          </ac:spMkLst>
        </pc:spChg>
        <pc:spChg chg="mod ord">
          <ac:chgData name="Remi de Vogel" userId="5948360e-7b9c-4a22-9ada-df5e8b901c82" providerId="ADAL" clId="{848B40CD-DCFD-4256-872E-30365CE333A5}" dt="2022-05-25T13:33:04.382" v="118" actId="700"/>
          <ac:spMkLst>
            <pc:docMk/>
            <pc:sldMk cId="2506249882" sldId="2937"/>
            <ac:spMk id="4" creationId="{00000000-0000-0000-0000-000000000000}"/>
          </ac:spMkLst>
        </pc:spChg>
        <pc:spChg chg="add del mod ord">
          <ac:chgData name="Remi de Vogel" userId="5948360e-7b9c-4a22-9ada-df5e8b901c82" providerId="ADAL" clId="{848B40CD-DCFD-4256-872E-30365CE333A5}" dt="2022-05-25T13:33:08.527" v="121" actId="478"/>
          <ac:spMkLst>
            <pc:docMk/>
            <pc:sldMk cId="2506249882" sldId="2937"/>
            <ac:spMk id="5" creationId="{AACADD80-75BA-4FA6-9A49-B7D5A1F53D77}"/>
          </ac:spMkLst>
        </pc:spChg>
        <pc:spChg chg="mod ord">
          <ac:chgData name="Remi de Vogel" userId="5948360e-7b9c-4a22-9ada-df5e8b901c82" providerId="ADAL" clId="{848B40CD-DCFD-4256-872E-30365CE333A5}" dt="2022-05-25T13:33:04.382" v="118" actId="700"/>
          <ac:spMkLst>
            <pc:docMk/>
            <pc:sldMk cId="2506249882" sldId="2937"/>
            <ac:spMk id="6" creationId="{59C702CD-2EEF-486B-A034-59AF94509159}"/>
          </ac:spMkLst>
        </pc:spChg>
        <pc:spChg chg="add del mod ord">
          <ac:chgData name="Remi de Vogel" userId="5948360e-7b9c-4a22-9ada-df5e8b901c82" providerId="ADAL" clId="{848B40CD-DCFD-4256-872E-30365CE333A5}" dt="2022-05-25T13:33:04.382" v="118" actId="700"/>
          <ac:spMkLst>
            <pc:docMk/>
            <pc:sldMk cId="2506249882" sldId="2937"/>
            <ac:spMk id="7" creationId="{5A4517A1-E02E-96E3-9492-26A75BEB9207}"/>
          </ac:spMkLst>
        </pc:spChg>
        <pc:spChg chg="add del mod ord">
          <ac:chgData name="Remi de Vogel" userId="5948360e-7b9c-4a22-9ada-df5e8b901c82" providerId="ADAL" clId="{848B40CD-DCFD-4256-872E-30365CE333A5}" dt="2022-05-25T13:35:07.836" v="180" actId="478"/>
          <ac:spMkLst>
            <pc:docMk/>
            <pc:sldMk cId="2506249882" sldId="2937"/>
            <ac:spMk id="8" creationId="{993C7C42-08FB-0293-7D38-DAF103909D9A}"/>
          </ac:spMkLst>
        </pc:spChg>
        <pc:spChg chg="mod ord">
          <ac:chgData name="Remi de Vogel" userId="5948360e-7b9c-4a22-9ada-df5e8b901c82" providerId="ADAL" clId="{848B40CD-DCFD-4256-872E-30365CE333A5}" dt="2022-05-25T13:33:04.382" v="118" actId="700"/>
          <ac:spMkLst>
            <pc:docMk/>
            <pc:sldMk cId="2506249882" sldId="2937"/>
            <ac:spMk id="12" creationId="{208941FF-6E50-4208-B165-76133282D584}"/>
          </ac:spMkLst>
        </pc:spChg>
        <pc:spChg chg="del">
          <ac:chgData name="Remi de Vogel" userId="5948360e-7b9c-4a22-9ada-df5e8b901c82" providerId="ADAL" clId="{848B40CD-DCFD-4256-872E-30365CE333A5}" dt="2022-05-25T13:31:49.665" v="84" actId="478"/>
          <ac:spMkLst>
            <pc:docMk/>
            <pc:sldMk cId="2506249882" sldId="2937"/>
            <ac:spMk id="22" creationId="{1199F434-6227-41CA-B804-B0343A4ED6A4}"/>
          </ac:spMkLst>
        </pc:spChg>
        <pc:spChg chg="del mod">
          <ac:chgData name="Remi de Vogel" userId="5948360e-7b9c-4a22-9ada-df5e8b901c82" providerId="ADAL" clId="{848B40CD-DCFD-4256-872E-30365CE333A5}" dt="2022-05-25T13:33:05.943" v="119" actId="478"/>
          <ac:spMkLst>
            <pc:docMk/>
            <pc:sldMk cId="2506249882" sldId="2937"/>
            <ac:spMk id="30" creationId="{3F40EE7D-370A-4EF5-9483-D283C4C41F51}"/>
          </ac:spMkLst>
        </pc:spChg>
      </pc:sldChg>
      <pc:sldChg chg="addSp delSp modSp mod modClrScheme chgLayout">
        <pc:chgData name="Remi de Vogel" userId="5948360e-7b9c-4a22-9ada-df5e8b901c82" providerId="ADAL" clId="{848B40CD-DCFD-4256-872E-30365CE333A5}" dt="2022-05-25T13:31:22.769" v="78" actId="478"/>
        <pc:sldMkLst>
          <pc:docMk/>
          <pc:sldMk cId="3235046630" sldId="3019"/>
        </pc:sldMkLst>
        <pc:spChg chg="mod ord">
          <ac:chgData name="Remi de Vogel" userId="5948360e-7b9c-4a22-9ada-df5e8b901c82" providerId="ADAL" clId="{848B40CD-DCFD-4256-872E-30365CE333A5}" dt="2022-05-25T13:30:36.585" v="67" actId="700"/>
          <ac:spMkLst>
            <pc:docMk/>
            <pc:sldMk cId="3235046630" sldId="3019"/>
            <ac:spMk id="2" creationId="{00000000-0000-0000-0000-000000000000}"/>
          </ac:spMkLst>
        </pc:spChg>
        <pc:spChg chg="mod ord">
          <ac:chgData name="Remi de Vogel" userId="5948360e-7b9c-4a22-9ada-df5e8b901c82" providerId="ADAL" clId="{848B40CD-DCFD-4256-872E-30365CE333A5}" dt="2022-05-25T13:30:36.585" v="67" actId="700"/>
          <ac:spMkLst>
            <pc:docMk/>
            <pc:sldMk cId="3235046630" sldId="3019"/>
            <ac:spMk id="4" creationId="{00000000-0000-0000-0000-000000000000}"/>
          </ac:spMkLst>
        </pc:spChg>
        <pc:spChg chg="mod ord">
          <ac:chgData name="Remi de Vogel" userId="5948360e-7b9c-4a22-9ada-df5e8b901c82" providerId="ADAL" clId="{848B40CD-DCFD-4256-872E-30365CE333A5}" dt="2022-05-25T13:30:36.585" v="67" actId="700"/>
          <ac:spMkLst>
            <pc:docMk/>
            <pc:sldMk cId="3235046630" sldId="3019"/>
            <ac:spMk id="5" creationId="{57E5A769-EA50-9762-78C4-A197F9554C70}"/>
          </ac:spMkLst>
        </pc:spChg>
        <pc:spChg chg="mod ord">
          <ac:chgData name="Remi de Vogel" userId="5948360e-7b9c-4a22-9ada-df5e8b901c82" providerId="ADAL" clId="{848B40CD-DCFD-4256-872E-30365CE333A5}" dt="2022-05-25T13:30:36.585" v="67" actId="700"/>
          <ac:spMkLst>
            <pc:docMk/>
            <pc:sldMk cId="3235046630" sldId="3019"/>
            <ac:spMk id="6" creationId="{D6ACCACF-1A64-9F43-4118-69B98F894D01}"/>
          </ac:spMkLst>
        </pc:spChg>
        <pc:spChg chg="mod ord">
          <ac:chgData name="Remi de Vogel" userId="5948360e-7b9c-4a22-9ada-df5e8b901c82" providerId="ADAL" clId="{848B40CD-DCFD-4256-872E-30365CE333A5}" dt="2022-05-25T13:30:36.585" v="67" actId="700"/>
          <ac:spMkLst>
            <pc:docMk/>
            <pc:sldMk cId="3235046630" sldId="3019"/>
            <ac:spMk id="8" creationId="{3D32C236-C80C-17AE-0A34-5DC5008F5FAD}"/>
          </ac:spMkLst>
        </pc:spChg>
        <pc:spChg chg="mod ord">
          <ac:chgData name="Remi de Vogel" userId="5948360e-7b9c-4a22-9ada-df5e8b901c82" providerId="ADAL" clId="{848B40CD-DCFD-4256-872E-30365CE333A5}" dt="2022-05-25T13:30:36.585" v="67" actId="700"/>
          <ac:spMkLst>
            <pc:docMk/>
            <pc:sldMk cId="3235046630" sldId="3019"/>
            <ac:spMk id="9" creationId="{04D9C48B-A434-7F04-5BF5-992FFA3F3BD8}"/>
          </ac:spMkLst>
        </pc:spChg>
        <pc:spChg chg="add del mod ord">
          <ac:chgData name="Remi de Vogel" userId="5948360e-7b9c-4a22-9ada-df5e8b901c82" providerId="ADAL" clId="{848B40CD-DCFD-4256-872E-30365CE333A5}" dt="2022-05-25T13:30:38.889" v="69" actId="478"/>
          <ac:spMkLst>
            <pc:docMk/>
            <pc:sldMk cId="3235046630" sldId="3019"/>
            <ac:spMk id="10" creationId="{95793AD7-A66A-9076-23E9-3C9F9FA8C143}"/>
          </ac:spMkLst>
        </pc:spChg>
        <pc:spChg chg="del">
          <ac:chgData name="Remi de Vogel" userId="5948360e-7b9c-4a22-9ada-df5e8b901c82" providerId="ADAL" clId="{848B40CD-DCFD-4256-872E-30365CE333A5}" dt="2022-05-25T13:30:37.352" v="68" actId="478"/>
          <ac:spMkLst>
            <pc:docMk/>
            <pc:sldMk cId="3235046630" sldId="3019"/>
            <ac:spMk id="38" creationId="{EC38BF69-A7AC-402A-9DA3-5C6B72D3B82F}"/>
          </ac:spMkLst>
        </pc:spChg>
        <pc:spChg chg="del">
          <ac:chgData name="Remi de Vogel" userId="5948360e-7b9c-4a22-9ada-df5e8b901c82" providerId="ADAL" clId="{848B40CD-DCFD-4256-872E-30365CE333A5}" dt="2022-05-25T13:30:40.216" v="70" actId="478"/>
          <ac:spMkLst>
            <pc:docMk/>
            <pc:sldMk cId="3235046630" sldId="3019"/>
            <ac:spMk id="45" creationId="{FA6A7FF6-7A59-2D72-1D7D-B8F40DEB1700}"/>
          </ac:spMkLst>
        </pc:spChg>
        <pc:spChg chg="del">
          <ac:chgData name="Remi de Vogel" userId="5948360e-7b9c-4a22-9ada-df5e8b901c82" providerId="ADAL" clId="{848B40CD-DCFD-4256-872E-30365CE333A5}" dt="2022-05-25T13:31:22.769" v="78" actId="478"/>
          <ac:spMkLst>
            <pc:docMk/>
            <pc:sldMk cId="3235046630" sldId="3019"/>
            <ac:spMk id="46" creationId="{0D22C7D8-557F-2857-C98F-B15C6CAC4E98}"/>
          </ac:spMkLst>
        </pc:spChg>
      </pc:sldChg>
      <pc:sldChg chg="addSp delSp modSp mod modClrScheme chgLayout">
        <pc:chgData name="Remi de Vogel" userId="5948360e-7b9c-4a22-9ada-df5e8b901c82" providerId="ADAL" clId="{848B40CD-DCFD-4256-872E-30365CE333A5}" dt="2022-05-25T15:06:00.087" v="765" actId="478"/>
        <pc:sldMkLst>
          <pc:docMk/>
          <pc:sldMk cId="2304810836" sldId="3038"/>
        </pc:sldMkLst>
        <pc:spChg chg="mod ord">
          <ac:chgData name="Remi de Vogel" userId="5948360e-7b9c-4a22-9ada-df5e8b901c82" providerId="ADAL" clId="{848B40CD-DCFD-4256-872E-30365CE333A5}" dt="2022-05-25T15:05:57.875" v="764" actId="700"/>
          <ac:spMkLst>
            <pc:docMk/>
            <pc:sldMk cId="2304810836" sldId="3038"/>
            <ac:spMk id="2" creationId="{00000000-0000-0000-0000-000000000000}"/>
          </ac:spMkLst>
        </pc:spChg>
        <pc:spChg chg="mod ord">
          <ac:chgData name="Remi de Vogel" userId="5948360e-7b9c-4a22-9ada-df5e8b901c82" providerId="ADAL" clId="{848B40CD-DCFD-4256-872E-30365CE333A5}" dt="2022-05-25T15:05:57.875" v="764" actId="700"/>
          <ac:spMkLst>
            <pc:docMk/>
            <pc:sldMk cId="2304810836" sldId="3038"/>
            <ac:spMk id="3" creationId="{00000000-0000-0000-0000-000000000000}"/>
          </ac:spMkLst>
        </pc:spChg>
        <pc:spChg chg="mod ord">
          <ac:chgData name="Remi de Vogel" userId="5948360e-7b9c-4a22-9ada-df5e8b901c82" providerId="ADAL" clId="{848B40CD-DCFD-4256-872E-30365CE333A5}" dt="2022-05-25T13:30:03.214" v="60"/>
          <ac:spMkLst>
            <pc:docMk/>
            <pc:sldMk cId="2304810836" sldId="3038"/>
            <ac:spMk id="4" creationId="{A7EA0564-1F28-4DBD-A024-EC44CD629C59}"/>
          </ac:spMkLst>
        </pc:spChg>
        <pc:spChg chg="add del mod ord">
          <ac:chgData name="Remi de Vogel" userId="5948360e-7b9c-4a22-9ada-df5e8b901c82" providerId="ADAL" clId="{848B40CD-DCFD-4256-872E-30365CE333A5}" dt="2022-05-25T15:06:00.087" v="765" actId="478"/>
          <ac:spMkLst>
            <pc:docMk/>
            <pc:sldMk cId="2304810836" sldId="3038"/>
            <ac:spMk id="4" creationId="{AEF12F27-8B9C-201E-5CCD-E2333E610B7C}"/>
          </ac:spMkLst>
        </pc:spChg>
        <pc:spChg chg="mod ord">
          <ac:chgData name="Remi de Vogel" userId="5948360e-7b9c-4a22-9ada-df5e8b901c82" providerId="ADAL" clId="{848B40CD-DCFD-4256-872E-30365CE333A5}" dt="2022-05-25T13:30:03.214" v="60"/>
          <ac:spMkLst>
            <pc:docMk/>
            <pc:sldMk cId="2304810836" sldId="3038"/>
            <ac:spMk id="5" creationId="{DFE61346-1271-4EC2-BB05-7E19BECC10F0}"/>
          </ac:spMkLst>
        </pc:spChg>
        <pc:spChg chg="mod ord">
          <ac:chgData name="Remi de Vogel" userId="5948360e-7b9c-4a22-9ada-df5e8b901c82" providerId="ADAL" clId="{848B40CD-DCFD-4256-872E-30365CE333A5}" dt="2022-05-25T15:05:57.875" v="764" actId="700"/>
          <ac:spMkLst>
            <pc:docMk/>
            <pc:sldMk cId="2304810836" sldId="3038"/>
            <ac:spMk id="9" creationId="{C5CAC9FD-9935-4906-8C1C-3EC000DB86C3}"/>
          </ac:spMkLst>
        </pc:spChg>
        <pc:spChg chg="add del mod ord">
          <ac:chgData name="Remi de Vogel" userId="5948360e-7b9c-4a22-9ada-df5e8b901c82" providerId="ADAL" clId="{848B40CD-DCFD-4256-872E-30365CE333A5}" dt="2022-05-25T13:29:40.383" v="53" actId="478"/>
          <ac:spMkLst>
            <pc:docMk/>
            <pc:sldMk cId="2304810836" sldId="3038"/>
            <ac:spMk id="13" creationId="{FDC4D012-ECAF-5AB7-DAB5-6D5DEA8E3562}"/>
          </ac:spMkLst>
        </pc:spChg>
        <pc:spChg chg="add del mod">
          <ac:chgData name="Remi de Vogel" userId="5948360e-7b9c-4a22-9ada-df5e8b901c82" providerId="ADAL" clId="{848B40CD-DCFD-4256-872E-30365CE333A5}" dt="2022-05-25T13:30:03.214" v="60"/>
          <ac:spMkLst>
            <pc:docMk/>
            <pc:sldMk cId="2304810836" sldId="3038"/>
            <ac:spMk id="14" creationId="{B67A43D3-A48A-8DD0-0210-A532162A9D94}"/>
          </ac:spMkLst>
        </pc:spChg>
        <pc:spChg chg="add del mod ord">
          <ac:chgData name="Remi de Vogel" userId="5948360e-7b9c-4a22-9ada-df5e8b901c82" providerId="ADAL" clId="{848B40CD-DCFD-4256-872E-30365CE333A5}" dt="2022-05-25T13:30:03.214" v="60"/>
          <ac:spMkLst>
            <pc:docMk/>
            <pc:sldMk cId="2304810836" sldId="3038"/>
            <ac:spMk id="15" creationId="{E33CD193-B21A-45BF-AE60-DD415BE8CE45}"/>
          </ac:spMkLst>
        </pc:spChg>
        <pc:spChg chg="add del mod">
          <ac:chgData name="Remi de Vogel" userId="5948360e-7b9c-4a22-9ada-df5e8b901c82" providerId="ADAL" clId="{848B40CD-DCFD-4256-872E-30365CE333A5}" dt="2022-05-25T13:30:03.214" v="60"/>
          <ac:spMkLst>
            <pc:docMk/>
            <pc:sldMk cId="2304810836" sldId="3038"/>
            <ac:spMk id="16" creationId="{AD5B5AB6-210B-BC0B-25B9-E1953C482D9F}"/>
          </ac:spMkLst>
        </pc:spChg>
        <pc:spChg chg="add del mod">
          <ac:chgData name="Remi de Vogel" userId="5948360e-7b9c-4a22-9ada-df5e8b901c82" providerId="ADAL" clId="{848B40CD-DCFD-4256-872E-30365CE333A5}" dt="2022-05-25T13:30:03.214" v="60"/>
          <ac:spMkLst>
            <pc:docMk/>
            <pc:sldMk cId="2304810836" sldId="3038"/>
            <ac:spMk id="17" creationId="{C77B4918-6D33-AF02-EE3B-19B9F219F5EB}"/>
          </ac:spMkLst>
        </pc:spChg>
        <pc:spChg chg="add del mod">
          <ac:chgData name="Remi de Vogel" userId="5948360e-7b9c-4a22-9ada-df5e8b901c82" providerId="ADAL" clId="{848B40CD-DCFD-4256-872E-30365CE333A5}" dt="2022-05-25T13:30:03.214" v="60"/>
          <ac:spMkLst>
            <pc:docMk/>
            <pc:sldMk cId="2304810836" sldId="3038"/>
            <ac:spMk id="18" creationId="{F6DEB8B4-4764-82A0-4FA2-3CCCD428EA16}"/>
          </ac:spMkLst>
        </pc:spChg>
        <pc:spChg chg="add del mod">
          <ac:chgData name="Remi de Vogel" userId="5948360e-7b9c-4a22-9ada-df5e8b901c82" providerId="ADAL" clId="{848B40CD-DCFD-4256-872E-30365CE333A5}" dt="2022-05-25T13:30:03.214" v="60"/>
          <ac:spMkLst>
            <pc:docMk/>
            <pc:sldMk cId="2304810836" sldId="3038"/>
            <ac:spMk id="19" creationId="{E83A0B24-85E0-3B64-52F9-F794F7AF190C}"/>
          </ac:spMkLst>
        </pc:spChg>
        <pc:spChg chg="add del mod">
          <ac:chgData name="Remi de Vogel" userId="5948360e-7b9c-4a22-9ada-df5e8b901c82" providerId="ADAL" clId="{848B40CD-DCFD-4256-872E-30365CE333A5}" dt="2022-05-25T13:30:03.214" v="60"/>
          <ac:spMkLst>
            <pc:docMk/>
            <pc:sldMk cId="2304810836" sldId="3038"/>
            <ac:spMk id="20" creationId="{A5BE6243-039A-1DFC-8B81-E011F59B9C3D}"/>
          </ac:spMkLst>
        </pc:spChg>
        <pc:spChg chg="add del mod">
          <ac:chgData name="Remi de Vogel" userId="5948360e-7b9c-4a22-9ada-df5e8b901c82" providerId="ADAL" clId="{848B40CD-DCFD-4256-872E-30365CE333A5}" dt="2022-05-25T13:30:04.830" v="61" actId="478"/>
          <ac:spMkLst>
            <pc:docMk/>
            <pc:sldMk cId="2304810836" sldId="3038"/>
            <ac:spMk id="21" creationId="{BF0F1027-6873-3165-49FE-65ACE81D2A40}"/>
          </ac:spMkLst>
        </pc:spChg>
        <pc:spChg chg="del">
          <ac:chgData name="Remi de Vogel" userId="5948360e-7b9c-4a22-9ada-df5e8b901c82" providerId="ADAL" clId="{848B40CD-DCFD-4256-872E-30365CE333A5}" dt="2022-05-25T13:29:42.654" v="54" actId="478"/>
          <ac:spMkLst>
            <pc:docMk/>
            <pc:sldMk cId="2304810836" sldId="3038"/>
            <ac:spMk id="32" creationId="{2B2E6FFA-0FFF-490A-8C53-AB333754D120}"/>
          </ac:spMkLst>
        </pc:spChg>
        <pc:spChg chg="add del">
          <ac:chgData name="Remi de Vogel" userId="5948360e-7b9c-4a22-9ada-df5e8b901c82" providerId="ADAL" clId="{848B40CD-DCFD-4256-872E-30365CE333A5}" dt="2022-05-25T13:30:01.082" v="59" actId="478"/>
          <ac:spMkLst>
            <pc:docMk/>
            <pc:sldMk cId="2304810836" sldId="3038"/>
            <ac:spMk id="68" creationId="{95648280-BA0F-4E03-BBD3-16625E86984A}"/>
          </ac:spMkLst>
        </pc:spChg>
        <pc:spChg chg="add del">
          <ac:chgData name="Remi de Vogel" userId="5948360e-7b9c-4a22-9ada-df5e8b901c82" providerId="ADAL" clId="{848B40CD-DCFD-4256-872E-30365CE333A5}" dt="2022-05-25T13:31:28.675" v="81" actId="478"/>
          <ac:spMkLst>
            <pc:docMk/>
            <pc:sldMk cId="2304810836" sldId="3038"/>
            <ac:spMk id="69" creationId="{6D94CDE1-BBB9-4FC5-9241-436E1750C035}"/>
          </ac:spMkLst>
        </pc:spChg>
      </pc:sldChg>
      <pc:sldChg chg="delSp modSp mod">
        <pc:chgData name="Remi de Vogel" userId="5948360e-7b9c-4a22-9ada-df5e8b901c82" providerId="ADAL" clId="{848B40CD-DCFD-4256-872E-30365CE333A5}" dt="2022-05-25T13:36:02.584" v="218" actId="1076"/>
        <pc:sldMkLst>
          <pc:docMk/>
          <pc:sldMk cId="3996426437" sldId="3106"/>
        </pc:sldMkLst>
        <pc:spChg chg="mod">
          <ac:chgData name="Remi de Vogel" userId="5948360e-7b9c-4a22-9ada-df5e8b901c82" providerId="ADAL" clId="{848B40CD-DCFD-4256-872E-30365CE333A5}" dt="2022-05-25T13:36:02.584" v="218" actId="1076"/>
          <ac:spMkLst>
            <pc:docMk/>
            <pc:sldMk cId="3996426437" sldId="3106"/>
            <ac:spMk id="2" creationId="{4500B230-741B-499D-BDEB-756AA7B56A0C}"/>
          </ac:spMkLst>
        </pc:spChg>
        <pc:spChg chg="del">
          <ac:chgData name="Remi de Vogel" userId="5948360e-7b9c-4a22-9ada-df5e8b901c82" providerId="ADAL" clId="{848B40CD-DCFD-4256-872E-30365CE333A5}" dt="2022-05-25T13:31:13.815" v="77" actId="478"/>
          <ac:spMkLst>
            <pc:docMk/>
            <pc:sldMk cId="3996426437" sldId="3106"/>
            <ac:spMk id="18" creationId="{4675CA1C-2BD5-4A40-A425-4067DABD7511}"/>
          </ac:spMkLst>
        </pc:spChg>
      </pc:sldChg>
      <pc:sldChg chg="addSp delSp modSp mod modClrScheme chgLayout">
        <pc:chgData name="Remi de Vogel" userId="5948360e-7b9c-4a22-9ada-df5e8b901c82" providerId="ADAL" clId="{848B40CD-DCFD-4256-872E-30365CE333A5}" dt="2022-05-25T15:08:27.997" v="780" actId="478"/>
        <pc:sldMkLst>
          <pc:docMk/>
          <pc:sldMk cId="3083007851" sldId="3107"/>
        </pc:sldMkLst>
        <pc:spChg chg="add del mod">
          <ac:chgData name="Remi de Vogel" userId="5948360e-7b9c-4a22-9ada-df5e8b901c82" providerId="ADAL" clId="{848B40CD-DCFD-4256-872E-30365CE333A5}" dt="2022-05-25T15:08:25.840" v="779"/>
          <ac:spMkLst>
            <pc:docMk/>
            <pc:sldMk cId="3083007851" sldId="3107"/>
            <ac:spMk id="2" creationId="{86A2727D-6AC1-99AB-42D0-76D305C3CE91}"/>
          </ac:spMkLst>
        </pc:spChg>
        <pc:spChg chg="mod ord">
          <ac:chgData name="Remi de Vogel" userId="5948360e-7b9c-4a22-9ada-df5e8b901c82" providerId="ADAL" clId="{848B40CD-DCFD-4256-872E-30365CE333A5}" dt="2022-05-25T13:35:55.433" v="215" actId="700"/>
          <ac:spMkLst>
            <pc:docMk/>
            <pc:sldMk cId="3083007851" sldId="3107"/>
            <ac:spMk id="2" creationId="{E02171EA-2861-4121-8C82-DBA9A0ED5AF8}"/>
          </ac:spMkLst>
        </pc:spChg>
        <pc:spChg chg="add del mod">
          <ac:chgData name="Remi de Vogel" userId="5948360e-7b9c-4a22-9ada-df5e8b901c82" providerId="ADAL" clId="{848B40CD-DCFD-4256-872E-30365CE333A5}" dt="2022-05-25T15:08:25.840" v="779"/>
          <ac:spMkLst>
            <pc:docMk/>
            <pc:sldMk cId="3083007851" sldId="3107"/>
            <ac:spMk id="3" creationId="{3EF3E00B-FC7D-1893-6D13-4B6DB8E4BCD7}"/>
          </ac:spMkLst>
        </pc:spChg>
        <pc:spChg chg="mod ord">
          <ac:chgData name="Remi de Vogel" userId="5948360e-7b9c-4a22-9ada-df5e8b901c82" providerId="ADAL" clId="{848B40CD-DCFD-4256-872E-30365CE333A5}" dt="2022-05-25T13:35:55.433" v="215" actId="700"/>
          <ac:spMkLst>
            <pc:docMk/>
            <pc:sldMk cId="3083007851" sldId="3107"/>
            <ac:spMk id="3" creationId="{5FC9E5EC-D94C-4A02-9631-CCEC24F7650F}"/>
          </ac:spMkLst>
        </pc:spChg>
        <pc:spChg chg="mod ord">
          <ac:chgData name="Remi de Vogel" userId="5948360e-7b9c-4a22-9ada-df5e8b901c82" providerId="ADAL" clId="{848B40CD-DCFD-4256-872E-30365CE333A5}" dt="2022-05-25T15:08:25.840" v="779"/>
          <ac:spMkLst>
            <pc:docMk/>
            <pc:sldMk cId="3083007851" sldId="3107"/>
            <ac:spMk id="4" creationId="{00000000-0000-0000-0000-000000000000}"/>
          </ac:spMkLst>
        </pc:spChg>
        <pc:spChg chg="mod ord">
          <ac:chgData name="Remi de Vogel" userId="5948360e-7b9c-4a22-9ada-df5e8b901c82" providerId="ADAL" clId="{848B40CD-DCFD-4256-872E-30365CE333A5}" dt="2022-05-25T15:08:25.840" v="779"/>
          <ac:spMkLst>
            <pc:docMk/>
            <pc:sldMk cId="3083007851" sldId="3107"/>
            <ac:spMk id="5" creationId="{00000000-0000-0000-0000-000000000000}"/>
          </ac:spMkLst>
        </pc:spChg>
        <pc:spChg chg="add del mod">
          <ac:chgData name="Remi de Vogel" userId="5948360e-7b9c-4a22-9ada-df5e8b901c82" providerId="ADAL" clId="{848B40CD-DCFD-4256-872E-30365CE333A5}" dt="2022-05-25T15:08:25.840" v="779"/>
          <ac:spMkLst>
            <pc:docMk/>
            <pc:sldMk cId="3083007851" sldId="3107"/>
            <ac:spMk id="6" creationId="{0C2EDBB6-BC30-3588-055E-C59F1D6EBA6E}"/>
          </ac:spMkLst>
        </pc:spChg>
        <pc:spChg chg="mod ord">
          <ac:chgData name="Remi de Vogel" userId="5948360e-7b9c-4a22-9ada-df5e8b901c82" providerId="ADAL" clId="{848B40CD-DCFD-4256-872E-30365CE333A5}" dt="2022-05-25T13:35:55.433" v="215" actId="700"/>
          <ac:spMkLst>
            <pc:docMk/>
            <pc:sldMk cId="3083007851" sldId="3107"/>
            <ac:spMk id="6" creationId="{5F5640BA-187C-42FD-A096-E01E7DAAEE0F}"/>
          </ac:spMkLst>
        </pc:spChg>
        <pc:spChg chg="add del mod ord">
          <ac:chgData name="Remi de Vogel" userId="5948360e-7b9c-4a22-9ada-df5e8b901c82" providerId="ADAL" clId="{848B40CD-DCFD-4256-872E-30365CE333A5}" dt="2022-05-25T13:35:58.064" v="217" actId="478"/>
          <ac:spMkLst>
            <pc:docMk/>
            <pc:sldMk cId="3083007851" sldId="3107"/>
            <ac:spMk id="7" creationId="{0E77C8EB-C1DA-FCC8-FCE9-01066540D71F}"/>
          </ac:spMkLst>
        </pc:spChg>
        <pc:spChg chg="add del mod">
          <ac:chgData name="Remi de Vogel" userId="5948360e-7b9c-4a22-9ada-df5e8b901c82" providerId="ADAL" clId="{848B40CD-DCFD-4256-872E-30365CE333A5}" dt="2022-05-25T15:08:27.997" v="780" actId="478"/>
          <ac:spMkLst>
            <pc:docMk/>
            <pc:sldMk cId="3083007851" sldId="3107"/>
            <ac:spMk id="7" creationId="{2568EA02-9DB1-A16C-421A-09166A588312}"/>
          </ac:spMkLst>
        </pc:spChg>
        <pc:spChg chg="mod ord">
          <ac:chgData name="Remi de Vogel" userId="5948360e-7b9c-4a22-9ada-df5e8b901c82" providerId="ADAL" clId="{848B40CD-DCFD-4256-872E-30365CE333A5}" dt="2022-05-25T15:08:25.840" v="779"/>
          <ac:spMkLst>
            <pc:docMk/>
            <pc:sldMk cId="3083007851" sldId="3107"/>
            <ac:spMk id="9" creationId="{218724F4-1C10-4586-860A-5BCF6B595806}"/>
          </ac:spMkLst>
        </pc:spChg>
        <pc:spChg chg="del">
          <ac:chgData name="Remi de Vogel" userId="5948360e-7b9c-4a22-9ada-df5e8b901c82" providerId="ADAL" clId="{848B40CD-DCFD-4256-872E-30365CE333A5}" dt="2022-05-25T13:35:56.640" v="216" actId="478"/>
          <ac:spMkLst>
            <pc:docMk/>
            <pc:sldMk cId="3083007851" sldId="3107"/>
            <ac:spMk id="27" creationId="{4700B8FE-03A1-4978-9E35-8A8B7B2AEE10}"/>
          </ac:spMkLst>
        </pc:spChg>
      </pc:sldChg>
      <pc:sldChg chg="addSp delSp modSp mod modClrScheme chgLayout">
        <pc:chgData name="Remi de Vogel" userId="5948360e-7b9c-4a22-9ada-df5e8b901c82" providerId="ADAL" clId="{848B40CD-DCFD-4256-872E-30365CE333A5}" dt="2022-05-25T13:39:40.536" v="329" actId="1076"/>
        <pc:sldMkLst>
          <pc:docMk/>
          <pc:sldMk cId="505028935" sldId="3215"/>
        </pc:sldMkLst>
        <pc:spChg chg="mod ord">
          <ac:chgData name="Remi de Vogel" userId="5948360e-7b9c-4a22-9ada-df5e8b901c82" providerId="ADAL" clId="{848B40CD-DCFD-4256-872E-30365CE333A5}" dt="2022-05-25T13:39:09.096" v="316" actId="700"/>
          <ac:spMkLst>
            <pc:docMk/>
            <pc:sldMk cId="505028935" sldId="3215"/>
            <ac:spMk id="2" creationId="{00000000-0000-0000-0000-000000000000}"/>
          </ac:spMkLst>
        </pc:spChg>
        <pc:spChg chg="mod ord">
          <ac:chgData name="Remi de Vogel" userId="5948360e-7b9c-4a22-9ada-df5e8b901c82" providerId="ADAL" clId="{848B40CD-DCFD-4256-872E-30365CE333A5}" dt="2022-05-25T13:39:09.096" v="316" actId="700"/>
          <ac:spMkLst>
            <pc:docMk/>
            <pc:sldMk cId="505028935" sldId="3215"/>
            <ac:spMk id="3" creationId="{F9D265C6-7FFB-3EE9-2F3E-86E8D361E79C}"/>
          </ac:spMkLst>
        </pc:spChg>
        <pc:spChg chg="mod ord">
          <ac:chgData name="Remi de Vogel" userId="5948360e-7b9c-4a22-9ada-df5e8b901c82" providerId="ADAL" clId="{848B40CD-DCFD-4256-872E-30365CE333A5}" dt="2022-05-25T13:39:09.096" v="316" actId="700"/>
          <ac:spMkLst>
            <pc:docMk/>
            <pc:sldMk cId="505028935" sldId="3215"/>
            <ac:spMk id="6" creationId="{00000000-0000-0000-0000-000000000000}"/>
          </ac:spMkLst>
        </pc:spChg>
        <pc:spChg chg="add del mod ord">
          <ac:chgData name="Remi de Vogel" userId="5948360e-7b9c-4a22-9ada-df5e8b901c82" providerId="ADAL" clId="{848B40CD-DCFD-4256-872E-30365CE333A5}" dt="2022-05-25T13:39:09.096" v="316" actId="700"/>
          <ac:spMkLst>
            <pc:docMk/>
            <pc:sldMk cId="505028935" sldId="3215"/>
            <ac:spMk id="7" creationId="{A916A608-7B11-D1B4-2173-D4384DE35B20}"/>
          </ac:spMkLst>
        </pc:spChg>
        <pc:spChg chg="add del mod ord">
          <ac:chgData name="Remi de Vogel" userId="5948360e-7b9c-4a22-9ada-df5e8b901c82" providerId="ADAL" clId="{848B40CD-DCFD-4256-872E-30365CE333A5}" dt="2022-05-25T13:39:34.804" v="327" actId="478"/>
          <ac:spMkLst>
            <pc:docMk/>
            <pc:sldMk cId="505028935" sldId="3215"/>
            <ac:spMk id="8" creationId="{C037E8CE-0309-9D0F-E5AC-5AC7B5675977}"/>
          </ac:spMkLst>
        </pc:spChg>
        <pc:spChg chg="mod ord">
          <ac:chgData name="Remi de Vogel" userId="5948360e-7b9c-4a22-9ada-df5e8b901c82" providerId="ADAL" clId="{848B40CD-DCFD-4256-872E-30365CE333A5}" dt="2022-05-25T13:39:09.096" v="316" actId="700"/>
          <ac:spMkLst>
            <pc:docMk/>
            <pc:sldMk cId="505028935" sldId="3215"/>
            <ac:spMk id="12" creationId="{A66772CB-045F-71BE-34E3-05DC526D6C31}"/>
          </ac:spMkLst>
        </pc:spChg>
        <pc:spChg chg="add del mod">
          <ac:chgData name="Remi de Vogel" userId="5948360e-7b9c-4a22-9ada-df5e8b901c82" providerId="ADAL" clId="{848B40CD-DCFD-4256-872E-30365CE333A5}" dt="2022-05-25T13:39:40.536" v="329" actId="1076"/>
          <ac:spMkLst>
            <pc:docMk/>
            <pc:sldMk cId="505028935" sldId="3215"/>
            <ac:spMk id="19" creationId="{3A7B179C-9786-FA6E-A131-B2FF43BE1012}"/>
          </ac:spMkLst>
        </pc:spChg>
        <pc:spChg chg="mod ord">
          <ac:chgData name="Remi de Vogel" userId="5948360e-7b9c-4a22-9ada-df5e8b901c82" providerId="ADAL" clId="{848B40CD-DCFD-4256-872E-30365CE333A5}" dt="2022-05-25T13:39:09.096" v="316" actId="700"/>
          <ac:spMkLst>
            <pc:docMk/>
            <pc:sldMk cId="505028935" sldId="3215"/>
            <ac:spMk id="20" creationId="{0CA6AC2A-DFEE-D2F1-0FD3-E751E1AD7003}"/>
          </ac:spMkLst>
        </pc:spChg>
        <pc:spChg chg="mod ord">
          <ac:chgData name="Remi de Vogel" userId="5948360e-7b9c-4a22-9ada-df5e8b901c82" providerId="ADAL" clId="{848B40CD-DCFD-4256-872E-30365CE333A5}" dt="2022-05-25T13:39:09.096" v="316" actId="700"/>
          <ac:spMkLst>
            <pc:docMk/>
            <pc:sldMk cId="505028935" sldId="3215"/>
            <ac:spMk id="21" creationId="{28212589-DEF2-89D1-4101-EEEB65E0202F}"/>
          </ac:spMkLst>
        </pc:spChg>
        <pc:graphicFrameChg chg="add del mod">
          <ac:chgData name="Remi de Vogel" userId="5948360e-7b9c-4a22-9ada-df5e8b901c82" providerId="ADAL" clId="{848B40CD-DCFD-4256-872E-30365CE333A5}" dt="2022-05-25T13:39:31.431" v="326" actId="478"/>
          <ac:graphicFrameMkLst>
            <pc:docMk/>
            <pc:sldMk cId="505028935" sldId="3215"/>
            <ac:graphicFrameMk id="24" creationId="{DDB50D0C-1465-3AB4-DDF6-A6B4C935878B}"/>
          </ac:graphicFrameMkLst>
        </pc:graphicFrameChg>
      </pc:sldChg>
      <pc:sldChg chg="delSp modSp mod modClrScheme chgLayout">
        <pc:chgData name="Remi de Vogel" userId="5948360e-7b9c-4a22-9ada-df5e8b901c82" providerId="ADAL" clId="{848B40CD-DCFD-4256-872E-30365CE333A5}" dt="2022-05-25T15:10:16.200" v="801" actId="478"/>
        <pc:sldMkLst>
          <pc:docMk/>
          <pc:sldMk cId="2697482736" sldId="3288"/>
        </pc:sldMkLst>
        <pc:spChg chg="mod ord">
          <ac:chgData name="Remi de Vogel" userId="5948360e-7b9c-4a22-9ada-df5e8b901c82" providerId="ADAL" clId="{848B40CD-DCFD-4256-872E-30365CE333A5}" dt="2022-05-25T13:38:00.104" v="280" actId="700"/>
          <ac:spMkLst>
            <pc:docMk/>
            <pc:sldMk cId="2697482736" sldId="3288"/>
            <ac:spMk id="3" creationId="{D0082F1F-3D33-4112-AFA3-825047F2B1AC}"/>
          </ac:spMkLst>
        </pc:spChg>
        <pc:spChg chg="mod ord">
          <ac:chgData name="Remi de Vogel" userId="5948360e-7b9c-4a22-9ada-df5e8b901c82" providerId="ADAL" clId="{848B40CD-DCFD-4256-872E-30365CE333A5}" dt="2022-05-25T13:38:00.104" v="280" actId="700"/>
          <ac:spMkLst>
            <pc:docMk/>
            <pc:sldMk cId="2697482736" sldId="3288"/>
            <ac:spMk id="4" creationId="{EFF31CBC-4FA6-4CD9-B447-13E9DEB28AF6}"/>
          </ac:spMkLst>
        </pc:spChg>
        <pc:spChg chg="mod ord">
          <ac:chgData name="Remi de Vogel" userId="5948360e-7b9c-4a22-9ada-df5e8b901c82" providerId="ADAL" clId="{848B40CD-DCFD-4256-872E-30365CE333A5}" dt="2022-05-25T13:38:00.104" v="280" actId="700"/>
          <ac:spMkLst>
            <pc:docMk/>
            <pc:sldMk cId="2697482736" sldId="3288"/>
            <ac:spMk id="5" creationId="{00000000-0000-0000-0000-000000000000}"/>
          </ac:spMkLst>
        </pc:spChg>
        <pc:spChg chg="mod ord">
          <ac:chgData name="Remi de Vogel" userId="5948360e-7b9c-4a22-9ada-df5e8b901c82" providerId="ADAL" clId="{848B40CD-DCFD-4256-872E-30365CE333A5}" dt="2022-05-25T13:38:00.104" v="280" actId="700"/>
          <ac:spMkLst>
            <pc:docMk/>
            <pc:sldMk cId="2697482736" sldId="3288"/>
            <ac:spMk id="8" creationId="{00000000-0000-0000-0000-000000000000}"/>
          </ac:spMkLst>
        </pc:spChg>
        <pc:spChg chg="mod ord">
          <ac:chgData name="Remi de Vogel" userId="5948360e-7b9c-4a22-9ada-df5e8b901c82" providerId="ADAL" clId="{848B40CD-DCFD-4256-872E-30365CE333A5}" dt="2022-05-25T13:38:00.104" v="280" actId="700"/>
          <ac:spMkLst>
            <pc:docMk/>
            <pc:sldMk cId="2697482736" sldId="3288"/>
            <ac:spMk id="10" creationId="{44253F1B-F156-4CA6-9EF0-AE765590EA50}"/>
          </ac:spMkLst>
        </pc:spChg>
        <pc:spChg chg="del">
          <ac:chgData name="Remi de Vogel" userId="5948360e-7b9c-4a22-9ada-df5e8b901c82" providerId="ADAL" clId="{848B40CD-DCFD-4256-872E-30365CE333A5}" dt="2022-05-25T13:38:01.547" v="281" actId="478"/>
          <ac:spMkLst>
            <pc:docMk/>
            <pc:sldMk cId="2697482736" sldId="3288"/>
            <ac:spMk id="48" creationId="{CC8A7E5E-37CE-4CF4-B07D-2EF1A1ED5DD1}"/>
          </ac:spMkLst>
        </pc:spChg>
        <pc:spChg chg="mod ord">
          <ac:chgData name="Remi de Vogel" userId="5948360e-7b9c-4a22-9ada-df5e8b901c82" providerId="ADAL" clId="{848B40CD-DCFD-4256-872E-30365CE333A5}" dt="2022-05-25T13:38:00.104" v="280" actId="700"/>
          <ac:spMkLst>
            <pc:docMk/>
            <pc:sldMk cId="2697482736" sldId="3288"/>
            <ac:spMk id="200" creationId="{56AC9786-AC7F-41EC-BDCF-02F65AF15241}"/>
          </ac:spMkLst>
        </pc:spChg>
        <pc:spChg chg="del mod">
          <ac:chgData name="Remi de Vogel" userId="5948360e-7b9c-4a22-9ada-df5e8b901c82" providerId="ADAL" clId="{848B40CD-DCFD-4256-872E-30365CE333A5}" dt="2022-05-25T13:38:06.003" v="283" actId="478"/>
          <ac:spMkLst>
            <pc:docMk/>
            <pc:sldMk cId="2697482736" sldId="3288"/>
            <ac:spMk id="201" creationId="{34038D51-BDAF-48F8-B400-D07193DD50E2}"/>
          </ac:spMkLst>
        </pc:spChg>
        <pc:spChg chg="del">
          <ac:chgData name="Remi de Vogel" userId="5948360e-7b9c-4a22-9ada-df5e8b901c82" providerId="ADAL" clId="{848B40CD-DCFD-4256-872E-30365CE333A5}" dt="2022-05-25T15:10:16.200" v="801" actId="478"/>
          <ac:spMkLst>
            <pc:docMk/>
            <pc:sldMk cId="2697482736" sldId="3288"/>
            <ac:spMk id="202" creationId="{0749B7A0-371B-4085-8657-28D9887EB22D}"/>
          </ac:spMkLst>
        </pc:spChg>
      </pc:sldChg>
      <pc:sldChg chg="addSp delSp modSp mod modClrScheme chgLayout">
        <pc:chgData name="Remi de Vogel" userId="5948360e-7b9c-4a22-9ada-df5e8b901c82" providerId="ADAL" clId="{848B40CD-DCFD-4256-872E-30365CE333A5}" dt="2022-05-25T13:36:51.668" v="249" actId="478"/>
        <pc:sldMkLst>
          <pc:docMk/>
          <pc:sldMk cId="1921297198" sldId="3290"/>
        </pc:sldMkLst>
        <pc:spChg chg="mod ord">
          <ac:chgData name="Remi de Vogel" userId="5948360e-7b9c-4a22-9ada-df5e8b901c82" providerId="ADAL" clId="{848B40CD-DCFD-4256-872E-30365CE333A5}" dt="2022-05-25T13:36:49.617" v="247" actId="700"/>
          <ac:spMkLst>
            <pc:docMk/>
            <pc:sldMk cId="1921297198" sldId="3290"/>
            <ac:spMk id="2" creationId="{00000000-0000-0000-0000-000000000000}"/>
          </ac:spMkLst>
        </pc:spChg>
        <pc:spChg chg="mod ord">
          <ac:chgData name="Remi de Vogel" userId="5948360e-7b9c-4a22-9ada-df5e8b901c82" providerId="ADAL" clId="{848B40CD-DCFD-4256-872E-30365CE333A5}" dt="2022-05-25T13:36:49.617" v="247" actId="700"/>
          <ac:spMkLst>
            <pc:docMk/>
            <pc:sldMk cId="1921297198" sldId="3290"/>
            <ac:spMk id="3" creationId="{3030D353-CFA9-4C47-B9BD-171C384EBA1B}"/>
          </ac:spMkLst>
        </pc:spChg>
        <pc:spChg chg="mod ord">
          <ac:chgData name="Remi de Vogel" userId="5948360e-7b9c-4a22-9ada-df5e8b901c82" providerId="ADAL" clId="{848B40CD-DCFD-4256-872E-30365CE333A5}" dt="2022-05-25T13:36:49.617" v="247" actId="700"/>
          <ac:spMkLst>
            <pc:docMk/>
            <pc:sldMk cId="1921297198" sldId="3290"/>
            <ac:spMk id="4" creationId="{62348126-DD73-4962-ADCE-9A96081964C3}"/>
          </ac:spMkLst>
        </pc:spChg>
        <pc:spChg chg="mod ord">
          <ac:chgData name="Remi de Vogel" userId="5948360e-7b9c-4a22-9ada-df5e8b901c82" providerId="ADAL" clId="{848B40CD-DCFD-4256-872E-30365CE333A5}" dt="2022-05-25T13:36:49.617" v="247" actId="700"/>
          <ac:spMkLst>
            <pc:docMk/>
            <pc:sldMk cId="1921297198" sldId="3290"/>
            <ac:spMk id="5" creationId="{C7391803-421C-46FD-B044-1962D48B4697}"/>
          </ac:spMkLst>
        </pc:spChg>
        <pc:spChg chg="add del mod ord">
          <ac:chgData name="Remi de Vogel" userId="5948360e-7b9c-4a22-9ada-df5e8b901c82" providerId="ADAL" clId="{848B40CD-DCFD-4256-872E-30365CE333A5}" dt="2022-05-25T13:36:51.668" v="249" actId="478"/>
          <ac:spMkLst>
            <pc:docMk/>
            <pc:sldMk cId="1921297198" sldId="3290"/>
            <ac:spMk id="6" creationId="{70C1A683-5580-3D76-E553-5068630BA846}"/>
          </ac:spMkLst>
        </pc:spChg>
        <pc:spChg chg="mod ord">
          <ac:chgData name="Remi de Vogel" userId="5948360e-7b9c-4a22-9ada-df5e8b901c82" providerId="ADAL" clId="{848B40CD-DCFD-4256-872E-30365CE333A5}" dt="2022-05-25T13:36:49.617" v="247" actId="700"/>
          <ac:spMkLst>
            <pc:docMk/>
            <pc:sldMk cId="1921297198" sldId="3290"/>
            <ac:spMk id="7" creationId="{69BC1DBF-D4D6-4050-9E69-87806FFDF5A3}"/>
          </ac:spMkLst>
        </pc:spChg>
        <pc:spChg chg="mod ord">
          <ac:chgData name="Remi de Vogel" userId="5948360e-7b9c-4a22-9ada-df5e8b901c82" providerId="ADAL" clId="{848B40CD-DCFD-4256-872E-30365CE333A5}" dt="2022-05-25T13:36:49.617" v="247" actId="700"/>
          <ac:spMkLst>
            <pc:docMk/>
            <pc:sldMk cId="1921297198" sldId="3290"/>
            <ac:spMk id="10" creationId="{00000000-0000-0000-0000-000000000000}"/>
          </ac:spMkLst>
        </pc:spChg>
        <pc:spChg chg="del">
          <ac:chgData name="Remi de Vogel" userId="5948360e-7b9c-4a22-9ada-df5e8b901c82" providerId="ADAL" clId="{848B40CD-DCFD-4256-872E-30365CE333A5}" dt="2022-05-25T13:36:50.666" v="248" actId="478"/>
          <ac:spMkLst>
            <pc:docMk/>
            <pc:sldMk cId="1921297198" sldId="3290"/>
            <ac:spMk id="46" creationId="{C532C2B1-9FD6-4EEA-8893-774057069CE5}"/>
          </ac:spMkLst>
        </pc:spChg>
      </pc:sldChg>
      <pc:sldChg chg="addSp delSp modSp mod modClrScheme chgLayout">
        <pc:chgData name="Remi de Vogel" userId="5948360e-7b9c-4a22-9ada-df5e8b901c82" providerId="ADAL" clId="{848B40CD-DCFD-4256-872E-30365CE333A5}" dt="2022-05-25T13:38:55.113" v="312" actId="478"/>
        <pc:sldMkLst>
          <pc:docMk/>
          <pc:sldMk cId="1472354284" sldId="3312"/>
        </pc:sldMkLst>
        <pc:spChg chg="mod ord">
          <ac:chgData name="Remi de Vogel" userId="5948360e-7b9c-4a22-9ada-df5e8b901c82" providerId="ADAL" clId="{848B40CD-DCFD-4256-872E-30365CE333A5}" dt="2022-05-25T13:38:50.725" v="310" actId="700"/>
          <ac:spMkLst>
            <pc:docMk/>
            <pc:sldMk cId="1472354284" sldId="3312"/>
            <ac:spMk id="2" creationId="{0E961402-2508-08B7-4D78-11971DF8F2C5}"/>
          </ac:spMkLst>
        </pc:spChg>
        <pc:spChg chg="mod ord">
          <ac:chgData name="Remi de Vogel" userId="5948360e-7b9c-4a22-9ada-df5e8b901c82" providerId="ADAL" clId="{848B40CD-DCFD-4256-872E-30365CE333A5}" dt="2022-05-25T13:38:50.725" v="310" actId="700"/>
          <ac:spMkLst>
            <pc:docMk/>
            <pc:sldMk cId="1472354284" sldId="3312"/>
            <ac:spMk id="3" creationId="{A481AD6B-83D1-4971-AA46-29DD172CB08F}"/>
          </ac:spMkLst>
        </pc:spChg>
        <pc:spChg chg="add del mod ord">
          <ac:chgData name="Remi de Vogel" userId="5948360e-7b9c-4a22-9ada-df5e8b901c82" providerId="ADAL" clId="{848B40CD-DCFD-4256-872E-30365CE333A5}" dt="2022-05-25T13:38:24.016" v="286" actId="700"/>
          <ac:spMkLst>
            <pc:docMk/>
            <pc:sldMk cId="1472354284" sldId="3312"/>
            <ac:spMk id="4" creationId="{3482CEE8-3878-7EAB-73A7-6E406FBB11FF}"/>
          </ac:spMkLst>
        </pc:spChg>
        <pc:spChg chg="add del mod ord">
          <ac:chgData name="Remi de Vogel" userId="5948360e-7b9c-4a22-9ada-df5e8b901c82" providerId="ADAL" clId="{848B40CD-DCFD-4256-872E-30365CE333A5}" dt="2022-05-25T13:38:55.113" v="312" actId="478"/>
          <ac:spMkLst>
            <pc:docMk/>
            <pc:sldMk cId="1472354284" sldId="3312"/>
            <ac:spMk id="5" creationId="{9DA05250-0768-A7C2-41BA-69C5304BF4D7}"/>
          </ac:spMkLst>
        </pc:spChg>
        <pc:spChg chg="mod ord">
          <ac:chgData name="Remi de Vogel" userId="5948360e-7b9c-4a22-9ada-df5e8b901c82" providerId="ADAL" clId="{848B40CD-DCFD-4256-872E-30365CE333A5}" dt="2022-05-25T13:38:50.725" v="310" actId="700"/>
          <ac:spMkLst>
            <pc:docMk/>
            <pc:sldMk cId="1472354284" sldId="3312"/>
            <ac:spMk id="14" creationId="{A270F4CB-B07F-E37A-697F-60D6E10601C2}"/>
          </ac:spMkLst>
        </pc:spChg>
        <pc:spChg chg="mod ord">
          <ac:chgData name="Remi de Vogel" userId="5948360e-7b9c-4a22-9ada-df5e8b901c82" providerId="ADAL" clId="{848B40CD-DCFD-4256-872E-30365CE333A5}" dt="2022-05-25T13:38:50.725" v="310" actId="700"/>
          <ac:spMkLst>
            <pc:docMk/>
            <pc:sldMk cId="1472354284" sldId="3312"/>
            <ac:spMk id="15" creationId="{CE911A81-1B5A-1D25-E70A-3683BE8EA2B8}"/>
          </ac:spMkLst>
        </pc:spChg>
        <pc:spChg chg="del">
          <ac:chgData name="Remi de Vogel" userId="5948360e-7b9c-4a22-9ada-df5e8b901c82" providerId="ADAL" clId="{848B40CD-DCFD-4256-872E-30365CE333A5}" dt="2022-05-25T13:38:51.784" v="311" actId="478"/>
          <ac:spMkLst>
            <pc:docMk/>
            <pc:sldMk cId="1472354284" sldId="3312"/>
            <ac:spMk id="82" creationId="{94BA3B7D-F565-74E4-B3C0-A1F283EFCAF5}"/>
          </ac:spMkLst>
        </pc:spChg>
        <pc:spChg chg="mod ord">
          <ac:chgData name="Remi de Vogel" userId="5948360e-7b9c-4a22-9ada-df5e8b901c82" providerId="ADAL" clId="{848B40CD-DCFD-4256-872E-30365CE333A5}" dt="2022-05-25T13:38:50.725" v="310" actId="700"/>
          <ac:spMkLst>
            <pc:docMk/>
            <pc:sldMk cId="1472354284" sldId="3312"/>
            <ac:spMk id="84" creationId="{45B96243-FBD6-6BE8-F0F1-CDBA0EFFD0A4}"/>
          </ac:spMkLst>
        </pc:spChg>
        <pc:spChg chg="mod ord">
          <ac:chgData name="Remi de Vogel" userId="5948360e-7b9c-4a22-9ada-df5e8b901c82" providerId="ADAL" clId="{848B40CD-DCFD-4256-872E-30365CE333A5}" dt="2022-05-25T13:38:50.725" v="310" actId="700"/>
          <ac:spMkLst>
            <pc:docMk/>
            <pc:sldMk cId="1472354284" sldId="3312"/>
            <ac:spMk id="85" creationId="{DA61AE51-B532-2A70-4258-3055F1A16D7A}"/>
          </ac:spMkLst>
        </pc:spChg>
      </pc:sldChg>
      <pc:sldChg chg="addSp delSp modSp mod modClrScheme chgLayout">
        <pc:chgData name="Remi de Vogel" userId="5948360e-7b9c-4a22-9ada-df5e8b901c82" providerId="ADAL" clId="{848B40CD-DCFD-4256-872E-30365CE333A5}" dt="2022-05-25T13:40:29.787" v="355" actId="478"/>
        <pc:sldMkLst>
          <pc:docMk/>
          <pc:sldMk cId="3126572166" sldId="3345"/>
        </pc:sldMkLst>
        <pc:spChg chg="mod ord">
          <ac:chgData name="Remi de Vogel" userId="5948360e-7b9c-4a22-9ada-df5e8b901c82" providerId="ADAL" clId="{848B40CD-DCFD-4256-872E-30365CE333A5}" dt="2022-05-25T13:40:27.581" v="353" actId="700"/>
          <ac:spMkLst>
            <pc:docMk/>
            <pc:sldMk cId="3126572166" sldId="3345"/>
            <ac:spMk id="2" creationId="{00000000-0000-0000-0000-000000000000}"/>
          </ac:spMkLst>
        </pc:spChg>
        <pc:spChg chg="mod ord">
          <ac:chgData name="Remi de Vogel" userId="5948360e-7b9c-4a22-9ada-df5e8b901c82" providerId="ADAL" clId="{848B40CD-DCFD-4256-872E-30365CE333A5}" dt="2022-05-25T13:40:27.581" v="353" actId="700"/>
          <ac:spMkLst>
            <pc:docMk/>
            <pc:sldMk cId="3126572166" sldId="3345"/>
            <ac:spMk id="5" creationId="{9D8EC6F4-91C5-48C6-BB97-D56C3903060B}"/>
          </ac:spMkLst>
        </pc:spChg>
        <pc:spChg chg="mod ord">
          <ac:chgData name="Remi de Vogel" userId="5948360e-7b9c-4a22-9ada-df5e8b901c82" providerId="ADAL" clId="{848B40CD-DCFD-4256-872E-30365CE333A5}" dt="2022-05-25T13:40:27.581" v="353" actId="700"/>
          <ac:spMkLst>
            <pc:docMk/>
            <pc:sldMk cId="3126572166" sldId="3345"/>
            <ac:spMk id="6" creationId="{00000000-0000-0000-0000-000000000000}"/>
          </ac:spMkLst>
        </pc:spChg>
        <pc:spChg chg="add del mod ord">
          <ac:chgData name="Remi de Vogel" userId="5948360e-7b9c-4a22-9ada-df5e8b901c82" providerId="ADAL" clId="{848B40CD-DCFD-4256-872E-30365CE333A5}" dt="2022-05-25T13:40:27.581" v="353" actId="700"/>
          <ac:spMkLst>
            <pc:docMk/>
            <pc:sldMk cId="3126572166" sldId="3345"/>
            <ac:spMk id="7" creationId="{6E8FC15B-E869-A7E7-82E7-24003AD1759F}"/>
          </ac:spMkLst>
        </pc:spChg>
        <pc:spChg chg="add del mod ord">
          <ac:chgData name="Remi de Vogel" userId="5948360e-7b9c-4a22-9ada-df5e8b901c82" providerId="ADAL" clId="{848B40CD-DCFD-4256-872E-30365CE333A5}" dt="2022-05-25T13:40:29.787" v="355" actId="478"/>
          <ac:spMkLst>
            <pc:docMk/>
            <pc:sldMk cId="3126572166" sldId="3345"/>
            <ac:spMk id="8" creationId="{56740CCF-7188-E5BE-1011-348705CE94B6}"/>
          </ac:spMkLst>
        </pc:spChg>
        <pc:spChg chg="mod ord">
          <ac:chgData name="Remi de Vogel" userId="5948360e-7b9c-4a22-9ada-df5e8b901c82" providerId="ADAL" clId="{848B40CD-DCFD-4256-872E-30365CE333A5}" dt="2022-05-25T13:40:27.581" v="353" actId="700"/>
          <ac:spMkLst>
            <pc:docMk/>
            <pc:sldMk cId="3126572166" sldId="3345"/>
            <ac:spMk id="9" creationId="{0D121505-23E2-421F-8A2D-8A3E1EDBBED3}"/>
          </ac:spMkLst>
        </pc:spChg>
        <pc:spChg chg="mod ord">
          <ac:chgData name="Remi de Vogel" userId="5948360e-7b9c-4a22-9ada-df5e8b901c82" providerId="ADAL" clId="{848B40CD-DCFD-4256-872E-30365CE333A5}" dt="2022-05-25T13:40:27.581" v="353" actId="700"/>
          <ac:spMkLst>
            <pc:docMk/>
            <pc:sldMk cId="3126572166" sldId="3345"/>
            <ac:spMk id="10" creationId="{6E82D74A-C8F5-43AA-B0E4-D1BE2FAFDBC6}"/>
          </ac:spMkLst>
        </pc:spChg>
        <pc:spChg chg="mod ord">
          <ac:chgData name="Remi de Vogel" userId="5948360e-7b9c-4a22-9ada-df5e8b901c82" providerId="ADAL" clId="{848B40CD-DCFD-4256-872E-30365CE333A5}" dt="2022-05-25T13:40:27.581" v="353" actId="700"/>
          <ac:spMkLst>
            <pc:docMk/>
            <pc:sldMk cId="3126572166" sldId="3345"/>
            <ac:spMk id="12" creationId="{02357B19-B34F-4481-A7D1-3C004D6B2CC1}"/>
          </ac:spMkLst>
        </pc:spChg>
        <pc:spChg chg="add del">
          <ac:chgData name="Remi de Vogel" userId="5948360e-7b9c-4a22-9ada-df5e8b901c82" providerId="ADAL" clId="{848B40CD-DCFD-4256-872E-30365CE333A5}" dt="2022-05-25T13:40:28.657" v="354" actId="478"/>
          <ac:spMkLst>
            <pc:docMk/>
            <pc:sldMk cId="3126572166" sldId="3345"/>
            <ac:spMk id="37" creationId="{74818E28-C919-43E7-907E-FD1E8D58D316}"/>
          </ac:spMkLst>
        </pc:spChg>
      </pc:sldChg>
      <pc:sldChg chg="addSp delSp modSp mod modClrScheme chgLayout">
        <pc:chgData name="Remi de Vogel" userId="5948360e-7b9c-4a22-9ada-df5e8b901c82" providerId="ADAL" clId="{848B40CD-DCFD-4256-872E-30365CE333A5}" dt="2022-05-25T15:10:30.466" v="803" actId="478"/>
        <pc:sldMkLst>
          <pc:docMk/>
          <pc:sldMk cId="1455400394" sldId="3354"/>
        </pc:sldMkLst>
        <pc:spChg chg="mod ord">
          <ac:chgData name="Remi de Vogel" userId="5948360e-7b9c-4a22-9ada-df5e8b901c82" providerId="ADAL" clId="{848B40CD-DCFD-4256-872E-30365CE333A5}" dt="2022-05-25T13:40:48.479" v="358" actId="700"/>
          <ac:spMkLst>
            <pc:docMk/>
            <pc:sldMk cId="1455400394" sldId="3354"/>
            <ac:spMk id="2" creationId="{55D03746-B08E-49CD-9127-518E0851BD25}"/>
          </ac:spMkLst>
        </pc:spChg>
        <pc:spChg chg="add del mod ord">
          <ac:chgData name="Remi de Vogel" userId="5948360e-7b9c-4a22-9ada-df5e8b901c82" providerId="ADAL" clId="{848B40CD-DCFD-4256-872E-30365CE333A5}" dt="2022-05-25T13:40:51.126" v="360" actId="478"/>
          <ac:spMkLst>
            <pc:docMk/>
            <pc:sldMk cId="1455400394" sldId="3354"/>
            <ac:spMk id="4" creationId="{008F7F0C-B941-FC94-ADFF-9D9113190578}"/>
          </ac:spMkLst>
        </pc:spChg>
        <pc:spChg chg="mod ord">
          <ac:chgData name="Remi de Vogel" userId="5948360e-7b9c-4a22-9ada-df5e8b901c82" providerId="ADAL" clId="{848B40CD-DCFD-4256-872E-30365CE333A5}" dt="2022-05-25T13:40:48.479" v="358" actId="700"/>
          <ac:spMkLst>
            <pc:docMk/>
            <pc:sldMk cId="1455400394" sldId="3354"/>
            <ac:spMk id="5" creationId="{3D0FC10F-E93A-4DFD-BC53-1E0EAD0F7F07}"/>
          </ac:spMkLst>
        </pc:spChg>
        <pc:spChg chg="mod ord">
          <ac:chgData name="Remi de Vogel" userId="5948360e-7b9c-4a22-9ada-df5e8b901c82" providerId="ADAL" clId="{848B40CD-DCFD-4256-872E-30365CE333A5}" dt="2022-05-25T13:40:48.479" v="358" actId="700"/>
          <ac:spMkLst>
            <pc:docMk/>
            <pc:sldMk cId="1455400394" sldId="3354"/>
            <ac:spMk id="6" creationId="{827114CF-06B6-4D92-B1CE-EAF4781CFACE}"/>
          </ac:spMkLst>
        </pc:spChg>
        <pc:spChg chg="mod ord">
          <ac:chgData name="Remi de Vogel" userId="5948360e-7b9c-4a22-9ada-df5e8b901c82" providerId="ADAL" clId="{848B40CD-DCFD-4256-872E-30365CE333A5}" dt="2022-05-25T13:40:48.479" v="358" actId="700"/>
          <ac:spMkLst>
            <pc:docMk/>
            <pc:sldMk cId="1455400394" sldId="3354"/>
            <ac:spMk id="11" creationId="{1BDAC04B-DE33-4F1B-98D7-66D50D848508}"/>
          </ac:spMkLst>
        </pc:spChg>
        <pc:spChg chg="mod ord">
          <ac:chgData name="Remi de Vogel" userId="5948360e-7b9c-4a22-9ada-df5e8b901c82" providerId="ADAL" clId="{848B40CD-DCFD-4256-872E-30365CE333A5}" dt="2022-05-25T13:40:48.479" v="358" actId="700"/>
          <ac:spMkLst>
            <pc:docMk/>
            <pc:sldMk cId="1455400394" sldId="3354"/>
            <ac:spMk id="13" creationId="{CC97145B-D96D-4C1A-ADBC-95BBCD94B2CF}"/>
          </ac:spMkLst>
        </pc:spChg>
        <pc:spChg chg="mod ord">
          <ac:chgData name="Remi de Vogel" userId="5948360e-7b9c-4a22-9ada-df5e8b901c82" providerId="ADAL" clId="{848B40CD-DCFD-4256-872E-30365CE333A5}" dt="2022-05-25T13:40:48.479" v="358" actId="700"/>
          <ac:spMkLst>
            <pc:docMk/>
            <pc:sldMk cId="1455400394" sldId="3354"/>
            <ac:spMk id="14" creationId="{01F4A5D8-2F4D-4203-B48D-5581C3F8211E}"/>
          </ac:spMkLst>
        </pc:spChg>
        <pc:spChg chg="del">
          <ac:chgData name="Remi de Vogel" userId="5948360e-7b9c-4a22-9ada-df5e8b901c82" providerId="ADAL" clId="{848B40CD-DCFD-4256-872E-30365CE333A5}" dt="2022-05-25T13:40:49.910" v="359" actId="478"/>
          <ac:spMkLst>
            <pc:docMk/>
            <pc:sldMk cId="1455400394" sldId="3354"/>
            <ac:spMk id="80" creationId="{BAE08922-9AA4-450D-B05B-EF1AB6666588}"/>
          </ac:spMkLst>
        </pc:spChg>
        <pc:spChg chg="del">
          <ac:chgData name="Remi de Vogel" userId="5948360e-7b9c-4a22-9ada-df5e8b901c82" providerId="ADAL" clId="{848B40CD-DCFD-4256-872E-30365CE333A5}" dt="2022-05-25T13:40:53.042" v="361" actId="478"/>
          <ac:spMkLst>
            <pc:docMk/>
            <pc:sldMk cId="1455400394" sldId="3354"/>
            <ac:spMk id="148" creationId="{AA0DD422-30A0-4D08-8654-B2E1CAF8F9C8}"/>
          </ac:spMkLst>
        </pc:spChg>
        <pc:spChg chg="del">
          <ac:chgData name="Remi de Vogel" userId="5948360e-7b9c-4a22-9ada-df5e8b901c82" providerId="ADAL" clId="{848B40CD-DCFD-4256-872E-30365CE333A5}" dt="2022-05-25T15:10:30.466" v="803" actId="478"/>
          <ac:spMkLst>
            <pc:docMk/>
            <pc:sldMk cId="1455400394" sldId="3354"/>
            <ac:spMk id="149" creationId="{8938C2EF-EE95-4CC0-B511-FB091AA6EBF9}"/>
          </ac:spMkLst>
        </pc:spChg>
      </pc:sldChg>
      <pc:sldChg chg="modSp mod">
        <pc:chgData name="Remi de Vogel" userId="5948360e-7b9c-4a22-9ada-df5e8b901c82" providerId="ADAL" clId="{848B40CD-DCFD-4256-872E-30365CE333A5}" dt="2022-05-25T14:47:02.259" v="693" actId="20577"/>
        <pc:sldMkLst>
          <pc:docMk/>
          <pc:sldMk cId="3042663647" sldId="3368"/>
        </pc:sldMkLst>
        <pc:spChg chg="mod">
          <ac:chgData name="Remi de Vogel" userId="5948360e-7b9c-4a22-9ada-df5e8b901c82" providerId="ADAL" clId="{848B40CD-DCFD-4256-872E-30365CE333A5}" dt="2022-05-25T14:47:02.259" v="693" actId="20577"/>
          <ac:spMkLst>
            <pc:docMk/>
            <pc:sldMk cId="3042663647" sldId="3368"/>
            <ac:spMk id="62" creationId="{563B5531-E6BB-44E8-8701-AF6E2B9700CB}"/>
          </ac:spMkLst>
        </pc:spChg>
      </pc:sldChg>
      <pc:sldChg chg="addSp delSp modSp mod modClrScheme chgLayout">
        <pc:chgData name="Remi de Vogel" userId="5948360e-7b9c-4a22-9ada-df5e8b901c82" providerId="ADAL" clId="{848B40CD-DCFD-4256-872E-30365CE333A5}" dt="2022-05-25T13:48:04.540" v="595" actId="478"/>
        <pc:sldMkLst>
          <pc:docMk/>
          <pc:sldMk cId="3165234546" sldId="3374"/>
        </pc:sldMkLst>
        <pc:spChg chg="mod ord">
          <ac:chgData name="Remi de Vogel" userId="5948360e-7b9c-4a22-9ada-df5e8b901c82" providerId="ADAL" clId="{848B40CD-DCFD-4256-872E-30365CE333A5}" dt="2022-05-25T13:48:02.269" v="593" actId="700"/>
          <ac:spMkLst>
            <pc:docMk/>
            <pc:sldMk cId="3165234546" sldId="3374"/>
            <ac:spMk id="2" creationId="{00000000-0000-0000-0000-000000000000}"/>
          </ac:spMkLst>
        </pc:spChg>
        <pc:spChg chg="mod ord">
          <ac:chgData name="Remi de Vogel" userId="5948360e-7b9c-4a22-9ada-df5e8b901c82" providerId="ADAL" clId="{848B40CD-DCFD-4256-872E-30365CE333A5}" dt="2022-05-25T13:48:02.269" v="593" actId="700"/>
          <ac:spMkLst>
            <pc:docMk/>
            <pc:sldMk cId="3165234546" sldId="3374"/>
            <ac:spMk id="5" creationId="{00000000-0000-0000-0000-000000000000}"/>
          </ac:spMkLst>
        </pc:spChg>
        <pc:spChg chg="mod ord">
          <ac:chgData name="Remi de Vogel" userId="5948360e-7b9c-4a22-9ada-df5e8b901c82" providerId="ADAL" clId="{848B40CD-DCFD-4256-872E-30365CE333A5}" dt="2022-05-25T13:48:02.269" v="593" actId="700"/>
          <ac:spMkLst>
            <pc:docMk/>
            <pc:sldMk cId="3165234546" sldId="3374"/>
            <ac:spMk id="6" creationId="{6DDF97AC-5C5E-459A-BCB1-1A2018C8A49E}"/>
          </ac:spMkLst>
        </pc:spChg>
        <pc:spChg chg="add del mod ord">
          <ac:chgData name="Remi de Vogel" userId="5948360e-7b9c-4a22-9ada-df5e8b901c82" providerId="ADAL" clId="{848B40CD-DCFD-4256-872E-30365CE333A5}" dt="2022-05-25T13:48:04.540" v="595" actId="478"/>
          <ac:spMkLst>
            <pc:docMk/>
            <pc:sldMk cId="3165234546" sldId="3374"/>
            <ac:spMk id="7" creationId="{5E5AE476-4C45-5251-3012-34B1A00142FB}"/>
          </ac:spMkLst>
        </pc:spChg>
        <pc:spChg chg="mod ord">
          <ac:chgData name="Remi de Vogel" userId="5948360e-7b9c-4a22-9ada-df5e8b901c82" providerId="ADAL" clId="{848B40CD-DCFD-4256-872E-30365CE333A5}" dt="2022-05-25T13:48:02.269" v="593" actId="700"/>
          <ac:spMkLst>
            <pc:docMk/>
            <pc:sldMk cId="3165234546" sldId="3374"/>
            <ac:spMk id="10" creationId="{BACA1E9C-8BED-4EEC-A9AD-0C808FB6888D}"/>
          </ac:spMkLst>
        </pc:spChg>
        <pc:spChg chg="mod ord">
          <ac:chgData name="Remi de Vogel" userId="5948360e-7b9c-4a22-9ada-df5e8b901c82" providerId="ADAL" clId="{848B40CD-DCFD-4256-872E-30365CE333A5}" dt="2022-05-25T13:48:02.269" v="593" actId="700"/>
          <ac:spMkLst>
            <pc:docMk/>
            <pc:sldMk cId="3165234546" sldId="3374"/>
            <ac:spMk id="11" creationId="{AC5AF02E-D42D-4967-85B0-507397F1642A}"/>
          </ac:spMkLst>
        </pc:spChg>
        <pc:spChg chg="mod ord">
          <ac:chgData name="Remi de Vogel" userId="5948360e-7b9c-4a22-9ada-df5e8b901c82" providerId="ADAL" clId="{848B40CD-DCFD-4256-872E-30365CE333A5}" dt="2022-05-25T13:48:02.269" v="593" actId="700"/>
          <ac:spMkLst>
            <pc:docMk/>
            <pc:sldMk cId="3165234546" sldId="3374"/>
            <ac:spMk id="12" creationId="{A06345CC-018B-46EE-80B5-BB2929C893D5}"/>
          </ac:spMkLst>
        </pc:spChg>
        <pc:spChg chg="del">
          <ac:chgData name="Remi de Vogel" userId="5948360e-7b9c-4a22-9ada-df5e8b901c82" providerId="ADAL" clId="{848B40CD-DCFD-4256-872E-30365CE333A5}" dt="2022-05-25T13:48:03.198" v="594" actId="478"/>
          <ac:spMkLst>
            <pc:docMk/>
            <pc:sldMk cId="3165234546" sldId="3374"/>
            <ac:spMk id="106" creationId="{9DD4147D-E2C2-494C-8FBC-64805FE0E8FF}"/>
          </ac:spMkLst>
        </pc:spChg>
      </pc:sldChg>
      <pc:sldChg chg="addSp delSp modSp mod modClrScheme chgLayout">
        <pc:chgData name="Remi de Vogel" userId="5948360e-7b9c-4a22-9ada-df5e8b901c82" providerId="ADAL" clId="{848B40CD-DCFD-4256-872E-30365CE333A5}" dt="2022-05-25T15:04:04.518" v="748" actId="700"/>
        <pc:sldMkLst>
          <pc:docMk/>
          <pc:sldMk cId="3781992183" sldId="3394"/>
        </pc:sldMkLst>
        <pc:spChg chg="add del mod">
          <ac:chgData name="Remi de Vogel" userId="5948360e-7b9c-4a22-9ada-df5e8b901c82" providerId="ADAL" clId="{848B40CD-DCFD-4256-872E-30365CE333A5}" dt="2022-05-25T15:03:59.987" v="746"/>
          <ac:spMkLst>
            <pc:docMk/>
            <pc:sldMk cId="3781992183" sldId="3394"/>
            <ac:spMk id="2" creationId="{96220164-A5B9-6F71-D45D-798307029FDF}"/>
          </ac:spMkLst>
        </pc:spChg>
        <pc:spChg chg="add del mod">
          <ac:chgData name="Remi de Vogel" userId="5948360e-7b9c-4a22-9ada-df5e8b901c82" providerId="ADAL" clId="{848B40CD-DCFD-4256-872E-30365CE333A5}" dt="2022-05-25T15:03:59.987" v="746"/>
          <ac:spMkLst>
            <pc:docMk/>
            <pc:sldMk cId="3781992183" sldId="3394"/>
            <ac:spMk id="3" creationId="{F303FA31-01B8-3185-0AA2-F999A711656E}"/>
          </ac:spMkLst>
        </pc:spChg>
        <pc:spChg chg="add del mod">
          <ac:chgData name="Remi de Vogel" userId="5948360e-7b9c-4a22-9ada-df5e8b901c82" providerId="ADAL" clId="{848B40CD-DCFD-4256-872E-30365CE333A5}" dt="2022-05-25T15:03:59.987" v="746"/>
          <ac:spMkLst>
            <pc:docMk/>
            <pc:sldMk cId="3781992183" sldId="3394"/>
            <ac:spMk id="4" creationId="{A1EC40B5-4E00-FC96-F011-2C90C9C2594A}"/>
          </ac:spMkLst>
        </pc:spChg>
        <pc:spChg chg="mod ord">
          <ac:chgData name="Remi de Vogel" userId="5948360e-7b9c-4a22-9ada-df5e8b901c82" providerId="ADAL" clId="{848B40CD-DCFD-4256-872E-30365CE333A5}" dt="2022-05-25T15:04:04.518" v="748" actId="700"/>
          <ac:spMkLst>
            <pc:docMk/>
            <pc:sldMk cId="3781992183" sldId="3394"/>
            <ac:spMk id="7" creationId="{FE450533-EE8D-82EB-D136-BDF95185051B}"/>
          </ac:spMkLst>
        </pc:spChg>
        <pc:spChg chg="mod ord">
          <ac:chgData name="Remi de Vogel" userId="5948360e-7b9c-4a22-9ada-df5e8b901c82" providerId="ADAL" clId="{848B40CD-DCFD-4256-872E-30365CE333A5}" dt="2022-05-25T15:04:04.518" v="748" actId="700"/>
          <ac:spMkLst>
            <pc:docMk/>
            <pc:sldMk cId="3781992183" sldId="3394"/>
            <ac:spMk id="13" creationId="{00000000-0000-0000-0000-000000000000}"/>
          </ac:spMkLst>
        </pc:spChg>
        <pc:spChg chg="mod ord">
          <ac:chgData name="Remi de Vogel" userId="5948360e-7b9c-4a22-9ada-df5e8b901c82" providerId="ADAL" clId="{848B40CD-DCFD-4256-872E-30365CE333A5}" dt="2022-05-25T15:04:04.518" v="748" actId="700"/>
          <ac:spMkLst>
            <pc:docMk/>
            <pc:sldMk cId="3781992183" sldId="3394"/>
            <ac:spMk id="14" creationId="{00000000-0000-0000-0000-000000000000}"/>
          </ac:spMkLst>
        </pc:spChg>
        <pc:spChg chg="add del mod">
          <ac:chgData name="Remi de Vogel" userId="5948360e-7b9c-4a22-9ada-df5e8b901c82" providerId="ADAL" clId="{848B40CD-DCFD-4256-872E-30365CE333A5}" dt="2022-05-25T15:04:01.539" v="747" actId="478"/>
          <ac:spMkLst>
            <pc:docMk/>
            <pc:sldMk cId="3781992183" sldId="3394"/>
            <ac:spMk id="27" creationId="{BCDA9DAD-E790-4569-838D-64B7075E5B35}"/>
          </ac:spMkLst>
        </pc:spChg>
      </pc:sldChg>
      <pc:sldChg chg="delSp modSp mod modClrScheme chgLayout">
        <pc:chgData name="Remi de Vogel" userId="5948360e-7b9c-4a22-9ada-df5e8b901c82" providerId="ADAL" clId="{848B40CD-DCFD-4256-872E-30365CE333A5}" dt="2022-05-25T13:41:24.291" v="385" actId="478"/>
        <pc:sldMkLst>
          <pc:docMk/>
          <pc:sldMk cId="2845286037" sldId="3401"/>
        </pc:sldMkLst>
        <pc:spChg chg="mod ord">
          <ac:chgData name="Remi de Vogel" userId="5948360e-7b9c-4a22-9ada-df5e8b901c82" providerId="ADAL" clId="{848B40CD-DCFD-4256-872E-30365CE333A5}" dt="2022-05-25T13:41:23.288" v="384" actId="700"/>
          <ac:spMkLst>
            <pc:docMk/>
            <pc:sldMk cId="2845286037" sldId="3401"/>
            <ac:spMk id="2" creationId="{00000000-0000-0000-0000-000000000000}"/>
          </ac:spMkLst>
        </pc:spChg>
        <pc:spChg chg="mod ord">
          <ac:chgData name="Remi de Vogel" userId="5948360e-7b9c-4a22-9ada-df5e8b901c82" providerId="ADAL" clId="{848B40CD-DCFD-4256-872E-30365CE333A5}" dt="2022-05-25T13:41:23.288" v="384" actId="700"/>
          <ac:spMkLst>
            <pc:docMk/>
            <pc:sldMk cId="2845286037" sldId="3401"/>
            <ac:spMk id="4" creationId="{42952B24-CC6E-4551-83F8-2C75DDA0F764}"/>
          </ac:spMkLst>
        </pc:spChg>
        <pc:spChg chg="mod ord">
          <ac:chgData name="Remi de Vogel" userId="5948360e-7b9c-4a22-9ada-df5e8b901c82" providerId="ADAL" clId="{848B40CD-DCFD-4256-872E-30365CE333A5}" dt="2022-05-25T13:41:23.288" v="384" actId="700"/>
          <ac:spMkLst>
            <pc:docMk/>
            <pc:sldMk cId="2845286037" sldId="3401"/>
            <ac:spMk id="6" creationId="{00000000-0000-0000-0000-000000000000}"/>
          </ac:spMkLst>
        </pc:spChg>
        <pc:spChg chg="mod ord">
          <ac:chgData name="Remi de Vogel" userId="5948360e-7b9c-4a22-9ada-df5e8b901c82" providerId="ADAL" clId="{848B40CD-DCFD-4256-872E-30365CE333A5}" dt="2022-05-25T13:41:23.288" v="384" actId="700"/>
          <ac:spMkLst>
            <pc:docMk/>
            <pc:sldMk cId="2845286037" sldId="3401"/>
            <ac:spMk id="9" creationId="{7670046F-5EB9-4CB4-9713-9B8B8CBEDC5E}"/>
          </ac:spMkLst>
        </pc:spChg>
        <pc:spChg chg="mod ord">
          <ac:chgData name="Remi de Vogel" userId="5948360e-7b9c-4a22-9ada-df5e8b901c82" providerId="ADAL" clId="{848B40CD-DCFD-4256-872E-30365CE333A5}" dt="2022-05-25T13:41:23.288" v="384" actId="700"/>
          <ac:spMkLst>
            <pc:docMk/>
            <pc:sldMk cId="2845286037" sldId="3401"/>
            <ac:spMk id="54" creationId="{522A83D5-646C-488B-9D69-1DD1D72B28A4}"/>
          </ac:spMkLst>
        </pc:spChg>
        <pc:spChg chg="mod ord">
          <ac:chgData name="Remi de Vogel" userId="5948360e-7b9c-4a22-9ada-df5e8b901c82" providerId="ADAL" clId="{848B40CD-DCFD-4256-872E-30365CE333A5}" dt="2022-05-25T13:41:23.288" v="384" actId="700"/>
          <ac:spMkLst>
            <pc:docMk/>
            <pc:sldMk cId="2845286037" sldId="3401"/>
            <ac:spMk id="55" creationId="{74CEAA40-67E1-4222-867E-BB8AA6A8B6B2}"/>
          </ac:spMkLst>
        </pc:spChg>
        <pc:grpChg chg="del">
          <ac:chgData name="Remi de Vogel" userId="5948360e-7b9c-4a22-9ada-df5e8b901c82" providerId="ADAL" clId="{848B40CD-DCFD-4256-872E-30365CE333A5}" dt="2022-05-25T13:41:24.291" v="385" actId="478"/>
          <ac:grpSpMkLst>
            <pc:docMk/>
            <pc:sldMk cId="2845286037" sldId="3401"/>
            <ac:grpSpMk id="33" creationId="{41BCC406-3052-4462-99FC-AB022B31DC8E}"/>
          </ac:grpSpMkLst>
        </pc:grpChg>
      </pc:sldChg>
      <pc:sldChg chg="addSp delSp modSp mod modClrScheme chgLayout">
        <pc:chgData name="Remi de Vogel" userId="5948360e-7b9c-4a22-9ada-df5e8b901c82" providerId="ADAL" clId="{848B40CD-DCFD-4256-872E-30365CE333A5}" dt="2022-05-25T13:47:49.306" v="592" actId="478"/>
        <pc:sldMkLst>
          <pc:docMk/>
          <pc:sldMk cId="44081473" sldId="3405"/>
        </pc:sldMkLst>
        <pc:spChg chg="mod ord">
          <ac:chgData name="Remi de Vogel" userId="5948360e-7b9c-4a22-9ada-df5e8b901c82" providerId="ADAL" clId="{848B40CD-DCFD-4256-872E-30365CE333A5}" dt="2022-05-25T13:47:45.729" v="590" actId="700"/>
          <ac:spMkLst>
            <pc:docMk/>
            <pc:sldMk cId="44081473" sldId="3405"/>
            <ac:spMk id="2" creationId="{00000000-0000-0000-0000-000000000000}"/>
          </ac:spMkLst>
        </pc:spChg>
        <pc:spChg chg="mod ord">
          <ac:chgData name="Remi de Vogel" userId="5948360e-7b9c-4a22-9ada-df5e8b901c82" providerId="ADAL" clId="{848B40CD-DCFD-4256-872E-30365CE333A5}" dt="2022-05-25T13:47:45.729" v="590" actId="700"/>
          <ac:spMkLst>
            <pc:docMk/>
            <pc:sldMk cId="44081473" sldId="3405"/>
            <ac:spMk id="5" creationId="{00000000-0000-0000-0000-000000000000}"/>
          </ac:spMkLst>
        </pc:spChg>
        <pc:spChg chg="mod ord">
          <ac:chgData name="Remi de Vogel" userId="5948360e-7b9c-4a22-9ada-df5e8b901c82" providerId="ADAL" clId="{848B40CD-DCFD-4256-872E-30365CE333A5}" dt="2022-05-25T13:47:45.729" v="590" actId="700"/>
          <ac:spMkLst>
            <pc:docMk/>
            <pc:sldMk cId="44081473" sldId="3405"/>
            <ac:spMk id="6" creationId="{A393782A-BED5-49E1-86B4-B2686393B22D}"/>
          </ac:spMkLst>
        </pc:spChg>
        <pc:spChg chg="add del mod ord">
          <ac:chgData name="Remi de Vogel" userId="5948360e-7b9c-4a22-9ada-df5e8b901c82" providerId="ADAL" clId="{848B40CD-DCFD-4256-872E-30365CE333A5}" dt="2022-05-25T13:47:41.425" v="589" actId="700"/>
          <ac:spMkLst>
            <pc:docMk/>
            <pc:sldMk cId="44081473" sldId="3405"/>
            <ac:spMk id="7" creationId="{1B349F82-8572-5BCF-BA2F-AF5AD4DD7756}"/>
          </ac:spMkLst>
        </pc:spChg>
        <pc:spChg chg="add del mod ord">
          <ac:chgData name="Remi de Vogel" userId="5948360e-7b9c-4a22-9ada-df5e8b901c82" providerId="ADAL" clId="{848B40CD-DCFD-4256-872E-30365CE333A5}" dt="2022-05-25T13:47:49.306" v="592" actId="478"/>
          <ac:spMkLst>
            <pc:docMk/>
            <pc:sldMk cId="44081473" sldId="3405"/>
            <ac:spMk id="8" creationId="{EA45D29A-9610-3F39-F4B1-7C14D5D3AAE3}"/>
          </ac:spMkLst>
        </pc:spChg>
        <pc:spChg chg="mod ord">
          <ac:chgData name="Remi de Vogel" userId="5948360e-7b9c-4a22-9ada-df5e8b901c82" providerId="ADAL" clId="{848B40CD-DCFD-4256-872E-30365CE333A5}" dt="2022-05-25T13:47:45.729" v="590" actId="700"/>
          <ac:spMkLst>
            <pc:docMk/>
            <pc:sldMk cId="44081473" sldId="3405"/>
            <ac:spMk id="10" creationId="{FDC33409-DEA1-473F-B791-4A439457448C}"/>
          </ac:spMkLst>
        </pc:spChg>
        <pc:spChg chg="mod ord">
          <ac:chgData name="Remi de Vogel" userId="5948360e-7b9c-4a22-9ada-df5e8b901c82" providerId="ADAL" clId="{848B40CD-DCFD-4256-872E-30365CE333A5}" dt="2022-05-25T13:47:45.729" v="590" actId="700"/>
          <ac:spMkLst>
            <pc:docMk/>
            <pc:sldMk cId="44081473" sldId="3405"/>
            <ac:spMk id="12" creationId="{AB9A12D0-0AF4-48F4-9EE0-89E5C8F5EC45}"/>
          </ac:spMkLst>
        </pc:spChg>
        <pc:spChg chg="mod ord">
          <ac:chgData name="Remi de Vogel" userId="5948360e-7b9c-4a22-9ada-df5e8b901c82" providerId="ADAL" clId="{848B40CD-DCFD-4256-872E-30365CE333A5}" dt="2022-05-25T13:47:45.729" v="590" actId="700"/>
          <ac:spMkLst>
            <pc:docMk/>
            <pc:sldMk cId="44081473" sldId="3405"/>
            <ac:spMk id="13" creationId="{B2EE38E6-55D5-4591-AE61-A06824010CEF}"/>
          </ac:spMkLst>
        </pc:spChg>
        <pc:spChg chg="del">
          <ac:chgData name="Remi de Vogel" userId="5948360e-7b9c-4a22-9ada-df5e8b901c82" providerId="ADAL" clId="{848B40CD-DCFD-4256-872E-30365CE333A5}" dt="2022-05-25T13:47:47.002" v="591" actId="478"/>
          <ac:spMkLst>
            <pc:docMk/>
            <pc:sldMk cId="44081473" sldId="3405"/>
            <ac:spMk id="107" creationId="{E882CA57-F72D-4799-9675-BC3691681108}"/>
          </ac:spMkLst>
        </pc:spChg>
      </pc:sldChg>
      <pc:sldChg chg="modSp mod">
        <pc:chgData name="Remi de Vogel" userId="5948360e-7b9c-4a22-9ada-df5e8b901c82" providerId="ADAL" clId="{848B40CD-DCFD-4256-872E-30365CE333A5}" dt="2022-05-25T13:33:57.541" v="158" actId="1076"/>
        <pc:sldMkLst>
          <pc:docMk/>
          <pc:sldMk cId="1818857520" sldId="2134805853"/>
        </pc:sldMkLst>
        <pc:spChg chg="mod">
          <ac:chgData name="Remi de Vogel" userId="5948360e-7b9c-4a22-9ada-df5e8b901c82" providerId="ADAL" clId="{848B40CD-DCFD-4256-872E-30365CE333A5}" dt="2022-05-25T13:33:57.541" v="158" actId="1076"/>
          <ac:spMkLst>
            <pc:docMk/>
            <pc:sldMk cId="1818857520" sldId="2134805853"/>
            <ac:spMk id="44" creationId="{45F500C3-B1F2-DA85-6E64-6544F462BEB6}"/>
          </ac:spMkLst>
        </pc:spChg>
      </pc:sldChg>
      <pc:sldChg chg="addSp delSp modSp mod modClrScheme chgLayout">
        <pc:chgData name="Remi de Vogel" userId="5948360e-7b9c-4a22-9ada-df5e8b901c82" providerId="ADAL" clId="{848B40CD-DCFD-4256-872E-30365CE333A5}" dt="2022-05-25T15:10:23.734" v="802" actId="478"/>
        <pc:sldMkLst>
          <pc:docMk/>
          <pc:sldMk cId="3577376723" sldId="2134805862"/>
        </pc:sldMkLst>
        <pc:spChg chg="mod ord">
          <ac:chgData name="Remi de Vogel" userId="5948360e-7b9c-4a22-9ada-df5e8b901c82" providerId="ADAL" clId="{848B40CD-DCFD-4256-872E-30365CE333A5}" dt="2022-05-25T13:39:49.019" v="330" actId="700"/>
          <ac:spMkLst>
            <pc:docMk/>
            <pc:sldMk cId="3577376723" sldId="2134805862"/>
            <ac:spMk id="2" creationId="{1093FEA8-3A10-45BD-8461-87666DAFC70A}"/>
          </ac:spMkLst>
        </pc:spChg>
        <pc:spChg chg="mod ord">
          <ac:chgData name="Remi de Vogel" userId="5948360e-7b9c-4a22-9ada-df5e8b901c82" providerId="ADAL" clId="{848B40CD-DCFD-4256-872E-30365CE333A5}" dt="2022-05-25T13:39:49.019" v="330" actId="700"/>
          <ac:spMkLst>
            <pc:docMk/>
            <pc:sldMk cId="3577376723" sldId="2134805862"/>
            <ac:spMk id="3" creationId="{1BB972D6-4D5E-441F-A524-A96F60A4E3F7}"/>
          </ac:spMkLst>
        </pc:spChg>
        <pc:spChg chg="mod ord">
          <ac:chgData name="Remi de Vogel" userId="5948360e-7b9c-4a22-9ada-df5e8b901c82" providerId="ADAL" clId="{848B40CD-DCFD-4256-872E-30365CE333A5}" dt="2022-05-25T13:39:49.019" v="330" actId="700"/>
          <ac:spMkLst>
            <pc:docMk/>
            <pc:sldMk cId="3577376723" sldId="2134805862"/>
            <ac:spMk id="4" creationId="{9615348A-E2DC-4AE9-828B-6E4997604EB5}"/>
          </ac:spMkLst>
        </pc:spChg>
        <pc:spChg chg="mod ord">
          <ac:chgData name="Remi de Vogel" userId="5948360e-7b9c-4a22-9ada-df5e8b901c82" providerId="ADAL" clId="{848B40CD-DCFD-4256-872E-30365CE333A5}" dt="2022-05-25T13:39:49.019" v="330" actId="700"/>
          <ac:spMkLst>
            <pc:docMk/>
            <pc:sldMk cId="3577376723" sldId="2134805862"/>
            <ac:spMk id="5" creationId="{0D53921B-D939-49EF-8E6E-42E47AD85014}"/>
          </ac:spMkLst>
        </pc:spChg>
        <pc:spChg chg="mod ord">
          <ac:chgData name="Remi de Vogel" userId="5948360e-7b9c-4a22-9ada-df5e8b901c82" providerId="ADAL" clId="{848B40CD-DCFD-4256-872E-30365CE333A5}" dt="2022-05-25T13:39:49.019" v="330" actId="700"/>
          <ac:spMkLst>
            <pc:docMk/>
            <pc:sldMk cId="3577376723" sldId="2134805862"/>
            <ac:spMk id="6" creationId="{9B7F82A5-DCE1-40EC-8CD0-20DC2912D3D6}"/>
          </ac:spMkLst>
        </pc:spChg>
        <pc:spChg chg="add del mod ord">
          <ac:chgData name="Remi de Vogel" userId="5948360e-7b9c-4a22-9ada-df5e8b901c82" providerId="ADAL" clId="{848B40CD-DCFD-4256-872E-30365CE333A5}" dt="2022-05-25T13:39:52.618" v="332" actId="478"/>
          <ac:spMkLst>
            <pc:docMk/>
            <pc:sldMk cId="3577376723" sldId="2134805862"/>
            <ac:spMk id="9" creationId="{A006C519-20A7-B2F7-2AE5-8049F8A066F2}"/>
          </ac:spMkLst>
        </pc:spChg>
        <pc:spChg chg="mod ord">
          <ac:chgData name="Remi de Vogel" userId="5948360e-7b9c-4a22-9ada-df5e8b901c82" providerId="ADAL" clId="{848B40CD-DCFD-4256-872E-30365CE333A5}" dt="2022-05-25T13:39:49.019" v="330" actId="700"/>
          <ac:spMkLst>
            <pc:docMk/>
            <pc:sldMk cId="3577376723" sldId="2134805862"/>
            <ac:spMk id="10" creationId="{D4D9B121-DE84-4B52-8807-636388DD552E}"/>
          </ac:spMkLst>
        </pc:spChg>
        <pc:spChg chg="del">
          <ac:chgData name="Remi de Vogel" userId="5948360e-7b9c-4a22-9ada-df5e8b901c82" providerId="ADAL" clId="{848B40CD-DCFD-4256-872E-30365CE333A5}" dt="2022-05-25T13:39:51.186" v="331" actId="478"/>
          <ac:spMkLst>
            <pc:docMk/>
            <pc:sldMk cId="3577376723" sldId="2134805862"/>
            <ac:spMk id="81" creationId="{ABE43BAF-199F-488A-97AF-34ADBAB9DD81}"/>
          </ac:spMkLst>
        </pc:spChg>
        <pc:spChg chg="del">
          <ac:chgData name="Remi de Vogel" userId="5948360e-7b9c-4a22-9ada-df5e8b901c82" providerId="ADAL" clId="{848B40CD-DCFD-4256-872E-30365CE333A5}" dt="2022-05-25T13:39:55.050" v="333" actId="478"/>
          <ac:spMkLst>
            <pc:docMk/>
            <pc:sldMk cId="3577376723" sldId="2134805862"/>
            <ac:spMk id="114" creationId="{A2006A3A-F341-442B-8631-7D01E033F1FE}"/>
          </ac:spMkLst>
        </pc:spChg>
        <pc:spChg chg="del">
          <ac:chgData name="Remi de Vogel" userId="5948360e-7b9c-4a22-9ada-df5e8b901c82" providerId="ADAL" clId="{848B40CD-DCFD-4256-872E-30365CE333A5}" dt="2022-05-25T15:10:23.734" v="802" actId="478"/>
          <ac:spMkLst>
            <pc:docMk/>
            <pc:sldMk cId="3577376723" sldId="2134805862"/>
            <ac:spMk id="115" creationId="{F1B211F8-0055-4782-81E7-E74A1BDDE595}"/>
          </ac:spMkLst>
        </pc:spChg>
      </pc:sldChg>
      <pc:sldChg chg="delSp mod">
        <pc:chgData name="Remi de Vogel" userId="5948360e-7b9c-4a22-9ada-df5e8b901c82" providerId="ADAL" clId="{848B40CD-DCFD-4256-872E-30365CE333A5}" dt="2022-05-25T13:31:33.704" v="82" actId="478"/>
        <pc:sldMkLst>
          <pc:docMk/>
          <pc:sldMk cId="4201410253" sldId="2134805877"/>
        </pc:sldMkLst>
        <pc:spChg chg="del">
          <ac:chgData name="Remi de Vogel" userId="5948360e-7b9c-4a22-9ada-df5e8b901c82" providerId="ADAL" clId="{848B40CD-DCFD-4256-872E-30365CE333A5}" dt="2022-05-25T13:31:33.704" v="82" actId="478"/>
          <ac:spMkLst>
            <pc:docMk/>
            <pc:sldMk cId="4201410253" sldId="2134805877"/>
            <ac:spMk id="28" creationId="{C16394CC-BE1B-4FD3-AF37-51170AE76D36}"/>
          </ac:spMkLst>
        </pc:spChg>
      </pc:sldChg>
      <pc:sldChg chg="delSp modSp mod modClrScheme chgLayout">
        <pc:chgData name="Remi de Vogel" userId="5948360e-7b9c-4a22-9ada-df5e8b901c82" providerId="ADAL" clId="{848B40CD-DCFD-4256-872E-30365CE333A5}" dt="2022-05-25T15:10:14.941" v="800" actId="478"/>
        <pc:sldMkLst>
          <pc:docMk/>
          <pc:sldMk cId="444192734" sldId="2134805894"/>
        </pc:sldMkLst>
        <pc:spChg chg="mod ord">
          <ac:chgData name="Remi de Vogel" userId="5948360e-7b9c-4a22-9ada-df5e8b901c82" providerId="ADAL" clId="{848B40CD-DCFD-4256-872E-30365CE333A5}" dt="2022-05-25T13:37:53.935" v="278" actId="700"/>
          <ac:spMkLst>
            <pc:docMk/>
            <pc:sldMk cId="444192734" sldId="2134805894"/>
            <ac:spMk id="2" creationId="{E9ABDF69-2666-443F-BCC2-AC1D7253913E}"/>
          </ac:spMkLst>
        </pc:spChg>
        <pc:spChg chg="mod ord">
          <ac:chgData name="Remi de Vogel" userId="5948360e-7b9c-4a22-9ada-df5e8b901c82" providerId="ADAL" clId="{848B40CD-DCFD-4256-872E-30365CE333A5}" dt="2022-05-25T13:37:53.935" v="278" actId="700"/>
          <ac:spMkLst>
            <pc:docMk/>
            <pc:sldMk cId="444192734" sldId="2134805894"/>
            <ac:spMk id="3" creationId="{B0BB672B-3D49-476A-8797-C47F9C9BDE9F}"/>
          </ac:spMkLst>
        </pc:spChg>
        <pc:spChg chg="mod ord">
          <ac:chgData name="Remi de Vogel" userId="5948360e-7b9c-4a22-9ada-df5e8b901c82" providerId="ADAL" clId="{848B40CD-DCFD-4256-872E-30365CE333A5}" dt="2022-05-25T13:37:53.935" v="278" actId="700"/>
          <ac:spMkLst>
            <pc:docMk/>
            <pc:sldMk cId="444192734" sldId="2134805894"/>
            <ac:spMk id="4" creationId="{441072EB-C7A7-48C4-BB9F-E29FE802F45C}"/>
          </ac:spMkLst>
        </pc:spChg>
        <pc:spChg chg="mod ord">
          <ac:chgData name="Remi de Vogel" userId="5948360e-7b9c-4a22-9ada-df5e8b901c82" providerId="ADAL" clId="{848B40CD-DCFD-4256-872E-30365CE333A5}" dt="2022-05-25T13:37:53.935" v="278" actId="700"/>
          <ac:spMkLst>
            <pc:docMk/>
            <pc:sldMk cId="444192734" sldId="2134805894"/>
            <ac:spMk id="5" creationId="{EBBCCEA8-F752-417B-82FF-AF8BAC8ACF18}"/>
          </ac:spMkLst>
        </pc:spChg>
        <pc:spChg chg="mod ord">
          <ac:chgData name="Remi de Vogel" userId="5948360e-7b9c-4a22-9ada-df5e8b901c82" providerId="ADAL" clId="{848B40CD-DCFD-4256-872E-30365CE333A5}" dt="2022-05-25T13:37:53.935" v="278" actId="700"/>
          <ac:spMkLst>
            <pc:docMk/>
            <pc:sldMk cId="444192734" sldId="2134805894"/>
            <ac:spMk id="7" creationId="{24DA6843-DA4B-4E81-845A-27932FEE9DFB}"/>
          </ac:spMkLst>
        </pc:spChg>
        <pc:spChg chg="mod ord">
          <ac:chgData name="Remi de Vogel" userId="5948360e-7b9c-4a22-9ada-df5e8b901c82" providerId="ADAL" clId="{848B40CD-DCFD-4256-872E-30365CE333A5}" dt="2022-05-25T13:37:53.935" v="278" actId="700"/>
          <ac:spMkLst>
            <pc:docMk/>
            <pc:sldMk cId="444192734" sldId="2134805894"/>
            <ac:spMk id="10" creationId="{BDAD356F-46F7-4180-96D1-0B31275F793B}"/>
          </ac:spMkLst>
        </pc:spChg>
        <pc:spChg chg="del">
          <ac:chgData name="Remi de Vogel" userId="5948360e-7b9c-4a22-9ada-df5e8b901c82" providerId="ADAL" clId="{848B40CD-DCFD-4256-872E-30365CE333A5}" dt="2022-05-25T13:38:07.476" v="284" actId="478"/>
          <ac:spMkLst>
            <pc:docMk/>
            <pc:sldMk cId="444192734" sldId="2134805894"/>
            <ac:spMk id="150" creationId="{452F2A77-FA53-42BF-8DA5-60A0ECA50EE6}"/>
          </ac:spMkLst>
        </pc:spChg>
        <pc:spChg chg="del">
          <ac:chgData name="Remi de Vogel" userId="5948360e-7b9c-4a22-9ada-df5e8b901c82" providerId="ADAL" clId="{848B40CD-DCFD-4256-872E-30365CE333A5}" dt="2022-05-25T15:10:14.941" v="800" actId="478"/>
          <ac:spMkLst>
            <pc:docMk/>
            <pc:sldMk cId="444192734" sldId="2134805894"/>
            <ac:spMk id="151" creationId="{E50EB8BA-00A7-4D79-A9D2-0904CEEBBCDE}"/>
          </ac:spMkLst>
        </pc:spChg>
        <pc:spChg chg="del">
          <ac:chgData name="Remi de Vogel" userId="5948360e-7b9c-4a22-9ada-df5e8b901c82" providerId="ADAL" clId="{848B40CD-DCFD-4256-872E-30365CE333A5}" dt="2022-05-25T13:37:55.159" v="279" actId="478"/>
          <ac:spMkLst>
            <pc:docMk/>
            <pc:sldMk cId="444192734" sldId="2134805894"/>
            <ac:spMk id="152" creationId="{47135127-79F6-40FF-A319-BEF061AE32A3}"/>
          </ac:spMkLst>
        </pc:spChg>
      </pc:sldChg>
      <pc:sldChg chg="addSp delSp modSp mod modClrScheme chgLayout">
        <pc:chgData name="Remi de Vogel" userId="5948360e-7b9c-4a22-9ada-df5e8b901c82" providerId="ADAL" clId="{848B40CD-DCFD-4256-872E-30365CE333A5}" dt="2022-05-25T13:43:37.161" v="438" actId="478"/>
        <pc:sldMkLst>
          <pc:docMk/>
          <pc:sldMk cId="2285178275" sldId="2134805896"/>
        </pc:sldMkLst>
        <pc:spChg chg="mod ord">
          <ac:chgData name="Remi de Vogel" userId="5948360e-7b9c-4a22-9ada-df5e8b901c82" providerId="ADAL" clId="{848B40CD-DCFD-4256-872E-30365CE333A5}" dt="2022-05-25T13:43:34.740" v="437" actId="700"/>
          <ac:spMkLst>
            <pc:docMk/>
            <pc:sldMk cId="2285178275" sldId="2134805896"/>
            <ac:spMk id="2" creationId="{A8FBD5DD-C2A9-488E-8B54-60A87A48F581}"/>
          </ac:spMkLst>
        </pc:spChg>
        <pc:spChg chg="add del mod ord">
          <ac:chgData name="Remi de Vogel" userId="5948360e-7b9c-4a22-9ada-df5e8b901c82" providerId="ADAL" clId="{848B40CD-DCFD-4256-872E-30365CE333A5}" dt="2022-05-25T13:41:49.681" v="389" actId="700"/>
          <ac:spMkLst>
            <pc:docMk/>
            <pc:sldMk cId="2285178275" sldId="2134805896"/>
            <ac:spMk id="3" creationId="{B9E8DAE7-CCCC-7463-7D02-930CB28BB31D}"/>
          </ac:spMkLst>
        </pc:spChg>
        <pc:spChg chg="mod ord">
          <ac:chgData name="Remi de Vogel" userId="5948360e-7b9c-4a22-9ada-df5e8b901c82" providerId="ADAL" clId="{848B40CD-DCFD-4256-872E-30365CE333A5}" dt="2022-05-25T13:43:34.740" v="437" actId="700"/>
          <ac:spMkLst>
            <pc:docMk/>
            <pc:sldMk cId="2285178275" sldId="2134805896"/>
            <ac:spMk id="4" creationId="{3C7FD0EF-42D1-483A-AFBA-B47FE8ACC164}"/>
          </ac:spMkLst>
        </pc:spChg>
        <pc:spChg chg="mod ord">
          <ac:chgData name="Remi de Vogel" userId="5948360e-7b9c-4a22-9ada-df5e8b901c82" providerId="ADAL" clId="{848B40CD-DCFD-4256-872E-30365CE333A5}" dt="2022-05-25T13:43:34.740" v="437" actId="700"/>
          <ac:spMkLst>
            <pc:docMk/>
            <pc:sldMk cId="2285178275" sldId="2134805896"/>
            <ac:spMk id="5" creationId="{E50FDC5E-1A14-468B-966C-69EC6276C662}"/>
          </ac:spMkLst>
        </pc:spChg>
        <pc:spChg chg="mod ord">
          <ac:chgData name="Remi de Vogel" userId="5948360e-7b9c-4a22-9ada-df5e8b901c82" providerId="ADAL" clId="{848B40CD-DCFD-4256-872E-30365CE333A5}" dt="2022-05-25T13:43:34.740" v="437" actId="700"/>
          <ac:spMkLst>
            <pc:docMk/>
            <pc:sldMk cId="2285178275" sldId="2134805896"/>
            <ac:spMk id="6" creationId="{EC6DF32E-EB27-45C5-9240-AF5E6B492651}"/>
          </ac:spMkLst>
        </pc:spChg>
        <pc:spChg chg="add del mod ord">
          <ac:chgData name="Remi de Vogel" userId="5948360e-7b9c-4a22-9ada-df5e8b901c82" providerId="ADAL" clId="{848B40CD-DCFD-4256-872E-30365CE333A5}" dt="2022-05-25T13:41:55.954" v="391" actId="700"/>
          <ac:spMkLst>
            <pc:docMk/>
            <pc:sldMk cId="2285178275" sldId="2134805896"/>
            <ac:spMk id="7" creationId="{51A20753-84A5-EF6B-11A3-169213219564}"/>
          </ac:spMkLst>
        </pc:spChg>
        <pc:spChg chg="add del mod">
          <ac:chgData name="Remi de Vogel" userId="5948360e-7b9c-4a22-9ada-df5e8b901c82" providerId="ADAL" clId="{848B40CD-DCFD-4256-872E-30365CE333A5}" dt="2022-05-25T13:42:18.054" v="412"/>
          <ac:spMkLst>
            <pc:docMk/>
            <pc:sldMk cId="2285178275" sldId="2134805896"/>
            <ac:spMk id="9" creationId="{E50B8820-5DCF-4340-2350-076B8E497881}"/>
          </ac:spMkLst>
        </pc:spChg>
        <pc:spChg chg="add del mod">
          <ac:chgData name="Remi de Vogel" userId="5948360e-7b9c-4a22-9ada-df5e8b901c82" providerId="ADAL" clId="{848B40CD-DCFD-4256-872E-30365CE333A5}" dt="2022-05-25T13:42:18.054" v="412"/>
          <ac:spMkLst>
            <pc:docMk/>
            <pc:sldMk cId="2285178275" sldId="2134805896"/>
            <ac:spMk id="10" creationId="{94910335-12A6-3394-07F2-B880B2E440A9}"/>
          </ac:spMkLst>
        </pc:spChg>
        <pc:spChg chg="add del mod">
          <ac:chgData name="Remi de Vogel" userId="5948360e-7b9c-4a22-9ada-df5e8b901c82" providerId="ADAL" clId="{848B40CD-DCFD-4256-872E-30365CE333A5}" dt="2022-05-25T13:42:18.054" v="412"/>
          <ac:spMkLst>
            <pc:docMk/>
            <pc:sldMk cId="2285178275" sldId="2134805896"/>
            <ac:spMk id="11" creationId="{0C8CEE24-DA1D-5743-0C53-9B3D7C483C51}"/>
          </ac:spMkLst>
        </pc:spChg>
        <pc:spChg chg="add del mod">
          <ac:chgData name="Remi de Vogel" userId="5948360e-7b9c-4a22-9ada-df5e8b901c82" providerId="ADAL" clId="{848B40CD-DCFD-4256-872E-30365CE333A5}" dt="2022-05-25T13:42:18.054" v="412"/>
          <ac:spMkLst>
            <pc:docMk/>
            <pc:sldMk cId="2285178275" sldId="2134805896"/>
            <ac:spMk id="12" creationId="{8C28F9BD-9222-B771-7C7C-FD23E18890BB}"/>
          </ac:spMkLst>
        </pc:spChg>
        <pc:spChg chg="add del mod">
          <ac:chgData name="Remi de Vogel" userId="5948360e-7b9c-4a22-9ada-df5e8b901c82" providerId="ADAL" clId="{848B40CD-DCFD-4256-872E-30365CE333A5}" dt="2022-05-25T13:42:18.054" v="412"/>
          <ac:spMkLst>
            <pc:docMk/>
            <pc:sldMk cId="2285178275" sldId="2134805896"/>
            <ac:spMk id="13" creationId="{B34F80E5-65DE-54FE-1DE8-1AD3305A4E92}"/>
          </ac:spMkLst>
        </pc:spChg>
        <pc:spChg chg="add del mod">
          <ac:chgData name="Remi de Vogel" userId="5948360e-7b9c-4a22-9ada-df5e8b901c82" providerId="ADAL" clId="{848B40CD-DCFD-4256-872E-30365CE333A5}" dt="2022-05-25T13:42:18.054" v="412"/>
          <ac:spMkLst>
            <pc:docMk/>
            <pc:sldMk cId="2285178275" sldId="2134805896"/>
            <ac:spMk id="14" creationId="{96CD1EF0-E5ED-F73C-9A35-4B6E4744899B}"/>
          </ac:spMkLst>
        </pc:spChg>
        <pc:spChg chg="add del mod">
          <ac:chgData name="Remi de Vogel" userId="5948360e-7b9c-4a22-9ada-df5e8b901c82" providerId="ADAL" clId="{848B40CD-DCFD-4256-872E-30365CE333A5}" dt="2022-05-25T13:42:18.205" v="413"/>
          <ac:spMkLst>
            <pc:docMk/>
            <pc:sldMk cId="2285178275" sldId="2134805896"/>
            <ac:spMk id="15" creationId="{5183471A-66B7-B93A-64D9-1A7E569FA774}"/>
          </ac:spMkLst>
        </pc:spChg>
        <pc:spChg chg="add del mod">
          <ac:chgData name="Remi de Vogel" userId="5948360e-7b9c-4a22-9ada-df5e8b901c82" providerId="ADAL" clId="{848B40CD-DCFD-4256-872E-30365CE333A5}" dt="2022-05-25T13:42:18.205" v="413"/>
          <ac:spMkLst>
            <pc:docMk/>
            <pc:sldMk cId="2285178275" sldId="2134805896"/>
            <ac:spMk id="16" creationId="{18B9E022-763D-A9C8-568F-4D922822A54F}"/>
          </ac:spMkLst>
        </pc:spChg>
        <pc:spChg chg="add del mod">
          <ac:chgData name="Remi de Vogel" userId="5948360e-7b9c-4a22-9ada-df5e8b901c82" providerId="ADAL" clId="{848B40CD-DCFD-4256-872E-30365CE333A5}" dt="2022-05-25T13:42:18.205" v="413"/>
          <ac:spMkLst>
            <pc:docMk/>
            <pc:sldMk cId="2285178275" sldId="2134805896"/>
            <ac:spMk id="17" creationId="{FAF04B67-B3D5-6216-5A2E-E9E5A62AF8A7}"/>
          </ac:spMkLst>
        </pc:spChg>
        <pc:spChg chg="add del mod">
          <ac:chgData name="Remi de Vogel" userId="5948360e-7b9c-4a22-9ada-df5e8b901c82" providerId="ADAL" clId="{848B40CD-DCFD-4256-872E-30365CE333A5}" dt="2022-05-25T13:42:18.205" v="413"/>
          <ac:spMkLst>
            <pc:docMk/>
            <pc:sldMk cId="2285178275" sldId="2134805896"/>
            <ac:spMk id="18" creationId="{7F4C4969-7775-30DA-74CC-FB9BC34A58F1}"/>
          </ac:spMkLst>
        </pc:spChg>
        <pc:spChg chg="add del mod">
          <ac:chgData name="Remi de Vogel" userId="5948360e-7b9c-4a22-9ada-df5e8b901c82" providerId="ADAL" clId="{848B40CD-DCFD-4256-872E-30365CE333A5}" dt="2022-05-25T13:42:18.205" v="413"/>
          <ac:spMkLst>
            <pc:docMk/>
            <pc:sldMk cId="2285178275" sldId="2134805896"/>
            <ac:spMk id="19" creationId="{BC6831A3-49EB-48F6-69F6-B8139D57EAB4}"/>
          </ac:spMkLst>
        </pc:spChg>
        <pc:spChg chg="add del mod">
          <ac:chgData name="Remi de Vogel" userId="5948360e-7b9c-4a22-9ada-df5e8b901c82" providerId="ADAL" clId="{848B40CD-DCFD-4256-872E-30365CE333A5}" dt="2022-05-25T13:42:18.205" v="413"/>
          <ac:spMkLst>
            <pc:docMk/>
            <pc:sldMk cId="2285178275" sldId="2134805896"/>
            <ac:spMk id="20" creationId="{9C94E756-A44E-C13D-21CA-7E663FBFAE22}"/>
          </ac:spMkLst>
        </pc:spChg>
        <pc:spChg chg="mod ord">
          <ac:chgData name="Remi de Vogel" userId="5948360e-7b9c-4a22-9ada-df5e8b901c82" providerId="ADAL" clId="{848B40CD-DCFD-4256-872E-30365CE333A5}" dt="2022-05-25T13:43:34.740" v="437" actId="700"/>
          <ac:spMkLst>
            <pc:docMk/>
            <pc:sldMk cId="2285178275" sldId="2134805896"/>
            <ac:spMk id="21" creationId="{789E8E64-E01F-40F3-9010-32E0F3862328}"/>
          </ac:spMkLst>
        </pc:spChg>
        <pc:spChg chg="mod ord">
          <ac:chgData name="Remi de Vogel" userId="5948360e-7b9c-4a22-9ada-df5e8b901c82" providerId="ADAL" clId="{848B40CD-DCFD-4256-872E-30365CE333A5}" dt="2022-05-25T13:43:34.740" v="437" actId="700"/>
          <ac:spMkLst>
            <pc:docMk/>
            <pc:sldMk cId="2285178275" sldId="2134805896"/>
            <ac:spMk id="22" creationId="{588F544F-5E77-4232-8B5C-32E5B4CFCEBB}"/>
          </ac:spMkLst>
        </pc:spChg>
        <pc:spChg chg="add del mod">
          <ac:chgData name="Remi de Vogel" userId="5948360e-7b9c-4a22-9ada-df5e8b901c82" providerId="ADAL" clId="{848B40CD-DCFD-4256-872E-30365CE333A5}" dt="2022-05-25T13:42:18.357" v="414"/>
          <ac:spMkLst>
            <pc:docMk/>
            <pc:sldMk cId="2285178275" sldId="2134805896"/>
            <ac:spMk id="23" creationId="{7D90D527-1B59-92B7-17A7-B26A89C2E894}"/>
          </ac:spMkLst>
        </pc:spChg>
        <pc:spChg chg="add del mod">
          <ac:chgData name="Remi de Vogel" userId="5948360e-7b9c-4a22-9ada-df5e8b901c82" providerId="ADAL" clId="{848B40CD-DCFD-4256-872E-30365CE333A5}" dt="2022-05-25T13:42:18.357" v="414"/>
          <ac:spMkLst>
            <pc:docMk/>
            <pc:sldMk cId="2285178275" sldId="2134805896"/>
            <ac:spMk id="24" creationId="{AE79656B-E7E1-2C87-CED1-354EBCD7755B}"/>
          </ac:spMkLst>
        </pc:spChg>
        <pc:spChg chg="add del mod">
          <ac:chgData name="Remi de Vogel" userId="5948360e-7b9c-4a22-9ada-df5e8b901c82" providerId="ADAL" clId="{848B40CD-DCFD-4256-872E-30365CE333A5}" dt="2022-05-25T13:42:18.357" v="414"/>
          <ac:spMkLst>
            <pc:docMk/>
            <pc:sldMk cId="2285178275" sldId="2134805896"/>
            <ac:spMk id="25" creationId="{730F62C5-C069-3725-F5EF-DB21C2351FB7}"/>
          </ac:spMkLst>
        </pc:spChg>
        <pc:spChg chg="add del mod">
          <ac:chgData name="Remi de Vogel" userId="5948360e-7b9c-4a22-9ada-df5e8b901c82" providerId="ADAL" clId="{848B40CD-DCFD-4256-872E-30365CE333A5}" dt="2022-05-25T13:42:18.357" v="414"/>
          <ac:spMkLst>
            <pc:docMk/>
            <pc:sldMk cId="2285178275" sldId="2134805896"/>
            <ac:spMk id="26" creationId="{8202B276-AA36-1BFF-161C-1CC57BF828AA}"/>
          </ac:spMkLst>
        </pc:spChg>
        <pc:spChg chg="add del mod">
          <ac:chgData name="Remi de Vogel" userId="5948360e-7b9c-4a22-9ada-df5e8b901c82" providerId="ADAL" clId="{848B40CD-DCFD-4256-872E-30365CE333A5}" dt="2022-05-25T13:42:18.357" v="414"/>
          <ac:spMkLst>
            <pc:docMk/>
            <pc:sldMk cId="2285178275" sldId="2134805896"/>
            <ac:spMk id="27" creationId="{267C8F54-F048-52CB-94E7-8D3AD401C607}"/>
          </ac:spMkLst>
        </pc:spChg>
        <pc:spChg chg="add del mod">
          <ac:chgData name="Remi de Vogel" userId="5948360e-7b9c-4a22-9ada-df5e8b901c82" providerId="ADAL" clId="{848B40CD-DCFD-4256-872E-30365CE333A5}" dt="2022-05-25T13:42:18.357" v="414"/>
          <ac:spMkLst>
            <pc:docMk/>
            <pc:sldMk cId="2285178275" sldId="2134805896"/>
            <ac:spMk id="28" creationId="{1CF04E95-3559-9D81-277B-A670A7B848B4}"/>
          </ac:spMkLst>
        </pc:spChg>
        <pc:spChg chg="add del mod ord">
          <ac:chgData name="Remi de Vogel" userId="5948360e-7b9c-4a22-9ada-df5e8b901c82" providerId="ADAL" clId="{848B40CD-DCFD-4256-872E-30365CE333A5}" dt="2022-05-25T13:42:27.766" v="418" actId="700"/>
          <ac:spMkLst>
            <pc:docMk/>
            <pc:sldMk cId="2285178275" sldId="2134805896"/>
            <ac:spMk id="29" creationId="{5074E7A0-FFFC-6AA2-1839-071DE1804B06}"/>
          </ac:spMkLst>
        </pc:spChg>
        <pc:spChg chg="del">
          <ac:chgData name="Remi de Vogel" userId="5948360e-7b9c-4a22-9ada-df5e8b901c82" providerId="ADAL" clId="{848B40CD-DCFD-4256-872E-30365CE333A5}" dt="2022-05-25T13:43:37.161" v="438" actId="478"/>
          <ac:spMkLst>
            <pc:docMk/>
            <pc:sldMk cId="2285178275" sldId="2134805896"/>
            <ac:spMk id="190" creationId="{A753A92B-2A4B-432F-ADE1-98C0EB89388B}"/>
          </ac:spMkLst>
        </pc:spChg>
      </pc:sldChg>
      <pc:sldChg chg="addSp delSp modSp">
        <pc:chgData name="Remi de Vogel" userId="5948360e-7b9c-4a22-9ada-df5e8b901c82" providerId="ADAL" clId="{848B40CD-DCFD-4256-872E-30365CE333A5}" dt="2022-05-25T13:30:45.864" v="71"/>
        <pc:sldMkLst>
          <pc:docMk/>
          <pc:sldMk cId="2944830276" sldId="2134805942"/>
        </pc:sldMkLst>
        <pc:spChg chg="mod">
          <ac:chgData name="Remi de Vogel" userId="5948360e-7b9c-4a22-9ada-df5e8b901c82" providerId="ADAL" clId="{848B40CD-DCFD-4256-872E-30365CE333A5}" dt="2022-05-25T13:30:45.864" v="71"/>
          <ac:spMkLst>
            <pc:docMk/>
            <pc:sldMk cId="2944830276" sldId="2134805942"/>
            <ac:spMk id="2" creationId="{9E0AF99F-FC40-4664-A87A-BE07315CFA76}"/>
          </ac:spMkLst>
        </pc:spChg>
        <pc:spChg chg="mod">
          <ac:chgData name="Remi de Vogel" userId="5948360e-7b9c-4a22-9ada-df5e8b901c82" providerId="ADAL" clId="{848B40CD-DCFD-4256-872E-30365CE333A5}" dt="2022-05-25T13:30:45.864" v="71"/>
          <ac:spMkLst>
            <pc:docMk/>
            <pc:sldMk cId="2944830276" sldId="2134805942"/>
            <ac:spMk id="3" creationId="{F1E4D74F-8070-4B86-ACA7-3FDD48FE7ACA}"/>
          </ac:spMkLst>
        </pc:spChg>
        <pc:spChg chg="mod">
          <ac:chgData name="Remi de Vogel" userId="5948360e-7b9c-4a22-9ada-df5e8b901c82" providerId="ADAL" clId="{848B40CD-DCFD-4256-872E-30365CE333A5}" dt="2022-05-25T13:30:45.864" v="71"/>
          <ac:spMkLst>
            <pc:docMk/>
            <pc:sldMk cId="2944830276" sldId="2134805942"/>
            <ac:spMk id="4" creationId="{3DD13508-BA17-42AE-85E9-D3D11048181E}"/>
          </ac:spMkLst>
        </pc:spChg>
        <pc:spChg chg="add del mod">
          <ac:chgData name="Remi de Vogel" userId="5948360e-7b9c-4a22-9ada-df5e8b901c82" providerId="ADAL" clId="{848B40CD-DCFD-4256-872E-30365CE333A5}" dt="2022-05-25T13:30:45.864" v="71"/>
          <ac:spMkLst>
            <pc:docMk/>
            <pc:sldMk cId="2944830276" sldId="2134805942"/>
            <ac:spMk id="6" creationId="{EF608B8F-E545-79F5-ABFE-62EFA0DDCC03}"/>
          </ac:spMkLst>
        </pc:spChg>
        <pc:spChg chg="add del mod">
          <ac:chgData name="Remi de Vogel" userId="5948360e-7b9c-4a22-9ada-df5e8b901c82" providerId="ADAL" clId="{848B40CD-DCFD-4256-872E-30365CE333A5}" dt="2022-05-25T13:30:45.864" v="71"/>
          <ac:spMkLst>
            <pc:docMk/>
            <pc:sldMk cId="2944830276" sldId="2134805942"/>
            <ac:spMk id="7" creationId="{568E4E0B-D21D-F59E-F038-8DBB9A1FC859}"/>
          </ac:spMkLst>
        </pc:spChg>
        <pc:spChg chg="add del mod">
          <ac:chgData name="Remi de Vogel" userId="5948360e-7b9c-4a22-9ada-df5e8b901c82" providerId="ADAL" clId="{848B40CD-DCFD-4256-872E-30365CE333A5}" dt="2022-05-25T13:30:45.864" v="71"/>
          <ac:spMkLst>
            <pc:docMk/>
            <pc:sldMk cId="2944830276" sldId="2134805942"/>
            <ac:spMk id="8" creationId="{1A030451-F1A7-D4EC-F402-A37F9FBF4BC4}"/>
          </ac:spMkLst>
        </pc:spChg>
        <pc:spChg chg="mod">
          <ac:chgData name="Remi de Vogel" userId="5948360e-7b9c-4a22-9ada-df5e8b901c82" providerId="ADAL" clId="{848B40CD-DCFD-4256-872E-30365CE333A5}" dt="2022-05-25T13:30:45.864" v="71"/>
          <ac:spMkLst>
            <pc:docMk/>
            <pc:sldMk cId="2944830276" sldId="2134805942"/>
            <ac:spMk id="9" creationId="{C8E5F4B0-C29B-45B4-A25C-136AA002AF9C}"/>
          </ac:spMkLst>
        </pc:spChg>
        <pc:spChg chg="mod">
          <ac:chgData name="Remi de Vogel" userId="5948360e-7b9c-4a22-9ada-df5e8b901c82" providerId="ADAL" clId="{848B40CD-DCFD-4256-872E-30365CE333A5}" dt="2022-05-25T13:30:45.864" v="71"/>
          <ac:spMkLst>
            <pc:docMk/>
            <pc:sldMk cId="2944830276" sldId="2134805942"/>
            <ac:spMk id="10" creationId="{BC7D3875-715F-4C33-BC3E-D8A70B129C4E}"/>
          </ac:spMkLst>
        </pc:spChg>
        <pc:spChg chg="mod">
          <ac:chgData name="Remi de Vogel" userId="5948360e-7b9c-4a22-9ada-df5e8b901c82" providerId="ADAL" clId="{848B40CD-DCFD-4256-872E-30365CE333A5}" dt="2022-05-25T13:30:45.864" v="71"/>
          <ac:spMkLst>
            <pc:docMk/>
            <pc:sldMk cId="2944830276" sldId="2134805942"/>
            <ac:spMk id="11" creationId="{47529DC7-BC0E-459B-9A4E-935DD655290E}"/>
          </ac:spMkLst>
        </pc:spChg>
        <pc:spChg chg="add del mod">
          <ac:chgData name="Remi de Vogel" userId="5948360e-7b9c-4a22-9ada-df5e8b901c82" providerId="ADAL" clId="{848B40CD-DCFD-4256-872E-30365CE333A5}" dt="2022-05-25T13:30:45.864" v="71"/>
          <ac:spMkLst>
            <pc:docMk/>
            <pc:sldMk cId="2944830276" sldId="2134805942"/>
            <ac:spMk id="12" creationId="{F142476E-3869-BF9F-DA43-13048518496E}"/>
          </ac:spMkLst>
        </pc:spChg>
        <pc:spChg chg="add del mod">
          <ac:chgData name="Remi de Vogel" userId="5948360e-7b9c-4a22-9ada-df5e8b901c82" providerId="ADAL" clId="{848B40CD-DCFD-4256-872E-30365CE333A5}" dt="2022-05-25T13:30:45.864" v="71"/>
          <ac:spMkLst>
            <pc:docMk/>
            <pc:sldMk cId="2944830276" sldId="2134805942"/>
            <ac:spMk id="13" creationId="{526FC7E3-A807-E0EC-A1F4-65776C7992EE}"/>
          </ac:spMkLst>
        </pc:spChg>
        <pc:spChg chg="add del mod">
          <ac:chgData name="Remi de Vogel" userId="5948360e-7b9c-4a22-9ada-df5e8b901c82" providerId="ADAL" clId="{848B40CD-DCFD-4256-872E-30365CE333A5}" dt="2022-05-25T13:30:45.864" v="71"/>
          <ac:spMkLst>
            <pc:docMk/>
            <pc:sldMk cId="2944830276" sldId="2134805942"/>
            <ac:spMk id="14" creationId="{4797BA7B-8E93-0149-E597-486563161A5E}"/>
          </ac:spMkLst>
        </pc:spChg>
      </pc:sldChg>
      <pc:sldChg chg="addSp delSp modSp mod modClrScheme chgLayout">
        <pc:chgData name="Remi de Vogel" userId="5948360e-7b9c-4a22-9ada-df5e8b901c82" providerId="ADAL" clId="{848B40CD-DCFD-4256-872E-30365CE333A5}" dt="2022-05-25T13:35:51.236" v="214" actId="478"/>
        <pc:sldMkLst>
          <pc:docMk/>
          <pc:sldMk cId="1937686259" sldId="2134805957"/>
        </pc:sldMkLst>
        <pc:spChg chg="mod ord">
          <ac:chgData name="Remi de Vogel" userId="5948360e-7b9c-4a22-9ada-df5e8b901c82" providerId="ADAL" clId="{848B40CD-DCFD-4256-872E-30365CE333A5}" dt="2022-05-25T13:35:47.262" v="211" actId="700"/>
          <ac:spMkLst>
            <pc:docMk/>
            <pc:sldMk cId="1937686259" sldId="2134805957"/>
            <ac:spMk id="2" creationId="{16D4640C-5619-4F7C-AC3C-BD0612FDA27C}"/>
          </ac:spMkLst>
        </pc:spChg>
        <pc:spChg chg="mod ord">
          <ac:chgData name="Remi de Vogel" userId="5948360e-7b9c-4a22-9ada-df5e8b901c82" providerId="ADAL" clId="{848B40CD-DCFD-4256-872E-30365CE333A5}" dt="2022-05-25T13:35:47.262" v="211" actId="700"/>
          <ac:spMkLst>
            <pc:docMk/>
            <pc:sldMk cId="1937686259" sldId="2134805957"/>
            <ac:spMk id="3" creationId="{CCBDD25A-25C2-401E-8168-C2E0DF3D4447}"/>
          </ac:spMkLst>
        </pc:spChg>
        <pc:spChg chg="mod ord">
          <ac:chgData name="Remi de Vogel" userId="5948360e-7b9c-4a22-9ada-df5e8b901c82" providerId="ADAL" clId="{848B40CD-DCFD-4256-872E-30365CE333A5}" dt="2022-05-25T13:35:47.262" v="211" actId="700"/>
          <ac:spMkLst>
            <pc:docMk/>
            <pc:sldMk cId="1937686259" sldId="2134805957"/>
            <ac:spMk id="4" creationId="{6E29E15E-47C3-41CF-BC48-65A8E1E946EE}"/>
          </ac:spMkLst>
        </pc:spChg>
        <pc:spChg chg="add del mod ord">
          <ac:chgData name="Remi de Vogel" userId="5948360e-7b9c-4a22-9ada-df5e8b901c82" providerId="ADAL" clId="{848B40CD-DCFD-4256-872E-30365CE333A5}" dt="2022-05-25T13:35:51.236" v="214" actId="478"/>
          <ac:spMkLst>
            <pc:docMk/>
            <pc:sldMk cId="1937686259" sldId="2134805957"/>
            <ac:spMk id="5" creationId="{0F901B0B-4D51-EB5E-80E5-CB9EB5E6FC3A}"/>
          </ac:spMkLst>
        </pc:spChg>
        <pc:spChg chg="mod ord">
          <ac:chgData name="Remi de Vogel" userId="5948360e-7b9c-4a22-9ada-df5e8b901c82" providerId="ADAL" clId="{848B40CD-DCFD-4256-872E-30365CE333A5}" dt="2022-05-25T13:35:47.262" v="211" actId="700"/>
          <ac:spMkLst>
            <pc:docMk/>
            <pc:sldMk cId="1937686259" sldId="2134805957"/>
            <ac:spMk id="9" creationId="{21D14E08-D661-4685-8CBA-D1E141AE143A}"/>
          </ac:spMkLst>
        </pc:spChg>
        <pc:spChg chg="mod ord">
          <ac:chgData name="Remi de Vogel" userId="5948360e-7b9c-4a22-9ada-df5e8b901c82" providerId="ADAL" clId="{848B40CD-DCFD-4256-872E-30365CE333A5}" dt="2022-05-25T13:35:47.262" v="211" actId="700"/>
          <ac:spMkLst>
            <pc:docMk/>
            <pc:sldMk cId="1937686259" sldId="2134805957"/>
            <ac:spMk id="10" creationId="{C56630E2-E620-4340-8768-35FF8244788B}"/>
          </ac:spMkLst>
        </pc:spChg>
        <pc:spChg chg="mod ord">
          <ac:chgData name="Remi de Vogel" userId="5948360e-7b9c-4a22-9ada-df5e8b901c82" providerId="ADAL" clId="{848B40CD-DCFD-4256-872E-30365CE333A5}" dt="2022-05-25T13:35:47.262" v="211" actId="700"/>
          <ac:spMkLst>
            <pc:docMk/>
            <pc:sldMk cId="1937686259" sldId="2134805957"/>
            <ac:spMk id="11" creationId="{3513D4E9-4CB4-423F-89AD-4FE54B95B047}"/>
          </ac:spMkLst>
        </pc:spChg>
        <pc:spChg chg="del mod">
          <ac:chgData name="Remi de Vogel" userId="5948360e-7b9c-4a22-9ada-df5e8b901c82" providerId="ADAL" clId="{848B40CD-DCFD-4256-872E-30365CE333A5}" dt="2022-05-25T13:35:49.376" v="213" actId="478"/>
          <ac:spMkLst>
            <pc:docMk/>
            <pc:sldMk cId="1937686259" sldId="2134805957"/>
            <ac:spMk id="34" creationId="{30C5B468-EB3C-4F19-B5DB-C570337E4200}"/>
          </ac:spMkLst>
        </pc:spChg>
      </pc:sldChg>
      <pc:sldChg chg="addSp delSp mod">
        <pc:chgData name="Remi de Vogel" userId="5948360e-7b9c-4a22-9ada-df5e8b901c82" providerId="ADAL" clId="{848B40CD-DCFD-4256-872E-30365CE333A5}" dt="2022-05-25T13:31:12.107" v="76" actId="478"/>
        <pc:sldMkLst>
          <pc:docMk/>
          <pc:sldMk cId="3065352262" sldId="2134805977"/>
        </pc:sldMkLst>
        <pc:spChg chg="add del">
          <ac:chgData name="Remi de Vogel" userId="5948360e-7b9c-4a22-9ada-df5e8b901c82" providerId="ADAL" clId="{848B40CD-DCFD-4256-872E-30365CE333A5}" dt="2022-05-25T13:31:03.061" v="73" actId="478"/>
          <ac:spMkLst>
            <pc:docMk/>
            <pc:sldMk cId="3065352262" sldId="2134805977"/>
            <ac:spMk id="4" creationId="{6DA8C458-0A37-4B30-A597-F4C650064678}"/>
          </ac:spMkLst>
        </pc:spChg>
        <pc:spChg chg="add del">
          <ac:chgData name="Remi de Vogel" userId="5948360e-7b9c-4a22-9ada-df5e8b901c82" providerId="ADAL" clId="{848B40CD-DCFD-4256-872E-30365CE333A5}" dt="2022-05-25T13:31:12.107" v="76" actId="478"/>
          <ac:spMkLst>
            <pc:docMk/>
            <pc:sldMk cId="3065352262" sldId="2134805977"/>
            <ac:spMk id="20" creationId="{94280424-2715-4212-9EA6-6B9DA3DC0CD7}"/>
          </ac:spMkLst>
        </pc:spChg>
      </pc:sldChg>
      <pc:sldChg chg="modSp mod">
        <pc:chgData name="Remi de Vogel" userId="5948360e-7b9c-4a22-9ada-df5e8b901c82" providerId="ADAL" clId="{848B40CD-DCFD-4256-872E-30365CE333A5}" dt="2022-05-25T13:41:42.605" v="387" actId="1076"/>
        <pc:sldMkLst>
          <pc:docMk/>
          <pc:sldMk cId="1089137052" sldId="2134805992"/>
        </pc:sldMkLst>
        <pc:spChg chg="mod">
          <ac:chgData name="Remi de Vogel" userId="5948360e-7b9c-4a22-9ada-df5e8b901c82" providerId="ADAL" clId="{848B40CD-DCFD-4256-872E-30365CE333A5}" dt="2022-05-25T13:41:42.605" v="387" actId="1076"/>
          <ac:spMkLst>
            <pc:docMk/>
            <pc:sldMk cId="1089137052" sldId="2134805992"/>
            <ac:spMk id="131" creationId="{F054B707-92D3-46A7-93CB-9158B222C654}"/>
          </ac:spMkLst>
        </pc:spChg>
      </pc:sldChg>
      <pc:sldChg chg="addSp delSp modSp mod modClrScheme chgLayout">
        <pc:chgData name="Remi de Vogel" userId="5948360e-7b9c-4a22-9ada-df5e8b901c82" providerId="ADAL" clId="{848B40CD-DCFD-4256-872E-30365CE333A5}" dt="2022-05-25T13:34:56.066" v="178" actId="478"/>
        <pc:sldMkLst>
          <pc:docMk/>
          <pc:sldMk cId="854196021" sldId="2145705718"/>
        </pc:sldMkLst>
        <pc:spChg chg="mod ord">
          <ac:chgData name="Remi de Vogel" userId="5948360e-7b9c-4a22-9ada-df5e8b901c82" providerId="ADAL" clId="{848B40CD-DCFD-4256-872E-30365CE333A5}" dt="2022-05-25T13:34:53.092" v="177"/>
          <ac:spMkLst>
            <pc:docMk/>
            <pc:sldMk cId="854196021" sldId="2145705718"/>
            <ac:spMk id="2" creationId="{8FD9FE09-0C8E-4A0D-A162-8F3D3E1C2787}"/>
          </ac:spMkLst>
        </pc:spChg>
        <pc:spChg chg="mod ord">
          <ac:chgData name="Remi de Vogel" userId="5948360e-7b9c-4a22-9ada-df5e8b901c82" providerId="ADAL" clId="{848B40CD-DCFD-4256-872E-30365CE333A5}" dt="2022-05-25T13:34:53.092" v="177"/>
          <ac:spMkLst>
            <pc:docMk/>
            <pc:sldMk cId="854196021" sldId="2145705718"/>
            <ac:spMk id="3" creationId="{47EC9DA9-0CFD-42CB-A54E-1E3658E50777}"/>
          </ac:spMkLst>
        </pc:spChg>
        <pc:spChg chg="mod ord">
          <ac:chgData name="Remi de Vogel" userId="5948360e-7b9c-4a22-9ada-df5e8b901c82" providerId="ADAL" clId="{848B40CD-DCFD-4256-872E-30365CE333A5}" dt="2022-05-25T13:34:53.092" v="177"/>
          <ac:spMkLst>
            <pc:docMk/>
            <pc:sldMk cId="854196021" sldId="2145705718"/>
            <ac:spMk id="4" creationId="{F1D8FD54-63F2-4A5E-845C-7940F7CB290D}"/>
          </ac:spMkLst>
        </pc:spChg>
        <pc:spChg chg="mod ord">
          <ac:chgData name="Remi de Vogel" userId="5948360e-7b9c-4a22-9ada-df5e8b901c82" providerId="ADAL" clId="{848B40CD-DCFD-4256-872E-30365CE333A5}" dt="2022-05-25T13:34:53.092" v="177"/>
          <ac:spMkLst>
            <pc:docMk/>
            <pc:sldMk cId="854196021" sldId="2145705718"/>
            <ac:spMk id="5" creationId="{B5796828-1FC7-40D1-9BEF-0D07ED942BCF}"/>
          </ac:spMkLst>
        </pc:spChg>
        <pc:spChg chg="mod ord">
          <ac:chgData name="Remi de Vogel" userId="5948360e-7b9c-4a22-9ada-df5e8b901c82" providerId="ADAL" clId="{848B40CD-DCFD-4256-872E-30365CE333A5}" dt="2022-05-25T13:34:53.092" v="177"/>
          <ac:spMkLst>
            <pc:docMk/>
            <pc:sldMk cId="854196021" sldId="2145705718"/>
            <ac:spMk id="9" creationId="{6975F3B8-732C-4EAD-8DB6-15FC536059B2}"/>
          </ac:spMkLst>
        </pc:spChg>
        <pc:spChg chg="add del mod ord">
          <ac:chgData name="Remi de Vogel" userId="5948360e-7b9c-4a22-9ada-df5e8b901c82" providerId="ADAL" clId="{848B40CD-DCFD-4256-872E-30365CE333A5}" dt="2022-05-25T13:34:53.092" v="177"/>
          <ac:spMkLst>
            <pc:docMk/>
            <pc:sldMk cId="854196021" sldId="2145705718"/>
            <ac:spMk id="11" creationId="{6CE7DE9C-8AA8-7798-5432-105A2685F1F1}"/>
          </ac:spMkLst>
        </pc:spChg>
        <pc:spChg chg="add del mod">
          <ac:chgData name="Remi de Vogel" userId="5948360e-7b9c-4a22-9ada-df5e8b901c82" providerId="ADAL" clId="{848B40CD-DCFD-4256-872E-30365CE333A5}" dt="2022-05-25T13:34:53.092" v="177"/>
          <ac:spMkLst>
            <pc:docMk/>
            <pc:sldMk cId="854196021" sldId="2145705718"/>
            <ac:spMk id="12" creationId="{5833FF8D-39BA-CAFB-2608-910613DBFE90}"/>
          </ac:spMkLst>
        </pc:spChg>
        <pc:spChg chg="add del mod">
          <ac:chgData name="Remi de Vogel" userId="5948360e-7b9c-4a22-9ada-df5e8b901c82" providerId="ADAL" clId="{848B40CD-DCFD-4256-872E-30365CE333A5}" dt="2022-05-25T13:34:53.092" v="177"/>
          <ac:spMkLst>
            <pc:docMk/>
            <pc:sldMk cId="854196021" sldId="2145705718"/>
            <ac:spMk id="13" creationId="{0A79130C-A71A-A119-98D5-DF100509526B}"/>
          </ac:spMkLst>
        </pc:spChg>
        <pc:spChg chg="add del mod">
          <ac:chgData name="Remi de Vogel" userId="5948360e-7b9c-4a22-9ada-df5e8b901c82" providerId="ADAL" clId="{848B40CD-DCFD-4256-872E-30365CE333A5}" dt="2022-05-25T13:34:53.092" v="177"/>
          <ac:spMkLst>
            <pc:docMk/>
            <pc:sldMk cId="854196021" sldId="2145705718"/>
            <ac:spMk id="15" creationId="{BD4E259F-C0F1-CD07-57DD-69662B768B73}"/>
          </ac:spMkLst>
        </pc:spChg>
        <pc:spChg chg="add del mod">
          <ac:chgData name="Remi de Vogel" userId="5948360e-7b9c-4a22-9ada-df5e8b901c82" providerId="ADAL" clId="{848B40CD-DCFD-4256-872E-30365CE333A5}" dt="2022-05-25T13:34:53.092" v="177"/>
          <ac:spMkLst>
            <pc:docMk/>
            <pc:sldMk cId="854196021" sldId="2145705718"/>
            <ac:spMk id="16" creationId="{BC0EB7B4-51BA-5E34-A347-E9FCD7F22096}"/>
          </ac:spMkLst>
        </pc:spChg>
        <pc:spChg chg="add del mod">
          <ac:chgData name="Remi de Vogel" userId="5948360e-7b9c-4a22-9ada-df5e8b901c82" providerId="ADAL" clId="{848B40CD-DCFD-4256-872E-30365CE333A5}" dt="2022-05-25T13:34:53.092" v="177"/>
          <ac:spMkLst>
            <pc:docMk/>
            <pc:sldMk cId="854196021" sldId="2145705718"/>
            <ac:spMk id="17" creationId="{622135BC-87FB-825E-0F77-4357C3D65751}"/>
          </ac:spMkLst>
        </pc:spChg>
        <pc:spChg chg="add del mod">
          <ac:chgData name="Remi de Vogel" userId="5948360e-7b9c-4a22-9ada-df5e8b901c82" providerId="ADAL" clId="{848B40CD-DCFD-4256-872E-30365CE333A5}" dt="2022-05-25T13:34:53.092" v="177"/>
          <ac:spMkLst>
            <pc:docMk/>
            <pc:sldMk cId="854196021" sldId="2145705718"/>
            <ac:spMk id="18" creationId="{C7D7034C-7A33-47AB-D580-C664A9034AB6}"/>
          </ac:spMkLst>
        </pc:spChg>
        <pc:spChg chg="add del mod">
          <ac:chgData name="Remi de Vogel" userId="5948360e-7b9c-4a22-9ada-df5e8b901c82" providerId="ADAL" clId="{848B40CD-DCFD-4256-872E-30365CE333A5}" dt="2022-05-25T13:34:56.066" v="178" actId="478"/>
          <ac:spMkLst>
            <pc:docMk/>
            <pc:sldMk cId="854196021" sldId="2145705718"/>
            <ac:spMk id="19" creationId="{1BAA2C1A-4A93-55CB-64D1-DB3ABCE8B3FF}"/>
          </ac:spMkLst>
        </pc:spChg>
        <pc:spChg chg="mod ord">
          <ac:chgData name="Remi de Vogel" userId="5948360e-7b9c-4a22-9ada-df5e8b901c82" providerId="ADAL" clId="{848B40CD-DCFD-4256-872E-30365CE333A5}" dt="2022-05-25T13:34:53.092" v="177"/>
          <ac:spMkLst>
            <pc:docMk/>
            <pc:sldMk cId="854196021" sldId="2145705718"/>
            <ac:spMk id="109" creationId="{0E8CC5A9-4045-4A42-BD48-9CA76EEE890F}"/>
          </ac:spMkLst>
        </pc:spChg>
        <pc:spChg chg="del mod">
          <ac:chgData name="Remi de Vogel" userId="5948360e-7b9c-4a22-9ada-df5e8b901c82" providerId="ADAL" clId="{848B40CD-DCFD-4256-872E-30365CE333A5}" dt="2022-05-25T13:34:36.913" v="174" actId="478"/>
          <ac:spMkLst>
            <pc:docMk/>
            <pc:sldMk cId="854196021" sldId="2145705718"/>
            <ac:spMk id="207" creationId="{D172F093-AEC0-4536-B04C-9551BBA0A3A3}"/>
          </ac:spMkLst>
        </pc:spChg>
      </pc:sldChg>
      <pc:sldChg chg="modSp mod">
        <pc:chgData name="Remi de Vogel" userId="5948360e-7b9c-4a22-9ada-df5e8b901c82" providerId="ADAL" clId="{848B40CD-DCFD-4256-872E-30365CE333A5}" dt="2022-05-25T13:40:36.750" v="357" actId="1076"/>
        <pc:sldMkLst>
          <pc:docMk/>
          <pc:sldMk cId="3905553784" sldId="2145705721"/>
        </pc:sldMkLst>
        <pc:spChg chg="mod">
          <ac:chgData name="Remi de Vogel" userId="5948360e-7b9c-4a22-9ada-df5e8b901c82" providerId="ADAL" clId="{848B40CD-DCFD-4256-872E-30365CE333A5}" dt="2022-05-25T13:40:36.750" v="357" actId="1076"/>
          <ac:spMkLst>
            <pc:docMk/>
            <pc:sldMk cId="3905553784" sldId="2145705721"/>
            <ac:spMk id="80" creationId="{107A66C4-52C9-421E-90D0-57FCD792A0EE}"/>
          </ac:spMkLst>
        </pc:spChg>
      </pc:sldChg>
      <pc:sldChg chg="addSp delSp modSp mod">
        <pc:chgData name="Remi de Vogel" userId="5948360e-7b9c-4a22-9ada-df5e8b901c82" providerId="ADAL" clId="{848B40CD-DCFD-4256-872E-30365CE333A5}" dt="2022-05-25T15:02:57.417" v="716" actId="478"/>
        <pc:sldMkLst>
          <pc:docMk/>
          <pc:sldMk cId="1315178886" sldId="2145705747"/>
        </pc:sldMkLst>
        <pc:spChg chg="add del mod">
          <ac:chgData name="Remi de Vogel" userId="5948360e-7b9c-4a22-9ada-df5e8b901c82" providerId="ADAL" clId="{848B40CD-DCFD-4256-872E-30365CE333A5}" dt="2022-05-25T15:02:49.830" v="712"/>
          <ac:spMkLst>
            <pc:docMk/>
            <pc:sldMk cId="1315178886" sldId="2145705747"/>
            <ac:spMk id="2" creationId="{E497F78D-A1AD-32E8-92FD-1C34EC64DC04}"/>
          </ac:spMkLst>
        </pc:spChg>
        <pc:spChg chg="add del mod">
          <ac:chgData name="Remi de Vogel" userId="5948360e-7b9c-4a22-9ada-df5e8b901c82" providerId="ADAL" clId="{848B40CD-DCFD-4256-872E-30365CE333A5}" dt="2022-05-25T15:02:49.830" v="712"/>
          <ac:spMkLst>
            <pc:docMk/>
            <pc:sldMk cId="1315178886" sldId="2145705747"/>
            <ac:spMk id="3" creationId="{08203453-3434-F35A-6307-AE9D265558DE}"/>
          </ac:spMkLst>
        </pc:spChg>
        <pc:spChg chg="add del mod">
          <ac:chgData name="Remi de Vogel" userId="5948360e-7b9c-4a22-9ada-df5e8b901c82" providerId="ADAL" clId="{848B40CD-DCFD-4256-872E-30365CE333A5}" dt="2022-05-25T15:02:49.830" v="712"/>
          <ac:spMkLst>
            <pc:docMk/>
            <pc:sldMk cId="1315178886" sldId="2145705747"/>
            <ac:spMk id="4" creationId="{677B4949-4DEE-D20D-4327-334645A21795}"/>
          </ac:spMkLst>
        </pc:spChg>
        <pc:spChg chg="add del mod">
          <ac:chgData name="Remi de Vogel" userId="5948360e-7b9c-4a22-9ada-df5e8b901c82" providerId="ADAL" clId="{848B40CD-DCFD-4256-872E-30365CE333A5}" dt="2022-05-25T15:02:50.698" v="713"/>
          <ac:spMkLst>
            <pc:docMk/>
            <pc:sldMk cId="1315178886" sldId="2145705747"/>
            <ac:spMk id="6" creationId="{3082C5E7-82B6-FD48-641E-32D54BC0552F}"/>
          </ac:spMkLst>
        </pc:spChg>
        <pc:spChg chg="add del mod">
          <ac:chgData name="Remi de Vogel" userId="5948360e-7b9c-4a22-9ada-df5e8b901c82" providerId="ADAL" clId="{848B40CD-DCFD-4256-872E-30365CE333A5}" dt="2022-05-25T15:02:50.851" v="714"/>
          <ac:spMkLst>
            <pc:docMk/>
            <pc:sldMk cId="1315178886" sldId="2145705747"/>
            <ac:spMk id="7" creationId="{B935D4C9-CC70-1B35-90F9-1FE7A4ADC441}"/>
          </ac:spMkLst>
        </pc:spChg>
        <pc:spChg chg="add del mod">
          <ac:chgData name="Remi de Vogel" userId="5948360e-7b9c-4a22-9ada-df5e8b901c82" providerId="ADAL" clId="{848B40CD-DCFD-4256-872E-30365CE333A5}" dt="2022-05-25T15:02:50.851" v="714"/>
          <ac:spMkLst>
            <pc:docMk/>
            <pc:sldMk cId="1315178886" sldId="2145705747"/>
            <ac:spMk id="8" creationId="{4A52C67E-83D1-5A33-BE38-1FE12A21F7E7}"/>
          </ac:spMkLst>
        </pc:spChg>
        <pc:spChg chg="del">
          <ac:chgData name="Remi de Vogel" userId="5948360e-7b9c-4a22-9ada-df5e8b901c82" providerId="ADAL" clId="{848B40CD-DCFD-4256-872E-30365CE333A5}" dt="2022-05-25T13:31:37.438" v="83" actId="478"/>
          <ac:spMkLst>
            <pc:docMk/>
            <pc:sldMk cId="1315178886" sldId="2145705747"/>
            <ac:spMk id="8" creationId="{D615A644-7B45-47B5-A060-B459431FC78A}"/>
          </ac:spMkLst>
        </pc:spChg>
        <pc:spChg chg="add del mod">
          <ac:chgData name="Remi de Vogel" userId="5948360e-7b9c-4a22-9ada-df5e8b901c82" providerId="ADAL" clId="{848B40CD-DCFD-4256-872E-30365CE333A5}" dt="2022-05-25T15:02:50.851" v="714"/>
          <ac:spMkLst>
            <pc:docMk/>
            <pc:sldMk cId="1315178886" sldId="2145705747"/>
            <ac:spMk id="9" creationId="{F5A9BAC3-B410-B8C2-6575-85BC53A99FE6}"/>
          </ac:spMkLst>
        </pc:spChg>
        <pc:spChg chg="add del mod">
          <ac:chgData name="Remi de Vogel" userId="5948360e-7b9c-4a22-9ada-df5e8b901c82" providerId="ADAL" clId="{848B40CD-DCFD-4256-872E-30365CE333A5}" dt="2022-05-25T15:02:51.004" v="715"/>
          <ac:spMkLst>
            <pc:docMk/>
            <pc:sldMk cId="1315178886" sldId="2145705747"/>
            <ac:spMk id="10" creationId="{CE786136-88FD-4F50-B844-F9778042A819}"/>
          </ac:spMkLst>
        </pc:spChg>
        <pc:spChg chg="mod">
          <ac:chgData name="Remi de Vogel" userId="5948360e-7b9c-4a22-9ada-df5e8b901c82" providerId="ADAL" clId="{848B40CD-DCFD-4256-872E-30365CE333A5}" dt="2022-05-25T15:02:51.004" v="715"/>
          <ac:spMkLst>
            <pc:docMk/>
            <pc:sldMk cId="1315178886" sldId="2145705747"/>
            <ac:spMk id="11" creationId="{503C9361-F164-4A6D-8A85-DC7366029E42}"/>
          </ac:spMkLst>
        </pc:spChg>
        <pc:spChg chg="add del mod">
          <ac:chgData name="Remi de Vogel" userId="5948360e-7b9c-4a22-9ada-df5e8b901c82" providerId="ADAL" clId="{848B40CD-DCFD-4256-872E-30365CE333A5}" dt="2022-05-25T15:02:51.004" v="715"/>
          <ac:spMkLst>
            <pc:docMk/>
            <pc:sldMk cId="1315178886" sldId="2145705747"/>
            <ac:spMk id="12" creationId="{2DC8C090-B74D-8D60-4BEB-4BB6FFF3AB01}"/>
          </ac:spMkLst>
        </pc:spChg>
        <pc:spChg chg="add del mod">
          <ac:chgData name="Remi de Vogel" userId="5948360e-7b9c-4a22-9ada-df5e8b901c82" providerId="ADAL" clId="{848B40CD-DCFD-4256-872E-30365CE333A5}" dt="2022-05-25T15:02:51.004" v="715"/>
          <ac:spMkLst>
            <pc:docMk/>
            <pc:sldMk cId="1315178886" sldId="2145705747"/>
            <ac:spMk id="13" creationId="{73D45FB2-BAB1-1365-6305-B628B655B37F}"/>
          </ac:spMkLst>
        </pc:spChg>
        <pc:spChg chg="add del mod">
          <ac:chgData name="Remi de Vogel" userId="5948360e-7b9c-4a22-9ada-df5e8b901c82" providerId="ADAL" clId="{848B40CD-DCFD-4256-872E-30365CE333A5}" dt="2022-05-25T15:02:57.417" v="716" actId="478"/>
          <ac:spMkLst>
            <pc:docMk/>
            <pc:sldMk cId="1315178886" sldId="2145705747"/>
            <ac:spMk id="14" creationId="{8AF72217-26C4-758F-915E-1CB013CAB20D}"/>
          </ac:spMkLst>
        </pc:spChg>
        <pc:spChg chg="add del mod">
          <ac:chgData name="Remi de Vogel" userId="5948360e-7b9c-4a22-9ada-df5e8b901c82" providerId="ADAL" clId="{848B40CD-DCFD-4256-872E-30365CE333A5}" dt="2022-05-25T15:02:57.417" v="716" actId="478"/>
          <ac:spMkLst>
            <pc:docMk/>
            <pc:sldMk cId="1315178886" sldId="2145705747"/>
            <ac:spMk id="16" creationId="{CC8BEFEB-0CDE-8B4B-4F2B-BA29F13DECF3}"/>
          </ac:spMkLst>
        </pc:spChg>
      </pc:sldChg>
      <pc:sldChg chg="addSp delSp modSp mod modClrScheme chgLayout">
        <pc:chgData name="Remi de Vogel" userId="5948360e-7b9c-4a22-9ada-df5e8b901c82" providerId="ADAL" clId="{848B40CD-DCFD-4256-872E-30365CE333A5}" dt="2022-05-25T13:48:15.404" v="600"/>
        <pc:sldMkLst>
          <pc:docMk/>
          <pc:sldMk cId="3250400868" sldId="2145705755"/>
        </pc:sldMkLst>
        <pc:spChg chg="mod ord">
          <ac:chgData name="Remi de Vogel" userId="5948360e-7b9c-4a22-9ada-df5e8b901c82" providerId="ADAL" clId="{848B40CD-DCFD-4256-872E-30365CE333A5}" dt="2022-05-25T13:48:15.404" v="600"/>
          <ac:spMkLst>
            <pc:docMk/>
            <pc:sldMk cId="3250400868" sldId="2145705755"/>
            <ac:spMk id="2" creationId="{00000000-0000-0000-0000-000000000000}"/>
          </ac:spMkLst>
        </pc:spChg>
        <pc:spChg chg="mod ord">
          <ac:chgData name="Remi de Vogel" userId="5948360e-7b9c-4a22-9ada-df5e8b901c82" providerId="ADAL" clId="{848B40CD-DCFD-4256-872E-30365CE333A5}" dt="2022-05-25T13:48:15.404" v="600"/>
          <ac:spMkLst>
            <pc:docMk/>
            <pc:sldMk cId="3250400868" sldId="2145705755"/>
            <ac:spMk id="5" creationId="{00000000-0000-0000-0000-000000000000}"/>
          </ac:spMkLst>
        </pc:spChg>
        <pc:spChg chg="add del mod ord">
          <ac:chgData name="Remi de Vogel" userId="5948360e-7b9c-4a22-9ada-df5e8b901c82" providerId="ADAL" clId="{848B40CD-DCFD-4256-872E-30365CE333A5}" dt="2022-05-25T13:48:12.377" v="598" actId="478"/>
          <ac:spMkLst>
            <pc:docMk/>
            <pc:sldMk cId="3250400868" sldId="2145705755"/>
            <ac:spMk id="6" creationId="{F1C0A682-7A86-7440-9545-E83F7A59BA6F}"/>
          </ac:spMkLst>
        </pc:spChg>
        <pc:spChg chg="add del mod">
          <ac:chgData name="Remi de Vogel" userId="5948360e-7b9c-4a22-9ada-df5e8b901c82" providerId="ADAL" clId="{848B40CD-DCFD-4256-872E-30365CE333A5}" dt="2022-05-25T13:48:15.404" v="600"/>
          <ac:spMkLst>
            <pc:docMk/>
            <pc:sldMk cId="3250400868" sldId="2145705755"/>
            <ac:spMk id="7" creationId="{D415D3A0-C558-6763-1483-C73215FA19CE}"/>
          </ac:spMkLst>
        </pc:spChg>
        <pc:spChg chg="add del mod">
          <ac:chgData name="Remi de Vogel" userId="5948360e-7b9c-4a22-9ada-df5e8b901c82" providerId="ADAL" clId="{848B40CD-DCFD-4256-872E-30365CE333A5}" dt="2022-05-25T13:48:15.404" v="600"/>
          <ac:spMkLst>
            <pc:docMk/>
            <pc:sldMk cId="3250400868" sldId="2145705755"/>
            <ac:spMk id="8" creationId="{27B17C8D-0696-F378-1063-535CD68D6CD2}"/>
          </ac:spMkLst>
        </pc:spChg>
        <pc:spChg chg="mod ord">
          <ac:chgData name="Remi de Vogel" userId="5948360e-7b9c-4a22-9ada-df5e8b901c82" providerId="ADAL" clId="{848B40CD-DCFD-4256-872E-30365CE333A5}" dt="2022-05-25T13:48:15.404" v="600"/>
          <ac:spMkLst>
            <pc:docMk/>
            <pc:sldMk cId="3250400868" sldId="2145705755"/>
            <ac:spMk id="9" creationId="{86029CEA-19F7-8A6F-A830-6E48F5081A05}"/>
          </ac:spMkLst>
        </pc:spChg>
        <pc:spChg chg="add del mod">
          <ac:chgData name="Remi de Vogel" userId="5948360e-7b9c-4a22-9ada-df5e8b901c82" providerId="ADAL" clId="{848B40CD-DCFD-4256-872E-30365CE333A5}" dt="2022-05-25T13:48:15.404" v="600"/>
          <ac:spMkLst>
            <pc:docMk/>
            <pc:sldMk cId="3250400868" sldId="2145705755"/>
            <ac:spMk id="10" creationId="{63455985-0C05-9296-B05D-1F17BD208A64}"/>
          </ac:spMkLst>
        </pc:spChg>
        <pc:spChg chg="add del mod">
          <ac:chgData name="Remi de Vogel" userId="5948360e-7b9c-4a22-9ada-df5e8b901c82" providerId="ADAL" clId="{848B40CD-DCFD-4256-872E-30365CE333A5}" dt="2022-05-25T13:48:15.404" v="600"/>
          <ac:spMkLst>
            <pc:docMk/>
            <pc:sldMk cId="3250400868" sldId="2145705755"/>
            <ac:spMk id="11" creationId="{249533EF-64E3-D788-0F31-E237BA5B9F41}"/>
          </ac:spMkLst>
        </pc:spChg>
        <pc:spChg chg="add del mod">
          <ac:chgData name="Remi de Vogel" userId="5948360e-7b9c-4a22-9ada-df5e8b901c82" providerId="ADAL" clId="{848B40CD-DCFD-4256-872E-30365CE333A5}" dt="2022-05-25T13:48:15.404" v="600"/>
          <ac:spMkLst>
            <pc:docMk/>
            <pc:sldMk cId="3250400868" sldId="2145705755"/>
            <ac:spMk id="12" creationId="{97B805E3-B8F1-FB30-39BE-E9CF4D42407D}"/>
          </ac:spMkLst>
        </pc:spChg>
        <pc:spChg chg="add del mod">
          <ac:chgData name="Remi de Vogel" userId="5948360e-7b9c-4a22-9ada-df5e8b901c82" providerId="ADAL" clId="{848B40CD-DCFD-4256-872E-30365CE333A5}" dt="2022-05-25T13:48:15.404" v="600"/>
          <ac:spMkLst>
            <pc:docMk/>
            <pc:sldMk cId="3250400868" sldId="2145705755"/>
            <ac:spMk id="13" creationId="{E2EA55BA-D6C4-68E1-E4D5-4F55AD34C02A}"/>
          </ac:spMkLst>
        </pc:spChg>
        <pc:spChg chg="add del mod">
          <ac:chgData name="Remi de Vogel" userId="5948360e-7b9c-4a22-9ada-df5e8b901c82" providerId="ADAL" clId="{848B40CD-DCFD-4256-872E-30365CE333A5}" dt="2022-05-25T13:48:15.404" v="600"/>
          <ac:spMkLst>
            <pc:docMk/>
            <pc:sldMk cId="3250400868" sldId="2145705755"/>
            <ac:spMk id="14" creationId="{E501A3A9-95A9-DA4F-0ACC-6B5EE7CD12A8}"/>
          </ac:spMkLst>
        </pc:spChg>
        <pc:spChg chg="mod ord">
          <ac:chgData name="Remi de Vogel" userId="5948360e-7b9c-4a22-9ada-df5e8b901c82" providerId="ADAL" clId="{848B40CD-DCFD-4256-872E-30365CE333A5}" dt="2022-05-25T13:48:15.404" v="600"/>
          <ac:spMkLst>
            <pc:docMk/>
            <pc:sldMk cId="3250400868" sldId="2145705755"/>
            <ac:spMk id="101" creationId="{4E38BFBA-8470-F843-9668-E950CE2296E8}"/>
          </ac:spMkLst>
        </pc:spChg>
        <pc:spChg chg="del">
          <ac:chgData name="Remi de Vogel" userId="5948360e-7b9c-4a22-9ada-df5e8b901c82" providerId="ADAL" clId="{848B40CD-DCFD-4256-872E-30365CE333A5}" dt="2022-05-25T13:48:10.805" v="597" actId="478"/>
          <ac:spMkLst>
            <pc:docMk/>
            <pc:sldMk cId="3250400868" sldId="2145705755"/>
            <ac:spMk id="106" creationId="{ADD079E8-D1F3-B222-DAA1-FF19129A0822}"/>
          </ac:spMkLst>
        </pc:spChg>
        <pc:spChg chg="mod ord">
          <ac:chgData name="Remi de Vogel" userId="5948360e-7b9c-4a22-9ada-df5e8b901c82" providerId="ADAL" clId="{848B40CD-DCFD-4256-872E-30365CE333A5}" dt="2022-05-25T13:48:15.404" v="600"/>
          <ac:spMkLst>
            <pc:docMk/>
            <pc:sldMk cId="3250400868" sldId="2145705755"/>
            <ac:spMk id="169" creationId="{2C8B7276-8462-6C2C-FB82-03DF02208C9E}"/>
          </ac:spMkLst>
        </pc:spChg>
        <pc:spChg chg="mod ord">
          <ac:chgData name="Remi de Vogel" userId="5948360e-7b9c-4a22-9ada-df5e8b901c82" providerId="ADAL" clId="{848B40CD-DCFD-4256-872E-30365CE333A5}" dt="2022-05-25T13:48:15.404" v="600"/>
          <ac:spMkLst>
            <pc:docMk/>
            <pc:sldMk cId="3250400868" sldId="2145705755"/>
            <ac:spMk id="170" creationId="{73722145-9AFC-7CAE-B1F2-C412C2B649CA}"/>
          </ac:spMkLst>
        </pc:spChg>
      </pc:sldChg>
      <pc:sldChg chg="addSp delSp modSp mod modClrScheme chgLayout">
        <pc:chgData name="Remi de Vogel" userId="5948360e-7b9c-4a22-9ada-df5e8b901c82" providerId="ADAL" clId="{848B40CD-DCFD-4256-872E-30365CE333A5}" dt="2022-05-25T13:31:25.972" v="80" actId="478"/>
        <pc:sldMkLst>
          <pc:docMk/>
          <pc:sldMk cId="3156913983" sldId="2145705759"/>
        </pc:sldMkLst>
        <pc:spChg chg="mod ord">
          <ac:chgData name="Remi de Vogel" userId="5948360e-7b9c-4a22-9ada-df5e8b901c82" providerId="ADAL" clId="{848B40CD-DCFD-4256-872E-30365CE333A5}" dt="2022-05-25T13:30:22.945" v="62" actId="700"/>
          <ac:spMkLst>
            <pc:docMk/>
            <pc:sldMk cId="3156913983" sldId="2145705759"/>
            <ac:spMk id="2" creationId="{00000000-0000-0000-0000-000000000000}"/>
          </ac:spMkLst>
        </pc:spChg>
        <pc:spChg chg="mod ord">
          <ac:chgData name="Remi de Vogel" userId="5948360e-7b9c-4a22-9ada-df5e8b901c82" providerId="ADAL" clId="{848B40CD-DCFD-4256-872E-30365CE333A5}" dt="2022-05-25T13:30:22.945" v="62" actId="700"/>
          <ac:spMkLst>
            <pc:docMk/>
            <pc:sldMk cId="3156913983" sldId="2145705759"/>
            <ac:spMk id="4" creationId="{00000000-0000-0000-0000-000000000000}"/>
          </ac:spMkLst>
        </pc:spChg>
        <pc:spChg chg="mod ord">
          <ac:chgData name="Remi de Vogel" userId="5948360e-7b9c-4a22-9ada-df5e8b901c82" providerId="ADAL" clId="{848B40CD-DCFD-4256-872E-30365CE333A5}" dt="2022-05-25T13:30:22.945" v="62" actId="700"/>
          <ac:spMkLst>
            <pc:docMk/>
            <pc:sldMk cId="3156913983" sldId="2145705759"/>
            <ac:spMk id="5" creationId="{51B4FEA8-4C69-777C-9A0F-8684EF224765}"/>
          </ac:spMkLst>
        </pc:spChg>
        <pc:spChg chg="mod ord">
          <ac:chgData name="Remi de Vogel" userId="5948360e-7b9c-4a22-9ada-df5e8b901c82" providerId="ADAL" clId="{848B40CD-DCFD-4256-872E-30365CE333A5}" dt="2022-05-25T13:30:22.945" v="62" actId="700"/>
          <ac:spMkLst>
            <pc:docMk/>
            <pc:sldMk cId="3156913983" sldId="2145705759"/>
            <ac:spMk id="6" creationId="{074114B0-67F2-4881-521A-F7DCCAE581FD}"/>
          </ac:spMkLst>
        </pc:spChg>
        <pc:spChg chg="mod ord">
          <ac:chgData name="Remi de Vogel" userId="5948360e-7b9c-4a22-9ada-df5e8b901c82" providerId="ADAL" clId="{848B40CD-DCFD-4256-872E-30365CE333A5}" dt="2022-05-25T13:30:22.945" v="62" actId="700"/>
          <ac:spMkLst>
            <pc:docMk/>
            <pc:sldMk cId="3156913983" sldId="2145705759"/>
            <ac:spMk id="8" creationId="{72366203-3ED1-1056-B8C5-CFFDC4212D22}"/>
          </ac:spMkLst>
        </pc:spChg>
        <pc:spChg chg="mod ord">
          <ac:chgData name="Remi de Vogel" userId="5948360e-7b9c-4a22-9ada-df5e8b901c82" providerId="ADAL" clId="{848B40CD-DCFD-4256-872E-30365CE333A5}" dt="2022-05-25T13:30:22.945" v="62" actId="700"/>
          <ac:spMkLst>
            <pc:docMk/>
            <pc:sldMk cId="3156913983" sldId="2145705759"/>
            <ac:spMk id="9" creationId="{04D9C48B-A434-7F04-5BF5-992FFA3F3BD8}"/>
          </ac:spMkLst>
        </pc:spChg>
        <pc:spChg chg="add del mod ord">
          <ac:chgData name="Remi de Vogel" userId="5948360e-7b9c-4a22-9ada-df5e8b901c82" providerId="ADAL" clId="{848B40CD-DCFD-4256-872E-30365CE333A5}" dt="2022-05-25T13:30:24.525" v="63" actId="478"/>
          <ac:spMkLst>
            <pc:docMk/>
            <pc:sldMk cId="3156913983" sldId="2145705759"/>
            <ac:spMk id="10" creationId="{F42EBC5E-478C-765A-8524-C426E5AB32E1}"/>
          </ac:spMkLst>
        </pc:spChg>
        <pc:spChg chg="del">
          <ac:chgData name="Remi de Vogel" userId="5948360e-7b9c-4a22-9ada-df5e8b901c82" providerId="ADAL" clId="{848B40CD-DCFD-4256-872E-30365CE333A5}" dt="2022-05-25T13:30:28.321" v="65" actId="478"/>
          <ac:spMkLst>
            <pc:docMk/>
            <pc:sldMk cId="3156913983" sldId="2145705759"/>
            <ac:spMk id="38" creationId="{EC38BF69-A7AC-402A-9DA3-5C6B72D3B82F}"/>
          </ac:spMkLst>
        </pc:spChg>
        <pc:spChg chg="del mod">
          <ac:chgData name="Remi de Vogel" userId="5948360e-7b9c-4a22-9ada-df5e8b901c82" providerId="ADAL" clId="{848B40CD-DCFD-4256-872E-30365CE333A5}" dt="2022-05-25T13:30:30.106" v="66" actId="478"/>
          <ac:spMkLst>
            <pc:docMk/>
            <pc:sldMk cId="3156913983" sldId="2145705759"/>
            <ac:spMk id="45" creationId="{FA6A7FF6-7A59-2D72-1D7D-B8F40DEB1700}"/>
          </ac:spMkLst>
        </pc:spChg>
        <pc:spChg chg="del mod">
          <ac:chgData name="Remi de Vogel" userId="5948360e-7b9c-4a22-9ada-df5e8b901c82" providerId="ADAL" clId="{848B40CD-DCFD-4256-872E-30365CE333A5}" dt="2022-05-25T13:31:25.972" v="80" actId="478"/>
          <ac:spMkLst>
            <pc:docMk/>
            <pc:sldMk cId="3156913983" sldId="2145705759"/>
            <ac:spMk id="46" creationId="{0D22C7D8-557F-2857-C98F-B15C6CAC4E98}"/>
          </ac:spMkLst>
        </pc:spChg>
      </pc:sldChg>
      <pc:sldChg chg="addSp delSp modSp mod modClrScheme chgLayout">
        <pc:chgData name="Remi de Vogel" userId="5948360e-7b9c-4a22-9ada-df5e8b901c82" providerId="ADAL" clId="{848B40CD-DCFD-4256-872E-30365CE333A5}" dt="2022-05-25T13:47:29.061" v="587" actId="700"/>
        <pc:sldMkLst>
          <pc:docMk/>
          <pc:sldMk cId="4217213984" sldId="2145705768"/>
        </pc:sldMkLst>
        <pc:spChg chg="mod ord">
          <ac:chgData name="Remi de Vogel" userId="5948360e-7b9c-4a22-9ada-df5e8b901c82" providerId="ADAL" clId="{848B40CD-DCFD-4256-872E-30365CE333A5}" dt="2022-05-25T13:47:29.061" v="587" actId="700"/>
          <ac:spMkLst>
            <pc:docMk/>
            <pc:sldMk cId="4217213984" sldId="2145705768"/>
            <ac:spMk id="2" creationId="{05216DF8-B9AB-4518-BFC4-8931EE5F717F}"/>
          </ac:spMkLst>
        </pc:spChg>
        <pc:spChg chg="mod ord">
          <ac:chgData name="Remi de Vogel" userId="5948360e-7b9c-4a22-9ada-df5e8b901c82" providerId="ADAL" clId="{848B40CD-DCFD-4256-872E-30365CE333A5}" dt="2022-05-25T13:47:29.061" v="587" actId="700"/>
          <ac:spMkLst>
            <pc:docMk/>
            <pc:sldMk cId="4217213984" sldId="2145705768"/>
            <ac:spMk id="3" creationId="{B9CE1319-2EB1-4967-A6E7-219362E4CC02}"/>
          </ac:spMkLst>
        </pc:spChg>
        <pc:spChg chg="mod ord">
          <ac:chgData name="Remi de Vogel" userId="5948360e-7b9c-4a22-9ada-df5e8b901c82" providerId="ADAL" clId="{848B40CD-DCFD-4256-872E-30365CE333A5}" dt="2022-05-25T13:47:29.061" v="587" actId="700"/>
          <ac:spMkLst>
            <pc:docMk/>
            <pc:sldMk cId="4217213984" sldId="2145705768"/>
            <ac:spMk id="4" creationId="{4424A250-F7FD-9448-66A9-57DB503245E5}"/>
          </ac:spMkLst>
        </pc:spChg>
        <pc:spChg chg="add del mod ord">
          <ac:chgData name="Remi de Vogel" userId="5948360e-7b9c-4a22-9ada-df5e8b901c82" providerId="ADAL" clId="{848B40CD-DCFD-4256-872E-30365CE333A5}" dt="2022-05-25T13:44:31.727" v="481" actId="700"/>
          <ac:spMkLst>
            <pc:docMk/>
            <pc:sldMk cId="4217213984" sldId="2145705768"/>
            <ac:spMk id="7" creationId="{5B7C7827-2683-BB51-DFEE-CB3B98AEBFA3}"/>
          </ac:spMkLst>
        </pc:spChg>
        <pc:spChg chg="add del mod">
          <ac:chgData name="Remi de Vogel" userId="5948360e-7b9c-4a22-9ada-df5e8b901c82" providerId="ADAL" clId="{848B40CD-DCFD-4256-872E-30365CE333A5}" dt="2022-05-25T13:45:40.337" v="548"/>
          <ac:spMkLst>
            <pc:docMk/>
            <pc:sldMk cId="4217213984" sldId="2145705768"/>
            <ac:spMk id="8" creationId="{4BD02A87-E9A7-5B9B-71E1-89C77755E581}"/>
          </ac:spMkLst>
        </pc:spChg>
        <pc:spChg chg="mod ord">
          <ac:chgData name="Remi de Vogel" userId="5948360e-7b9c-4a22-9ada-df5e8b901c82" providerId="ADAL" clId="{848B40CD-DCFD-4256-872E-30365CE333A5}" dt="2022-05-25T13:47:29.061" v="587" actId="700"/>
          <ac:spMkLst>
            <pc:docMk/>
            <pc:sldMk cId="4217213984" sldId="2145705768"/>
            <ac:spMk id="9" creationId="{05EFD18F-A81A-42F0-EBAF-AA4613ECE2CD}"/>
          </ac:spMkLst>
        </pc:spChg>
        <pc:spChg chg="add del mod">
          <ac:chgData name="Remi de Vogel" userId="5948360e-7b9c-4a22-9ada-df5e8b901c82" providerId="ADAL" clId="{848B40CD-DCFD-4256-872E-30365CE333A5}" dt="2022-05-25T13:45:40.337" v="548"/>
          <ac:spMkLst>
            <pc:docMk/>
            <pc:sldMk cId="4217213984" sldId="2145705768"/>
            <ac:spMk id="10" creationId="{92DA6543-5FB3-8DAC-434D-439E70D208FF}"/>
          </ac:spMkLst>
        </pc:spChg>
        <pc:spChg chg="add del mod">
          <ac:chgData name="Remi de Vogel" userId="5948360e-7b9c-4a22-9ada-df5e8b901c82" providerId="ADAL" clId="{848B40CD-DCFD-4256-872E-30365CE333A5}" dt="2022-05-25T13:45:40.337" v="548"/>
          <ac:spMkLst>
            <pc:docMk/>
            <pc:sldMk cId="4217213984" sldId="2145705768"/>
            <ac:spMk id="11" creationId="{EB6D9C86-37E2-9250-A354-5FF234875AE5}"/>
          </ac:spMkLst>
        </pc:spChg>
        <pc:spChg chg="add del mod">
          <ac:chgData name="Remi de Vogel" userId="5948360e-7b9c-4a22-9ada-df5e8b901c82" providerId="ADAL" clId="{848B40CD-DCFD-4256-872E-30365CE333A5}" dt="2022-05-25T13:45:40.337" v="548"/>
          <ac:spMkLst>
            <pc:docMk/>
            <pc:sldMk cId="4217213984" sldId="2145705768"/>
            <ac:spMk id="12" creationId="{F72C3F7D-3DD8-DA01-4DB7-88F9F58934D1}"/>
          </ac:spMkLst>
        </pc:spChg>
        <pc:spChg chg="add del mod">
          <ac:chgData name="Remi de Vogel" userId="5948360e-7b9c-4a22-9ada-df5e8b901c82" providerId="ADAL" clId="{848B40CD-DCFD-4256-872E-30365CE333A5}" dt="2022-05-25T13:45:40.337" v="548"/>
          <ac:spMkLst>
            <pc:docMk/>
            <pc:sldMk cId="4217213984" sldId="2145705768"/>
            <ac:spMk id="13" creationId="{C5D3168A-C8BB-FA0A-2375-194AFD579956}"/>
          </ac:spMkLst>
        </pc:spChg>
        <pc:spChg chg="add del mod">
          <ac:chgData name="Remi de Vogel" userId="5948360e-7b9c-4a22-9ada-df5e8b901c82" providerId="ADAL" clId="{848B40CD-DCFD-4256-872E-30365CE333A5}" dt="2022-05-25T13:45:40.337" v="548"/>
          <ac:spMkLst>
            <pc:docMk/>
            <pc:sldMk cId="4217213984" sldId="2145705768"/>
            <ac:spMk id="14" creationId="{CF2994B3-2D12-C0AD-182E-012DC00B190A}"/>
          </ac:spMkLst>
        </pc:spChg>
        <pc:spChg chg="add del mod">
          <ac:chgData name="Remi de Vogel" userId="5948360e-7b9c-4a22-9ada-df5e8b901c82" providerId="ADAL" clId="{848B40CD-DCFD-4256-872E-30365CE333A5}" dt="2022-05-25T13:46:50.139" v="585" actId="478"/>
          <ac:spMkLst>
            <pc:docMk/>
            <pc:sldMk cId="4217213984" sldId="2145705768"/>
            <ac:spMk id="62" creationId="{2DE2E259-76F0-16CD-5F94-30B3399F87CC}"/>
          </ac:spMkLst>
        </pc:spChg>
        <pc:spChg chg="mod ord">
          <ac:chgData name="Remi de Vogel" userId="5948360e-7b9c-4a22-9ada-df5e8b901c82" providerId="ADAL" clId="{848B40CD-DCFD-4256-872E-30365CE333A5}" dt="2022-05-25T13:47:29.061" v="587" actId="700"/>
          <ac:spMkLst>
            <pc:docMk/>
            <pc:sldMk cId="4217213984" sldId="2145705768"/>
            <ac:spMk id="97" creationId="{342DB184-FF93-C586-3C69-B65F7AD27D76}"/>
          </ac:spMkLst>
        </pc:spChg>
        <pc:spChg chg="mod ord">
          <ac:chgData name="Remi de Vogel" userId="5948360e-7b9c-4a22-9ada-df5e8b901c82" providerId="ADAL" clId="{848B40CD-DCFD-4256-872E-30365CE333A5}" dt="2022-05-25T13:47:29.061" v="587" actId="700"/>
          <ac:spMkLst>
            <pc:docMk/>
            <pc:sldMk cId="4217213984" sldId="2145705768"/>
            <ac:spMk id="98" creationId="{9FFFEC4C-3995-ED71-FB56-5D3CC5AFD337}"/>
          </ac:spMkLst>
        </pc:spChg>
      </pc:sldChg>
      <pc:sldChg chg="new del">
        <pc:chgData name="Remi de Vogel" userId="5948360e-7b9c-4a22-9ada-df5e8b901c82" providerId="ADAL" clId="{848B40CD-DCFD-4256-872E-30365CE333A5}" dt="2022-05-25T15:25:39.616" v="824" actId="680"/>
        <pc:sldMkLst>
          <pc:docMk/>
          <pc:sldMk cId="1938327801" sldId="2145705769"/>
        </pc:sldMkLst>
      </pc:sldChg>
      <pc:sldMasterChg chg="modSp mod addSldLayout delSldLayout modSldLayout sldLayoutOrd">
        <pc:chgData name="Remi de Vogel" userId="5948360e-7b9c-4a22-9ada-df5e8b901c82" providerId="ADAL" clId="{848B40CD-DCFD-4256-872E-30365CE333A5}" dt="2022-05-25T15:30:19.363" v="876" actId="1076"/>
        <pc:sldMasterMkLst>
          <pc:docMk/>
          <pc:sldMasterMk cId="259861064" sldId="2147483648"/>
        </pc:sldMasterMkLst>
        <pc:spChg chg="mod">
          <ac:chgData name="Remi de Vogel" userId="5948360e-7b9c-4a22-9ada-df5e8b901c82" providerId="ADAL" clId="{848B40CD-DCFD-4256-872E-30365CE333A5}" dt="2022-05-25T15:05:06.204" v="763" actId="1076"/>
          <ac:spMkLst>
            <pc:docMk/>
            <pc:sldMasterMk cId="259861064" sldId="2147483648"/>
            <ac:spMk id="4" creationId="{00000000-0000-0000-0000-000000000000}"/>
          </ac:spMkLst>
        </pc:spChg>
        <pc:spChg chg="mod">
          <ac:chgData name="Remi de Vogel" userId="5948360e-7b9c-4a22-9ada-df5e8b901c82" providerId="ADAL" clId="{848B40CD-DCFD-4256-872E-30365CE333A5}" dt="2022-05-25T15:05:06.204" v="763" actId="1076"/>
          <ac:spMkLst>
            <pc:docMk/>
            <pc:sldMasterMk cId="259861064" sldId="2147483648"/>
            <ac:spMk id="5" creationId="{00000000-0000-0000-0000-000000000000}"/>
          </ac:spMkLst>
        </pc:spChg>
        <pc:spChg chg="mod">
          <ac:chgData name="Remi de Vogel" userId="5948360e-7b9c-4a22-9ada-df5e8b901c82" providerId="ADAL" clId="{848B40CD-DCFD-4256-872E-30365CE333A5}" dt="2022-05-25T15:11:18.172" v="805" actId="6549"/>
          <ac:spMkLst>
            <pc:docMk/>
            <pc:sldMasterMk cId="259861064" sldId="2147483648"/>
            <ac:spMk id="9" creationId="{B42C15D8-8A65-4417-B793-313E11968321}"/>
          </ac:spMkLst>
        </pc:spChg>
        <pc:sldLayoutChg chg="modSp mod">
          <pc:chgData name="Remi de Vogel" userId="5948360e-7b9c-4a22-9ada-df5e8b901c82" providerId="ADAL" clId="{848B40CD-DCFD-4256-872E-30365CE333A5}" dt="2022-05-25T15:30:19.363" v="876" actId="1076"/>
          <pc:sldLayoutMkLst>
            <pc:docMk/>
            <pc:sldMasterMk cId="259861064" sldId="2147483648"/>
            <pc:sldLayoutMk cId="1494416066" sldId="2147483662"/>
          </pc:sldLayoutMkLst>
          <pc:spChg chg="mod">
            <ac:chgData name="Remi de Vogel" userId="5948360e-7b9c-4a22-9ada-df5e8b901c82" providerId="ADAL" clId="{848B40CD-DCFD-4256-872E-30365CE333A5}" dt="2022-05-25T15:30:19.363" v="876" actId="1076"/>
            <ac:spMkLst>
              <pc:docMk/>
              <pc:sldMasterMk cId="259861064" sldId="2147483648"/>
              <pc:sldLayoutMk cId="1494416066" sldId="2147483662"/>
              <ac:spMk id="2" creationId="{18880F6C-BA0F-48B4-BC54-D8980E26D138}"/>
            </ac:spMkLst>
          </pc:spChg>
          <pc:grpChg chg="mod">
            <ac:chgData name="Remi de Vogel" userId="5948360e-7b9c-4a22-9ada-df5e8b901c82" providerId="ADAL" clId="{848B40CD-DCFD-4256-872E-30365CE333A5}" dt="2022-05-25T15:09:35.434" v="799" actId="1076"/>
            <ac:grpSpMkLst>
              <pc:docMk/>
              <pc:sldMasterMk cId="259861064" sldId="2147483648"/>
              <pc:sldLayoutMk cId="1494416066" sldId="2147483662"/>
              <ac:grpSpMk id="17" creationId="{283B865A-706D-4ED4-B320-4B8778015BED}"/>
            </ac:grpSpMkLst>
          </pc:grpChg>
        </pc:sldLayoutChg>
        <pc:sldLayoutChg chg="addSp delSp modSp mod">
          <pc:chgData name="Remi de Vogel" userId="5948360e-7b9c-4a22-9ada-df5e8b901c82" providerId="ADAL" clId="{848B40CD-DCFD-4256-872E-30365CE333A5}" dt="2022-05-25T15:28:17.030" v="827" actId="478"/>
          <pc:sldLayoutMkLst>
            <pc:docMk/>
            <pc:sldMasterMk cId="259861064" sldId="2147483648"/>
            <pc:sldLayoutMk cId="2755087783" sldId="2147483663"/>
          </pc:sldLayoutMkLst>
          <pc:spChg chg="mod">
            <ac:chgData name="Remi de Vogel" userId="5948360e-7b9c-4a22-9ada-df5e8b901c82" providerId="ADAL" clId="{848B40CD-DCFD-4256-872E-30365CE333A5}" dt="2022-05-25T13:51:23.986" v="613" actId="1076"/>
            <ac:spMkLst>
              <pc:docMk/>
              <pc:sldMasterMk cId="259861064" sldId="2147483648"/>
              <pc:sldLayoutMk cId="2755087783" sldId="2147483663"/>
              <ac:spMk id="4" creationId="{00000000-0000-0000-0000-000000000000}"/>
            </ac:spMkLst>
          </pc:spChg>
          <pc:spChg chg="mod">
            <ac:chgData name="Remi de Vogel" userId="5948360e-7b9c-4a22-9ada-df5e8b901c82" providerId="ADAL" clId="{848B40CD-DCFD-4256-872E-30365CE333A5}" dt="2022-05-25T13:51:23.986" v="613" actId="1076"/>
            <ac:spMkLst>
              <pc:docMk/>
              <pc:sldMasterMk cId="259861064" sldId="2147483648"/>
              <pc:sldLayoutMk cId="2755087783" sldId="2147483663"/>
              <ac:spMk id="5" creationId="{00000000-0000-0000-0000-000000000000}"/>
            </ac:spMkLst>
          </pc:spChg>
          <pc:spChg chg="add del mod">
            <ac:chgData name="Remi de Vogel" userId="5948360e-7b9c-4a22-9ada-df5e8b901c82" providerId="ADAL" clId="{848B40CD-DCFD-4256-872E-30365CE333A5}" dt="2022-05-25T13:36:26.051" v="220"/>
            <ac:spMkLst>
              <pc:docMk/>
              <pc:sldMasterMk cId="259861064" sldId="2147483648"/>
              <pc:sldLayoutMk cId="2755087783" sldId="2147483663"/>
              <ac:spMk id="10" creationId="{6FE0DE44-7133-EBBB-1929-F557406CA16D}"/>
            </ac:spMkLst>
          </pc:spChg>
          <pc:spChg chg="add del mod">
            <ac:chgData name="Remi de Vogel" userId="5948360e-7b9c-4a22-9ada-df5e8b901c82" providerId="ADAL" clId="{848B40CD-DCFD-4256-872E-30365CE333A5}" dt="2022-05-25T13:51:31.077" v="617" actId="478"/>
            <ac:spMkLst>
              <pc:docMk/>
              <pc:sldMasterMk cId="259861064" sldId="2147483648"/>
              <pc:sldLayoutMk cId="2755087783" sldId="2147483663"/>
              <ac:spMk id="13" creationId="{4C40406D-1D7F-C992-EC43-07DFDC7F3F78}"/>
            </ac:spMkLst>
          </pc:spChg>
          <pc:spChg chg="add del mod">
            <ac:chgData name="Remi de Vogel" userId="5948360e-7b9c-4a22-9ada-df5e8b901c82" providerId="ADAL" clId="{848B40CD-DCFD-4256-872E-30365CE333A5}" dt="2022-05-25T15:28:17.030" v="827" actId="478"/>
            <ac:spMkLst>
              <pc:docMk/>
              <pc:sldMasterMk cId="259861064" sldId="2147483648"/>
              <pc:sldLayoutMk cId="2755087783" sldId="2147483663"/>
              <ac:spMk id="13" creationId="{9C0D7A5A-48AF-B9CB-C1E3-9803C1779C44}"/>
            </ac:spMkLst>
          </pc:spChg>
          <pc:spChg chg="add del mod">
            <ac:chgData name="Remi de Vogel" userId="5948360e-7b9c-4a22-9ada-df5e8b901c82" providerId="ADAL" clId="{848B40CD-DCFD-4256-872E-30365CE333A5}" dt="2022-05-25T15:28:17.030" v="827" actId="478"/>
            <ac:spMkLst>
              <pc:docMk/>
              <pc:sldMasterMk cId="259861064" sldId="2147483648"/>
              <pc:sldLayoutMk cId="2755087783" sldId="2147483663"/>
              <ac:spMk id="14" creationId="{497916AA-E179-4DD8-6B06-608B51300F6D}"/>
            </ac:spMkLst>
          </pc:spChg>
          <pc:spChg chg="add del mod">
            <ac:chgData name="Remi de Vogel" userId="5948360e-7b9c-4a22-9ada-df5e8b901c82" providerId="ADAL" clId="{848B40CD-DCFD-4256-872E-30365CE333A5}" dt="2022-05-25T13:51:31.077" v="617" actId="478"/>
            <ac:spMkLst>
              <pc:docMk/>
              <pc:sldMasterMk cId="259861064" sldId="2147483648"/>
              <pc:sldLayoutMk cId="2755087783" sldId="2147483663"/>
              <ac:spMk id="14" creationId="{D04A87EC-A45E-A8E7-E41B-7B3F6EACC5FF}"/>
            </ac:spMkLst>
          </pc:spChg>
          <pc:spChg chg="add mod">
            <ac:chgData name="Remi de Vogel" userId="5948360e-7b9c-4a22-9ada-df5e8b901c82" providerId="ADAL" clId="{848B40CD-DCFD-4256-872E-30365CE333A5}" dt="2022-05-25T15:28:14.657" v="826"/>
            <ac:spMkLst>
              <pc:docMk/>
              <pc:sldMasterMk cId="259861064" sldId="2147483648"/>
              <pc:sldLayoutMk cId="2755087783" sldId="2147483663"/>
              <ac:spMk id="16" creationId="{613655EA-9D90-0E48-F180-4798D4801B4A}"/>
            </ac:spMkLst>
          </pc:spChg>
          <pc:spChg chg="add del mod">
            <ac:chgData name="Remi de Vogel" userId="5948360e-7b9c-4a22-9ada-df5e8b901c82" providerId="ADAL" clId="{848B40CD-DCFD-4256-872E-30365CE333A5}" dt="2022-05-25T13:51:31.077" v="617" actId="478"/>
            <ac:spMkLst>
              <pc:docMk/>
              <pc:sldMasterMk cId="259861064" sldId="2147483648"/>
              <pc:sldLayoutMk cId="2755087783" sldId="2147483663"/>
              <ac:spMk id="16" creationId="{841596D6-D72A-E026-085A-1805FEA8F4E9}"/>
            </ac:spMkLst>
          </pc:spChg>
          <pc:spChg chg="add del mod ord">
            <ac:chgData name="Remi de Vogel" userId="5948360e-7b9c-4a22-9ada-df5e8b901c82" providerId="ADAL" clId="{848B40CD-DCFD-4256-872E-30365CE333A5}" dt="2022-05-25T15:28:14.358" v="825" actId="478"/>
            <ac:spMkLst>
              <pc:docMk/>
              <pc:sldMasterMk cId="259861064" sldId="2147483648"/>
              <pc:sldLayoutMk cId="2755087783" sldId="2147483663"/>
              <ac:spMk id="17" creationId="{B0D9119C-4BA7-044C-2F8F-D7C0FD5B01C8}"/>
            </ac:spMkLst>
          </pc:spChg>
          <pc:spChg chg="add del mod">
            <ac:chgData name="Remi de Vogel" userId="5948360e-7b9c-4a22-9ada-df5e8b901c82" providerId="ADAL" clId="{848B40CD-DCFD-4256-872E-30365CE333A5}" dt="2022-05-25T15:28:17.030" v="827" actId="478"/>
            <ac:spMkLst>
              <pc:docMk/>
              <pc:sldMasterMk cId="259861064" sldId="2147483648"/>
              <pc:sldLayoutMk cId="2755087783" sldId="2147483663"/>
              <ac:spMk id="18" creationId="{2A0D272F-1EBB-9EE7-7FAB-66045E44B217}"/>
            </ac:spMkLst>
          </pc:spChg>
        </pc:sldLayoutChg>
        <pc:sldLayoutChg chg="addSp delSp modSp mod">
          <pc:chgData name="Remi de Vogel" userId="5948360e-7b9c-4a22-9ada-df5e8b901c82" providerId="ADAL" clId="{848B40CD-DCFD-4256-872E-30365CE333A5}" dt="2022-05-25T15:29:54.977" v="866" actId="478"/>
          <pc:sldLayoutMkLst>
            <pc:docMk/>
            <pc:sldMasterMk cId="259861064" sldId="2147483648"/>
            <pc:sldLayoutMk cId="3277208104" sldId="2147483737"/>
          </pc:sldLayoutMkLst>
          <pc:spChg chg="mod">
            <ac:chgData name="Remi de Vogel" userId="5948360e-7b9c-4a22-9ada-df5e8b901c82" providerId="ADAL" clId="{848B40CD-DCFD-4256-872E-30365CE333A5}" dt="2022-05-25T13:55:22.624" v="683" actId="1076"/>
            <ac:spMkLst>
              <pc:docMk/>
              <pc:sldMasterMk cId="259861064" sldId="2147483648"/>
              <pc:sldLayoutMk cId="3277208104" sldId="2147483737"/>
              <ac:spMk id="3" creationId="{00000000-0000-0000-0000-000000000000}"/>
            </ac:spMkLst>
          </pc:spChg>
          <pc:spChg chg="mod">
            <ac:chgData name="Remi de Vogel" userId="5948360e-7b9c-4a22-9ada-df5e8b901c82" providerId="ADAL" clId="{848B40CD-DCFD-4256-872E-30365CE333A5}" dt="2022-05-25T13:55:22.624" v="683" actId="1076"/>
            <ac:spMkLst>
              <pc:docMk/>
              <pc:sldMasterMk cId="259861064" sldId="2147483648"/>
              <pc:sldLayoutMk cId="3277208104" sldId="2147483737"/>
              <ac:spMk id="4" creationId="{00000000-0000-0000-0000-000000000000}"/>
            </ac:spMkLst>
          </pc:spChg>
          <pc:spChg chg="ord">
            <ac:chgData name="Remi de Vogel" userId="5948360e-7b9c-4a22-9ada-df5e8b901c82" providerId="ADAL" clId="{848B40CD-DCFD-4256-872E-30365CE333A5}" dt="2022-05-25T15:02:32.929" v="710" actId="167"/>
            <ac:spMkLst>
              <pc:docMk/>
              <pc:sldMasterMk cId="259861064" sldId="2147483648"/>
              <pc:sldLayoutMk cId="3277208104" sldId="2147483737"/>
              <ac:spMk id="9" creationId="{1A02061F-9C1C-478E-909A-9E6821C07514}"/>
            </ac:spMkLst>
          </pc:spChg>
          <pc:spChg chg="add del mod">
            <ac:chgData name="Remi de Vogel" userId="5948360e-7b9c-4a22-9ada-df5e8b901c82" providerId="ADAL" clId="{848B40CD-DCFD-4256-872E-30365CE333A5}" dt="2022-05-25T15:29:44.728" v="864" actId="478"/>
            <ac:spMkLst>
              <pc:docMk/>
              <pc:sldMasterMk cId="259861064" sldId="2147483648"/>
              <pc:sldLayoutMk cId="3277208104" sldId="2147483737"/>
              <ac:spMk id="10" creationId="{70D61F41-4FE1-DCC4-9DEE-7E9149CA10EE}"/>
            </ac:spMkLst>
          </pc:spChg>
          <pc:spChg chg="add del mod">
            <ac:chgData name="Remi de Vogel" userId="5948360e-7b9c-4a22-9ada-df5e8b901c82" providerId="ADAL" clId="{848B40CD-DCFD-4256-872E-30365CE333A5}" dt="2022-05-25T15:14:45.656" v="814" actId="478"/>
            <ac:spMkLst>
              <pc:docMk/>
              <pc:sldMasterMk cId="259861064" sldId="2147483648"/>
              <pc:sldLayoutMk cId="3277208104" sldId="2147483737"/>
              <ac:spMk id="11" creationId="{D464B41F-22CC-F575-A5CD-AE035611D48E}"/>
            </ac:spMkLst>
          </pc:spChg>
          <pc:spChg chg="add del mod">
            <ac:chgData name="Remi de Vogel" userId="5948360e-7b9c-4a22-9ada-df5e8b901c82" providerId="ADAL" clId="{848B40CD-DCFD-4256-872E-30365CE333A5}" dt="2022-05-25T15:07:53.055" v="775" actId="478"/>
            <ac:spMkLst>
              <pc:docMk/>
              <pc:sldMasterMk cId="259861064" sldId="2147483648"/>
              <pc:sldLayoutMk cId="3277208104" sldId="2147483737"/>
              <ac:spMk id="12" creationId="{75E5ED2C-7A17-8E1E-271E-73FBB80663DE}"/>
            </ac:spMkLst>
          </pc:spChg>
          <pc:spChg chg="add del mod">
            <ac:chgData name="Remi de Vogel" userId="5948360e-7b9c-4a22-9ada-df5e8b901c82" providerId="ADAL" clId="{848B40CD-DCFD-4256-872E-30365CE333A5}" dt="2022-05-25T15:29:54.977" v="866" actId="478"/>
            <ac:spMkLst>
              <pc:docMk/>
              <pc:sldMasterMk cId="259861064" sldId="2147483648"/>
              <pc:sldLayoutMk cId="3277208104" sldId="2147483737"/>
              <ac:spMk id="12" creationId="{C9B253D3-3321-BB0B-6196-1B5F06BBFA76}"/>
            </ac:spMkLst>
          </pc:spChg>
          <pc:spChg chg="add mod">
            <ac:chgData name="Remi de Vogel" userId="5948360e-7b9c-4a22-9ada-df5e8b901c82" providerId="ADAL" clId="{848B40CD-DCFD-4256-872E-30365CE333A5}" dt="2022-05-25T15:29:45.438" v="865"/>
            <ac:spMkLst>
              <pc:docMk/>
              <pc:sldMasterMk cId="259861064" sldId="2147483648"/>
              <pc:sldLayoutMk cId="3277208104" sldId="2147483737"/>
              <ac:spMk id="13" creationId="{166C1C85-3555-D36C-56C6-3F1969769F6D}"/>
            </ac:spMkLst>
          </pc:spChg>
          <pc:spChg chg="add del mod">
            <ac:chgData name="Remi de Vogel" userId="5948360e-7b9c-4a22-9ada-df5e8b901c82" providerId="ADAL" clId="{848B40CD-DCFD-4256-872E-30365CE333A5}" dt="2022-05-25T15:09:27.457" v="792" actId="478"/>
            <ac:spMkLst>
              <pc:docMk/>
              <pc:sldMasterMk cId="259861064" sldId="2147483648"/>
              <pc:sldLayoutMk cId="3277208104" sldId="2147483737"/>
              <ac:spMk id="13" creationId="{23F77D10-AF40-31BB-862D-0AA08A737080}"/>
            </ac:spMkLst>
          </pc:spChg>
          <pc:spChg chg="add del mod">
            <ac:chgData name="Remi de Vogel" userId="5948360e-7b9c-4a22-9ada-df5e8b901c82" providerId="ADAL" clId="{848B40CD-DCFD-4256-872E-30365CE333A5}" dt="2022-05-25T15:29:43.128" v="863" actId="478"/>
            <ac:spMkLst>
              <pc:docMk/>
              <pc:sldMasterMk cId="259861064" sldId="2147483648"/>
              <pc:sldLayoutMk cId="3277208104" sldId="2147483737"/>
              <ac:spMk id="14" creationId="{08F89EAF-718D-89E9-96E3-E1AD980B44C6}"/>
            </ac:spMkLst>
          </pc:spChg>
          <pc:spChg chg="add del mod">
            <ac:chgData name="Remi de Vogel" userId="5948360e-7b9c-4a22-9ada-df5e8b901c82" providerId="ADAL" clId="{848B40CD-DCFD-4256-872E-30365CE333A5}" dt="2022-05-25T15:29:44.728" v="864" actId="478"/>
            <ac:spMkLst>
              <pc:docMk/>
              <pc:sldMasterMk cId="259861064" sldId="2147483648"/>
              <pc:sldLayoutMk cId="3277208104" sldId="2147483737"/>
              <ac:spMk id="16" creationId="{F001E20F-3FA0-7F22-07E0-9CF30D0A1678}"/>
            </ac:spMkLst>
          </pc:spChg>
          <pc:spChg chg="add mod">
            <ac:chgData name="Remi de Vogel" userId="5948360e-7b9c-4a22-9ada-df5e8b901c82" providerId="ADAL" clId="{848B40CD-DCFD-4256-872E-30365CE333A5}" dt="2022-05-25T15:29:45.438" v="865"/>
            <ac:spMkLst>
              <pc:docMk/>
              <pc:sldMasterMk cId="259861064" sldId="2147483648"/>
              <pc:sldLayoutMk cId="3277208104" sldId="2147483737"/>
              <ac:spMk id="17" creationId="{34ED163D-D460-D1CF-4FEF-15C12F1374F3}"/>
            </ac:spMkLst>
          </pc:spChg>
          <pc:spChg chg="add mod">
            <ac:chgData name="Remi de Vogel" userId="5948360e-7b9c-4a22-9ada-df5e8b901c82" providerId="ADAL" clId="{848B40CD-DCFD-4256-872E-30365CE333A5}" dt="2022-05-25T15:29:45.438" v="865"/>
            <ac:spMkLst>
              <pc:docMk/>
              <pc:sldMasterMk cId="259861064" sldId="2147483648"/>
              <pc:sldLayoutMk cId="3277208104" sldId="2147483737"/>
              <ac:spMk id="18" creationId="{A2FEF98D-13F1-8BB6-FE7E-4CAD4C2965A5}"/>
            </ac:spMkLst>
          </pc:spChg>
        </pc:sldLayoutChg>
        <pc:sldLayoutChg chg="addSp delSp modSp mod">
          <pc:chgData name="Remi de Vogel" userId="5948360e-7b9c-4a22-9ada-df5e8b901c82" providerId="ADAL" clId="{848B40CD-DCFD-4256-872E-30365CE333A5}" dt="2022-05-25T13:46:00.698" v="560"/>
          <pc:sldLayoutMkLst>
            <pc:docMk/>
            <pc:sldMasterMk cId="259861064" sldId="2147483648"/>
            <pc:sldLayoutMk cId="3523900727" sldId="2147483742"/>
          </pc:sldLayoutMkLst>
          <pc:spChg chg="add del mod">
            <ac:chgData name="Remi de Vogel" userId="5948360e-7b9c-4a22-9ada-df5e8b901c82" providerId="ADAL" clId="{848B40CD-DCFD-4256-872E-30365CE333A5}" dt="2022-05-25T13:46:00.698" v="560"/>
            <ac:spMkLst>
              <pc:docMk/>
              <pc:sldMasterMk cId="259861064" sldId="2147483648"/>
              <pc:sldLayoutMk cId="3523900727" sldId="2147483742"/>
              <ac:spMk id="8" creationId="{B237F050-F224-0A63-73A1-4811FEAF675F}"/>
            </ac:spMkLst>
          </pc:spChg>
          <pc:spChg chg="add del mod">
            <ac:chgData name="Remi de Vogel" userId="5948360e-7b9c-4a22-9ada-df5e8b901c82" providerId="ADAL" clId="{848B40CD-DCFD-4256-872E-30365CE333A5}" dt="2022-05-25T13:46:00.698" v="560"/>
            <ac:spMkLst>
              <pc:docMk/>
              <pc:sldMasterMk cId="259861064" sldId="2147483648"/>
              <pc:sldLayoutMk cId="3523900727" sldId="2147483742"/>
              <ac:spMk id="9" creationId="{0CC864AB-3CD3-07B2-6EB7-27B52EFC47D0}"/>
            </ac:spMkLst>
          </pc:spChg>
          <pc:spChg chg="mod">
            <ac:chgData name="Remi de Vogel" userId="5948360e-7b9c-4a22-9ada-df5e8b901c82" providerId="ADAL" clId="{848B40CD-DCFD-4256-872E-30365CE333A5}" dt="2022-05-25T13:45:59.009" v="557" actId="14100"/>
            <ac:spMkLst>
              <pc:docMk/>
              <pc:sldMasterMk cId="259861064" sldId="2147483648"/>
              <pc:sldLayoutMk cId="3523900727" sldId="2147483742"/>
              <ac:spMk id="15" creationId="{6FF0F323-E955-4EBB-A84A-C044EEAF1B3D}"/>
            </ac:spMkLst>
          </pc:spChg>
          <pc:spChg chg="mod">
            <ac:chgData name="Remi de Vogel" userId="5948360e-7b9c-4a22-9ada-df5e8b901c82" providerId="ADAL" clId="{848B40CD-DCFD-4256-872E-30365CE333A5}" dt="2022-05-25T13:45:59.009" v="557" actId="14100"/>
            <ac:spMkLst>
              <pc:docMk/>
              <pc:sldMasterMk cId="259861064" sldId="2147483648"/>
              <pc:sldLayoutMk cId="3523900727" sldId="2147483742"/>
              <ac:spMk id="16" creationId="{6DB3F3D9-90D1-47A0-AEB4-F175E30555E6}"/>
            </ac:spMkLst>
          </pc:spChg>
        </pc:sldLayoutChg>
        <pc:sldLayoutChg chg="addSp delSp modSp mod">
          <pc:chgData name="Remi de Vogel" userId="5948360e-7b9c-4a22-9ada-df5e8b901c82" providerId="ADAL" clId="{848B40CD-DCFD-4256-872E-30365CE333A5}" dt="2022-05-25T15:30:15.212" v="874"/>
          <pc:sldLayoutMkLst>
            <pc:docMk/>
            <pc:sldMasterMk cId="259861064" sldId="2147483648"/>
            <pc:sldLayoutMk cId="3673328579" sldId="2147483743"/>
          </pc:sldLayoutMkLst>
          <pc:spChg chg="mod">
            <ac:chgData name="Remi de Vogel" userId="5948360e-7b9c-4a22-9ada-df5e8b901c82" providerId="ADAL" clId="{848B40CD-DCFD-4256-872E-30365CE333A5}" dt="2022-05-25T13:55:43.162" v="688" actId="1076"/>
            <ac:spMkLst>
              <pc:docMk/>
              <pc:sldMasterMk cId="259861064" sldId="2147483648"/>
              <pc:sldLayoutMk cId="3673328579" sldId="2147483743"/>
              <ac:spMk id="2" creationId="{AFA953EF-71EE-4A83-BA3E-0540ECE7D281}"/>
            </ac:spMkLst>
          </pc:spChg>
          <pc:spChg chg="mod">
            <ac:chgData name="Remi de Vogel" userId="5948360e-7b9c-4a22-9ada-df5e8b901c82" providerId="ADAL" clId="{848B40CD-DCFD-4256-872E-30365CE333A5}" dt="2022-05-25T13:55:43.162" v="688" actId="1076"/>
            <ac:spMkLst>
              <pc:docMk/>
              <pc:sldMasterMk cId="259861064" sldId="2147483648"/>
              <pc:sldLayoutMk cId="3673328579" sldId="2147483743"/>
              <ac:spMk id="4" creationId="{061E3E7C-6E15-45F6-832E-2EB88BD7CF6A}"/>
            </ac:spMkLst>
          </pc:spChg>
          <pc:spChg chg="mod">
            <ac:chgData name="Remi de Vogel" userId="5948360e-7b9c-4a22-9ada-df5e8b901c82" providerId="ADAL" clId="{848B40CD-DCFD-4256-872E-30365CE333A5}" dt="2022-05-25T15:30:14.514" v="873" actId="6549"/>
            <ac:spMkLst>
              <pc:docMk/>
              <pc:sldMasterMk cId="259861064" sldId="2147483648"/>
              <pc:sldLayoutMk cId="3673328579" sldId="2147483743"/>
              <ac:spMk id="6" creationId="{048FB5E5-0E9F-4A6C-A2A5-B0558B6C7D6E}"/>
            </ac:spMkLst>
          </pc:spChg>
          <pc:spChg chg="add del mod">
            <ac:chgData name="Remi de Vogel" userId="5948360e-7b9c-4a22-9ada-df5e8b901c82" providerId="ADAL" clId="{848B40CD-DCFD-4256-872E-30365CE333A5}" dt="2022-05-25T15:30:12.462" v="872" actId="478"/>
            <ac:spMkLst>
              <pc:docMk/>
              <pc:sldMasterMk cId="259861064" sldId="2147483648"/>
              <pc:sldLayoutMk cId="3673328579" sldId="2147483743"/>
              <ac:spMk id="8" creationId="{18856C62-3667-9B3B-508D-F477780424A8}"/>
            </ac:spMkLst>
          </pc:spChg>
          <pc:spChg chg="add del mod">
            <ac:chgData name="Remi de Vogel" userId="5948360e-7b9c-4a22-9ada-df5e8b901c82" providerId="ADAL" clId="{848B40CD-DCFD-4256-872E-30365CE333A5}" dt="2022-05-25T15:15:01.497" v="819" actId="478"/>
            <ac:spMkLst>
              <pc:docMk/>
              <pc:sldMasterMk cId="259861064" sldId="2147483648"/>
              <pc:sldLayoutMk cId="3673328579" sldId="2147483743"/>
              <ac:spMk id="9" creationId="{A198478B-4C81-1564-5602-DCA8C9F31B81}"/>
            </ac:spMkLst>
          </pc:spChg>
          <pc:spChg chg="add del mod">
            <ac:chgData name="Remi de Vogel" userId="5948360e-7b9c-4a22-9ada-df5e8b901c82" providerId="ADAL" clId="{848B40CD-DCFD-4256-872E-30365CE333A5}" dt="2022-05-25T15:09:32.591" v="796" actId="478"/>
            <ac:spMkLst>
              <pc:docMk/>
              <pc:sldMasterMk cId="259861064" sldId="2147483648"/>
              <pc:sldLayoutMk cId="3673328579" sldId="2147483743"/>
              <ac:spMk id="10" creationId="{0D67F41C-42A7-5D6D-EE5B-2AEDFD258F06}"/>
            </ac:spMkLst>
          </pc:spChg>
          <pc:spChg chg="add del mod">
            <ac:chgData name="Remi de Vogel" userId="5948360e-7b9c-4a22-9ada-df5e8b901c82" providerId="ADAL" clId="{848B40CD-DCFD-4256-872E-30365CE333A5}" dt="2022-05-25T15:30:10.424" v="871" actId="478"/>
            <ac:spMkLst>
              <pc:docMk/>
              <pc:sldMasterMk cId="259861064" sldId="2147483648"/>
              <pc:sldLayoutMk cId="3673328579" sldId="2147483743"/>
              <ac:spMk id="11" creationId="{51488EF0-B010-F0D2-06DD-F851939BF33A}"/>
            </ac:spMkLst>
          </pc:spChg>
          <pc:spChg chg="add del mod">
            <ac:chgData name="Remi de Vogel" userId="5948360e-7b9c-4a22-9ada-df5e8b901c82" providerId="ADAL" clId="{848B40CD-DCFD-4256-872E-30365CE333A5}" dt="2022-05-25T15:30:12.462" v="872" actId="478"/>
            <ac:spMkLst>
              <pc:docMk/>
              <pc:sldMasterMk cId="259861064" sldId="2147483648"/>
              <pc:sldLayoutMk cId="3673328579" sldId="2147483743"/>
              <ac:spMk id="12" creationId="{59A60E2E-435A-9DB2-5C31-7F4E2BC4475C}"/>
            </ac:spMkLst>
          </pc:spChg>
          <pc:spChg chg="add mod">
            <ac:chgData name="Remi de Vogel" userId="5948360e-7b9c-4a22-9ada-df5e8b901c82" providerId="ADAL" clId="{848B40CD-DCFD-4256-872E-30365CE333A5}" dt="2022-05-25T15:30:15.212" v="874"/>
            <ac:spMkLst>
              <pc:docMk/>
              <pc:sldMasterMk cId="259861064" sldId="2147483648"/>
              <pc:sldLayoutMk cId="3673328579" sldId="2147483743"/>
              <ac:spMk id="13" creationId="{83C15FCD-1FA7-81BD-EBEE-42160B7DBB79}"/>
            </ac:spMkLst>
          </pc:spChg>
          <pc:spChg chg="add mod">
            <ac:chgData name="Remi de Vogel" userId="5948360e-7b9c-4a22-9ada-df5e8b901c82" providerId="ADAL" clId="{848B40CD-DCFD-4256-872E-30365CE333A5}" dt="2022-05-25T15:30:15.212" v="874"/>
            <ac:spMkLst>
              <pc:docMk/>
              <pc:sldMasterMk cId="259861064" sldId="2147483648"/>
              <pc:sldLayoutMk cId="3673328579" sldId="2147483743"/>
              <ac:spMk id="14" creationId="{36CA73AD-2BAA-41EC-1865-078E79D3370F}"/>
            </ac:spMkLst>
          </pc:spChg>
          <pc:spChg chg="add mod">
            <ac:chgData name="Remi de Vogel" userId="5948360e-7b9c-4a22-9ada-df5e8b901c82" providerId="ADAL" clId="{848B40CD-DCFD-4256-872E-30365CE333A5}" dt="2022-05-25T15:30:15.212" v="874"/>
            <ac:spMkLst>
              <pc:docMk/>
              <pc:sldMasterMk cId="259861064" sldId="2147483648"/>
              <pc:sldLayoutMk cId="3673328579" sldId="2147483743"/>
              <ac:spMk id="15" creationId="{44F33819-8AB5-E43D-AE8E-B8B6EC089942}"/>
            </ac:spMkLst>
          </pc:spChg>
          <pc:spChg chg="add mod">
            <ac:chgData name="Remi de Vogel" userId="5948360e-7b9c-4a22-9ada-df5e8b901c82" providerId="ADAL" clId="{848B40CD-DCFD-4256-872E-30365CE333A5}" dt="2022-05-25T15:30:15.212" v="874"/>
            <ac:spMkLst>
              <pc:docMk/>
              <pc:sldMasterMk cId="259861064" sldId="2147483648"/>
              <pc:sldLayoutMk cId="3673328579" sldId="2147483743"/>
              <ac:spMk id="16" creationId="{7D0027EA-FE21-099C-E92E-9DD2F58FEE45}"/>
            </ac:spMkLst>
          </pc:spChg>
        </pc:sldLayoutChg>
        <pc:sldLayoutChg chg="addSp delSp modSp add mod modTransition">
          <pc:chgData name="Remi de Vogel" userId="5948360e-7b9c-4a22-9ada-df5e8b901c82" providerId="ADAL" clId="{848B40CD-DCFD-4256-872E-30365CE333A5}" dt="2022-05-25T15:29:40.174" v="862" actId="207"/>
          <pc:sldLayoutMkLst>
            <pc:docMk/>
            <pc:sldMasterMk cId="259861064" sldId="2147483648"/>
            <pc:sldLayoutMk cId="205761323" sldId="2147483744"/>
          </pc:sldLayoutMkLst>
          <pc:spChg chg="mod">
            <ac:chgData name="Remi de Vogel" userId="5948360e-7b9c-4a22-9ada-df5e8b901c82" providerId="ADAL" clId="{848B40CD-DCFD-4256-872E-30365CE333A5}" dt="2022-05-25T13:28:20.289" v="42" actId="1076"/>
            <ac:spMkLst>
              <pc:docMk/>
              <pc:sldMasterMk cId="259861064" sldId="2147483648"/>
              <pc:sldLayoutMk cId="205761323" sldId="2147483744"/>
              <ac:spMk id="3" creationId="{00000000-0000-0000-0000-000000000000}"/>
            </ac:spMkLst>
          </pc:spChg>
          <pc:spChg chg="mod">
            <ac:chgData name="Remi de Vogel" userId="5948360e-7b9c-4a22-9ada-df5e8b901c82" providerId="ADAL" clId="{848B40CD-DCFD-4256-872E-30365CE333A5}" dt="2022-05-25T13:55:03.116" v="678" actId="1076"/>
            <ac:spMkLst>
              <pc:docMk/>
              <pc:sldMasterMk cId="259861064" sldId="2147483648"/>
              <pc:sldLayoutMk cId="205761323" sldId="2147483744"/>
              <ac:spMk id="4" creationId="{00000000-0000-0000-0000-000000000000}"/>
            </ac:spMkLst>
          </pc:spChg>
          <pc:spChg chg="mod">
            <ac:chgData name="Remi de Vogel" userId="5948360e-7b9c-4a22-9ada-df5e8b901c82" providerId="ADAL" clId="{848B40CD-DCFD-4256-872E-30365CE333A5}" dt="2022-05-25T13:55:03.116" v="678" actId="1076"/>
            <ac:spMkLst>
              <pc:docMk/>
              <pc:sldMasterMk cId="259861064" sldId="2147483648"/>
              <pc:sldLayoutMk cId="205761323" sldId="2147483744"/>
              <ac:spMk id="5" creationId="{00000000-0000-0000-0000-000000000000}"/>
            </ac:spMkLst>
          </pc:spChg>
          <pc:spChg chg="mod">
            <ac:chgData name="Remi de Vogel" userId="5948360e-7b9c-4a22-9ada-df5e8b901c82" providerId="ADAL" clId="{848B40CD-DCFD-4256-872E-30365CE333A5}" dt="2022-05-25T13:28:28.890" v="44" actId="207"/>
            <ac:spMkLst>
              <pc:docMk/>
              <pc:sldMasterMk cId="259861064" sldId="2147483648"/>
              <pc:sldLayoutMk cId="205761323" sldId="2147483744"/>
              <ac:spMk id="6" creationId="{00000000-0000-0000-0000-000000000000}"/>
            </ac:spMkLst>
          </pc:spChg>
          <pc:spChg chg="add del mod">
            <ac:chgData name="Remi de Vogel" userId="5948360e-7b9c-4a22-9ada-df5e8b901c82" providerId="ADAL" clId="{848B40CD-DCFD-4256-872E-30365CE333A5}" dt="2022-05-25T13:28:03.214" v="4"/>
            <ac:spMkLst>
              <pc:docMk/>
              <pc:sldMasterMk cId="259861064" sldId="2147483648"/>
              <pc:sldLayoutMk cId="205761323" sldId="2147483744"/>
              <ac:spMk id="10" creationId="{8814327B-B679-6070-9370-D938465115D1}"/>
            </ac:spMkLst>
          </pc:spChg>
          <pc:spChg chg="add del mod">
            <ac:chgData name="Remi de Vogel" userId="5948360e-7b9c-4a22-9ada-df5e8b901c82" providerId="ADAL" clId="{848B40CD-DCFD-4256-872E-30365CE333A5}" dt="2022-05-25T13:28:04.320" v="6"/>
            <ac:spMkLst>
              <pc:docMk/>
              <pc:sldMasterMk cId="259861064" sldId="2147483648"/>
              <pc:sldLayoutMk cId="205761323" sldId="2147483744"/>
              <ac:spMk id="13" creationId="{36DC8FED-B375-07DD-4295-CC6BE546BA5F}"/>
            </ac:spMkLst>
          </pc:spChg>
          <pc:spChg chg="add mod ord">
            <ac:chgData name="Remi de Vogel" userId="5948360e-7b9c-4a22-9ada-df5e8b901c82" providerId="ADAL" clId="{848B40CD-DCFD-4256-872E-30365CE333A5}" dt="2022-05-25T13:28:20.143" v="41" actId="167"/>
            <ac:spMkLst>
              <pc:docMk/>
              <pc:sldMasterMk cId="259861064" sldId="2147483648"/>
              <pc:sldLayoutMk cId="205761323" sldId="2147483744"/>
              <ac:spMk id="14" creationId="{CB04650A-508B-4879-70D9-BE1C1741DA4B}"/>
            </ac:spMkLst>
          </pc:spChg>
          <pc:spChg chg="del">
            <ac:chgData name="Remi de Vogel" userId="5948360e-7b9c-4a22-9ada-df5e8b901c82" providerId="ADAL" clId="{848B40CD-DCFD-4256-872E-30365CE333A5}" dt="2022-05-25T13:28:23.407" v="43" actId="478"/>
            <ac:spMkLst>
              <pc:docMk/>
              <pc:sldMasterMk cId="259861064" sldId="2147483648"/>
              <pc:sldLayoutMk cId="205761323" sldId="2147483744"/>
              <ac:spMk id="15" creationId="{21772525-22CD-4042-886C-E9DBDB7CD00A}"/>
            </ac:spMkLst>
          </pc:spChg>
          <pc:spChg chg="add del mod">
            <ac:chgData name="Remi de Vogel" userId="5948360e-7b9c-4a22-9ada-df5e8b901c82" providerId="ADAL" clId="{848B40CD-DCFD-4256-872E-30365CE333A5}" dt="2022-05-25T15:29:27.989" v="859" actId="478"/>
            <ac:spMkLst>
              <pc:docMk/>
              <pc:sldMasterMk cId="259861064" sldId="2147483648"/>
              <pc:sldLayoutMk cId="205761323" sldId="2147483744"/>
              <ac:spMk id="15" creationId="{6094B505-CEFA-5D9E-D726-3069F5D53328}"/>
            </ac:spMkLst>
          </pc:spChg>
          <pc:spChg chg="add mod">
            <ac:chgData name="Remi de Vogel" userId="5948360e-7b9c-4a22-9ada-df5e8b901c82" providerId="ADAL" clId="{848B40CD-DCFD-4256-872E-30365CE333A5}" dt="2022-05-25T15:29:29.703" v="860" actId="6549"/>
            <ac:spMkLst>
              <pc:docMk/>
              <pc:sldMasterMk cId="259861064" sldId="2147483648"/>
              <pc:sldLayoutMk cId="205761323" sldId="2147483744"/>
              <ac:spMk id="16" creationId="{EB4DB779-754D-F1F1-8B71-54C154BD3CF8}"/>
            </ac:spMkLst>
          </pc:spChg>
          <pc:spChg chg="add del mod ord">
            <ac:chgData name="Remi de Vogel" userId="5948360e-7b9c-4a22-9ada-df5e8b901c82" providerId="ADAL" clId="{848B40CD-DCFD-4256-872E-30365CE333A5}" dt="2022-05-25T15:29:27.989" v="859" actId="478"/>
            <ac:spMkLst>
              <pc:docMk/>
              <pc:sldMasterMk cId="259861064" sldId="2147483648"/>
              <pc:sldLayoutMk cId="205761323" sldId="2147483744"/>
              <ac:spMk id="17" creationId="{5286A009-AF69-F24A-5B38-E77666C428E1}"/>
            </ac:spMkLst>
          </pc:spChg>
          <pc:spChg chg="add mod">
            <ac:chgData name="Remi de Vogel" userId="5948360e-7b9c-4a22-9ada-df5e8b901c82" providerId="ADAL" clId="{848B40CD-DCFD-4256-872E-30365CE333A5}" dt="2022-05-25T15:29:31.371" v="861"/>
            <ac:spMkLst>
              <pc:docMk/>
              <pc:sldMasterMk cId="259861064" sldId="2147483648"/>
              <pc:sldLayoutMk cId="205761323" sldId="2147483744"/>
              <ac:spMk id="18" creationId="{7815CD76-18B1-1419-662B-0C3B37815692}"/>
            </ac:spMkLst>
          </pc:spChg>
          <pc:spChg chg="add del mod ord">
            <ac:chgData name="Remi de Vogel" userId="5948360e-7b9c-4a22-9ada-df5e8b901c82" providerId="ADAL" clId="{848B40CD-DCFD-4256-872E-30365CE333A5}" dt="2022-05-25T15:14:37.986" v="811" actId="478"/>
            <ac:spMkLst>
              <pc:docMk/>
              <pc:sldMasterMk cId="259861064" sldId="2147483648"/>
              <pc:sldLayoutMk cId="205761323" sldId="2147483744"/>
              <ac:spMk id="18" creationId="{C9A3B641-49F2-F961-1E8C-BA46CCE22157}"/>
            </ac:spMkLst>
          </pc:spChg>
          <pc:spChg chg="add del mod">
            <ac:chgData name="Remi de Vogel" userId="5948360e-7b9c-4a22-9ada-df5e8b901c82" providerId="ADAL" clId="{848B40CD-DCFD-4256-872E-30365CE333A5}" dt="2022-05-25T15:29:23.927" v="858" actId="478"/>
            <ac:spMkLst>
              <pc:docMk/>
              <pc:sldMasterMk cId="259861064" sldId="2147483648"/>
              <pc:sldLayoutMk cId="205761323" sldId="2147483744"/>
              <ac:spMk id="19" creationId="{B63F9DF1-7B30-DB72-C3C9-9650886BA7E5}"/>
            </ac:spMkLst>
          </pc:spChg>
          <pc:spChg chg="add mod">
            <ac:chgData name="Remi de Vogel" userId="5948360e-7b9c-4a22-9ada-df5e8b901c82" providerId="ADAL" clId="{848B40CD-DCFD-4256-872E-30365CE333A5}" dt="2022-05-25T15:29:40.174" v="862" actId="207"/>
            <ac:spMkLst>
              <pc:docMk/>
              <pc:sldMasterMk cId="259861064" sldId="2147483648"/>
              <pc:sldLayoutMk cId="205761323" sldId="2147483744"/>
              <ac:spMk id="20" creationId="{794188CD-14F7-242F-E5A0-4CE6D4EEB584}"/>
            </ac:spMkLst>
          </pc:spChg>
          <pc:spChg chg="add mod">
            <ac:chgData name="Remi de Vogel" userId="5948360e-7b9c-4a22-9ada-df5e8b901c82" providerId="ADAL" clId="{848B40CD-DCFD-4256-872E-30365CE333A5}" dt="2022-05-25T15:29:40.174" v="862" actId="207"/>
            <ac:spMkLst>
              <pc:docMk/>
              <pc:sldMasterMk cId="259861064" sldId="2147483648"/>
              <pc:sldLayoutMk cId="205761323" sldId="2147483744"/>
              <ac:spMk id="21" creationId="{4C0546B1-1883-F756-335D-7BC8F3FF8D0C}"/>
            </ac:spMkLst>
          </pc:spChg>
          <pc:spChg chg="add mod">
            <ac:chgData name="Remi de Vogel" userId="5948360e-7b9c-4a22-9ada-df5e8b901c82" providerId="ADAL" clId="{848B40CD-DCFD-4256-872E-30365CE333A5}" dt="2022-05-25T15:29:40.174" v="862" actId="207"/>
            <ac:spMkLst>
              <pc:docMk/>
              <pc:sldMasterMk cId="259861064" sldId="2147483648"/>
              <pc:sldLayoutMk cId="205761323" sldId="2147483744"/>
              <ac:spMk id="22" creationId="{C7F815EF-48FD-1BA9-1095-4CD4EFAFAE20}"/>
            </ac:spMkLst>
          </pc:spChg>
        </pc:sldLayoutChg>
        <pc:sldLayoutChg chg="addSp delSp modSp add mod modTransition">
          <pc:chgData name="Remi de Vogel" userId="5948360e-7b9c-4a22-9ada-df5e8b901c82" providerId="ADAL" clId="{848B40CD-DCFD-4256-872E-30365CE333A5}" dt="2022-05-25T15:29:06.574" v="851" actId="478"/>
          <pc:sldLayoutMkLst>
            <pc:docMk/>
            <pc:sldMasterMk cId="259861064" sldId="2147483648"/>
            <pc:sldLayoutMk cId="839302732" sldId="2147483745"/>
          </pc:sldLayoutMkLst>
          <pc:spChg chg="mod">
            <ac:chgData name="Remi de Vogel" userId="5948360e-7b9c-4a22-9ada-df5e8b901c82" providerId="ADAL" clId="{848B40CD-DCFD-4256-872E-30365CE333A5}" dt="2022-05-25T13:54:28.226" v="662" actId="1076"/>
            <ac:spMkLst>
              <pc:docMk/>
              <pc:sldMasterMk cId="259861064" sldId="2147483648"/>
              <pc:sldLayoutMk cId="839302732" sldId="2147483745"/>
              <ac:spMk id="4" creationId="{00000000-0000-0000-0000-000000000000}"/>
            </ac:spMkLst>
          </pc:spChg>
          <pc:spChg chg="mod">
            <ac:chgData name="Remi de Vogel" userId="5948360e-7b9c-4a22-9ada-df5e8b901c82" providerId="ADAL" clId="{848B40CD-DCFD-4256-872E-30365CE333A5}" dt="2022-05-25T13:54:28.226" v="662" actId="1076"/>
            <ac:spMkLst>
              <pc:docMk/>
              <pc:sldMasterMk cId="259861064" sldId="2147483648"/>
              <pc:sldLayoutMk cId="839302732" sldId="2147483745"/>
              <ac:spMk id="5" creationId="{00000000-0000-0000-0000-000000000000}"/>
            </ac:spMkLst>
          </pc:spChg>
          <pc:spChg chg="add mod ord">
            <ac:chgData name="Remi de Vogel" userId="5948360e-7b9c-4a22-9ada-df5e8b901c82" providerId="ADAL" clId="{848B40CD-DCFD-4256-872E-30365CE333A5}" dt="2022-05-25T15:08:47.109" v="785" actId="167"/>
            <ac:spMkLst>
              <pc:docMk/>
              <pc:sldMasterMk cId="259861064" sldId="2147483648"/>
              <pc:sldLayoutMk cId="839302732" sldId="2147483745"/>
              <ac:spMk id="10" creationId="{D246A473-48A0-954F-BA29-6E5C7166F083}"/>
            </ac:spMkLst>
          </pc:spChg>
          <pc:spChg chg="add del mod">
            <ac:chgData name="Remi de Vogel" userId="5948360e-7b9c-4a22-9ada-df5e8b901c82" providerId="ADAL" clId="{848B40CD-DCFD-4256-872E-30365CE333A5}" dt="2022-05-25T15:29:03.281" v="849" actId="478"/>
            <ac:spMkLst>
              <pc:docMk/>
              <pc:sldMasterMk cId="259861064" sldId="2147483648"/>
              <pc:sldLayoutMk cId="839302732" sldId="2147483745"/>
              <ac:spMk id="13" creationId="{B75A21A4-20F3-3DDE-9464-51C148E4B8F0}"/>
            </ac:spMkLst>
          </pc:spChg>
          <pc:spChg chg="add del mod">
            <ac:chgData name="Remi de Vogel" userId="5948360e-7b9c-4a22-9ada-df5e8b901c82" providerId="ADAL" clId="{848B40CD-DCFD-4256-872E-30365CE333A5}" dt="2022-05-25T15:14:27.562" v="809" actId="478"/>
            <ac:spMkLst>
              <pc:docMk/>
              <pc:sldMasterMk cId="259861064" sldId="2147483648"/>
              <pc:sldLayoutMk cId="839302732" sldId="2147483745"/>
              <ac:spMk id="14" creationId="{547A1706-6EB7-E298-1AC0-A9CDCF134FD1}"/>
            </ac:spMkLst>
          </pc:spChg>
          <pc:spChg chg="add del mod">
            <ac:chgData name="Remi de Vogel" userId="5948360e-7b9c-4a22-9ada-df5e8b901c82" providerId="ADAL" clId="{848B40CD-DCFD-4256-872E-30365CE333A5}" dt="2022-05-25T15:29:06.574" v="851" actId="478"/>
            <ac:spMkLst>
              <pc:docMk/>
              <pc:sldMasterMk cId="259861064" sldId="2147483648"/>
              <pc:sldLayoutMk cId="839302732" sldId="2147483745"/>
              <ac:spMk id="14" creationId="{554BA4AC-3097-D23F-A065-40E724688605}"/>
            </ac:spMkLst>
          </pc:spChg>
          <pc:spChg chg="del mod">
            <ac:chgData name="Remi de Vogel" userId="5948360e-7b9c-4a22-9ada-df5e8b901c82" providerId="ADAL" clId="{848B40CD-DCFD-4256-872E-30365CE333A5}" dt="2022-05-25T13:32:07.997" v="90" actId="478"/>
            <ac:spMkLst>
              <pc:docMk/>
              <pc:sldMasterMk cId="259861064" sldId="2147483648"/>
              <pc:sldLayoutMk cId="839302732" sldId="2147483745"/>
              <ac:spMk id="15" creationId="{21772525-22CD-4042-886C-E9DBDB7CD00A}"/>
            </ac:spMkLst>
          </pc:spChg>
          <pc:spChg chg="add del mod">
            <ac:chgData name="Remi de Vogel" userId="5948360e-7b9c-4a22-9ada-df5e8b901c82" providerId="ADAL" clId="{848B40CD-DCFD-4256-872E-30365CE333A5}" dt="2022-05-25T15:28:59.486" v="848" actId="478"/>
            <ac:spMkLst>
              <pc:docMk/>
              <pc:sldMasterMk cId="259861064" sldId="2147483648"/>
              <pc:sldLayoutMk cId="839302732" sldId="2147483745"/>
              <ac:spMk id="15" creationId="{3C35B4D0-5D3A-5D5A-403A-08734A66B858}"/>
            </ac:spMkLst>
          </pc:spChg>
          <pc:spChg chg="add mod">
            <ac:chgData name="Remi de Vogel" userId="5948360e-7b9c-4a22-9ada-df5e8b901c82" providerId="ADAL" clId="{848B40CD-DCFD-4256-872E-30365CE333A5}" dt="2022-05-25T15:29:03.712" v="850"/>
            <ac:spMkLst>
              <pc:docMk/>
              <pc:sldMasterMk cId="259861064" sldId="2147483648"/>
              <pc:sldLayoutMk cId="839302732" sldId="2147483745"/>
              <ac:spMk id="16" creationId="{C3DBF0AE-1761-E2E3-E8D6-BD415F517C49}"/>
            </ac:spMkLst>
          </pc:spChg>
          <pc:spChg chg="add del mod">
            <ac:chgData name="Remi de Vogel" userId="5948360e-7b9c-4a22-9ada-df5e8b901c82" providerId="ADAL" clId="{848B40CD-DCFD-4256-872E-30365CE333A5}" dt="2022-05-25T15:09:10.324" v="786" actId="478"/>
            <ac:spMkLst>
              <pc:docMk/>
              <pc:sldMasterMk cId="259861064" sldId="2147483648"/>
              <pc:sldLayoutMk cId="839302732" sldId="2147483745"/>
              <ac:spMk id="16" creationId="{DCE88F43-710D-C88F-1823-52C938DECF74}"/>
            </ac:spMkLst>
          </pc:spChg>
          <pc:spChg chg="add del mod">
            <ac:chgData name="Remi de Vogel" userId="5948360e-7b9c-4a22-9ada-df5e8b901c82" providerId="ADAL" clId="{848B40CD-DCFD-4256-872E-30365CE333A5}" dt="2022-05-25T15:29:03.281" v="849" actId="478"/>
            <ac:spMkLst>
              <pc:docMk/>
              <pc:sldMasterMk cId="259861064" sldId="2147483648"/>
              <pc:sldLayoutMk cId="839302732" sldId="2147483745"/>
              <ac:spMk id="17" creationId="{43098471-B0CD-6357-62C2-6AD65526D6B9}"/>
            </ac:spMkLst>
          </pc:spChg>
          <pc:spChg chg="add mod">
            <ac:chgData name="Remi de Vogel" userId="5948360e-7b9c-4a22-9ada-df5e8b901c82" providerId="ADAL" clId="{848B40CD-DCFD-4256-872E-30365CE333A5}" dt="2022-05-25T15:29:03.712" v="850"/>
            <ac:spMkLst>
              <pc:docMk/>
              <pc:sldMasterMk cId="259861064" sldId="2147483648"/>
              <pc:sldLayoutMk cId="839302732" sldId="2147483745"/>
              <ac:spMk id="18" creationId="{C417F508-F498-EE48-49E7-4C56CAB6E043}"/>
            </ac:spMkLst>
          </pc:spChg>
          <pc:spChg chg="add mod">
            <ac:chgData name="Remi de Vogel" userId="5948360e-7b9c-4a22-9ada-df5e8b901c82" providerId="ADAL" clId="{848B40CD-DCFD-4256-872E-30365CE333A5}" dt="2022-05-25T15:29:03.712" v="850"/>
            <ac:spMkLst>
              <pc:docMk/>
              <pc:sldMasterMk cId="259861064" sldId="2147483648"/>
              <pc:sldLayoutMk cId="839302732" sldId="2147483745"/>
              <ac:spMk id="19" creationId="{621C2410-DCAF-6FAE-678A-EC767B81D69C}"/>
            </ac:spMkLst>
          </pc:spChg>
        </pc:sldLayoutChg>
        <pc:sldLayoutChg chg="addSp delSp modSp add mod modTransition">
          <pc:chgData name="Remi de Vogel" userId="5948360e-7b9c-4a22-9ada-df5e8b901c82" providerId="ADAL" clId="{848B40CD-DCFD-4256-872E-30365CE333A5}" dt="2022-05-25T15:28:57.438" v="847" actId="478"/>
          <pc:sldLayoutMkLst>
            <pc:docMk/>
            <pc:sldMasterMk cId="259861064" sldId="2147483648"/>
            <pc:sldLayoutMk cId="1542828283" sldId="2147483746"/>
          </pc:sldLayoutMkLst>
          <pc:spChg chg="mod">
            <ac:chgData name="Remi de Vogel" userId="5948360e-7b9c-4a22-9ada-df5e8b901c82" providerId="ADAL" clId="{848B40CD-DCFD-4256-872E-30365CE333A5}" dt="2022-05-25T13:53:41.216" v="655" actId="1076"/>
            <ac:spMkLst>
              <pc:docMk/>
              <pc:sldMasterMk cId="259861064" sldId="2147483648"/>
              <pc:sldLayoutMk cId="1542828283" sldId="2147483746"/>
              <ac:spMk id="4" creationId="{00000000-0000-0000-0000-000000000000}"/>
            </ac:spMkLst>
          </pc:spChg>
          <pc:spChg chg="mod">
            <ac:chgData name="Remi de Vogel" userId="5948360e-7b9c-4a22-9ada-df5e8b901c82" providerId="ADAL" clId="{848B40CD-DCFD-4256-872E-30365CE333A5}" dt="2022-05-25T13:53:41.216" v="655" actId="1076"/>
            <ac:spMkLst>
              <pc:docMk/>
              <pc:sldMasterMk cId="259861064" sldId="2147483648"/>
              <pc:sldLayoutMk cId="1542828283" sldId="2147483746"/>
              <ac:spMk id="5" creationId="{00000000-0000-0000-0000-000000000000}"/>
            </ac:spMkLst>
          </pc:spChg>
          <pc:spChg chg="add mod ord">
            <ac:chgData name="Remi de Vogel" userId="5948360e-7b9c-4a22-9ada-df5e8b901c82" providerId="ADAL" clId="{848B40CD-DCFD-4256-872E-30365CE333A5}" dt="2022-05-25T13:33:33.149" v="152" actId="167"/>
            <ac:spMkLst>
              <pc:docMk/>
              <pc:sldMasterMk cId="259861064" sldId="2147483648"/>
              <pc:sldLayoutMk cId="1542828283" sldId="2147483746"/>
              <ac:spMk id="10" creationId="{018259D4-71A4-F05E-FBC9-DA97D7DB1389}"/>
            </ac:spMkLst>
          </pc:spChg>
          <pc:spChg chg="add del mod">
            <ac:chgData name="Remi de Vogel" userId="5948360e-7b9c-4a22-9ada-df5e8b901c82" providerId="ADAL" clId="{848B40CD-DCFD-4256-872E-30365CE333A5}" dt="2022-05-25T15:28:57.438" v="847" actId="478"/>
            <ac:spMkLst>
              <pc:docMk/>
              <pc:sldMasterMk cId="259861064" sldId="2147483648"/>
              <pc:sldLayoutMk cId="1542828283" sldId="2147483746"/>
              <ac:spMk id="13" creationId="{9CED4874-9539-D562-79B9-8EC863FB2EBE}"/>
            </ac:spMkLst>
          </pc:spChg>
          <pc:spChg chg="add del mod">
            <ac:chgData name="Remi de Vogel" userId="5948360e-7b9c-4a22-9ada-df5e8b901c82" providerId="ADAL" clId="{848B40CD-DCFD-4256-872E-30365CE333A5}" dt="2022-05-25T13:54:10.664" v="657"/>
            <ac:spMkLst>
              <pc:docMk/>
              <pc:sldMasterMk cId="259861064" sldId="2147483648"/>
              <pc:sldLayoutMk cId="1542828283" sldId="2147483746"/>
              <ac:spMk id="13" creationId="{9F592361-72B5-9CE0-0727-11F1010F1A69}"/>
            </ac:spMkLst>
          </pc:spChg>
          <pc:spChg chg="add del mod">
            <ac:chgData name="Remi de Vogel" userId="5948360e-7b9c-4a22-9ada-df5e8b901c82" providerId="ADAL" clId="{848B40CD-DCFD-4256-872E-30365CE333A5}" dt="2022-05-25T15:28:57.438" v="847" actId="478"/>
            <ac:spMkLst>
              <pc:docMk/>
              <pc:sldMasterMk cId="259861064" sldId="2147483648"/>
              <pc:sldLayoutMk cId="1542828283" sldId="2147483746"/>
              <ac:spMk id="14" creationId="{A27958BA-2C6D-410D-B37E-A716BB0063E5}"/>
            </ac:spMkLst>
          </pc:spChg>
          <pc:spChg chg="add del mod">
            <ac:chgData name="Remi de Vogel" userId="5948360e-7b9c-4a22-9ada-df5e8b901c82" providerId="ADAL" clId="{848B40CD-DCFD-4256-872E-30365CE333A5}" dt="2022-05-25T13:54:10.664" v="657"/>
            <ac:spMkLst>
              <pc:docMk/>
              <pc:sldMasterMk cId="259861064" sldId="2147483648"/>
              <pc:sldLayoutMk cId="1542828283" sldId="2147483746"/>
              <ac:spMk id="14" creationId="{F50A8A58-4F3C-629C-114B-738EBE99AE93}"/>
            </ac:spMkLst>
          </pc:spChg>
          <pc:spChg chg="del">
            <ac:chgData name="Remi de Vogel" userId="5948360e-7b9c-4a22-9ada-df5e8b901c82" providerId="ADAL" clId="{848B40CD-DCFD-4256-872E-30365CE333A5}" dt="2022-05-25T13:33:30.653" v="127" actId="478"/>
            <ac:spMkLst>
              <pc:docMk/>
              <pc:sldMasterMk cId="259861064" sldId="2147483648"/>
              <pc:sldLayoutMk cId="1542828283" sldId="2147483746"/>
              <ac:spMk id="15" creationId="{21772525-22CD-4042-886C-E9DBDB7CD00A}"/>
            </ac:spMkLst>
          </pc:spChg>
          <pc:spChg chg="add mod">
            <ac:chgData name="Remi de Vogel" userId="5948360e-7b9c-4a22-9ada-df5e8b901c82" providerId="ADAL" clId="{848B40CD-DCFD-4256-872E-30365CE333A5}" dt="2022-05-25T15:28:56.003" v="846"/>
            <ac:spMkLst>
              <pc:docMk/>
              <pc:sldMasterMk cId="259861064" sldId="2147483648"/>
              <pc:sldLayoutMk cId="1542828283" sldId="2147483746"/>
              <ac:spMk id="15" creationId="{ED60FF70-CD89-F7C8-0D15-BC52E8E5FA7C}"/>
            </ac:spMkLst>
          </pc:spChg>
          <pc:spChg chg="add del mod">
            <ac:chgData name="Remi de Vogel" userId="5948360e-7b9c-4a22-9ada-df5e8b901c82" providerId="ADAL" clId="{848B40CD-DCFD-4256-872E-30365CE333A5}" dt="2022-05-25T15:28:57.438" v="847" actId="478"/>
            <ac:spMkLst>
              <pc:docMk/>
              <pc:sldMasterMk cId="259861064" sldId="2147483648"/>
              <pc:sldLayoutMk cId="1542828283" sldId="2147483746"/>
              <ac:spMk id="16" creationId="{6C484184-3CA8-6E47-B302-C9409081E515}"/>
            </ac:spMkLst>
          </pc:spChg>
          <pc:spChg chg="add del mod">
            <ac:chgData name="Remi de Vogel" userId="5948360e-7b9c-4a22-9ada-df5e8b901c82" providerId="ADAL" clId="{848B40CD-DCFD-4256-872E-30365CE333A5}" dt="2022-05-25T13:54:10.664" v="657"/>
            <ac:spMkLst>
              <pc:docMk/>
              <pc:sldMasterMk cId="259861064" sldId="2147483648"/>
              <pc:sldLayoutMk cId="1542828283" sldId="2147483746"/>
              <ac:spMk id="16" creationId="{7835CD21-B6FC-0854-F587-6FC086E4CB11}"/>
            </ac:spMkLst>
          </pc:spChg>
          <pc:spChg chg="add del mod">
            <ac:chgData name="Remi de Vogel" userId="5948360e-7b9c-4a22-9ada-df5e8b901c82" providerId="ADAL" clId="{848B40CD-DCFD-4256-872E-30365CE333A5}" dt="2022-05-25T13:54:20.860" v="661" actId="478"/>
            <ac:spMkLst>
              <pc:docMk/>
              <pc:sldMasterMk cId="259861064" sldId="2147483648"/>
              <pc:sldLayoutMk cId="1542828283" sldId="2147483746"/>
              <ac:spMk id="17" creationId="{4628E22C-42F6-0CCA-6B5B-47AA4B48C3EF}"/>
            </ac:spMkLst>
          </pc:spChg>
          <pc:spChg chg="add del mod">
            <ac:chgData name="Remi de Vogel" userId="5948360e-7b9c-4a22-9ada-df5e8b901c82" providerId="ADAL" clId="{848B40CD-DCFD-4256-872E-30365CE333A5}" dt="2022-05-25T13:54:20.860" v="661" actId="478"/>
            <ac:spMkLst>
              <pc:docMk/>
              <pc:sldMasterMk cId="259861064" sldId="2147483648"/>
              <pc:sldLayoutMk cId="1542828283" sldId="2147483746"/>
              <ac:spMk id="18" creationId="{E8CE9034-EB75-7867-E470-07BAAEB64EF0}"/>
            </ac:spMkLst>
          </pc:spChg>
          <pc:spChg chg="add del mod">
            <ac:chgData name="Remi de Vogel" userId="5948360e-7b9c-4a22-9ada-df5e8b901c82" providerId="ADAL" clId="{848B40CD-DCFD-4256-872E-30365CE333A5}" dt="2022-05-25T15:28:55.318" v="845" actId="478"/>
            <ac:spMkLst>
              <pc:docMk/>
              <pc:sldMasterMk cId="259861064" sldId="2147483648"/>
              <pc:sldLayoutMk cId="1542828283" sldId="2147483746"/>
              <ac:spMk id="19" creationId="{780EA5F1-8E8B-F5A2-E7CB-AC715DC96C0E}"/>
            </ac:spMkLst>
          </pc:spChg>
        </pc:sldLayoutChg>
        <pc:sldLayoutChg chg="addSp delSp modSp add mod modTransition">
          <pc:chgData name="Remi de Vogel" userId="5948360e-7b9c-4a22-9ada-df5e8b901c82" providerId="ADAL" clId="{848B40CD-DCFD-4256-872E-30365CE333A5}" dt="2022-05-25T15:29:20.687" v="857" actId="478"/>
          <pc:sldLayoutMkLst>
            <pc:docMk/>
            <pc:sldMasterMk cId="259861064" sldId="2147483648"/>
            <pc:sldLayoutMk cId="1771150605" sldId="2147483747"/>
          </pc:sldLayoutMkLst>
          <pc:spChg chg="mod">
            <ac:chgData name="Remi de Vogel" userId="5948360e-7b9c-4a22-9ada-df5e8b901c82" providerId="ADAL" clId="{848B40CD-DCFD-4256-872E-30365CE333A5}" dt="2022-05-25T13:34:24.240" v="172" actId="14100"/>
            <ac:spMkLst>
              <pc:docMk/>
              <pc:sldMasterMk cId="259861064" sldId="2147483648"/>
              <pc:sldLayoutMk cId="1771150605" sldId="2147483747"/>
              <ac:spMk id="3" creationId="{00000000-0000-0000-0000-000000000000}"/>
            </ac:spMkLst>
          </pc:spChg>
          <pc:spChg chg="mod">
            <ac:chgData name="Remi de Vogel" userId="5948360e-7b9c-4a22-9ada-df5e8b901c82" providerId="ADAL" clId="{848B40CD-DCFD-4256-872E-30365CE333A5}" dt="2022-05-25T13:54:54.393" v="674" actId="1076"/>
            <ac:spMkLst>
              <pc:docMk/>
              <pc:sldMasterMk cId="259861064" sldId="2147483648"/>
              <pc:sldLayoutMk cId="1771150605" sldId="2147483747"/>
              <ac:spMk id="4" creationId="{00000000-0000-0000-0000-000000000000}"/>
            </ac:spMkLst>
          </pc:spChg>
          <pc:spChg chg="mod">
            <ac:chgData name="Remi de Vogel" userId="5948360e-7b9c-4a22-9ada-df5e8b901c82" providerId="ADAL" clId="{848B40CD-DCFD-4256-872E-30365CE333A5}" dt="2022-05-25T13:54:54.393" v="674" actId="1076"/>
            <ac:spMkLst>
              <pc:docMk/>
              <pc:sldMasterMk cId="259861064" sldId="2147483648"/>
              <pc:sldLayoutMk cId="1771150605" sldId="2147483747"/>
              <ac:spMk id="5" creationId="{00000000-0000-0000-0000-000000000000}"/>
            </ac:spMkLst>
          </pc:spChg>
          <pc:spChg chg="del mod">
            <ac:chgData name="Remi de Vogel" userId="5948360e-7b9c-4a22-9ada-df5e8b901c82" providerId="ADAL" clId="{848B40CD-DCFD-4256-872E-30365CE333A5}" dt="2022-05-25T13:34:18.365" v="163" actId="478"/>
            <ac:spMkLst>
              <pc:docMk/>
              <pc:sldMasterMk cId="259861064" sldId="2147483648"/>
              <pc:sldLayoutMk cId="1771150605" sldId="2147483747"/>
              <ac:spMk id="10" creationId="{D246A473-48A0-954F-BA29-6E5C7166F083}"/>
            </ac:spMkLst>
          </pc:spChg>
          <pc:spChg chg="add mod ord">
            <ac:chgData name="Remi de Vogel" userId="5948360e-7b9c-4a22-9ada-df5e8b901c82" providerId="ADAL" clId="{848B40CD-DCFD-4256-872E-30365CE333A5}" dt="2022-05-25T13:34:21.033" v="171" actId="167"/>
            <ac:spMkLst>
              <pc:docMk/>
              <pc:sldMasterMk cId="259861064" sldId="2147483648"/>
              <pc:sldLayoutMk cId="1771150605" sldId="2147483747"/>
              <ac:spMk id="13" creationId="{2E2663C1-01FA-03BC-2756-3DE4BC7905A0}"/>
            </ac:spMkLst>
          </pc:spChg>
          <pc:spChg chg="add del mod">
            <ac:chgData name="Remi de Vogel" userId="5948360e-7b9c-4a22-9ada-df5e8b901c82" providerId="ADAL" clId="{848B40CD-DCFD-4256-872E-30365CE333A5}" dt="2022-05-25T15:29:17.133" v="855" actId="478"/>
            <ac:spMkLst>
              <pc:docMk/>
              <pc:sldMasterMk cId="259861064" sldId="2147483648"/>
              <pc:sldLayoutMk cId="1771150605" sldId="2147483747"/>
              <ac:spMk id="14" creationId="{49784CE5-0E09-2E73-8465-5C447F41C0FD}"/>
            </ac:spMkLst>
          </pc:spChg>
          <pc:spChg chg="add del mod">
            <ac:chgData name="Remi de Vogel" userId="5948360e-7b9c-4a22-9ada-df5e8b901c82" providerId="ADAL" clId="{848B40CD-DCFD-4256-872E-30365CE333A5}" dt="2022-05-25T13:54:59.004" v="677" actId="478"/>
            <ac:spMkLst>
              <pc:docMk/>
              <pc:sldMasterMk cId="259861064" sldId="2147483648"/>
              <pc:sldLayoutMk cId="1771150605" sldId="2147483747"/>
              <ac:spMk id="14" creationId="{E1E823E2-FFCB-4337-BDBF-E793F5FFCE0E}"/>
            </ac:spMkLst>
          </pc:spChg>
          <pc:spChg chg="add del mod">
            <ac:chgData name="Remi de Vogel" userId="5948360e-7b9c-4a22-9ada-df5e8b901c82" providerId="ADAL" clId="{848B40CD-DCFD-4256-872E-30365CE333A5}" dt="2022-05-25T15:29:20.687" v="857" actId="478"/>
            <ac:spMkLst>
              <pc:docMk/>
              <pc:sldMasterMk cId="259861064" sldId="2147483648"/>
              <pc:sldLayoutMk cId="1771150605" sldId="2147483747"/>
              <ac:spMk id="15" creationId="{8DF33E00-9D3B-D4C7-50C7-38A5E68C8FF1}"/>
            </ac:spMkLst>
          </pc:spChg>
          <pc:spChg chg="add del mod">
            <ac:chgData name="Remi de Vogel" userId="5948360e-7b9c-4a22-9ada-df5e8b901c82" providerId="ADAL" clId="{848B40CD-DCFD-4256-872E-30365CE333A5}" dt="2022-05-25T13:54:59.004" v="677" actId="478"/>
            <ac:spMkLst>
              <pc:docMk/>
              <pc:sldMasterMk cId="259861064" sldId="2147483648"/>
              <pc:sldLayoutMk cId="1771150605" sldId="2147483747"/>
              <ac:spMk id="15" creationId="{D46F6F3D-E2C6-5B2C-5B51-59C4FF98D956}"/>
            </ac:spMkLst>
          </pc:spChg>
          <pc:spChg chg="add del mod">
            <ac:chgData name="Remi de Vogel" userId="5948360e-7b9c-4a22-9ada-df5e8b901c82" providerId="ADAL" clId="{848B40CD-DCFD-4256-872E-30365CE333A5}" dt="2022-05-25T15:29:20.687" v="857" actId="478"/>
            <ac:spMkLst>
              <pc:docMk/>
              <pc:sldMasterMk cId="259861064" sldId="2147483648"/>
              <pc:sldLayoutMk cId="1771150605" sldId="2147483747"/>
              <ac:spMk id="16" creationId="{3B5C664F-4514-53E4-0CE9-C3726A77EBBF}"/>
            </ac:spMkLst>
          </pc:spChg>
          <pc:spChg chg="add del mod">
            <ac:chgData name="Remi de Vogel" userId="5948360e-7b9c-4a22-9ada-df5e8b901c82" providerId="ADAL" clId="{848B40CD-DCFD-4256-872E-30365CE333A5}" dt="2022-05-25T15:09:17.522" v="790" actId="478"/>
            <ac:spMkLst>
              <pc:docMk/>
              <pc:sldMasterMk cId="259861064" sldId="2147483648"/>
              <pc:sldLayoutMk cId="1771150605" sldId="2147483747"/>
              <ac:spMk id="16" creationId="{7562C8AC-2416-0836-B8D0-F3D3E33DB2AD}"/>
            </ac:spMkLst>
          </pc:spChg>
          <pc:spChg chg="add mod">
            <ac:chgData name="Remi de Vogel" userId="5948360e-7b9c-4a22-9ada-df5e8b901c82" providerId="ADAL" clId="{848B40CD-DCFD-4256-872E-30365CE333A5}" dt="2022-05-25T15:29:18.821" v="856"/>
            <ac:spMkLst>
              <pc:docMk/>
              <pc:sldMasterMk cId="259861064" sldId="2147483648"/>
              <pc:sldLayoutMk cId="1771150605" sldId="2147483747"/>
              <ac:spMk id="17" creationId="{6BF9F97B-EB1B-5EA5-6DC2-FA81C83540E2}"/>
            </ac:spMkLst>
          </pc:spChg>
          <pc:spChg chg="add del mod">
            <ac:chgData name="Remi de Vogel" userId="5948360e-7b9c-4a22-9ada-df5e8b901c82" providerId="ADAL" clId="{848B40CD-DCFD-4256-872E-30365CE333A5}" dt="2022-05-25T15:29:20.687" v="857" actId="478"/>
            <ac:spMkLst>
              <pc:docMk/>
              <pc:sldMasterMk cId="259861064" sldId="2147483648"/>
              <pc:sldLayoutMk cId="1771150605" sldId="2147483747"/>
              <ac:spMk id="18" creationId="{C4BE1E55-7645-9A3F-A5EF-A8CC0AD3712D}"/>
            </ac:spMkLst>
          </pc:spChg>
        </pc:sldLayoutChg>
        <pc:sldLayoutChg chg="addSp delSp modSp add mod modTransition">
          <pc:chgData name="Remi de Vogel" userId="5948360e-7b9c-4a22-9ada-df5e8b901c82" providerId="ADAL" clId="{848B40CD-DCFD-4256-872E-30365CE333A5}" dt="2022-05-25T15:28:44.519" v="841" actId="478"/>
          <pc:sldLayoutMkLst>
            <pc:docMk/>
            <pc:sldMasterMk cId="259861064" sldId="2147483648"/>
            <pc:sldLayoutMk cId="2342664833" sldId="2147483748"/>
          </pc:sldLayoutMkLst>
          <pc:spChg chg="mod">
            <ac:chgData name="Remi de Vogel" userId="5948360e-7b9c-4a22-9ada-df5e8b901c82" providerId="ADAL" clId="{848B40CD-DCFD-4256-872E-30365CE333A5}" dt="2022-05-25T13:35:32.573" v="206" actId="14100"/>
            <ac:spMkLst>
              <pc:docMk/>
              <pc:sldMasterMk cId="259861064" sldId="2147483648"/>
              <pc:sldLayoutMk cId="2342664833" sldId="2147483748"/>
              <ac:spMk id="3" creationId="{00000000-0000-0000-0000-000000000000}"/>
            </ac:spMkLst>
          </pc:spChg>
          <pc:spChg chg="mod">
            <ac:chgData name="Remi de Vogel" userId="5948360e-7b9c-4a22-9ada-df5e8b901c82" providerId="ADAL" clId="{848B40CD-DCFD-4256-872E-30365CE333A5}" dt="2022-05-25T13:52:37.775" v="639" actId="1076"/>
            <ac:spMkLst>
              <pc:docMk/>
              <pc:sldMasterMk cId="259861064" sldId="2147483648"/>
              <pc:sldLayoutMk cId="2342664833" sldId="2147483748"/>
              <ac:spMk id="4" creationId="{00000000-0000-0000-0000-000000000000}"/>
            </ac:spMkLst>
          </pc:spChg>
          <pc:spChg chg="mod">
            <ac:chgData name="Remi de Vogel" userId="5948360e-7b9c-4a22-9ada-df5e8b901c82" providerId="ADAL" clId="{848B40CD-DCFD-4256-872E-30365CE333A5}" dt="2022-05-25T13:52:37.775" v="639" actId="1076"/>
            <ac:spMkLst>
              <pc:docMk/>
              <pc:sldMasterMk cId="259861064" sldId="2147483648"/>
              <pc:sldLayoutMk cId="2342664833" sldId="2147483748"/>
              <ac:spMk id="5" creationId="{00000000-0000-0000-0000-000000000000}"/>
            </ac:spMkLst>
          </pc:spChg>
          <pc:spChg chg="add mod ord">
            <ac:chgData name="Remi de Vogel" userId="5948360e-7b9c-4a22-9ada-df5e8b901c82" providerId="ADAL" clId="{848B40CD-DCFD-4256-872E-30365CE333A5}" dt="2022-05-25T13:35:36.123" v="209" actId="167"/>
            <ac:spMkLst>
              <pc:docMk/>
              <pc:sldMasterMk cId="259861064" sldId="2147483648"/>
              <pc:sldLayoutMk cId="2342664833" sldId="2147483748"/>
              <ac:spMk id="10" creationId="{9CD77FC5-C010-3CBE-0C9A-3885F1EC4CC0}"/>
            </ac:spMkLst>
          </pc:spChg>
          <pc:spChg chg="add del mod">
            <ac:chgData name="Remi de Vogel" userId="5948360e-7b9c-4a22-9ada-df5e8b901c82" providerId="ADAL" clId="{848B40CD-DCFD-4256-872E-30365CE333A5}" dt="2022-05-25T15:28:42.082" v="839" actId="478"/>
            <ac:spMkLst>
              <pc:docMk/>
              <pc:sldMasterMk cId="259861064" sldId="2147483648"/>
              <pc:sldLayoutMk cId="2342664833" sldId="2147483748"/>
              <ac:spMk id="13" creationId="{3B74406A-BE7C-F0B2-F823-8F409826A992}"/>
            </ac:spMkLst>
          </pc:spChg>
          <pc:spChg chg="add del mod">
            <ac:chgData name="Remi de Vogel" userId="5948360e-7b9c-4a22-9ada-df5e8b901c82" providerId="ADAL" clId="{848B40CD-DCFD-4256-872E-30365CE333A5}" dt="2022-05-25T13:52:41.727" v="643" actId="478"/>
            <ac:spMkLst>
              <pc:docMk/>
              <pc:sldMasterMk cId="259861064" sldId="2147483648"/>
              <pc:sldLayoutMk cId="2342664833" sldId="2147483748"/>
              <ac:spMk id="13" creationId="{C5B5FA83-0783-858E-C35A-4B7D5BB05E49}"/>
            </ac:spMkLst>
          </pc:spChg>
          <pc:spChg chg="add del mod">
            <ac:chgData name="Remi de Vogel" userId="5948360e-7b9c-4a22-9ada-df5e8b901c82" providerId="ADAL" clId="{848B40CD-DCFD-4256-872E-30365CE333A5}" dt="2022-05-25T15:28:44.519" v="841" actId="478"/>
            <ac:spMkLst>
              <pc:docMk/>
              <pc:sldMasterMk cId="259861064" sldId="2147483648"/>
              <pc:sldLayoutMk cId="2342664833" sldId="2147483748"/>
              <ac:spMk id="14" creationId="{9E23BF2F-95EA-4343-D69F-A4FFC3367942}"/>
            </ac:spMkLst>
          </pc:spChg>
          <pc:spChg chg="add del mod">
            <ac:chgData name="Remi de Vogel" userId="5948360e-7b9c-4a22-9ada-df5e8b901c82" providerId="ADAL" clId="{848B40CD-DCFD-4256-872E-30365CE333A5}" dt="2022-05-25T13:52:41.727" v="643" actId="478"/>
            <ac:spMkLst>
              <pc:docMk/>
              <pc:sldMasterMk cId="259861064" sldId="2147483648"/>
              <pc:sldLayoutMk cId="2342664833" sldId="2147483748"/>
              <ac:spMk id="14" creationId="{DAACF6AB-95A7-190F-C6DB-90D1CF353F4E}"/>
            </ac:spMkLst>
          </pc:spChg>
          <pc:spChg chg="del mod">
            <ac:chgData name="Remi de Vogel" userId="5948360e-7b9c-4a22-9ada-df5e8b901c82" providerId="ADAL" clId="{848B40CD-DCFD-4256-872E-30365CE333A5}" dt="2022-05-25T13:35:25.334" v="185" actId="478"/>
            <ac:spMkLst>
              <pc:docMk/>
              <pc:sldMasterMk cId="259861064" sldId="2147483648"/>
              <pc:sldLayoutMk cId="2342664833" sldId="2147483748"/>
              <ac:spMk id="15" creationId="{21772525-22CD-4042-886C-E9DBDB7CD00A}"/>
            </ac:spMkLst>
          </pc:spChg>
          <pc:spChg chg="add del mod">
            <ac:chgData name="Remi de Vogel" userId="5948360e-7b9c-4a22-9ada-df5e8b901c82" providerId="ADAL" clId="{848B40CD-DCFD-4256-872E-30365CE333A5}" dt="2022-05-25T15:28:44.519" v="841" actId="478"/>
            <ac:spMkLst>
              <pc:docMk/>
              <pc:sldMasterMk cId="259861064" sldId="2147483648"/>
              <pc:sldLayoutMk cId="2342664833" sldId="2147483748"/>
              <ac:spMk id="15" creationId="{F73C6BCB-8CE4-0D42-2B2F-3B2433B98C1D}"/>
            </ac:spMkLst>
          </pc:spChg>
          <pc:spChg chg="add del mod">
            <ac:chgData name="Remi de Vogel" userId="5948360e-7b9c-4a22-9ada-df5e8b901c82" providerId="ADAL" clId="{848B40CD-DCFD-4256-872E-30365CE333A5}" dt="2022-05-25T13:52:41.727" v="643" actId="478"/>
            <ac:spMkLst>
              <pc:docMk/>
              <pc:sldMasterMk cId="259861064" sldId="2147483648"/>
              <pc:sldLayoutMk cId="2342664833" sldId="2147483748"/>
              <ac:spMk id="16" creationId="{C3253267-BEB5-CB1A-5944-7D51684299B9}"/>
            </ac:spMkLst>
          </pc:spChg>
          <pc:spChg chg="add mod">
            <ac:chgData name="Remi de Vogel" userId="5948360e-7b9c-4a22-9ada-df5e8b901c82" providerId="ADAL" clId="{848B40CD-DCFD-4256-872E-30365CE333A5}" dt="2022-05-25T15:28:42.965" v="840"/>
            <ac:spMkLst>
              <pc:docMk/>
              <pc:sldMasterMk cId="259861064" sldId="2147483648"/>
              <pc:sldLayoutMk cId="2342664833" sldId="2147483748"/>
              <ac:spMk id="16" creationId="{DB92284A-A595-B565-C68E-494B1981F20B}"/>
            </ac:spMkLst>
          </pc:spChg>
          <pc:spChg chg="add del mod">
            <ac:chgData name="Remi de Vogel" userId="5948360e-7b9c-4a22-9ada-df5e8b901c82" providerId="ADAL" clId="{848B40CD-DCFD-4256-872E-30365CE333A5}" dt="2022-05-25T15:08:21.251" v="777" actId="478"/>
            <ac:spMkLst>
              <pc:docMk/>
              <pc:sldMasterMk cId="259861064" sldId="2147483648"/>
              <pc:sldLayoutMk cId="2342664833" sldId="2147483748"/>
              <ac:spMk id="17" creationId="{01219B4C-EAEE-8D21-7159-A3D990E836EC}"/>
            </ac:spMkLst>
          </pc:spChg>
          <pc:spChg chg="add del mod">
            <ac:chgData name="Remi de Vogel" userId="5948360e-7b9c-4a22-9ada-df5e8b901c82" providerId="ADAL" clId="{848B40CD-DCFD-4256-872E-30365CE333A5}" dt="2022-05-25T15:28:44.519" v="841" actId="478"/>
            <ac:spMkLst>
              <pc:docMk/>
              <pc:sldMasterMk cId="259861064" sldId="2147483648"/>
              <pc:sldLayoutMk cId="2342664833" sldId="2147483748"/>
              <ac:spMk id="17" creationId="{DDE7A7ED-6A8C-9519-BC35-D5B878184ED2}"/>
            </ac:spMkLst>
          </pc:spChg>
        </pc:sldLayoutChg>
        <pc:sldLayoutChg chg="addSp delSp modSp add mod modTransition">
          <pc:chgData name="Remi de Vogel" userId="5948360e-7b9c-4a22-9ada-df5e8b901c82" providerId="ADAL" clId="{848B40CD-DCFD-4256-872E-30365CE333A5}" dt="2022-05-25T15:28:27.010" v="833" actId="478"/>
          <pc:sldLayoutMkLst>
            <pc:docMk/>
            <pc:sldMasterMk cId="259861064" sldId="2147483648"/>
            <pc:sldLayoutMk cId="1980762881" sldId="2147483749"/>
          </pc:sldLayoutMkLst>
          <pc:spChg chg="mod">
            <ac:chgData name="Remi de Vogel" userId="5948360e-7b9c-4a22-9ada-df5e8b901c82" providerId="ADAL" clId="{848B40CD-DCFD-4256-872E-30365CE333A5}" dt="2022-05-25T13:52:18.426" v="627" actId="1076"/>
            <ac:spMkLst>
              <pc:docMk/>
              <pc:sldMasterMk cId="259861064" sldId="2147483648"/>
              <pc:sldLayoutMk cId="1980762881" sldId="2147483749"/>
              <ac:spMk id="4" creationId="{00000000-0000-0000-0000-000000000000}"/>
            </ac:spMkLst>
          </pc:spChg>
          <pc:spChg chg="mod">
            <ac:chgData name="Remi de Vogel" userId="5948360e-7b9c-4a22-9ada-df5e8b901c82" providerId="ADAL" clId="{848B40CD-DCFD-4256-872E-30365CE333A5}" dt="2022-05-25T13:52:18.426" v="627" actId="1076"/>
            <ac:spMkLst>
              <pc:docMk/>
              <pc:sldMasterMk cId="259861064" sldId="2147483648"/>
              <pc:sldLayoutMk cId="1980762881" sldId="2147483749"/>
              <ac:spMk id="5" creationId="{00000000-0000-0000-0000-000000000000}"/>
            </ac:spMkLst>
          </pc:spChg>
          <pc:spChg chg="add mod ord">
            <ac:chgData name="Remi de Vogel" userId="5948360e-7b9c-4a22-9ada-df5e8b901c82" providerId="ADAL" clId="{848B40CD-DCFD-4256-872E-30365CE333A5}" dt="2022-05-25T13:36:39.666" v="246" actId="167"/>
            <ac:spMkLst>
              <pc:docMk/>
              <pc:sldMasterMk cId="259861064" sldId="2147483648"/>
              <pc:sldLayoutMk cId="1980762881" sldId="2147483749"/>
              <ac:spMk id="10" creationId="{59676A65-185D-F9D1-A165-09E2E9A75B4C}"/>
            </ac:spMkLst>
          </pc:spChg>
          <pc:spChg chg="add del mod">
            <ac:chgData name="Remi de Vogel" userId="5948360e-7b9c-4a22-9ada-df5e8b901c82" providerId="ADAL" clId="{848B40CD-DCFD-4256-872E-30365CE333A5}" dt="2022-05-25T13:52:23.044" v="633" actId="478"/>
            <ac:spMkLst>
              <pc:docMk/>
              <pc:sldMasterMk cId="259861064" sldId="2147483648"/>
              <pc:sldLayoutMk cId="1980762881" sldId="2147483749"/>
              <ac:spMk id="13" creationId="{63AE77B3-29C1-CF74-74F5-1CB5155B2D96}"/>
            </ac:spMkLst>
          </pc:spChg>
          <pc:spChg chg="add del mod">
            <ac:chgData name="Remi de Vogel" userId="5948360e-7b9c-4a22-9ada-df5e8b901c82" providerId="ADAL" clId="{848B40CD-DCFD-4256-872E-30365CE333A5}" dt="2022-05-25T15:28:27.010" v="833" actId="478"/>
            <ac:spMkLst>
              <pc:docMk/>
              <pc:sldMasterMk cId="259861064" sldId="2147483648"/>
              <pc:sldLayoutMk cId="1980762881" sldId="2147483749"/>
              <ac:spMk id="13" creationId="{96DE2750-5769-0C07-068D-77139ED3B760}"/>
            </ac:spMkLst>
          </pc:spChg>
          <pc:spChg chg="add del mod">
            <ac:chgData name="Remi de Vogel" userId="5948360e-7b9c-4a22-9ada-df5e8b901c82" providerId="ADAL" clId="{848B40CD-DCFD-4256-872E-30365CE333A5}" dt="2022-05-25T15:28:27.010" v="833" actId="478"/>
            <ac:spMkLst>
              <pc:docMk/>
              <pc:sldMasterMk cId="259861064" sldId="2147483648"/>
              <pc:sldLayoutMk cId="1980762881" sldId="2147483749"/>
              <ac:spMk id="14" creationId="{08AADA80-85C7-138A-38C9-B52F76BCBDEF}"/>
            </ac:spMkLst>
          </pc:spChg>
          <pc:spChg chg="add del mod">
            <ac:chgData name="Remi de Vogel" userId="5948360e-7b9c-4a22-9ada-df5e8b901c82" providerId="ADAL" clId="{848B40CD-DCFD-4256-872E-30365CE333A5}" dt="2022-05-25T13:52:23.044" v="633" actId="478"/>
            <ac:spMkLst>
              <pc:docMk/>
              <pc:sldMasterMk cId="259861064" sldId="2147483648"/>
              <pc:sldLayoutMk cId="1980762881" sldId="2147483749"/>
              <ac:spMk id="14" creationId="{A1B8778F-3114-7B7D-6CCF-CB196E6B9CB1}"/>
            </ac:spMkLst>
          </pc:spChg>
          <pc:spChg chg="del mod">
            <ac:chgData name="Remi de Vogel" userId="5948360e-7b9c-4a22-9ada-df5e8b901c82" providerId="ADAL" clId="{848B40CD-DCFD-4256-872E-30365CE333A5}" dt="2022-05-25T13:36:36.951" v="224" actId="478"/>
            <ac:spMkLst>
              <pc:docMk/>
              <pc:sldMasterMk cId="259861064" sldId="2147483648"/>
              <pc:sldLayoutMk cId="1980762881" sldId="2147483749"/>
              <ac:spMk id="15" creationId="{21772525-22CD-4042-886C-E9DBDB7CD00A}"/>
            </ac:spMkLst>
          </pc:spChg>
          <pc:spChg chg="add mod">
            <ac:chgData name="Remi de Vogel" userId="5948360e-7b9c-4a22-9ada-df5e8b901c82" providerId="ADAL" clId="{848B40CD-DCFD-4256-872E-30365CE333A5}" dt="2022-05-25T15:28:25.616" v="832"/>
            <ac:spMkLst>
              <pc:docMk/>
              <pc:sldMasterMk cId="259861064" sldId="2147483648"/>
              <pc:sldLayoutMk cId="1980762881" sldId="2147483749"/>
              <ac:spMk id="15" creationId="{B155F5B3-FB66-FFB3-E069-54F1C96955E5}"/>
            </ac:spMkLst>
          </pc:spChg>
          <pc:spChg chg="add del mod">
            <ac:chgData name="Remi de Vogel" userId="5948360e-7b9c-4a22-9ada-df5e8b901c82" providerId="ADAL" clId="{848B40CD-DCFD-4256-872E-30365CE333A5}" dt="2022-05-25T13:52:23.044" v="633" actId="478"/>
            <ac:spMkLst>
              <pc:docMk/>
              <pc:sldMasterMk cId="259861064" sldId="2147483648"/>
              <pc:sldLayoutMk cId="1980762881" sldId="2147483749"/>
              <ac:spMk id="16" creationId="{3BB73404-78A4-9015-7898-E520D5604BA9}"/>
            </ac:spMkLst>
          </pc:spChg>
          <pc:spChg chg="add del mod">
            <ac:chgData name="Remi de Vogel" userId="5948360e-7b9c-4a22-9ada-df5e8b901c82" providerId="ADAL" clId="{848B40CD-DCFD-4256-872E-30365CE333A5}" dt="2022-05-25T15:28:27.010" v="833" actId="478"/>
            <ac:spMkLst>
              <pc:docMk/>
              <pc:sldMasterMk cId="259861064" sldId="2147483648"/>
              <pc:sldLayoutMk cId="1980762881" sldId="2147483749"/>
              <ac:spMk id="16" creationId="{58331A0A-828C-9ADD-B86A-FE0918D5834C}"/>
            </ac:spMkLst>
          </pc:spChg>
          <pc:spChg chg="add del mod">
            <ac:chgData name="Remi de Vogel" userId="5948360e-7b9c-4a22-9ada-df5e8b901c82" providerId="ADAL" clId="{848B40CD-DCFD-4256-872E-30365CE333A5}" dt="2022-05-25T15:28:24.871" v="831" actId="478"/>
            <ac:spMkLst>
              <pc:docMk/>
              <pc:sldMasterMk cId="259861064" sldId="2147483648"/>
              <pc:sldLayoutMk cId="1980762881" sldId="2147483749"/>
              <ac:spMk id="17" creationId="{55CABD6D-D917-9B4A-9FD9-19C3C1780DE6}"/>
            </ac:spMkLst>
          </pc:spChg>
        </pc:sldLayoutChg>
        <pc:sldLayoutChg chg="addSp delSp modSp add mod ord modTransition">
          <pc:chgData name="Remi de Vogel" userId="5948360e-7b9c-4a22-9ada-df5e8b901c82" providerId="ADAL" clId="{848B40CD-DCFD-4256-872E-30365CE333A5}" dt="2022-05-25T15:30:06.728" v="870"/>
          <pc:sldLayoutMkLst>
            <pc:docMk/>
            <pc:sldMasterMk cId="259861064" sldId="2147483648"/>
            <pc:sldLayoutMk cId="3739579832" sldId="2147483750"/>
          </pc:sldLayoutMkLst>
          <pc:spChg chg="mod">
            <ac:chgData name="Remi de Vogel" userId="5948360e-7b9c-4a22-9ada-df5e8b901c82" providerId="ADAL" clId="{848B40CD-DCFD-4256-872E-30365CE333A5}" dt="2022-05-25T13:55:37.336" v="686" actId="1076"/>
            <ac:spMkLst>
              <pc:docMk/>
              <pc:sldMasterMk cId="259861064" sldId="2147483648"/>
              <pc:sldLayoutMk cId="3739579832" sldId="2147483750"/>
              <ac:spMk id="3" creationId="{00000000-0000-0000-0000-000000000000}"/>
            </ac:spMkLst>
          </pc:spChg>
          <pc:spChg chg="mod">
            <ac:chgData name="Remi de Vogel" userId="5948360e-7b9c-4a22-9ada-df5e8b901c82" providerId="ADAL" clId="{848B40CD-DCFD-4256-872E-30365CE333A5}" dt="2022-05-25T13:55:37.336" v="686" actId="1076"/>
            <ac:spMkLst>
              <pc:docMk/>
              <pc:sldMasterMk cId="259861064" sldId="2147483648"/>
              <pc:sldLayoutMk cId="3739579832" sldId="2147483750"/>
              <ac:spMk id="4" creationId="{00000000-0000-0000-0000-000000000000}"/>
            </ac:spMkLst>
          </pc:spChg>
          <pc:spChg chg="mod">
            <ac:chgData name="Remi de Vogel" userId="5948360e-7b9c-4a22-9ada-df5e8b901c82" providerId="ADAL" clId="{848B40CD-DCFD-4256-872E-30365CE333A5}" dt="2022-05-25T13:37:31.240" v="274" actId="207"/>
            <ac:spMkLst>
              <pc:docMk/>
              <pc:sldMasterMk cId="259861064" sldId="2147483648"/>
              <pc:sldLayoutMk cId="3739579832" sldId="2147483750"/>
              <ac:spMk id="5" creationId="{00000000-0000-0000-0000-000000000000}"/>
            </ac:spMkLst>
          </pc:spChg>
          <pc:spChg chg="add mod ord">
            <ac:chgData name="Remi de Vogel" userId="5948360e-7b9c-4a22-9ada-df5e8b901c82" providerId="ADAL" clId="{848B40CD-DCFD-4256-872E-30365CE333A5}" dt="2022-05-25T13:37:25.175" v="273" actId="167"/>
            <ac:spMkLst>
              <pc:docMk/>
              <pc:sldMasterMk cId="259861064" sldId="2147483648"/>
              <pc:sldLayoutMk cId="3739579832" sldId="2147483750"/>
              <ac:spMk id="9" creationId="{88E5F354-1DC3-F8FE-7F43-E31C743575C5}"/>
            </ac:spMkLst>
          </pc:spChg>
          <pc:spChg chg="add mod">
            <ac:chgData name="Remi de Vogel" userId="5948360e-7b9c-4a22-9ada-df5e8b901c82" providerId="ADAL" clId="{848B40CD-DCFD-4256-872E-30365CE333A5}" dt="2022-05-25T15:30:05.255" v="869" actId="6549"/>
            <ac:spMkLst>
              <pc:docMk/>
              <pc:sldMasterMk cId="259861064" sldId="2147483648"/>
              <pc:sldLayoutMk cId="3739579832" sldId="2147483750"/>
              <ac:spMk id="10" creationId="{898CDCD9-0D46-D073-111A-5394088400A0}"/>
            </ac:spMkLst>
          </pc:spChg>
          <pc:spChg chg="add del mod">
            <ac:chgData name="Remi de Vogel" userId="5948360e-7b9c-4a22-9ada-df5e8b901c82" providerId="ADAL" clId="{848B40CD-DCFD-4256-872E-30365CE333A5}" dt="2022-05-25T15:30:03.685" v="868" actId="478"/>
            <ac:spMkLst>
              <pc:docMk/>
              <pc:sldMasterMk cId="259861064" sldId="2147483648"/>
              <pc:sldLayoutMk cId="3739579832" sldId="2147483750"/>
              <ac:spMk id="11" creationId="{2520AB12-8D26-1FC5-8713-F43E5AEDA782}"/>
            </ac:spMkLst>
          </pc:spChg>
          <pc:spChg chg="add del mod">
            <ac:chgData name="Remi de Vogel" userId="5948360e-7b9c-4a22-9ada-df5e8b901c82" providerId="ADAL" clId="{848B40CD-DCFD-4256-872E-30365CE333A5}" dt="2022-05-25T15:14:56.451" v="817" actId="478"/>
            <ac:spMkLst>
              <pc:docMk/>
              <pc:sldMasterMk cId="259861064" sldId="2147483648"/>
              <pc:sldLayoutMk cId="3739579832" sldId="2147483750"/>
              <ac:spMk id="12" creationId="{48106AB0-0111-B803-E91D-CF4F60E92A1C}"/>
            </ac:spMkLst>
          </pc:spChg>
          <pc:spChg chg="add del mod">
            <ac:chgData name="Remi de Vogel" userId="5948360e-7b9c-4a22-9ada-df5e8b901c82" providerId="ADAL" clId="{848B40CD-DCFD-4256-872E-30365CE333A5}" dt="2022-05-25T15:09:30.352" v="794" actId="478"/>
            <ac:spMkLst>
              <pc:docMk/>
              <pc:sldMasterMk cId="259861064" sldId="2147483648"/>
              <pc:sldLayoutMk cId="3739579832" sldId="2147483750"/>
              <ac:spMk id="13" creationId="{671F0E5E-5AC3-D662-974E-EE1AD29DB4FE}"/>
            </ac:spMkLst>
          </pc:spChg>
          <pc:spChg chg="add mod">
            <ac:chgData name="Remi de Vogel" userId="5948360e-7b9c-4a22-9ada-df5e8b901c82" providerId="ADAL" clId="{848B40CD-DCFD-4256-872E-30365CE333A5}" dt="2022-05-25T15:30:06.728" v="870"/>
            <ac:spMkLst>
              <pc:docMk/>
              <pc:sldMasterMk cId="259861064" sldId="2147483648"/>
              <pc:sldLayoutMk cId="3739579832" sldId="2147483750"/>
              <ac:spMk id="13" creationId="{C2DA86DB-6A03-D6C4-02A6-0614E4D1D952}"/>
            </ac:spMkLst>
          </pc:spChg>
          <pc:spChg chg="add del mod">
            <ac:chgData name="Remi de Vogel" userId="5948360e-7b9c-4a22-9ada-df5e8b901c82" providerId="ADAL" clId="{848B40CD-DCFD-4256-872E-30365CE333A5}" dt="2022-05-25T15:30:01.968" v="867" actId="478"/>
            <ac:spMkLst>
              <pc:docMk/>
              <pc:sldMasterMk cId="259861064" sldId="2147483648"/>
              <pc:sldLayoutMk cId="3739579832" sldId="2147483750"/>
              <ac:spMk id="14" creationId="{50C0E22D-6C6C-66A7-D5AF-0E879199EC49}"/>
            </ac:spMkLst>
          </pc:spChg>
          <pc:spChg chg="add del mod">
            <ac:chgData name="Remi de Vogel" userId="5948360e-7b9c-4a22-9ada-df5e8b901c82" providerId="ADAL" clId="{848B40CD-DCFD-4256-872E-30365CE333A5}" dt="2022-05-25T15:30:03.685" v="868" actId="478"/>
            <ac:spMkLst>
              <pc:docMk/>
              <pc:sldMasterMk cId="259861064" sldId="2147483648"/>
              <pc:sldLayoutMk cId="3739579832" sldId="2147483750"/>
              <ac:spMk id="16" creationId="{A17834A8-9314-131F-369A-523CA4DAB242}"/>
            </ac:spMkLst>
          </pc:spChg>
          <pc:spChg chg="add mod">
            <ac:chgData name="Remi de Vogel" userId="5948360e-7b9c-4a22-9ada-df5e8b901c82" providerId="ADAL" clId="{848B40CD-DCFD-4256-872E-30365CE333A5}" dt="2022-05-25T15:30:06.728" v="870"/>
            <ac:spMkLst>
              <pc:docMk/>
              <pc:sldMasterMk cId="259861064" sldId="2147483648"/>
              <pc:sldLayoutMk cId="3739579832" sldId="2147483750"/>
              <ac:spMk id="17" creationId="{99C3862B-03E9-C681-AE5C-3086B5C56496}"/>
            </ac:spMkLst>
          </pc:spChg>
          <pc:spChg chg="add mod">
            <ac:chgData name="Remi de Vogel" userId="5948360e-7b9c-4a22-9ada-df5e8b901c82" providerId="ADAL" clId="{848B40CD-DCFD-4256-872E-30365CE333A5}" dt="2022-05-25T15:30:06.728" v="870"/>
            <ac:spMkLst>
              <pc:docMk/>
              <pc:sldMasterMk cId="259861064" sldId="2147483648"/>
              <pc:sldLayoutMk cId="3739579832" sldId="2147483750"/>
              <ac:spMk id="18" creationId="{F5AB728B-9EF5-2A6B-1FC0-9B5E847497FC}"/>
            </ac:spMkLst>
          </pc:spChg>
          <pc:spChg chg="add mod">
            <ac:chgData name="Remi de Vogel" userId="5948360e-7b9c-4a22-9ada-df5e8b901c82" providerId="ADAL" clId="{848B40CD-DCFD-4256-872E-30365CE333A5}" dt="2022-05-25T15:30:06.728" v="870"/>
            <ac:spMkLst>
              <pc:docMk/>
              <pc:sldMasterMk cId="259861064" sldId="2147483648"/>
              <pc:sldLayoutMk cId="3739579832" sldId="2147483750"/>
              <ac:spMk id="19" creationId="{9945ECFB-344C-AC88-A03F-9464C158B0C2}"/>
            </ac:spMkLst>
          </pc:spChg>
        </pc:sldLayoutChg>
        <pc:sldLayoutChg chg="addSp delSp modSp add mod modTransition">
          <pc:chgData name="Remi de Vogel" userId="5948360e-7b9c-4a22-9ada-df5e8b901c82" providerId="ADAL" clId="{848B40CD-DCFD-4256-872E-30365CE333A5}" dt="2022-05-25T15:29:12.613" v="854" actId="478"/>
          <pc:sldLayoutMkLst>
            <pc:docMk/>
            <pc:sldMasterMk cId="259861064" sldId="2147483648"/>
            <pc:sldLayoutMk cId="1508797419" sldId="2147483751"/>
          </pc:sldLayoutMkLst>
          <pc:spChg chg="mod">
            <ac:chgData name="Remi de Vogel" userId="5948360e-7b9c-4a22-9ada-df5e8b901c82" providerId="ADAL" clId="{848B40CD-DCFD-4256-872E-30365CE333A5}" dt="2022-05-25T13:54:42.218" v="669" actId="1076"/>
            <ac:spMkLst>
              <pc:docMk/>
              <pc:sldMasterMk cId="259861064" sldId="2147483648"/>
              <pc:sldLayoutMk cId="1508797419" sldId="2147483751"/>
              <ac:spMk id="4" creationId="{00000000-0000-0000-0000-000000000000}"/>
            </ac:spMkLst>
          </pc:spChg>
          <pc:spChg chg="mod">
            <ac:chgData name="Remi de Vogel" userId="5948360e-7b9c-4a22-9ada-df5e8b901c82" providerId="ADAL" clId="{848B40CD-DCFD-4256-872E-30365CE333A5}" dt="2022-05-25T13:54:42.218" v="669" actId="1076"/>
            <ac:spMkLst>
              <pc:docMk/>
              <pc:sldMasterMk cId="259861064" sldId="2147483648"/>
              <pc:sldLayoutMk cId="1508797419" sldId="2147483751"/>
              <ac:spMk id="5" creationId="{00000000-0000-0000-0000-000000000000}"/>
            </ac:spMkLst>
          </pc:spChg>
          <pc:spChg chg="del">
            <ac:chgData name="Remi de Vogel" userId="5948360e-7b9c-4a22-9ada-df5e8b901c82" providerId="ADAL" clId="{848B40CD-DCFD-4256-872E-30365CE333A5}" dt="2022-05-25T13:38:31.475" v="288" actId="478"/>
            <ac:spMkLst>
              <pc:docMk/>
              <pc:sldMasterMk cId="259861064" sldId="2147483648"/>
              <pc:sldLayoutMk cId="1508797419" sldId="2147483751"/>
              <ac:spMk id="10" creationId="{D246A473-48A0-954F-BA29-6E5C7166F083}"/>
            </ac:spMkLst>
          </pc:spChg>
          <pc:spChg chg="add mod ord">
            <ac:chgData name="Remi de Vogel" userId="5948360e-7b9c-4a22-9ada-df5e8b901c82" providerId="ADAL" clId="{848B40CD-DCFD-4256-872E-30365CE333A5}" dt="2022-05-25T13:38:33.908" v="307" actId="167"/>
            <ac:spMkLst>
              <pc:docMk/>
              <pc:sldMasterMk cId="259861064" sldId="2147483648"/>
              <pc:sldLayoutMk cId="1508797419" sldId="2147483751"/>
              <ac:spMk id="13" creationId="{F64BA418-185E-24E1-BC6E-2A58C5F64D26}"/>
            </ac:spMkLst>
          </pc:spChg>
          <pc:spChg chg="add del mod">
            <ac:chgData name="Remi de Vogel" userId="5948360e-7b9c-4a22-9ada-df5e8b901c82" providerId="ADAL" clId="{848B40CD-DCFD-4256-872E-30365CE333A5}" dt="2022-05-25T13:54:47.918" v="673" actId="478"/>
            <ac:spMkLst>
              <pc:docMk/>
              <pc:sldMasterMk cId="259861064" sldId="2147483648"/>
              <pc:sldLayoutMk cId="1508797419" sldId="2147483751"/>
              <ac:spMk id="14" creationId="{C33FD2A8-A4CF-038A-0901-12A505081F66}"/>
            </ac:spMkLst>
          </pc:spChg>
          <pc:spChg chg="add del mod">
            <ac:chgData name="Remi de Vogel" userId="5948360e-7b9c-4a22-9ada-df5e8b901c82" providerId="ADAL" clId="{848B40CD-DCFD-4256-872E-30365CE333A5}" dt="2022-05-25T15:29:08.866" v="852" actId="478"/>
            <ac:spMkLst>
              <pc:docMk/>
              <pc:sldMasterMk cId="259861064" sldId="2147483648"/>
              <pc:sldLayoutMk cId="1508797419" sldId="2147483751"/>
              <ac:spMk id="14" creationId="{F26BD7F8-E2D1-3F46-9026-5A032F2DBC35}"/>
            </ac:spMkLst>
          </pc:spChg>
          <pc:spChg chg="add del mod">
            <ac:chgData name="Remi de Vogel" userId="5948360e-7b9c-4a22-9ada-df5e8b901c82" providerId="ADAL" clId="{848B40CD-DCFD-4256-872E-30365CE333A5}" dt="2022-05-25T13:54:47.918" v="673" actId="478"/>
            <ac:spMkLst>
              <pc:docMk/>
              <pc:sldMasterMk cId="259861064" sldId="2147483648"/>
              <pc:sldLayoutMk cId="1508797419" sldId="2147483751"/>
              <ac:spMk id="15" creationId="{9040DB12-0246-7DD7-36C0-F508F90F52EB}"/>
            </ac:spMkLst>
          </pc:spChg>
          <pc:spChg chg="add del mod">
            <ac:chgData name="Remi de Vogel" userId="5948360e-7b9c-4a22-9ada-df5e8b901c82" providerId="ADAL" clId="{848B40CD-DCFD-4256-872E-30365CE333A5}" dt="2022-05-25T15:29:12.613" v="854" actId="478"/>
            <ac:spMkLst>
              <pc:docMk/>
              <pc:sldMasterMk cId="259861064" sldId="2147483648"/>
              <pc:sldLayoutMk cId="1508797419" sldId="2147483751"/>
              <ac:spMk id="15" creationId="{F04AF00E-8E9C-6642-3D71-E46A19C6351D}"/>
            </ac:spMkLst>
          </pc:spChg>
          <pc:spChg chg="add del mod">
            <ac:chgData name="Remi de Vogel" userId="5948360e-7b9c-4a22-9ada-df5e8b901c82" providerId="ADAL" clId="{848B40CD-DCFD-4256-872E-30365CE333A5}" dt="2022-05-25T15:29:12.613" v="854" actId="478"/>
            <ac:spMkLst>
              <pc:docMk/>
              <pc:sldMasterMk cId="259861064" sldId="2147483648"/>
              <pc:sldLayoutMk cId="1508797419" sldId="2147483751"/>
              <ac:spMk id="16" creationId="{15B2ADB7-579A-CF23-8F76-466D32DD493E}"/>
            </ac:spMkLst>
          </pc:spChg>
          <pc:spChg chg="add del mod">
            <ac:chgData name="Remi de Vogel" userId="5948360e-7b9c-4a22-9ada-df5e8b901c82" providerId="ADAL" clId="{848B40CD-DCFD-4256-872E-30365CE333A5}" dt="2022-05-25T15:09:14.416" v="788" actId="478"/>
            <ac:spMkLst>
              <pc:docMk/>
              <pc:sldMasterMk cId="259861064" sldId="2147483648"/>
              <pc:sldLayoutMk cId="1508797419" sldId="2147483751"/>
              <ac:spMk id="16" creationId="{6D797A12-ADEE-E4EA-8609-4025D2FA3819}"/>
            </ac:spMkLst>
          </pc:spChg>
          <pc:spChg chg="add mod">
            <ac:chgData name="Remi de Vogel" userId="5948360e-7b9c-4a22-9ada-df5e8b901c82" providerId="ADAL" clId="{848B40CD-DCFD-4256-872E-30365CE333A5}" dt="2022-05-25T15:29:10.892" v="853"/>
            <ac:spMkLst>
              <pc:docMk/>
              <pc:sldMasterMk cId="259861064" sldId="2147483648"/>
              <pc:sldLayoutMk cId="1508797419" sldId="2147483751"/>
              <ac:spMk id="17" creationId="{A46747EC-76D3-7B17-324D-B0C764247D58}"/>
            </ac:spMkLst>
          </pc:spChg>
          <pc:spChg chg="add del mod">
            <ac:chgData name="Remi de Vogel" userId="5948360e-7b9c-4a22-9ada-df5e8b901c82" providerId="ADAL" clId="{848B40CD-DCFD-4256-872E-30365CE333A5}" dt="2022-05-25T15:29:12.613" v="854" actId="478"/>
            <ac:spMkLst>
              <pc:docMk/>
              <pc:sldMasterMk cId="259861064" sldId="2147483648"/>
              <pc:sldLayoutMk cId="1508797419" sldId="2147483751"/>
              <ac:spMk id="18" creationId="{61E2E70D-0EB3-D5A5-DD29-B4BD3CF906E3}"/>
            </ac:spMkLst>
          </pc:spChg>
        </pc:sldLayoutChg>
        <pc:sldLayoutChg chg="addSp delSp modSp add mod modTransition">
          <pc:chgData name="Remi de Vogel" userId="5948360e-7b9c-4a22-9ada-df5e8b901c82" providerId="ADAL" clId="{848B40CD-DCFD-4256-872E-30365CE333A5}" dt="2022-05-25T15:28:39.567" v="838" actId="478"/>
          <pc:sldLayoutMkLst>
            <pc:docMk/>
            <pc:sldMasterMk cId="259861064" sldId="2147483648"/>
            <pc:sldLayoutMk cId="1188870488" sldId="2147483752"/>
          </pc:sldLayoutMkLst>
          <pc:spChg chg="mod">
            <ac:chgData name="Remi de Vogel" userId="5948360e-7b9c-4a22-9ada-df5e8b901c82" providerId="ADAL" clId="{848B40CD-DCFD-4256-872E-30365CE333A5}" dt="2022-05-25T13:52:27.618" v="634" actId="1076"/>
            <ac:spMkLst>
              <pc:docMk/>
              <pc:sldMasterMk cId="259861064" sldId="2147483648"/>
              <pc:sldLayoutMk cId="1188870488" sldId="2147483752"/>
              <ac:spMk id="4" creationId="{00000000-0000-0000-0000-000000000000}"/>
            </ac:spMkLst>
          </pc:spChg>
          <pc:spChg chg="mod">
            <ac:chgData name="Remi de Vogel" userId="5948360e-7b9c-4a22-9ada-df5e8b901c82" providerId="ADAL" clId="{848B40CD-DCFD-4256-872E-30365CE333A5}" dt="2022-05-25T13:52:27.618" v="634" actId="1076"/>
            <ac:spMkLst>
              <pc:docMk/>
              <pc:sldMasterMk cId="259861064" sldId="2147483648"/>
              <pc:sldLayoutMk cId="1188870488" sldId="2147483752"/>
              <ac:spMk id="5" creationId="{00000000-0000-0000-0000-000000000000}"/>
            </ac:spMkLst>
          </pc:spChg>
          <pc:spChg chg="add del">
            <ac:chgData name="Remi de Vogel" userId="5948360e-7b9c-4a22-9ada-df5e8b901c82" providerId="ADAL" clId="{848B40CD-DCFD-4256-872E-30365CE333A5}" dt="2022-05-25T13:40:16.087" v="342" actId="478"/>
            <ac:spMkLst>
              <pc:docMk/>
              <pc:sldMasterMk cId="259861064" sldId="2147483648"/>
              <pc:sldLayoutMk cId="1188870488" sldId="2147483752"/>
              <ac:spMk id="10" creationId="{59676A65-185D-F9D1-A165-09E2E9A75B4C}"/>
            </ac:spMkLst>
          </pc:spChg>
          <pc:spChg chg="add del mod">
            <ac:chgData name="Remi de Vogel" userId="5948360e-7b9c-4a22-9ada-df5e8b901c82" providerId="ADAL" clId="{848B40CD-DCFD-4256-872E-30365CE333A5}" dt="2022-05-25T15:28:29.556" v="835"/>
            <ac:spMkLst>
              <pc:docMk/>
              <pc:sldMasterMk cId="259861064" sldId="2147483648"/>
              <pc:sldLayoutMk cId="1188870488" sldId="2147483752"/>
              <ac:spMk id="13" creationId="{FB8541F3-E92C-8419-6F52-5DBD54AB55BE}"/>
            </ac:spMkLst>
          </pc:spChg>
          <pc:spChg chg="add del mod">
            <ac:chgData name="Remi de Vogel" userId="5948360e-7b9c-4a22-9ada-df5e8b901c82" providerId="ADAL" clId="{848B40CD-DCFD-4256-872E-30365CE333A5}" dt="2022-05-25T13:40:14.273" v="340"/>
            <ac:spMkLst>
              <pc:docMk/>
              <pc:sldMasterMk cId="259861064" sldId="2147483648"/>
              <pc:sldLayoutMk cId="1188870488" sldId="2147483752"/>
              <ac:spMk id="13" creationId="{FD8F9FF5-D4F6-9E26-265D-6594BF12FD33}"/>
            </ac:spMkLst>
          </pc:spChg>
          <pc:spChg chg="add mod ord">
            <ac:chgData name="Remi de Vogel" userId="5948360e-7b9c-4a22-9ada-df5e8b901c82" providerId="ADAL" clId="{848B40CD-DCFD-4256-872E-30365CE333A5}" dt="2022-05-25T13:40:18.432" v="351" actId="167"/>
            <ac:spMkLst>
              <pc:docMk/>
              <pc:sldMasterMk cId="259861064" sldId="2147483648"/>
              <pc:sldLayoutMk cId="1188870488" sldId="2147483752"/>
              <ac:spMk id="14" creationId="{39A7010B-A888-3074-2986-83CA9F35C4DA}"/>
            </ac:spMkLst>
          </pc:spChg>
          <pc:spChg chg="add del mod">
            <ac:chgData name="Remi de Vogel" userId="5948360e-7b9c-4a22-9ada-df5e8b901c82" providerId="ADAL" clId="{848B40CD-DCFD-4256-872E-30365CE333A5}" dt="2022-05-25T15:28:29.556" v="835"/>
            <ac:spMkLst>
              <pc:docMk/>
              <pc:sldMasterMk cId="259861064" sldId="2147483648"/>
              <pc:sldLayoutMk cId="1188870488" sldId="2147483752"/>
              <ac:spMk id="15" creationId="{219CA198-B18B-AA35-489E-787B04DD4C16}"/>
            </ac:spMkLst>
          </pc:spChg>
          <pc:spChg chg="add del mod">
            <ac:chgData name="Remi de Vogel" userId="5948360e-7b9c-4a22-9ada-df5e8b901c82" providerId="ADAL" clId="{848B40CD-DCFD-4256-872E-30365CE333A5}" dt="2022-05-25T13:52:32.393" v="638" actId="478"/>
            <ac:spMkLst>
              <pc:docMk/>
              <pc:sldMasterMk cId="259861064" sldId="2147483648"/>
              <pc:sldLayoutMk cId="1188870488" sldId="2147483752"/>
              <ac:spMk id="15" creationId="{8C65CC6A-28B4-0CF5-9762-E807356F2C9E}"/>
            </ac:spMkLst>
          </pc:spChg>
          <pc:spChg chg="add del mod">
            <ac:chgData name="Remi de Vogel" userId="5948360e-7b9c-4a22-9ada-df5e8b901c82" providerId="ADAL" clId="{848B40CD-DCFD-4256-872E-30365CE333A5}" dt="2022-05-25T13:52:32.393" v="638" actId="478"/>
            <ac:spMkLst>
              <pc:docMk/>
              <pc:sldMasterMk cId="259861064" sldId="2147483648"/>
              <pc:sldLayoutMk cId="1188870488" sldId="2147483752"/>
              <ac:spMk id="16" creationId="{21F1630B-111B-CE27-19FC-DB27E362979D}"/>
            </ac:spMkLst>
          </pc:spChg>
          <pc:spChg chg="add del mod">
            <ac:chgData name="Remi de Vogel" userId="5948360e-7b9c-4a22-9ada-df5e8b901c82" providerId="ADAL" clId="{848B40CD-DCFD-4256-872E-30365CE333A5}" dt="2022-05-25T15:28:29.556" v="835"/>
            <ac:spMkLst>
              <pc:docMk/>
              <pc:sldMasterMk cId="259861064" sldId="2147483648"/>
              <pc:sldLayoutMk cId="1188870488" sldId="2147483752"/>
              <ac:spMk id="16" creationId="{841872EF-566B-6000-193E-2A5C73C52B1B}"/>
            </ac:spMkLst>
          </pc:spChg>
          <pc:spChg chg="add del mod">
            <ac:chgData name="Remi de Vogel" userId="5948360e-7b9c-4a22-9ada-df5e8b901c82" providerId="ADAL" clId="{848B40CD-DCFD-4256-872E-30365CE333A5}" dt="2022-05-25T13:52:32.393" v="638" actId="478"/>
            <ac:spMkLst>
              <pc:docMk/>
              <pc:sldMasterMk cId="259861064" sldId="2147483648"/>
              <pc:sldLayoutMk cId="1188870488" sldId="2147483752"/>
              <ac:spMk id="17" creationId="{3C12F4F9-5DFE-7F20-E65E-CECC49BB3435}"/>
            </ac:spMkLst>
          </pc:spChg>
          <pc:spChg chg="add del mod">
            <ac:chgData name="Remi de Vogel" userId="5948360e-7b9c-4a22-9ada-df5e8b901c82" providerId="ADAL" clId="{848B40CD-DCFD-4256-872E-30365CE333A5}" dt="2022-05-25T15:28:29.556" v="835"/>
            <ac:spMkLst>
              <pc:docMk/>
              <pc:sldMasterMk cId="259861064" sldId="2147483648"/>
              <pc:sldLayoutMk cId="1188870488" sldId="2147483752"/>
              <ac:spMk id="17" creationId="{7B4F94FD-3C4E-2A30-E4D3-35C2D70B8825}"/>
            </ac:spMkLst>
          </pc:spChg>
          <pc:spChg chg="add del mod">
            <ac:chgData name="Remi de Vogel" userId="5948360e-7b9c-4a22-9ada-df5e8b901c82" providerId="ADAL" clId="{848B40CD-DCFD-4256-872E-30365CE333A5}" dt="2022-05-25T15:28:31.621" v="836" actId="478"/>
            <ac:spMkLst>
              <pc:docMk/>
              <pc:sldMasterMk cId="259861064" sldId="2147483648"/>
              <pc:sldLayoutMk cId="1188870488" sldId="2147483752"/>
              <ac:spMk id="18" creationId="{690BC916-040B-BB8F-F1E2-DB4279A98F2B}"/>
            </ac:spMkLst>
          </pc:spChg>
          <pc:spChg chg="add del mod">
            <ac:chgData name="Remi de Vogel" userId="5948360e-7b9c-4a22-9ada-df5e8b901c82" providerId="ADAL" clId="{848B40CD-DCFD-4256-872E-30365CE333A5}" dt="2022-05-25T15:28:39.567" v="838" actId="478"/>
            <ac:spMkLst>
              <pc:docMk/>
              <pc:sldMasterMk cId="259861064" sldId="2147483648"/>
              <pc:sldLayoutMk cId="1188870488" sldId="2147483752"/>
              <ac:spMk id="19" creationId="{164A8573-EDC5-AD22-9C5B-4090C57E979D}"/>
            </ac:spMkLst>
          </pc:spChg>
          <pc:spChg chg="add del mod">
            <ac:chgData name="Remi de Vogel" userId="5948360e-7b9c-4a22-9ada-df5e8b901c82" providerId="ADAL" clId="{848B40CD-DCFD-4256-872E-30365CE333A5}" dt="2022-05-25T15:28:39.567" v="838" actId="478"/>
            <ac:spMkLst>
              <pc:docMk/>
              <pc:sldMasterMk cId="259861064" sldId="2147483648"/>
              <pc:sldLayoutMk cId="1188870488" sldId="2147483752"/>
              <ac:spMk id="20" creationId="{AC6F4410-0AF4-FB9B-A1FC-4D85BEBE9CA3}"/>
            </ac:spMkLst>
          </pc:spChg>
          <pc:spChg chg="add mod">
            <ac:chgData name="Remi de Vogel" userId="5948360e-7b9c-4a22-9ada-df5e8b901c82" providerId="ADAL" clId="{848B40CD-DCFD-4256-872E-30365CE333A5}" dt="2022-05-25T15:28:37.764" v="837"/>
            <ac:spMkLst>
              <pc:docMk/>
              <pc:sldMasterMk cId="259861064" sldId="2147483648"/>
              <pc:sldLayoutMk cId="1188870488" sldId="2147483752"/>
              <ac:spMk id="21" creationId="{A47C7889-E010-1103-AF35-3CB5099B1199}"/>
            </ac:spMkLst>
          </pc:spChg>
          <pc:spChg chg="add del mod">
            <ac:chgData name="Remi de Vogel" userId="5948360e-7b9c-4a22-9ada-df5e8b901c82" providerId="ADAL" clId="{848B40CD-DCFD-4256-872E-30365CE333A5}" dt="2022-05-25T15:28:39.567" v="838" actId="478"/>
            <ac:spMkLst>
              <pc:docMk/>
              <pc:sldMasterMk cId="259861064" sldId="2147483648"/>
              <pc:sldLayoutMk cId="1188870488" sldId="2147483752"/>
              <ac:spMk id="22" creationId="{E444F7AE-E991-0F9E-77FF-AE0BFE08F21B}"/>
            </ac:spMkLst>
          </pc:spChg>
        </pc:sldLayoutChg>
        <pc:sldLayoutChg chg="addSp delSp modSp add mod modTransition">
          <pc:chgData name="Remi de Vogel" userId="5948360e-7b9c-4a22-9ada-df5e8b901c82" providerId="ADAL" clId="{848B40CD-DCFD-4256-872E-30365CE333A5}" dt="2022-05-25T13:51:17.021" v="612" actId="478"/>
          <pc:sldLayoutMkLst>
            <pc:docMk/>
            <pc:sldMasterMk cId="259861064" sldId="2147483648"/>
            <pc:sldLayoutMk cId="917953985" sldId="2147483753"/>
          </pc:sldLayoutMkLst>
          <pc:spChg chg="mod">
            <ac:chgData name="Remi de Vogel" userId="5948360e-7b9c-4a22-9ada-df5e8b901c82" providerId="ADAL" clId="{848B40CD-DCFD-4256-872E-30365CE333A5}" dt="2022-05-25T13:51:09.810" v="610" actId="1076"/>
            <ac:spMkLst>
              <pc:docMk/>
              <pc:sldMasterMk cId="259861064" sldId="2147483648"/>
              <pc:sldLayoutMk cId="917953985" sldId="2147483753"/>
              <ac:spMk id="3" creationId="{00000000-0000-0000-0000-000000000000}"/>
            </ac:spMkLst>
          </pc:spChg>
          <pc:spChg chg="mod">
            <ac:chgData name="Remi de Vogel" userId="5948360e-7b9c-4a22-9ada-df5e8b901c82" providerId="ADAL" clId="{848B40CD-DCFD-4256-872E-30365CE333A5}" dt="2022-05-25T13:51:09.810" v="610" actId="1076"/>
            <ac:spMkLst>
              <pc:docMk/>
              <pc:sldMasterMk cId="259861064" sldId="2147483648"/>
              <pc:sldLayoutMk cId="917953985" sldId="2147483753"/>
              <ac:spMk id="4" creationId="{00000000-0000-0000-0000-000000000000}"/>
            </ac:spMkLst>
          </pc:spChg>
          <pc:spChg chg="mod">
            <ac:chgData name="Remi de Vogel" userId="5948360e-7b9c-4a22-9ada-df5e8b901c82" providerId="ADAL" clId="{848B40CD-DCFD-4256-872E-30365CE333A5}" dt="2022-05-25T13:41:14.463" v="364"/>
            <ac:spMkLst>
              <pc:docMk/>
              <pc:sldMasterMk cId="259861064" sldId="2147483648"/>
              <pc:sldLayoutMk cId="917953985" sldId="2147483753"/>
              <ac:spMk id="10" creationId="{84846EC3-173E-162A-806A-9E9BF68FA666}"/>
            </ac:spMkLst>
          </pc:spChg>
          <pc:spChg chg="mod">
            <ac:chgData name="Remi de Vogel" userId="5948360e-7b9c-4a22-9ada-df5e8b901c82" providerId="ADAL" clId="{848B40CD-DCFD-4256-872E-30365CE333A5}" dt="2022-05-25T13:41:14.463" v="364"/>
            <ac:spMkLst>
              <pc:docMk/>
              <pc:sldMasterMk cId="259861064" sldId="2147483648"/>
              <pc:sldLayoutMk cId="917953985" sldId="2147483753"/>
              <ac:spMk id="11" creationId="{3E7EEF36-700C-412B-EB7E-86731E755993}"/>
            </ac:spMkLst>
          </pc:spChg>
          <pc:spChg chg="mod">
            <ac:chgData name="Remi de Vogel" userId="5948360e-7b9c-4a22-9ada-df5e8b901c82" providerId="ADAL" clId="{848B40CD-DCFD-4256-872E-30365CE333A5}" dt="2022-05-25T13:41:14.463" v="364"/>
            <ac:spMkLst>
              <pc:docMk/>
              <pc:sldMasterMk cId="259861064" sldId="2147483648"/>
              <pc:sldLayoutMk cId="917953985" sldId="2147483753"/>
              <ac:spMk id="12" creationId="{3297D476-F3C7-DB77-6F32-29D354B22594}"/>
            </ac:spMkLst>
          </pc:spChg>
          <pc:spChg chg="mod">
            <ac:chgData name="Remi de Vogel" userId="5948360e-7b9c-4a22-9ada-df5e8b901c82" providerId="ADAL" clId="{848B40CD-DCFD-4256-872E-30365CE333A5}" dt="2022-05-25T13:41:14.463" v="364"/>
            <ac:spMkLst>
              <pc:docMk/>
              <pc:sldMasterMk cId="259861064" sldId="2147483648"/>
              <pc:sldLayoutMk cId="917953985" sldId="2147483753"/>
              <ac:spMk id="13" creationId="{1BA0F67F-EA43-B4F1-C50E-E8676B8765A3}"/>
            </ac:spMkLst>
          </pc:spChg>
          <pc:spChg chg="mod">
            <ac:chgData name="Remi de Vogel" userId="5948360e-7b9c-4a22-9ada-df5e8b901c82" providerId="ADAL" clId="{848B40CD-DCFD-4256-872E-30365CE333A5}" dt="2022-05-25T13:41:14.463" v="364"/>
            <ac:spMkLst>
              <pc:docMk/>
              <pc:sldMasterMk cId="259861064" sldId="2147483648"/>
              <pc:sldLayoutMk cId="917953985" sldId="2147483753"/>
              <ac:spMk id="14" creationId="{6DDAFB45-CE92-4AF9-FD80-7F0506435D7E}"/>
            </ac:spMkLst>
          </pc:spChg>
          <pc:spChg chg="mod">
            <ac:chgData name="Remi de Vogel" userId="5948360e-7b9c-4a22-9ada-df5e8b901c82" providerId="ADAL" clId="{848B40CD-DCFD-4256-872E-30365CE333A5}" dt="2022-05-25T13:41:14.463" v="364"/>
            <ac:spMkLst>
              <pc:docMk/>
              <pc:sldMasterMk cId="259861064" sldId="2147483648"/>
              <pc:sldLayoutMk cId="917953985" sldId="2147483753"/>
              <ac:spMk id="16" creationId="{6DFB279B-DDBD-256A-107E-80A87D5054A1}"/>
            </ac:spMkLst>
          </pc:spChg>
          <pc:spChg chg="add del mod">
            <ac:chgData name="Remi de Vogel" userId="5948360e-7b9c-4a22-9ada-df5e8b901c82" providerId="ADAL" clId="{848B40CD-DCFD-4256-872E-30365CE333A5}" dt="2022-05-25T13:51:04.354" v="609"/>
            <ac:spMkLst>
              <pc:docMk/>
              <pc:sldMasterMk cId="259861064" sldId="2147483648"/>
              <pc:sldLayoutMk cId="917953985" sldId="2147483753"/>
              <ac:spMk id="17" creationId="{C46BD624-4B14-1FEF-AF7C-79DD8076844B}"/>
            </ac:spMkLst>
          </pc:spChg>
          <pc:spChg chg="add del mod">
            <ac:chgData name="Remi de Vogel" userId="5948360e-7b9c-4a22-9ada-df5e8b901c82" providerId="ADAL" clId="{848B40CD-DCFD-4256-872E-30365CE333A5}" dt="2022-05-25T13:51:04.354" v="609"/>
            <ac:spMkLst>
              <pc:docMk/>
              <pc:sldMasterMk cId="259861064" sldId="2147483648"/>
              <pc:sldLayoutMk cId="917953985" sldId="2147483753"/>
              <ac:spMk id="18" creationId="{9648BA81-14B5-8A4F-FADE-9254D2FD629D}"/>
            </ac:spMkLst>
          </pc:spChg>
          <pc:spChg chg="add del mod">
            <ac:chgData name="Remi de Vogel" userId="5948360e-7b9c-4a22-9ada-df5e8b901c82" providerId="ADAL" clId="{848B40CD-DCFD-4256-872E-30365CE333A5}" dt="2022-05-25T13:51:04.354" v="609"/>
            <ac:spMkLst>
              <pc:docMk/>
              <pc:sldMasterMk cId="259861064" sldId="2147483648"/>
              <pc:sldLayoutMk cId="917953985" sldId="2147483753"/>
              <ac:spMk id="19" creationId="{8E510769-790E-5B74-027C-B5675C6907C9}"/>
            </ac:spMkLst>
          </pc:spChg>
          <pc:spChg chg="add del mod">
            <ac:chgData name="Remi de Vogel" userId="5948360e-7b9c-4a22-9ada-df5e8b901c82" providerId="ADAL" clId="{848B40CD-DCFD-4256-872E-30365CE333A5}" dt="2022-05-25T13:51:04.354" v="609"/>
            <ac:spMkLst>
              <pc:docMk/>
              <pc:sldMasterMk cId="259861064" sldId="2147483648"/>
              <pc:sldLayoutMk cId="917953985" sldId="2147483753"/>
              <ac:spMk id="20" creationId="{BC176F3B-CC17-0A13-8C4B-1A300B485C6C}"/>
            </ac:spMkLst>
          </pc:spChg>
          <pc:spChg chg="add del mod">
            <ac:chgData name="Remi de Vogel" userId="5948360e-7b9c-4a22-9ada-df5e8b901c82" providerId="ADAL" clId="{848B40CD-DCFD-4256-872E-30365CE333A5}" dt="2022-05-25T13:51:17.021" v="612" actId="478"/>
            <ac:spMkLst>
              <pc:docMk/>
              <pc:sldMasterMk cId="259861064" sldId="2147483648"/>
              <pc:sldLayoutMk cId="917953985" sldId="2147483753"/>
              <ac:spMk id="21" creationId="{5401B00B-9F19-3199-DA38-51441B7FE502}"/>
            </ac:spMkLst>
          </pc:spChg>
          <pc:spChg chg="add del mod">
            <ac:chgData name="Remi de Vogel" userId="5948360e-7b9c-4a22-9ada-df5e8b901c82" providerId="ADAL" clId="{848B40CD-DCFD-4256-872E-30365CE333A5}" dt="2022-05-25T13:51:17.021" v="612" actId="478"/>
            <ac:spMkLst>
              <pc:docMk/>
              <pc:sldMasterMk cId="259861064" sldId="2147483648"/>
              <pc:sldLayoutMk cId="917953985" sldId="2147483753"/>
              <ac:spMk id="22" creationId="{D7CC9B3C-0563-3C6B-47AB-CBA57D487B94}"/>
            </ac:spMkLst>
          </pc:spChg>
          <pc:spChg chg="add del mod">
            <ac:chgData name="Remi de Vogel" userId="5948360e-7b9c-4a22-9ada-df5e8b901c82" providerId="ADAL" clId="{848B40CD-DCFD-4256-872E-30365CE333A5}" dt="2022-05-25T13:51:17.021" v="612" actId="478"/>
            <ac:spMkLst>
              <pc:docMk/>
              <pc:sldMasterMk cId="259861064" sldId="2147483648"/>
              <pc:sldLayoutMk cId="917953985" sldId="2147483753"/>
              <ac:spMk id="23" creationId="{3F361D64-C307-9DB4-FD83-1E7993950089}"/>
            </ac:spMkLst>
          </pc:spChg>
          <pc:spChg chg="add mod">
            <ac:chgData name="Remi de Vogel" userId="5948360e-7b9c-4a22-9ada-df5e8b901c82" providerId="ADAL" clId="{848B40CD-DCFD-4256-872E-30365CE333A5}" dt="2022-05-25T13:51:13.999" v="611"/>
            <ac:spMkLst>
              <pc:docMk/>
              <pc:sldMasterMk cId="259861064" sldId="2147483648"/>
              <pc:sldLayoutMk cId="917953985" sldId="2147483753"/>
              <ac:spMk id="24" creationId="{B8F81C8A-A16C-4146-706B-560FFD6436CD}"/>
            </ac:spMkLst>
          </pc:spChg>
          <pc:grpChg chg="add mod ord">
            <ac:chgData name="Remi de Vogel" userId="5948360e-7b9c-4a22-9ada-df5e8b901c82" providerId="ADAL" clId="{848B40CD-DCFD-4256-872E-30365CE333A5}" dt="2022-05-25T13:41:16.883" v="383" actId="167"/>
            <ac:grpSpMkLst>
              <pc:docMk/>
              <pc:sldMasterMk cId="259861064" sldId="2147483648"/>
              <pc:sldLayoutMk cId="917953985" sldId="2147483753"/>
              <ac:grpSpMk id="9" creationId="{A6009A2C-C71D-506D-5135-CF5A31438847}"/>
            </ac:grpSpMkLst>
          </pc:grpChg>
        </pc:sldLayoutChg>
        <pc:sldLayoutChg chg="addSp delSp modSp add del mod modTransition">
          <pc:chgData name="Remi de Vogel" userId="5948360e-7b9c-4a22-9ada-df5e8b901c82" providerId="ADAL" clId="{848B40CD-DCFD-4256-872E-30365CE333A5}" dt="2022-05-25T13:43:14.495" v="431" actId="2696"/>
          <pc:sldLayoutMkLst>
            <pc:docMk/>
            <pc:sldMasterMk cId="259861064" sldId="2147483648"/>
            <pc:sldLayoutMk cId="515884664" sldId="2147483754"/>
          </pc:sldLayoutMkLst>
          <pc:spChg chg="add mod ord">
            <ac:chgData name="Remi de Vogel" userId="5948360e-7b9c-4a22-9ada-df5e8b901c82" providerId="ADAL" clId="{848B40CD-DCFD-4256-872E-30365CE333A5}" dt="2022-05-25T13:42:49.508" v="422" actId="1076"/>
            <ac:spMkLst>
              <pc:docMk/>
              <pc:sldMasterMk cId="259861064" sldId="2147483648"/>
              <pc:sldLayoutMk cId="515884664" sldId="2147483754"/>
              <ac:spMk id="10" creationId="{0B5CAAF6-9F38-06AE-5B57-CC3703EA7A3A}"/>
            </ac:spMkLst>
          </pc:spChg>
          <pc:spChg chg="del mod">
            <ac:chgData name="Remi de Vogel" userId="5948360e-7b9c-4a22-9ada-df5e8b901c82" providerId="ADAL" clId="{848B40CD-DCFD-4256-872E-30365CE333A5}" dt="2022-05-25T13:42:05.943" v="394" actId="478"/>
            <ac:spMkLst>
              <pc:docMk/>
              <pc:sldMasterMk cId="259861064" sldId="2147483648"/>
              <pc:sldLayoutMk cId="515884664" sldId="2147483754"/>
              <ac:spMk id="13" creationId="{2E2663C1-01FA-03BC-2756-3DE4BC7905A0}"/>
            </ac:spMkLst>
          </pc:spChg>
        </pc:sldLayoutChg>
        <pc:sldLayoutChg chg="addSp delSp modSp add mod ord modTransition">
          <pc:chgData name="Remi de Vogel" userId="5948360e-7b9c-4a22-9ada-df5e8b901c82" providerId="ADAL" clId="{848B40CD-DCFD-4256-872E-30365CE333A5}" dt="2022-05-25T15:28:22.574" v="830" actId="478"/>
          <pc:sldLayoutMkLst>
            <pc:docMk/>
            <pc:sldMasterMk cId="259861064" sldId="2147483648"/>
            <pc:sldLayoutMk cId="1136926880" sldId="2147483755"/>
          </pc:sldLayoutMkLst>
          <pc:spChg chg="mod">
            <ac:chgData name="Remi de Vogel" userId="5948360e-7b9c-4a22-9ada-df5e8b901c82" providerId="ADAL" clId="{848B40CD-DCFD-4256-872E-30365CE333A5}" dt="2022-05-25T13:51:54.204" v="622" actId="1076"/>
            <ac:spMkLst>
              <pc:docMk/>
              <pc:sldMasterMk cId="259861064" sldId="2147483648"/>
              <pc:sldLayoutMk cId="1136926880" sldId="2147483755"/>
              <ac:spMk id="5" creationId="{00000000-0000-0000-0000-000000000000}"/>
            </ac:spMkLst>
          </pc:spChg>
          <pc:spChg chg="mod">
            <ac:chgData name="Remi de Vogel" userId="5948360e-7b9c-4a22-9ada-df5e8b901c82" providerId="ADAL" clId="{848B40CD-DCFD-4256-872E-30365CE333A5}" dt="2022-05-25T13:51:54.204" v="622" actId="1076"/>
            <ac:spMkLst>
              <pc:docMk/>
              <pc:sldMasterMk cId="259861064" sldId="2147483648"/>
              <pc:sldLayoutMk cId="1136926880" sldId="2147483755"/>
              <ac:spMk id="6" creationId="{00000000-0000-0000-0000-000000000000}"/>
            </ac:spMkLst>
          </pc:spChg>
          <pc:spChg chg="mod">
            <ac:chgData name="Remi de Vogel" userId="5948360e-7b9c-4a22-9ada-df5e8b901c82" providerId="ADAL" clId="{848B40CD-DCFD-4256-872E-30365CE333A5}" dt="2022-05-25T13:43:02.339" v="430" actId="207"/>
            <ac:spMkLst>
              <pc:docMk/>
              <pc:sldMasterMk cId="259861064" sldId="2147483648"/>
              <pc:sldLayoutMk cId="1136926880" sldId="2147483755"/>
              <ac:spMk id="7" creationId="{00000000-0000-0000-0000-000000000000}"/>
            </ac:spMkLst>
          </pc:spChg>
          <pc:spChg chg="add mod ord">
            <ac:chgData name="Remi de Vogel" userId="5948360e-7b9c-4a22-9ada-df5e8b901c82" providerId="ADAL" clId="{848B40CD-DCFD-4256-872E-30365CE333A5}" dt="2022-05-25T13:42:57.914" v="429" actId="167"/>
            <ac:spMkLst>
              <pc:docMk/>
              <pc:sldMasterMk cId="259861064" sldId="2147483648"/>
              <pc:sldLayoutMk cId="1136926880" sldId="2147483755"/>
              <ac:spMk id="8" creationId="{087210DC-EE78-4825-1A98-836EF9B03FD0}"/>
            </ac:spMkLst>
          </pc:spChg>
          <pc:spChg chg="add del mod">
            <ac:chgData name="Remi de Vogel" userId="5948360e-7b9c-4a22-9ada-df5e8b901c82" providerId="ADAL" clId="{848B40CD-DCFD-4256-872E-30365CE333A5}" dt="2022-05-25T13:51:59.005" v="626" actId="478"/>
            <ac:spMkLst>
              <pc:docMk/>
              <pc:sldMasterMk cId="259861064" sldId="2147483648"/>
              <pc:sldLayoutMk cId="1136926880" sldId="2147483755"/>
              <ac:spMk id="9" creationId="{E9323B43-C1AB-EE89-D548-DBFA126C5F96}"/>
            </ac:spMkLst>
          </pc:spChg>
          <pc:spChg chg="add del mod">
            <ac:chgData name="Remi de Vogel" userId="5948360e-7b9c-4a22-9ada-df5e8b901c82" providerId="ADAL" clId="{848B40CD-DCFD-4256-872E-30365CE333A5}" dt="2022-05-25T13:51:59.005" v="626" actId="478"/>
            <ac:spMkLst>
              <pc:docMk/>
              <pc:sldMasterMk cId="259861064" sldId="2147483648"/>
              <pc:sldLayoutMk cId="1136926880" sldId="2147483755"/>
              <ac:spMk id="10" creationId="{013E64FA-6904-3D36-686E-7C3B3858EB3E}"/>
            </ac:spMkLst>
          </pc:spChg>
          <pc:spChg chg="add del mod">
            <ac:chgData name="Remi de Vogel" userId="5948360e-7b9c-4a22-9ada-df5e8b901c82" providerId="ADAL" clId="{848B40CD-DCFD-4256-872E-30365CE333A5}" dt="2022-05-25T15:28:22.574" v="830" actId="478"/>
            <ac:spMkLst>
              <pc:docMk/>
              <pc:sldMasterMk cId="259861064" sldId="2147483648"/>
              <pc:sldLayoutMk cId="1136926880" sldId="2147483755"/>
              <ac:spMk id="10" creationId="{4054A82C-B60F-13A2-0507-C9EB03F85761}"/>
            </ac:spMkLst>
          </pc:spChg>
          <pc:spChg chg="add del mod">
            <ac:chgData name="Remi de Vogel" userId="5948360e-7b9c-4a22-9ada-df5e8b901c82" providerId="ADAL" clId="{848B40CD-DCFD-4256-872E-30365CE333A5}" dt="2022-05-25T13:51:59.005" v="626" actId="478"/>
            <ac:spMkLst>
              <pc:docMk/>
              <pc:sldMasterMk cId="259861064" sldId="2147483648"/>
              <pc:sldLayoutMk cId="1136926880" sldId="2147483755"/>
              <ac:spMk id="11" creationId="{0162B16A-6802-F2A6-5CBF-6360278E38CE}"/>
            </ac:spMkLst>
          </pc:spChg>
          <pc:spChg chg="add del mod">
            <ac:chgData name="Remi de Vogel" userId="5948360e-7b9c-4a22-9ada-df5e8b901c82" providerId="ADAL" clId="{848B40CD-DCFD-4256-872E-30365CE333A5}" dt="2022-05-25T15:28:22.574" v="830" actId="478"/>
            <ac:spMkLst>
              <pc:docMk/>
              <pc:sldMasterMk cId="259861064" sldId="2147483648"/>
              <pc:sldLayoutMk cId="1136926880" sldId="2147483755"/>
              <ac:spMk id="11" creationId="{DF196285-4181-13A1-8B72-9553CB13F0BF}"/>
            </ac:spMkLst>
          </pc:spChg>
          <pc:spChg chg="add del mod">
            <ac:chgData name="Remi de Vogel" userId="5948360e-7b9c-4a22-9ada-df5e8b901c82" providerId="ADAL" clId="{848B40CD-DCFD-4256-872E-30365CE333A5}" dt="2022-05-25T15:28:20.187" v="828" actId="478"/>
            <ac:spMkLst>
              <pc:docMk/>
              <pc:sldMasterMk cId="259861064" sldId="2147483648"/>
              <pc:sldLayoutMk cId="1136926880" sldId="2147483755"/>
              <ac:spMk id="13" creationId="{B965F716-AE45-1F02-F8B8-C78C4F62D004}"/>
            </ac:spMkLst>
          </pc:spChg>
          <pc:spChg chg="add mod">
            <ac:chgData name="Remi de Vogel" userId="5948360e-7b9c-4a22-9ada-df5e8b901c82" providerId="ADAL" clId="{848B40CD-DCFD-4256-872E-30365CE333A5}" dt="2022-05-25T15:28:20.893" v="829"/>
            <ac:spMkLst>
              <pc:docMk/>
              <pc:sldMasterMk cId="259861064" sldId="2147483648"/>
              <pc:sldLayoutMk cId="1136926880" sldId="2147483755"/>
              <ac:spMk id="14" creationId="{808D7597-39B1-A00F-8B3C-06F3FFBA3DC8}"/>
            </ac:spMkLst>
          </pc:spChg>
          <pc:spChg chg="add del mod">
            <ac:chgData name="Remi de Vogel" userId="5948360e-7b9c-4a22-9ada-df5e8b901c82" providerId="ADAL" clId="{848B40CD-DCFD-4256-872E-30365CE333A5}" dt="2022-05-25T15:28:22.574" v="830" actId="478"/>
            <ac:spMkLst>
              <pc:docMk/>
              <pc:sldMasterMk cId="259861064" sldId="2147483648"/>
              <pc:sldLayoutMk cId="1136926880" sldId="2147483755"/>
              <ac:spMk id="17" creationId="{80175173-F6F2-52D5-188B-CB283E631E9F}"/>
            </ac:spMkLst>
          </pc:spChg>
        </pc:sldLayoutChg>
        <pc:sldLayoutChg chg="addSp delSp modSp add mod modTransition">
          <pc:chgData name="Remi de Vogel" userId="5948360e-7b9c-4a22-9ada-df5e8b901c82" providerId="ADAL" clId="{848B40CD-DCFD-4256-872E-30365CE333A5}" dt="2022-05-25T15:28:53.312" v="844" actId="478"/>
          <pc:sldLayoutMkLst>
            <pc:docMk/>
            <pc:sldMasterMk cId="259861064" sldId="2147483648"/>
            <pc:sldLayoutMk cId="4179096786" sldId="2147483756"/>
          </pc:sldLayoutMkLst>
          <pc:spChg chg="mod">
            <ac:chgData name="Remi de Vogel" userId="5948360e-7b9c-4a22-9ada-df5e8b901c82" providerId="ADAL" clId="{848B40CD-DCFD-4256-872E-30365CE333A5}" dt="2022-05-25T13:52:47.316" v="644" actId="1076"/>
            <ac:spMkLst>
              <pc:docMk/>
              <pc:sldMasterMk cId="259861064" sldId="2147483648"/>
              <pc:sldLayoutMk cId="4179096786" sldId="2147483756"/>
              <ac:spMk id="4" creationId="{00000000-0000-0000-0000-000000000000}"/>
            </ac:spMkLst>
          </pc:spChg>
          <pc:spChg chg="mod">
            <ac:chgData name="Remi de Vogel" userId="5948360e-7b9c-4a22-9ada-df5e8b901c82" providerId="ADAL" clId="{848B40CD-DCFD-4256-872E-30365CE333A5}" dt="2022-05-25T13:52:47.316" v="644" actId="1076"/>
            <ac:spMkLst>
              <pc:docMk/>
              <pc:sldMasterMk cId="259861064" sldId="2147483648"/>
              <pc:sldLayoutMk cId="4179096786" sldId="2147483756"/>
              <ac:spMk id="5" creationId="{00000000-0000-0000-0000-000000000000}"/>
            </ac:spMkLst>
          </pc:spChg>
          <pc:spChg chg="del mod">
            <ac:chgData name="Remi de Vogel" userId="5948360e-7b9c-4a22-9ada-df5e8b901c82" providerId="ADAL" clId="{848B40CD-DCFD-4256-872E-30365CE333A5}" dt="2022-05-25T13:44:01.629" v="443" actId="478"/>
            <ac:spMkLst>
              <pc:docMk/>
              <pc:sldMasterMk cId="259861064" sldId="2147483648"/>
              <pc:sldLayoutMk cId="4179096786" sldId="2147483756"/>
              <ac:spMk id="10" creationId="{9CD77FC5-C010-3CBE-0C9A-3885F1EC4CC0}"/>
            </ac:spMkLst>
          </pc:spChg>
          <pc:spChg chg="add mod ord">
            <ac:chgData name="Remi de Vogel" userId="5948360e-7b9c-4a22-9ada-df5e8b901c82" providerId="ADAL" clId="{848B40CD-DCFD-4256-872E-30365CE333A5}" dt="2022-05-25T13:44:05.370" v="473" actId="167"/>
            <ac:spMkLst>
              <pc:docMk/>
              <pc:sldMasterMk cId="259861064" sldId="2147483648"/>
              <pc:sldLayoutMk cId="4179096786" sldId="2147483756"/>
              <ac:spMk id="13" creationId="{EEE988E6-FE6F-91CA-85D8-CBF990995FBD}"/>
            </ac:spMkLst>
          </pc:spChg>
          <pc:spChg chg="add del mod">
            <ac:chgData name="Remi de Vogel" userId="5948360e-7b9c-4a22-9ada-df5e8b901c82" providerId="ADAL" clId="{848B40CD-DCFD-4256-872E-30365CE333A5}" dt="2022-05-25T15:28:53.312" v="844" actId="478"/>
            <ac:spMkLst>
              <pc:docMk/>
              <pc:sldMasterMk cId="259861064" sldId="2147483648"/>
              <pc:sldLayoutMk cId="4179096786" sldId="2147483756"/>
              <ac:spMk id="14" creationId="{5236FCB4-5D80-BE29-F8A1-05A9446BD979}"/>
            </ac:spMkLst>
          </pc:spChg>
          <pc:spChg chg="add del mod">
            <ac:chgData name="Remi de Vogel" userId="5948360e-7b9c-4a22-9ada-df5e8b901c82" providerId="ADAL" clId="{848B40CD-DCFD-4256-872E-30365CE333A5}" dt="2022-05-25T13:52:57.413" v="649" actId="478"/>
            <ac:spMkLst>
              <pc:docMk/>
              <pc:sldMasterMk cId="259861064" sldId="2147483648"/>
              <pc:sldLayoutMk cId="4179096786" sldId="2147483756"/>
              <ac:spMk id="14" creationId="{52DEB8B9-53F4-B69D-1B8C-2BDE3ECC6BB6}"/>
            </ac:spMkLst>
          </pc:spChg>
          <pc:spChg chg="add del mod">
            <ac:chgData name="Remi de Vogel" userId="5948360e-7b9c-4a22-9ada-df5e8b901c82" providerId="ADAL" clId="{848B40CD-DCFD-4256-872E-30365CE333A5}" dt="2022-05-25T15:28:53.312" v="844" actId="478"/>
            <ac:spMkLst>
              <pc:docMk/>
              <pc:sldMasterMk cId="259861064" sldId="2147483648"/>
              <pc:sldLayoutMk cId="4179096786" sldId="2147483756"/>
              <ac:spMk id="15" creationId="{2C7E9BD0-3E2A-7849-FCD2-1036A4BF50D1}"/>
            </ac:spMkLst>
          </pc:spChg>
          <pc:spChg chg="add del mod">
            <ac:chgData name="Remi de Vogel" userId="5948360e-7b9c-4a22-9ada-df5e8b901c82" providerId="ADAL" clId="{848B40CD-DCFD-4256-872E-30365CE333A5}" dt="2022-05-25T13:53:06.979" v="651" actId="478"/>
            <ac:spMkLst>
              <pc:docMk/>
              <pc:sldMasterMk cId="259861064" sldId="2147483648"/>
              <pc:sldLayoutMk cId="4179096786" sldId="2147483756"/>
              <ac:spMk id="15" creationId="{C4720A93-1219-4C87-1027-E4A1DFC033B0}"/>
            </ac:spMkLst>
          </pc:spChg>
          <pc:spChg chg="add del mod">
            <ac:chgData name="Remi de Vogel" userId="5948360e-7b9c-4a22-9ada-df5e8b901c82" providerId="ADAL" clId="{848B40CD-DCFD-4256-872E-30365CE333A5}" dt="2022-05-25T15:28:53.312" v="844" actId="478"/>
            <ac:spMkLst>
              <pc:docMk/>
              <pc:sldMasterMk cId="259861064" sldId="2147483648"/>
              <pc:sldLayoutMk cId="4179096786" sldId="2147483756"/>
              <ac:spMk id="16" creationId="{007B2D8F-B508-D75B-C1DE-998045973294}"/>
            </ac:spMkLst>
          </pc:spChg>
          <pc:spChg chg="add del mod">
            <ac:chgData name="Remi de Vogel" userId="5948360e-7b9c-4a22-9ada-df5e8b901c82" providerId="ADAL" clId="{848B40CD-DCFD-4256-872E-30365CE333A5}" dt="2022-05-25T13:53:06.546" v="650" actId="478"/>
            <ac:spMkLst>
              <pc:docMk/>
              <pc:sldMasterMk cId="259861064" sldId="2147483648"/>
              <pc:sldLayoutMk cId="4179096786" sldId="2147483756"/>
              <ac:spMk id="16" creationId="{10BFAA0C-283B-5EB8-7001-2CA124E0E977}"/>
            </ac:spMkLst>
          </pc:spChg>
          <pc:spChg chg="add mod">
            <ac:chgData name="Remi de Vogel" userId="5948360e-7b9c-4a22-9ada-df5e8b901c82" providerId="ADAL" clId="{848B40CD-DCFD-4256-872E-30365CE333A5}" dt="2022-05-25T15:28:51.783" v="843"/>
            <ac:spMkLst>
              <pc:docMk/>
              <pc:sldMasterMk cId="259861064" sldId="2147483648"/>
              <pc:sldLayoutMk cId="4179096786" sldId="2147483756"/>
              <ac:spMk id="17" creationId="{72B4C205-768F-4664-2DE3-911965BAA5C3}"/>
            </ac:spMkLst>
          </pc:spChg>
          <pc:spChg chg="add del mod">
            <ac:chgData name="Remi de Vogel" userId="5948360e-7b9c-4a22-9ada-df5e8b901c82" providerId="ADAL" clId="{848B40CD-DCFD-4256-872E-30365CE333A5}" dt="2022-05-25T13:53:09.128" v="652" actId="478"/>
            <ac:spMkLst>
              <pc:docMk/>
              <pc:sldMasterMk cId="259861064" sldId="2147483648"/>
              <pc:sldLayoutMk cId="4179096786" sldId="2147483756"/>
              <ac:spMk id="17" creationId="{B91A34CB-AB0E-EFBC-20B4-F8D974AEB33B}"/>
            </ac:spMkLst>
          </pc:spChg>
          <pc:spChg chg="add del mod">
            <ac:chgData name="Remi de Vogel" userId="5948360e-7b9c-4a22-9ada-df5e8b901c82" providerId="ADAL" clId="{848B40CD-DCFD-4256-872E-30365CE333A5}" dt="2022-05-25T15:10:55.401" v="804" actId="478"/>
            <ac:spMkLst>
              <pc:docMk/>
              <pc:sldMasterMk cId="259861064" sldId="2147483648"/>
              <pc:sldLayoutMk cId="4179096786" sldId="2147483756"/>
              <ac:spMk id="18" creationId="{6E686DC7-566C-6A94-FE5E-926BFE8FD7AF}"/>
            </ac:spMkLst>
          </pc:spChg>
          <pc:spChg chg="add del mod">
            <ac:chgData name="Remi de Vogel" userId="5948360e-7b9c-4a22-9ada-df5e8b901c82" providerId="ADAL" clId="{848B40CD-DCFD-4256-872E-30365CE333A5}" dt="2022-05-25T15:28:53.312" v="844" actId="478"/>
            <ac:spMkLst>
              <pc:docMk/>
              <pc:sldMasterMk cId="259861064" sldId="2147483648"/>
              <pc:sldLayoutMk cId="4179096786" sldId="2147483756"/>
              <ac:spMk id="18" creationId="{E976D799-E4B5-2DDA-5E8C-B0142CCA3980}"/>
            </ac:spMkLst>
          </pc:spChg>
          <pc:spChg chg="add del mod">
            <ac:chgData name="Remi de Vogel" userId="5948360e-7b9c-4a22-9ada-df5e8b901c82" providerId="ADAL" clId="{848B40CD-DCFD-4256-872E-30365CE333A5}" dt="2022-05-25T15:10:55.401" v="804" actId="478"/>
            <ac:spMkLst>
              <pc:docMk/>
              <pc:sldMasterMk cId="259861064" sldId="2147483648"/>
              <pc:sldLayoutMk cId="4179096786" sldId="2147483756"/>
              <ac:spMk id="19" creationId="{1D94506D-83C6-9E5A-5564-9C7F1E5E75C7}"/>
            </ac:spMkLst>
          </pc:spChg>
          <pc:spChg chg="add del mod">
            <ac:chgData name="Remi de Vogel" userId="5948360e-7b9c-4a22-9ada-df5e8b901c82" providerId="ADAL" clId="{848B40CD-DCFD-4256-872E-30365CE333A5}" dt="2022-05-25T15:28:53.312" v="844" actId="478"/>
            <ac:spMkLst>
              <pc:docMk/>
              <pc:sldMasterMk cId="259861064" sldId="2147483648"/>
              <pc:sldLayoutMk cId="4179096786" sldId="2147483756"/>
              <ac:spMk id="20" creationId="{1193EB03-2D3C-C899-745E-2EAEAEAA45F1}"/>
            </ac:spMkLst>
          </pc:spChg>
          <pc:spChg chg="add del mod">
            <ac:chgData name="Remi de Vogel" userId="5948360e-7b9c-4a22-9ada-df5e8b901c82" providerId="ADAL" clId="{848B40CD-DCFD-4256-872E-30365CE333A5}" dt="2022-05-25T15:14:17.268" v="806" actId="478"/>
            <ac:spMkLst>
              <pc:docMk/>
              <pc:sldMasterMk cId="259861064" sldId="2147483648"/>
              <pc:sldLayoutMk cId="4179096786" sldId="2147483756"/>
              <ac:spMk id="21" creationId="{B7EBB310-3C0C-74CE-1B29-2404AF156E56}"/>
            </ac:spMkLst>
          </pc:spChg>
          <pc:spChg chg="add del mod">
            <ac:chgData name="Remi de Vogel" userId="5948360e-7b9c-4a22-9ada-df5e8b901c82" providerId="ADAL" clId="{848B40CD-DCFD-4256-872E-30365CE333A5}" dt="2022-05-25T15:28:49.144" v="842" actId="478"/>
            <ac:spMkLst>
              <pc:docMk/>
              <pc:sldMasterMk cId="259861064" sldId="2147483648"/>
              <pc:sldLayoutMk cId="4179096786" sldId="2147483756"/>
              <ac:spMk id="22" creationId="{C9CFAC93-4E87-2BB0-9C02-51D7AD9E647A}"/>
            </ac:spMkLst>
          </pc:spChg>
        </pc:sldLayoutChg>
        <pc:sldLayoutChg chg="addSp delSp modSp add del mod modTransition">
          <pc:chgData name="Remi de Vogel" userId="5948360e-7b9c-4a22-9ada-df5e8b901c82" providerId="ADAL" clId="{848B40CD-DCFD-4256-872E-30365CE333A5}" dt="2022-05-25T13:45:25.360" v="538" actId="2890"/>
          <pc:sldLayoutMkLst>
            <pc:docMk/>
            <pc:sldMasterMk cId="259861064" sldId="2147483648"/>
            <pc:sldLayoutMk cId="303423178" sldId="2147483757"/>
          </pc:sldLayoutMkLst>
          <pc:spChg chg="mod">
            <ac:chgData name="Remi de Vogel" userId="5948360e-7b9c-4a22-9ada-df5e8b901c82" providerId="ADAL" clId="{848B40CD-DCFD-4256-872E-30365CE333A5}" dt="2022-05-25T13:44:53.826" v="525" actId="207"/>
            <ac:spMkLst>
              <pc:docMk/>
              <pc:sldMasterMk cId="259861064" sldId="2147483648"/>
              <pc:sldLayoutMk cId="303423178" sldId="2147483757"/>
              <ac:spMk id="3" creationId="{00000000-0000-0000-0000-000000000000}"/>
            </ac:spMkLst>
          </pc:spChg>
          <pc:spChg chg="mod">
            <ac:chgData name="Remi de Vogel" userId="5948360e-7b9c-4a22-9ada-df5e8b901c82" providerId="ADAL" clId="{848B40CD-DCFD-4256-872E-30365CE333A5}" dt="2022-05-25T13:44:53.826" v="525" actId="207"/>
            <ac:spMkLst>
              <pc:docMk/>
              <pc:sldMasterMk cId="259861064" sldId="2147483648"/>
              <pc:sldLayoutMk cId="303423178" sldId="2147483757"/>
              <ac:spMk id="5" creationId="{00000000-0000-0000-0000-000000000000}"/>
            </ac:spMkLst>
          </pc:spChg>
          <pc:spChg chg="add del mod ord">
            <ac:chgData name="Remi de Vogel" userId="5948360e-7b9c-4a22-9ada-df5e8b901c82" providerId="ADAL" clId="{848B40CD-DCFD-4256-872E-30365CE333A5}" dt="2022-05-25T13:45:25.075" v="537"/>
            <ac:spMkLst>
              <pc:docMk/>
              <pc:sldMasterMk cId="259861064" sldId="2147483648"/>
              <pc:sldLayoutMk cId="303423178" sldId="2147483757"/>
              <ac:spMk id="9" creationId="{E9A4412C-C082-AFB2-763D-86934BC8A4CE}"/>
            </ac:spMkLst>
          </pc:spChg>
        </pc:sldLayoutChg>
        <pc:sldLayoutChg chg="addSp delSp modSp add mod modTransition">
          <pc:chgData name="Remi de Vogel" userId="5948360e-7b9c-4a22-9ada-df5e8b901c82" providerId="ADAL" clId="{848B40CD-DCFD-4256-872E-30365CE333A5}" dt="2022-05-25T13:50:56.494" v="607" actId="478"/>
          <pc:sldLayoutMkLst>
            <pc:docMk/>
            <pc:sldMasterMk cId="259861064" sldId="2147483648"/>
            <pc:sldLayoutMk cId="1684104910" sldId="2147483757"/>
          </pc:sldLayoutMkLst>
          <pc:spChg chg="mod">
            <ac:chgData name="Remi de Vogel" userId="5948360e-7b9c-4a22-9ada-df5e8b901c82" providerId="ADAL" clId="{848B40CD-DCFD-4256-872E-30365CE333A5}" dt="2022-05-25T13:50:25.475" v="601" actId="1076"/>
            <ac:spMkLst>
              <pc:docMk/>
              <pc:sldMasterMk cId="259861064" sldId="2147483648"/>
              <pc:sldLayoutMk cId="1684104910" sldId="2147483757"/>
              <ac:spMk id="5" creationId="{00000000-0000-0000-0000-000000000000}"/>
            </ac:spMkLst>
          </pc:spChg>
          <pc:spChg chg="mod">
            <ac:chgData name="Remi de Vogel" userId="5948360e-7b9c-4a22-9ada-df5e8b901c82" providerId="ADAL" clId="{848B40CD-DCFD-4256-872E-30365CE333A5}" dt="2022-05-25T13:50:30.443" v="603" actId="1076"/>
            <ac:spMkLst>
              <pc:docMk/>
              <pc:sldMasterMk cId="259861064" sldId="2147483648"/>
              <pc:sldLayoutMk cId="1684104910" sldId="2147483757"/>
              <ac:spMk id="6" creationId="{00000000-0000-0000-0000-000000000000}"/>
            </ac:spMkLst>
          </pc:spChg>
          <pc:spChg chg="mod">
            <ac:chgData name="Remi de Vogel" userId="5948360e-7b9c-4a22-9ada-df5e8b901c82" providerId="ADAL" clId="{848B40CD-DCFD-4256-872E-30365CE333A5}" dt="2022-05-25T13:46:43.855" v="583" actId="207"/>
            <ac:spMkLst>
              <pc:docMk/>
              <pc:sldMasterMk cId="259861064" sldId="2147483648"/>
              <pc:sldLayoutMk cId="1684104910" sldId="2147483757"/>
              <ac:spMk id="7" creationId="{00000000-0000-0000-0000-000000000000}"/>
            </ac:spMkLst>
          </pc:spChg>
          <pc:spChg chg="add mod ord">
            <ac:chgData name="Remi de Vogel" userId="5948360e-7b9c-4a22-9ada-df5e8b901c82" providerId="ADAL" clId="{848B40CD-DCFD-4256-872E-30365CE333A5}" dt="2022-05-25T13:46:01.171" v="561" actId="167"/>
            <ac:spMkLst>
              <pc:docMk/>
              <pc:sldMasterMk cId="259861064" sldId="2147483648"/>
              <pc:sldLayoutMk cId="1684104910" sldId="2147483757"/>
              <ac:spMk id="8" creationId="{313AD5BD-8689-8860-E466-DD181039C8B1}"/>
            </ac:spMkLst>
          </pc:spChg>
          <pc:spChg chg="add del mod">
            <ac:chgData name="Remi de Vogel" userId="5948360e-7b9c-4a22-9ada-df5e8b901c82" providerId="ADAL" clId="{848B40CD-DCFD-4256-872E-30365CE333A5}" dt="2022-05-25T13:46:07.893" v="563"/>
            <ac:spMkLst>
              <pc:docMk/>
              <pc:sldMasterMk cId="259861064" sldId="2147483648"/>
              <pc:sldLayoutMk cId="1684104910" sldId="2147483757"/>
              <ac:spMk id="9" creationId="{9579BF60-80DF-142E-3EEC-319C35D0CF19}"/>
            </ac:spMkLst>
          </pc:spChg>
          <pc:spChg chg="add del mod">
            <ac:chgData name="Remi de Vogel" userId="5948360e-7b9c-4a22-9ada-df5e8b901c82" providerId="ADAL" clId="{848B40CD-DCFD-4256-872E-30365CE333A5}" dt="2022-05-25T13:46:07.893" v="563"/>
            <ac:spMkLst>
              <pc:docMk/>
              <pc:sldMasterMk cId="259861064" sldId="2147483648"/>
              <pc:sldLayoutMk cId="1684104910" sldId="2147483757"/>
              <ac:spMk id="10" creationId="{1CAAC861-3524-1F84-A40A-E8EA696ACD11}"/>
            </ac:spMkLst>
          </pc:spChg>
          <pc:spChg chg="add del mod">
            <ac:chgData name="Remi de Vogel" userId="5948360e-7b9c-4a22-9ada-df5e8b901c82" providerId="ADAL" clId="{848B40CD-DCFD-4256-872E-30365CE333A5}" dt="2022-05-25T13:46:36.077" v="580" actId="478"/>
            <ac:spMkLst>
              <pc:docMk/>
              <pc:sldMasterMk cId="259861064" sldId="2147483648"/>
              <pc:sldLayoutMk cId="1684104910" sldId="2147483757"/>
              <ac:spMk id="11" creationId="{AC6960E0-24FA-4329-D8D0-FC934BF9FA5A}"/>
            </ac:spMkLst>
          </pc:spChg>
          <pc:spChg chg="add del mod">
            <ac:chgData name="Remi de Vogel" userId="5948360e-7b9c-4a22-9ada-df5e8b901c82" providerId="ADAL" clId="{848B40CD-DCFD-4256-872E-30365CE333A5}" dt="2022-05-25T13:46:37.779" v="581" actId="478"/>
            <ac:spMkLst>
              <pc:docMk/>
              <pc:sldMasterMk cId="259861064" sldId="2147483648"/>
              <pc:sldLayoutMk cId="1684104910" sldId="2147483757"/>
              <ac:spMk id="13" creationId="{3D72C151-61E2-B994-225C-4272D310842B}"/>
            </ac:spMkLst>
          </pc:spChg>
          <pc:spChg chg="add del mod">
            <ac:chgData name="Remi de Vogel" userId="5948360e-7b9c-4a22-9ada-df5e8b901c82" providerId="ADAL" clId="{848B40CD-DCFD-4256-872E-30365CE333A5}" dt="2022-05-25T13:50:56.494" v="607" actId="478"/>
            <ac:spMkLst>
              <pc:docMk/>
              <pc:sldMasterMk cId="259861064" sldId="2147483648"/>
              <pc:sldLayoutMk cId="1684104910" sldId="2147483757"/>
              <ac:spMk id="14" creationId="{4F5BF6FE-5780-CCE7-B109-5A9359D60D20}"/>
            </ac:spMkLst>
          </pc:spChg>
          <pc:spChg chg="add del mod">
            <ac:chgData name="Remi de Vogel" userId="5948360e-7b9c-4a22-9ada-df5e8b901c82" providerId="ADAL" clId="{848B40CD-DCFD-4256-872E-30365CE333A5}" dt="2022-05-25T13:46:40.927" v="582" actId="207"/>
            <ac:spMkLst>
              <pc:docMk/>
              <pc:sldMasterMk cId="259861064" sldId="2147483648"/>
              <pc:sldLayoutMk cId="1684104910" sldId="2147483757"/>
              <ac:spMk id="15" creationId="{6FF0F323-E955-4EBB-A84A-C044EEAF1B3D}"/>
            </ac:spMkLst>
          </pc:spChg>
          <pc:spChg chg="add del mod">
            <ac:chgData name="Remi de Vogel" userId="5948360e-7b9c-4a22-9ada-df5e8b901c82" providerId="ADAL" clId="{848B40CD-DCFD-4256-872E-30365CE333A5}" dt="2022-05-25T13:46:40.927" v="582" actId="207"/>
            <ac:spMkLst>
              <pc:docMk/>
              <pc:sldMasterMk cId="259861064" sldId="2147483648"/>
              <pc:sldLayoutMk cId="1684104910" sldId="2147483757"/>
              <ac:spMk id="16" creationId="{6DB3F3D9-90D1-47A0-AEB4-F175E30555E6}"/>
            </ac:spMkLst>
          </pc:spChg>
          <pc:spChg chg="add del mod">
            <ac:chgData name="Remi de Vogel" userId="5948360e-7b9c-4a22-9ada-df5e8b901c82" providerId="ADAL" clId="{848B40CD-DCFD-4256-872E-30365CE333A5}" dt="2022-05-25T13:50:56.494" v="607" actId="478"/>
            <ac:spMkLst>
              <pc:docMk/>
              <pc:sldMasterMk cId="259861064" sldId="2147483648"/>
              <pc:sldLayoutMk cId="1684104910" sldId="2147483757"/>
              <ac:spMk id="17" creationId="{6DFDB5AE-0536-5584-A8D7-D13369945C92}"/>
            </ac:spMkLst>
          </pc:spChg>
          <pc:spChg chg="add del mod">
            <ac:chgData name="Remi de Vogel" userId="5948360e-7b9c-4a22-9ada-df5e8b901c82" providerId="ADAL" clId="{848B40CD-DCFD-4256-872E-30365CE333A5}" dt="2022-05-25T13:50:56.494" v="607" actId="478"/>
            <ac:spMkLst>
              <pc:docMk/>
              <pc:sldMasterMk cId="259861064" sldId="2147483648"/>
              <pc:sldLayoutMk cId="1684104910" sldId="2147483757"/>
              <ac:spMk id="18" creationId="{D414D913-5E23-5D4C-3F21-9E24582BA52D}"/>
            </ac:spMkLst>
          </pc:spChg>
          <pc:spChg chg="add mod">
            <ac:chgData name="Remi de Vogel" userId="5948360e-7b9c-4a22-9ada-df5e8b901c82" providerId="ADAL" clId="{848B40CD-DCFD-4256-872E-30365CE333A5}" dt="2022-05-25T13:50:54.451" v="606" actId="207"/>
            <ac:spMkLst>
              <pc:docMk/>
              <pc:sldMasterMk cId="259861064" sldId="2147483648"/>
              <pc:sldLayoutMk cId="1684104910" sldId="2147483757"/>
              <ac:spMk id="19" creationId="{9FB69452-F087-9C1B-E079-9486C03B2F4F}"/>
            </ac:spMkLst>
          </pc:spChg>
        </pc:sldLayoutChg>
        <pc:sldLayoutChg chg="addSp delSp modSp add del mod modTransition">
          <pc:chgData name="Remi de Vogel" userId="5948360e-7b9c-4a22-9ada-df5e8b901c82" providerId="ADAL" clId="{848B40CD-DCFD-4256-872E-30365CE333A5}" dt="2022-05-25T13:44:46.375" v="517" actId="2890"/>
          <pc:sldLayoutMkLst>
            <pc:docMk/>
            <pc:sldMasterMk cId="259861064" sldId="2147483648"/>
            <pc:sldLayoutMk cId="2611434780" sldId="2147483757"/>
          </pc:sldLayoutMkLst>
          <pc:spChg chg="add del mod ord">
            <ac:chgData name="Remi de Vogel" userId="5948360e-7b9c-4a22-9ada-df5e8b901c82" providerId="ADAL" clId="{848B40CD-DCFD-4256-872E-30365CE333A5}" dt="2022-05-25T13:44:43.793" v="514"/>
            <ac:spMkLst>
              <pc:docMk/>
              <pc:sldMasterMk cId="259861064" sldId="2147483648"/>
              <pc:sldLayoutMk cId="2611434780" sldId="2147483757"/>
              <ac:spMk id="8" creationId="{37A09110-9CA9-86F6-7DAA-2C50793FC932}"/>
            </ac:spMkLst>
          </pc:spChg>
        </pc:sldLayoutChg>
        <pc:sldLayoutChg chg="addSp modSp add mod modTransition">
          <pc:chgData name="Remi de Vogel" userId="5948360e-7b9c-4a22-9ada-df5e8b901c82" providerId="ADAL" clId="{848B40CD-DCFD-4256-872E-30365CE333A5}" dt="2022-05-25T15:04:14.760" v="749" actId="6014"/>
          <pc:sldLayoutMkLst>
            <pc:docMk/>
            <pc:sldMasterMk cId="259861064" sldId="2147483648"/>
            <pc:sldLayoutMk cId="3823118230" sldId="2147483758"/>
          </pc:sldLayoutMkLst>
          <pc:spChg chg="mod">
            <ac:chgData name="Remi de Vogel" userId="5948360e-7b9c-4a22-9ada-df5e8b901c82" providerId="ADAL" clId="{848B40CD-DCFD-4256-872E-30365CE333A5}" dt="2022-05-25T15:03:45.079" v="744" actId="1076"/>
            <ac:spMkLst>
              <pc:docMk/>
              <pc:sldMasterMk cId="259861064" sldId="2147483648"/>
              <pc:sldLayoutMk cId="3823118230" sldId="2147483758"/>
              <ac:spMk id="3" creationId="{00000000-0000-0000-0000-000000000000}"/>
            </ac:spMkLst>
          </pc:spChg>
          <pc:spChg chg="mod">
            <ac:chgData name="Remi de Vogel" userId="5948360e-7b9c-4a22-9ada-df5e8b901c82" providerId="ADAL" clId="{848B40CD-DCFD-4256-872E-30365CE333A5}" dt="2022-05-25T15:03:45.079" v="744" actId="1076"/>
            <ac:spMkLst>
              <pc:docMk/>
              <pc:sldMasterMk cId="259861064" sldId="2147483648"/>
              <pc:sldLayoutMk cId="3823118230" sldId="2147483758"/>
              <ac:spMk id="4" creationId="{00000000-0000-0000-0000-000000000000}"/>
            </ac:spMkLst>
          </pc:spChg>
          <pc:spChg chg="mod">
            <ac:chgData name="Remi de Vogel" userId="5948360e-7b9c-4a22-9ada-df5e8b901c82" providerId="ADAL" clId="{848B40CD-DCFD-4256-872E-30365CE333A5}" dt="2022-05-25T15:03:39.630" v="741" actId="207"/>
            <ac:spMkLst>
              <pc:docMk/>
              <pc:sldMasterMk cId="259861064" sldId="2147483648"/>
              <pc:sldLayoutMk cId="3823118230" sldId="2147483758"/>
              <ac:spMk id="5" creationId="{00000000-0000-0000-0000-000000000000}"/>
            </ac:spMkLst>
          </pc:spChg>
          <pc:spChg chg="add mod ord">
            <ac:chgData name="Remi de Vogel" userId="5948360e-7b9c-4a22-9ada-df5e8b901c82" providerId="ADAL" clId="{848B40CD-DCFD-4256-872E-30365CE333A5}" dt="2022-05-25T15:03:41.470" v="743" actId="1076"/>
            <ac:spMkLst>
              <pc:docMk/>
              <pc:sldMasterMk cId="259861064" sldId="2147483648"/>
              <pc:sldLayoutMk cId="3823118230" sldId="2147483758"/>
              <ac:spMk id="9" creationId="{9820254A-3E4B-3A58-CC3E-0DE1CEB611EF}"/>
            </ac:spMkLst>
          </pc:spChg>
          <pc:spChg chg="add mod">
            <ac:chgData name="Remi de Vogel" userId="5948360e-7b9c-4a22-9ada-df5e8b901c82" providerId="ADAL" clId="{848B40CD-DCFD-4256-872E-30365CE333A5}" dt="2022-05-25T15:03:54.136" v="745"/>
            <ac:spMkLst>
              <pc:docMk/>
              <pc:sldMasterMk cId="259861064" sldId="2147483648"/>
              <pc:sldLayoutMk cId="3823118230" sldId="2147483758"/>
              <ac:spMk id="10" creationId="{E5CA42CB-B3B6-8313-D178-955EBD856F7F}"/>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29.06.2022</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29.06.2022</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de-DE" dirty="0"/>
          </a:p>
        </p:txBody>
      </p:sp>
      <p:sp>
        <p:nvSpPr>
          <p:cNvPr id="4" name="Footer Placeholder 3">
            <a:extLst>
              <a:ext uri="{FF2B5EF4-FFF2-40B4-BE49-F238E27FC236}">
                <a16:creationId xmlns:a16="http://schemas.microsoft.com/office/drawing/2014/main" id="{E9043060-191B-4C44-9819-55626F1873A1}"/>
              </a:ext>
            </a:extLst>
          </p:cNvPr>
          <p:cNvSpPr>
            <a:spLocks noGrp="1"/>
          </p:cNvSpPr>
          <p:nvPr>
            <p:ph type="ftr" sz="quarter" idx="4"/>
          </p:nvPr>
        </p:nvSpPr>
        <p:spPr/>
        <p:txBody>
          <a:bodyPr/>
          <a:lstStyle/>
          <a:p>
            <a:r>
              <a:rPr lang="de-DE" dirty="0"/>
              <a:t>© K16 GmbH</a:t>
            </a:r>
          </a:p>
        </p:txBody>
      </p:sp>
    </p:spTree>
    <p:extLst>
      <p:ext uri="{BB962C8B-B14F-4D97-AF65-F5344CB8AC3E}">
        <p14:creationId xmlns:p14="http://schemas.microsoft.com/office/powerpoint/2010/main" val="206524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12" name="Textplatzhalter 7"/>
          <p:cNvSpPr>
            <a:spLocks noGrp="1"/>
          </p:cNvSpPr>
          <p:nvPr>
            <p:ph type="body" sz="quarter" idx="16" hasCustomPrompt="1"/>
          </p:nvPr>
        </p:nvSpPr>
        <p:spPr bwMode="gray">
          <a:xfrm>
            <a:off x="619304" y="332656"/>
            <a:ext cx="5332064" cy="144016"/>
          </a:xfrm>
          <a:prstGeom prst="rect">
            <a:avLst/>
          </a:prstGeo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en-US" dirty="0"/>
              <a:t>Chapter navigation</a:t>
            </a:r>
          </a:p>
        </p:txBody>
      </p:sp>
      <p:sp>
        <p:nvSpPr>
          <p:cNvPr id="15" name="Titel 1">
            <a:extLst>
              <a:ext uri="{FF2B5EF4-FFF2-40B4-BE49-F238E27FC236}">
                <a16:creationId xmlns:a16="http://schemas.microsoft.com/office/drawing/2014/main" id="{6FF0F323-E955-4EBB-A84A-C044EEAF1B3D}"/>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en-US" dirty="0"/>
              <a:t>Big slide title</a:t>
            </a:r>
          </a:p>
        </p:txBody>
      </p:sp>
      <p:sp>
        <p:nvSpPr>
          <p:cNvPr id="16" name="Untertitel 2">
            <a:extLst>
              <a:ext uri="{FF2B5EF4-FFF2-40B4-BE49-F238E27FC236}">
                <a16:creationId xmlns:a16="http://schemas.microsoft.com/office/drawing/2014/main" id="{6DB3F3D9-90D1-47A0-AEB4-F175E30555E6}"/>
              </a:ext>
            </a:extLst>
          </p:cNvPr>
          <p:cNvSpPr>
            <a:spLocks noGrp="1"/>
          </p:cNvSpPr>
          <p:nvPr>
            <p:ph type="subTitle" idx="17" hasCustomPrompt="1"/>
          </p:nvPr>
        </p:nvSpPr>
        <p:spPr bwMode="gray">
          <a:xfrm>
            <a:off x="614824" y="3355752"/>
            <a:ext cx="4392068" cy="2810098"/>
          </a:xfrm>
          <a:prstGeom prst="rect">
            <a:avLst/>
          </a:prstGeo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en-US" dirty="0"/>
              <a:t>Subtitle or description text</a:t>
            </a:r>
          </a:p>
        </p:txBody>
      </p:sp>
      <p:sp>
        <p:nvSpPr>
          <p:cNvPr id="5" name="Datumsplatzhalter 4"/>
          <p:cNvSpPr>
            <a:spLocks noGrp="1"/>
          </p:cNvSpPr>
          <p:nvPr>
            <p:ph type="dt" sz="half" idx="10"/>
          </p:nvPr>
        </p:nvSpPr>
        <p:spPr bwMode="gray"/>
        <p:txBody>
          <a:bodyPr/>
          <a:lstStyle/>
          <a:p>
            <a:endParaRPr lang="en-US" dirty="0"/>
          </a:p>
        </p:txBody>
      </p:sp>
      <p:sp>
        <p:nvSpPr>
          <p:cNvPr id="6" name="Fußzeilenplatzhalter 5"/>
          <p:cNvSpPr>
            <a:spLocks noGrp="1"/>
          </p:cNvSpPr>
          <p:nvPr>
            <p:ph type="ftr" sz="quarter" idx="11"/>
          </p:nvPr>
        </p:nvSpPr>
        <p:spPr bwMode="gray"/>
        <p:txBody>
          <a:bodyPr/>
          <a:lstStyle/>
          <a:p>
            <a:endParaRPr lang="en-US" dirty="0"/>
          </a:p>
        </p:txBody>
      </p:sp>
      <p:sp>
        <p:nvSpPr>
          <p:cNvPr id="7" name="Foliennummernplatzhalter 6"/>
          <p:cNvSpPr>
            <a:spLocks noGrp="1"/>
          </p:cNvSpPr>
          <p:nvPr>
            <p:ph type="sldNum" sz="quarter" idx="12"/>
          </p:nvPr>
        </p:nvSpPr>
        <p:spPr bwMode="gray"/>
        <p:txBody>
          <a:bodyPr/>
          <a:lstStyle/>
          <a:p>
            <a:r>
              <a:rPr lang="en-US" dirty="0"/>
              <a:t>|  </a:t>
            </a:r>
            <a:fld id="{8FF9B0DE-3FEB-4AA0-B465-B80EF7C1333D}" type="slidenum">
              <a:rPr lang="en-US" smtClean="0"/>
              <a:pPr/>
              <a:t>‹#›</a:t>
            </a:fld>
            <a:endParaRPr lang="en-US" dirty="0"/>
          </a:p>
        </p:txBody>
      </p:sp>
    </p:spTree>
    <p:extLst>
      <p:ext uri="{BB962C8B-B14F-4D97-AF65-F5344CB8AC3E}">
        <p14:creationId xmlns:p14="http://schemas.microsoft.com/office/powerpoint/2010/main" val="222787869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12" name="Textplatzhalter 7"/>
          <p:cNvSpPr>
            <a:spLocks noGrp="1"/>
          </p:cNvSpPr>
          <p:nvPr>
            <p:ph type="body" sz="quarter" idx="16" hasCustomPrompt="1"/>
          </p:nvPr>
        </p:nvSpPr>
        <p:spPr bwMode="gray">
          <a:xfrm>
            <a:off x="619304" y="332656"/>
            <a:ext cx="5332064" cy="144016"/>
          </a:xfrm>
          <a:prstGeom prst="rect">
            <a:avLst/>
          </a:prstGeo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en-US" dirty="0"/>
              <a:t>Chapter navigation</a:t>
            </a:r>
          </a:p>
        </p:txBody>
      </p:sp>
      <p:sp>
        <p:nvSpPr>
          <p:cNvPr id="15" name="Titel 1">
            <a:extLst>
              <a:ext uri="{FF2B5EF4-FFF2-40B4-BE49-F238E27FC236}">
                <a16:creationId xmlns:a16="http://schemas.microsoft.com/office/drawing/2014/main" id="{6FF0F323-E955-4EBB-A84A-C044EEAF1B3D}"/>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en-US" dirty="0"/>
              <a:t>Big slide title</a:t>
            </a:r>
          </a:p>
        </p:txBody>
      </p:sp>
      <p:sp>
        <p:nvSpPr>
          <p:cNvPr id="16" name="Untertitel 2">
            <a:extLst>
              <a:ext uri="{FF2B5EF4-FFF2-40B4-BE49-F238E27FC236}">
                <a16:creationId xmlns:a16="http://schemas.microsoft.com/office/drawing/2014/main" id="{6DB3F3D9-90D1-47A0-AEB4-F175E30555E6}"/>
              </a:ext>
            </a:extLst>
          </p:cNvPr>
          <p:cNvSpPr>
            <a:spLocks noGrp="1"/>
          </p:cNvSpPr>
          <p:nvPr>
            <p:ph type="subTitle" idx="17" hasCustomPrompt="1"/>
          </p:nvPr>
        </p:nvSpPr>
        <p:spPr bwMode="gray">
          <a:xfrm>
            <a:off x="7176540" y="3355752"/>
            <a:ext cx="4392068" cy="2810098"/>
          </a:xfrm>
          <a:prstGeom prst="rect">
            <a:avLst/>
          </a:prstGeo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en-US" dirty="0"/>
              <a:t>Subtitle or description text</a:t>
            </a:r>
          </a:p>
        </p:txBody>
      </p:sp>
      <p:sp>
        <p:nvSpPr>
          <p:cNvPr id="5" name="Datumsplatzhalter 4"/>
          <p:cNvSpPr>
            <a:spLocks noGrp="1"/>
          </p:cNvSpPr>
          <p:nvPr>
            <p:ph type="dt" sz="half" idx="10"/>
          </p:nvPr>
        </p:nvSpPr>
        <p:spPr bwMode="gray"/>
        <p:txBody>
          <a:bodyPr/>
          <a:lstStyle/>
          <a:p>
            <a:endParaRPr lang="en-US" dirty="0"/>
          </a:p>
        </p:txBody>
      </p:sp>
      <p:sp>
        <p:nvSpPr>
          <p:cNvPr id="6" name="Fußzeilenplatzhalter 5"/>
          <p:cNvSpPr>
            <a:spLocks noGrp="1"/>
          </p:cNvSpPr>
          <p:nvPr>
            <p:ph type="ftr" sz="quarter" idx="11"/>
          </p:nvPr>
        </p:nvSpPr>
        <p:spPr bwMode="gray"/>
        <p:txBody>
          <a:bodyPr/>
          <a:lstStyle/>
          <a:p>
            <a:endParaRPr lang="en-US" dirty="0"/>
          </a:p>
        </p:txBody>
      </p:sp>
      <p:sp>
        <p:nvSpPr>
          <p:cNvPr id="7" name="Foliennummernplatzhalter 6"/>
          <p:cNvSpPr>
            <a:spLocks noGrp="1"/>
          </p:cNvSpPr>
          <p:nvPr>
            <p:ph type="sldNum" sz="quarter" idx="12"/>
          </p:nvPr>
        </p:nvSpPr>
        <p:spPr bwMode="gray"/>
        <p:txBody>
          <a:bodyPr/>
          <a:lstStyle/>
          <a:p>
            <a:r>
              <a:rPr lang="en-US" dirty="0"/>
              <a:t>|  </a:t>
            </a:r>
            <a:fld id="{8FF9B0DE-3FEB-4AA0-B465-B80EF7C1333D}" type="slidenum">
              <a:rPr lang="en-US" smtClean="0"/>
              <a:pPr/>
              <a:t>‹#›</a:t>
            </a:fld>
            <a:endParaRPr lang="en-US" dirty="0"/>
          </a:p>
        </p:txBody>
      </p:sp>
    </p:spTree>
    <p:extLst>
      <p:ext uri="{BB962C8B-B14F-4D97-AF65-F5344CB8AC3E}">
        <p14:creationId xmlns:p14="http://schemas.microsoft.com/office/powerpoint/2010/main" val="352390072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en-US"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elplatzhalter 1"/>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en-US" dirty="0"/>
              <a:t>Click to add title</a:t>
            </a:r>
          </a:p>
        </p:txBody>
      </p:sp>
      <p:sp>
        <p:nvSpPr>
          <p:cNvPr id="3" name="Textplatzhalter 2"/>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en-US" dirty="0"/>
              <a:t>Level 1 (This is body text. Please use the "Increase List Level" or "Decrease List Level" buttons on the “Home" tab to switch between the predefined text formats such as subheading, body text and bullet points.)</a:t>
            </a:r>
          </a:p>
          <a:p>
            <a:pPr lvl="1"/>
            <a:r>
              <a:rPr lang="en-US" dirty="0"/>
              <a:t>Level 2 (this is a subheading)</a:t>
            </a:r>
          </a:p>
          <a:p>
            <a:pPr lvl="2"/>
            <a:r>
              <a:rPr lang="en-US" dirty="0"/>
              <a:t>Level 3 (first bullet point level)</a:t>
            </a:r>
          </a:p>
          <a:p>
            <a:pPr lvl="3"/>
            <a:r>
              <a:rPr lang="en-US" dirty="0"/>
              <a:t>Level 4 (second bullet point level)</a:t>
            </a:r>
          </a:p>
          <a:p>
            <a:pPr lvl="4"/>
            <a:r>
              <a:rPr lang="en-US" dirty="0"/>
              <a:t>Level 5 (third bullet point level)</a:t>
            </a:r>
          </a:p>
          <a:p>
            <a:pPr lvl="5"/>
            <a:r>
              <a:rPr lang="en-US" dirty="0"/>
              <a:t>Level 6</a:t>
            </a:r>
          </a:p>
          <a:p>
            <a:pPr lvl="6"/>
            <a:r>
              <a:rPr lang="en-US" dirty="0"/>
              <a:t>Level 7</a:t>
            </a:r>
          </a:p>
          <a:p>
            <a:pPr lvl="7"/>
            <a:r>
              <a:rPr lang="en-US" dirty="0"/>
              <a:t>Level 8</a:t>
            </a:r>
          </a:p>
          <a:p>
            <a:pPr lvl="8"/>
            <a:r>
              <a:rPr lang="en-US" dirty="0"/>
              <a:t>Level 9</a:t>
            </a:r>
          </a:p>
        </p:txBody>
      </p:sp>
      <p:sp>
        <p:nvSpPr>
          <p:cNvPr id="4" name="Datumsplatzhalter 3"/>
          <p:cNvSpPr>
            <a:spLocks noGrp="1"/>
          </p:cNvSpPr>
          <p:nvPr>
            <p:ph type="dt" sz="half" idx="2"/>
          </p:nvPr>
        </p:nvSpPr>
        <p:spPr bwMode="gray">
          <a:xfrm>
            <a:off x="10424488" y="7317432"/>
            <a:ext cx="671784" cy="144000"/>
          </a:xfrm>
          <a:prstGeom prst="rect">
            <a:avLst/>
          </a:prstGeom>
        </p:spPr>
        <p:txBody>
          <a:bodyPr vert="horz" lIns="0" tIns="0" rIns="0" bIns="0" rtlCol="0" anchor="t">
            <a:noAutofit/>
          </a:bodyPr>
          <a:lstStyle>
            <a:lvl1pPr algn="r">
              <a:defRPr sz="800" spc="20" baseline="0">
                <a:solidFill>
                  <a:schemeClr val="tx1"/>
                </a:solidFill>
              </a:defRPr>
            </a:lvl1pPr>
          </a:lstStyle>
          <a:p>
            <a:endParaRPr lang="en-US" dirty="0"/>
          </a:p>
        </p:txBody>
      </p:sp>
      <p:sp>
        <p:nvSpPr>
          <p:cNvPr id="5" name="Fußzeilenplatzhalter 4"/>
          <p:cNvSpPr>
            <a:spLocks noGrp="1"/>
          </p:cNvSpPr>
          <p:nvPr>
            <p:ph type="ftr" sz="quarter" idx="3"/>
          </p:nvPr>
        </p:nvSpPr>
        <p:spPr bwMode="gray">
          <a:xfrm>
            <a:off x="1559496" y="7317432"/>
            <a:ext cx="4392000" cy="144000"/>
          </a:xfrm>
          <a:prstGeom prst="rect">
            <a:avLst/>
          </a:prstGeom>
        </p:spPr>
        <p:txBody>
          <a:bodyPr vert="horz" lIns="0" tIns="0" rIns="0" bIns="0" rtlCol="0" anchor="t">
            <a:noAutofit/>
          </a:bodyPr>
          <a:lstStyle>
            <a:lvl1pPr algn="l">
              <a:defRPr sz="800" spc="20" baseline="0">
                <a:solidFill>
                  <a:schemeClr val="tx1"/>
                </a:solidFill>
              </a:defRPr>
            </a:lvl1pPr>
          </a:lstStyle>
          <a:p>
            <a:endParaRPr lang="en-US" dirty="0"/>
          </a:p>
        </p:txBody>
      </p:sp>
      <p:sp>
        <p:nvSpPr>
          <p:cNvPr id="6" name="Foliennummernplatzhalter 5"/>
          <p:cNvSpPr>
            <a:spLocks noGrp="1"/>
          </p:cNvSpPr>
          <p:nvPr>
            <p:ph type="sldNum" sz="quarter" idx="4"/>
          </p:nvPr>
        </p:nvSpPr>
        <p:spPr bwMode="gray">
          <a:xfrm>
            <a:off x="11176768" y="6381328"/>
            <a:ext cx="391360" cy="144000"/>
          </a:xfrm>
          <a:prstGeom prst="rect">
            <a:avLst/>
          </a:prstGeom>
        </p:spPr>
        <p:txBody>
          <a:bodyPr vert="horz" lIns="0" tIns="0" rIns="0" bIns="0" rtlCol="0" anchor="t">
            <a:noAutofit/>
          </a:bodyPr>
          <a:lstStyle>
            <a:lvl1pPr algn="r">
              <a:defRPr sz="800" spc="20" baseline="0">
                <a:solidFill>
                  <a:schemeClr val="tx1"/>
                </a:solidFill>
              </a:defRPr>
            </a:lvl1pPr>
          </a:lstStyle>
          <a:p>
            <a:r>
              <a:rPr lang="en-US" dirty="0"/>
              <a:t>|  </a:t>
            </a:r>
            <a:fld id="{8FF9B0DE-3FEB-4AA0-B465-B80EF7C1333D}" type="slidenum">
              <a:rPr lang="en-US" smtClean="0"/>
              <a:pPr/>
              <a:t>‹#›</a:t>
            </a:fld>
            <a:endParaRPr lang="en-US" dirty="0"/>
          </a:p>
        </p:txBody>
      </p:sp>
      <p:sp>
        <p:nvSpPr>
          <p:cNvPr id="9" name="Fußzeilenplatzhalter 7">
            <a:extLst>
              <a:ext uri="{FF2B5EF4-FFF2-40B4-BE49-F238E27FC236}">
                <a16:creationId xmlns:a16="http://schemas.microsoft.com/office/drawing/2014/main" id="{B42C15D8-8A65-4417-B793-313E11968321}"/>
              </a:ext>
            </a:extLst>
          </p:cNvPr>
          <p:cNvSpPr txBox="1">
            <a:spLocks/>
          </p:cNvSpPr>
          <p:nvPr userDrawn="1"/>
        </p:nvSpPr>
        <p:spPr bwMode="gray">
          <a:xfrm>
            <a:off x="623888" y="6381328"/>
            <a:ext cx="864000"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800" spc="20" baseline="0" dirty="0">
              <a:latin typeface="+mn-lt"/>
            </a:endParaRPr>
          </a:p>
        </p:txBody>
      </p:sp>
    </p:spTree>
    <p:extLst>
      <p:ext uri="{BB962C8B-B14F-4D97-AF65-F5344CB8AC3E}">
        <p14:creationId xmlns:p14="http://schemas.microsoft.com/office/powerpoint/2010/main" val="259861064"/>
      </p:ext>
    </p:extLst>
  </p:cSld>
  <p:clrMap bg1="lt1" tx1="dk1" bg2="lt2" tx2="dk2" accent1="accent1" accent2="accent2" accent3="accent3" accent4="accent4" accent5="accent5" accent6="accent6" hlink="hlink" folHlink="folHlink"/>
  <p:sldLayoutIdLst>
    <p:sldLayoutId id="2147483741" r:id="rId1"/>
    <p:sldLayoutId id="2147483742" r:id="rId2"/>
  </p:sldLayoutIdLst>
  <p:hf hdr="0" ftr="0" dt="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78.xml"/><Relationship Id="rId1" Type="http://schemas.openxmlformats.org/officeDocument/2006/relationships/customXml" Target="../../customXml/item90.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bin"/><Relationship Id="rId2" Type="http://schemas.openxmlformats.org/officeDocument/2006/relationships/customXml" Target="../../customXml/item145.xml"/><Relationship Id="rId1" Type="http://schemas.openxmlformats.org/officeDocument/2006/relationships/customXml" Target="../../customXml/item144.x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iekt 4" hidden="1">
            <a:extLst>
              <a:ext uri="{FF2B5EF4-FFF2-40B4-BE49-F238E27FC236}">
                <a16:creationId xmlns:a16="http://schemas.microsoft.com/office/drawing/2014/main" id="{C73A5A5E-C095-4B4E-8374-13B86E3B2455}"/>
              </a:ext>
            </a:extLst>
          </p:cNvPr>
          <p:cNvGraphicFramePr>
            <a:graphicFrameLocks noChangeAspect="1"/>
          </p:cNvGraphicFramePr>
          <p:nvPr>
            <p:custDataLst>
              <p:tags r:id="rId3"/>
            </p:custDataLst>
            <p:extLst>
              <p:ext uri="{D42A27DB-BD31-4B8C-83A1-F6EECF244321}">
                <p14:modId xmlns:p14="http://schemas.microsoft.com/office/powerpoint/2010/main" val="1377141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415" imgH="416" progId="TCLayout.ActiveDocument.1">
                  <p:embed/>
                </p:oleObj>
              </mc:Choice>
              <mc:Fallback>
                <p:oleObj name="think-cell Folie" r:id="rId5" imgW="415" imgH="416" progId="TCLayout.ActiveDocument.1">
                  <p:embed/>
                  <p:pic>
                    <p:nvPicPr>
                      <p:cNvPr id="5" name="Obiekt 4" hidden="1">
                        <a:extLst>
                          <a:ext uri="{FF2B5EF4-FFF2-40B4-BE49-F238E27FC236}">
                            <a16:creationId xmlns:a16="http://schemas.microsoft.com/office/drawing/2014/main" id="{C73A5A5E-C095-4B4E-8374-13B86E3B245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Untertitel 16">
            <a:extLst>
              <a:ext uri="{FF2B5EF4-FFF2-40B4-BE49-F238E27FC236}">
                <a16:creationId xmlns:a16="http://schemas.microsoft.com/office/drawing/2014/main" id="{9B38110F-8A41-4EB6-B231-A928170771D0}"/>
              </a:ext>
            </a:extLst>
          </p:cNvPr>
          <p:cNvSpPr>
            <a:spLocks noGrp="1"/>
          </p:cNvSpPr>
          <p:nvPr>
            <p:ph type="subTitle" idx="17"/>
          </p:nvPr>
        </p:nvSpPr>
        <p:spPr bwMode="gray">
          <a:xfrm>
            <a:off x="9048750" y="3355752"/>
            <a:ext cx="2519858" cy="2810098"/>
          </a:xfrm>
        </p:spPr>
        <p:txBody>
          <a:bodyPr/>
          <a:lstStyle/>
          <a:p>
            <a:endParaRPr lang="en-US" dirty="0"/>
          </a:p>
        </p:txBody>
      </p:sp>
      <p:sp>
        <p:nvSpPr>
          <p:cNvPr id="3" name="Slide Number Placeholder 2">
            <a:extLst>
              <a:ext uri="{FF2B5EF4-FFF2-40B4-BE49-F238E27FC236}">
                <a16:creationId xmlns:a16="http://schemas.microsoft.com/office/drawing/2014/main" id="{0BDC53A5-7E1F-1D1E-3C32-30DBB1429751}"/>
              </a:ext>
            </a:extLst>
          </p:cNvPr>
          <p:cNvSpPr>
            <a:spLocks noGrp="1"/>
          </p:cNvSpPr>
          <p:nvPr>
            <p:ph type="sldNum" sz="quarter" idx="12"/>
          </p:nvPr>
        </p:nvSpPr>
        <p:spPr/>
        <p:txBody>
          <a:bodyPr/>
          <a:lstStyle/>
          <a:p>
            <a:r>
              <a:rPr lang="en-US"/>
              <a:t>|  </a:t>
            </a:r>
            <a:fld id="{8FF9B0DE-3FEB-4AA0-B465-B80EF7C1333D}" type="slidenum">
              <a:rPr lang="en-US" smtClean="0"/>
              <a:pPr/>
              <a:t>1</a:t>
            </a:fld>
            <a:endParaRPr lang="en-US" dirty="0"/>
          </a:p>
        </p:txBody>
      </p:sp>
      <p:sp>
        <p:nvSpPr>
          <p:cNvPr id="2" name="Text Placeholder 1">
            <a:extLst>
              <a:ext uri="{FF2B5EF4-FFF2-40B4-BE49-F238E27FC236}">
                <a16:creationId xmlns:a16="http://schemas.microsoft.com/office/drawing/2014/main" id="{CF50C45D-8CD2-4A6A-538A-2DEA29D2289E}"/>
              </a:ext>
            </a:extLst>
          </p:cNvPr>
          <p:cNvSpPr>
            <a:spLocks noGrp="1"/>
          </p:cNvSpPr>
          <p:nvPr>
            <p:ph type="body" sz="quarter" idx="16"/>
          </p:nvPr>
        </p:nvSpPr>
        <p:spPr/>
        <p:txBody>
          <a:bodyPr/>
          <a:lstStyle/>
          <a:p>
            <a:endParaRPr lang="LID4096"/>
          </a:p>
        </p:txBody>
      </p:sp>
      <p:sp>
        <p:nvSpPr>
          <p:cNvPr id="4" name="Title 3">
            <a:extLst>
              <a:ext uri="{FF2B5EF4-FFF2-40B4-BE49-F238E27FC236}">
                <a16:creationId xmlns:a16="http://schemas.microsoft.com/office/drawing/2014/main" id="{FABF540C-F064-FBA4-4BCB-D6E45F160DAC}"/>
              </a:ext>
            </a:extLst>
          </p:cNvPr>
          <p:cNvSpPr>
            <a:spLocks noGrp="1"/>
          </p:cNvSpPr>
          <p:nvPr>
            <p:ph type="ctrTitle"/>
          </p:nvPr>
        </p:nvSpPr>
        <p:spPr/>
        <p:txBody>
          <a:bodyPr/>
          <a:lstStyle/>
          <a:p>
            <a:endParaRPr lang="LID4096" dirty="0"/>
          </a:p>
        </p:txBody>
      </p:sp>
    </p:spTree>
    <p:custDataLst>
      <p:custData r:id="rId1"/>
      <p:custData r:id="rId2"/>
    </p:custDataLst>
    <p:extLst>
      <p:ext uri="{BB962C8B-B14F-4D97-AF65-F5344CB8AC3E}">
        <p14:creationId xmlns:p14="http://schemas.microsoft.com/office/powerpoint/2010/main" val="315811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a14="http://schemas.microsoft.com/office/drawing/2010/main" xmlns:asvg="http://schemas.microsoft.com/office/drawing/2016/SVG/main" xmlns:adec="http://schemas.microsoft.com/office/drawing/2017/decorative"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5F324EC-A7A4-4682-A32A-EE0E6F2C60A0}"/>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306" imgH="306" progId="TCLayout.ActiveDocument.1">
                  <p:embed/>
                </p:oleObj>
              </mc:Choice>
              <mc:Fallback>
                <p:oleObj name="think-cell Folie" r:id="rId6" imgW="306" imgH="306" progId="TCLayout.ActiveDocument.1">
                  <p:embed/>
                  <p:pic>
                    <p:nvPicPr>
                      <p:cNvPr id="5" name="Objekt 4" hidden="1">
                        <a:extLst>
                          <a:ext uri="{FF2B5EF4-FFF2-40B4-BE49-F238E27FC236}">
                            <a16:creationId xmlns:a16="http://schemas.microsoft.com/office/drawing/2014/main" id="{65F324EC-A7A4-4682-A32A-EE0E6F2C60A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Textplatzhalter 7">
            <a:extLst>
              <a:ext uri="{FF2B5EF4-FFF2-40B4-BE49-F238E27FC236}">
                <a16:creationId xmlns:a16="http://schemas.microsoft.com/office/drawing/2014/main" id="{273624BD-F937-47A1-BA4E-EBBA5ECCEE1F}"/>
              </a:ext>
            </a:extLst>
          </p:cNvPr>
          <p:cNvSpPr>
            <a:spLocks noGrp="1"/>
          </p:cNvSpPr>
          <p:nvPr>
            <p:ph type="body" sz="quarter" idx="16"/>
          </p:nvPr>
        </p:nvSpPr>
        <p:spPr bwMode="gray"/>
        <p:txBody>
          <a:bodyPr/>
          <a:lstStyle/>
          <a:p>
            <a:r>
              <a:rPr lang="en-US" dirty="0"/>
              <a:t>Chapter navigation</a:t>
            </a:r>
          </a:p>
        </p:txBody>
      </p:sp>
      <p:sp>
        <p:nvSpPr>
          <p:cNvPr id="7" name="Titel 6">
            <a:extLst>
              <a:ext uri="{FF2B5EF4-FFF2-40B4-BE49-F238E27FC236}">
                <a16:creationId xmlns:a16="http://schemas.microsoft.com/office/drawing/2014/main" id="{4B9EDC55-89C7-4539-AC10-C60F0C4A0501}"/>
              </a:ext>
            </a:extLst>
          </p:cNvPr>
          <p:cNvSpPr>
            <a:spLocks noGrp="1"/>
          </p:cNvSpPr>
          <p:nvPr>
            <p:ph type="ctrTitle"/>
          </p:nvPr>
        </p:nvSpPr>
        <p:spPr bwMode="gray">
          <a:xfrm>
            <a:off x="614824" y="1196752"/>
            <a:ext cx="2528426" cy="1871663"/>
          </a:xfrm>
        </p:spPr>
        <p:txBody>
          <a:bodyPr/>
          <a:lstStyle/>
          <a:p>
            <a:r>
              <a:rPr lang="en-US" dirty="0"/>
              <a:t>Agenda</a:t>
            </a:r>
          </a:p>
        </p:txBody>
      </p:sp>
      <p:sp>
        <p:nvSpPr>
          <p:cNvPr id="9" name="Untertitel 8">
            <a:extLst>
              <a:ext uri="{FF2B5EF4-FFF2-40B4-BE49-F238E27FC236}">
                <a16:creationId xmlns:a16="http://schemas.microsoft.com/office/drawing/2014/main" id="{488D057F-AC8E-4CF6-A3C0-CDAA75CDFF36}"/>
              </a:ext>
            </a:extLst>
          </p:cNvPr>
          <p:cNvSpPr>
            <a:spLocks noGrp="1"/>
          </p:cNvSpPr>
          <p:nvPr>
            <p:ph type="subTitle" idx="17"/>
          </p:nvPr>
        </p:nvSpPr>
        <p:spPr bwMode="gray">
          <a:xfrm>
            <a:off x="614824" y="3355752"/>
            <a:ext cx="2528426" cy="2810098"/>
          </a:xfrm>
        </p:spPr>
        <p:txBody>
          <a:bodyPr/>
          <a:lstStyle/>
          <a:p>
            <a:endParaRPr lang="en-US" dirty="0"/>
          </a:p>
        </p:txBody>
      </p:sp>
      <p:sp>
        <p:nvSpPr>
          <p:cNvPr id="116" name="Inhaltsplatzhalter 2">
            <a:extLst>
              <a:ext uri="{FF2B5EF4-FFF2-40B4-BE49-F238E27FC236}">
                <a16:creationId xmlns:a16="http://schemas.microsoft.com/office/drawing/2014/main" id="{2ECFC34C-28DE-4C71-8E68-6EA972F55CF4}"/>
              </a:ext>
            </a:extLst>
          </p:cNvPr>
          <p:cNvSpPr txBox="1">
            <a:spLocks/>
          </p:cNvSpPr>
          <p:nvPr/>
        </p:nvSpPr>
        <p:spPr bwMode="gray">
          <a:xfrm>
            <a:off x="3432175" y="548680"/>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01</a:t>
            </a:r>
          </a:p>
        </p:txBody>
      </p:sp>
      <p:grpSp>
        <p:nvGrpSpPr>
          <p:cNvPr id="6" name="Gruppieren 5">
            <a:extLst>
              <a:ext uri="{FF2B5EF4-FFF2-40B4-BE49-F238E27FC236}">
                <a16:creationId xmlns:a16="http://schemas.microsoft.com/office/drawing/2014/main" id="{C7251A54-065E-4045-ABD1-47F48F849BB2}"/>
              </a:ext>
            </a:extLst>
          </p:cNvPr>
          <p:cNvGrpSpPr/>
          <p:nvPr/>
        </p:nvGrpSpPr>
        <p:grpSpPr bwMode="gray">
          <a:xfrm>
            <a:off x="3431704" y="548680"/>
            <a:ext cx="0" cy="1584024"/>
            <a:chOff x="3431704" y="548680"/>
            <a:chExt cx="0" cy="1584024"/>
          </a:xfrm>
        </p:grpSpPr>
        <p:cxnSp>
          <p:nvCxnSpPr>
            <p:cNvPr id="118" name="Straight Connector 30">
              <a:extLst>
                <a:ext uri="{FF2B5EF4-FFF2-40B4-BE49-F238E27FC236}">
                  <a16:creationId xmlns:a16="http://schemas.microsoft.com/office/drawing/2014/main" id="{4E932343-152E-4189-9E90-F53D0905C3E1}"/>
                </a:ext>
                <a:ext uri="{C183D7F6-B498-43B3-948B-1728B52AA6E4}">
                  <adec:decorative xmlns:adec="http://schemas.microsoft.com/office/drawing/2017/decorative" val="1"/>
                </a:ext>
              </a:extLst>
            </p:cNvPr>
            <p:cNvCxnSpPr>
              <a:cxnSpLocks/>
            </p:cNvCxnSpPr>
            <p:nvPr/>
          </p:nvCxnSpPr>
          <p:spPr bwMode="gray">
            <a:xfrm flipV="1">
              <a:off x="3431704" y="548680"/>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30">
              <a:extLst>
                <a:ext uri="{FF2B5EF4-FFF2-40B4-BE49-F238E27FC236}">
                  <a16:creationId xmlns:a16="http://schemas.microsoft.com/office/drawing/2014/main" id="{F572C6C6-C96E-4A60-B4DE-B5EB6BC8C9A2}"/>
                </a:ext>
                <a:ext uri="{C183D7F6-B498-43B3-948B-1728B52AA6E4}">
                  <adec:decorative xmlns:adec="http://schemas.microsoft.com/office/drawing/2017/decorative" val="1"/>
                </a:ext>
              </a:extLst>
            </p:cNvPr>
            <p:cNvCxnSpPr>
              <a:cxnSpLocks/>
            </p:cNvCxnSpPr>
            <p:nvPr/>
          </p:nvCxnSpPr>
          <p:spPr bwMode="gray">
            <a:xfrm flipV="1">
              <a:off x="3431704" y="1340704"/>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0" name="Inhaltsplatzhalter 2">
            <a:extLst>
              <a:ext uri="{FF2B5EF4-FFF2-40B4-BE49-F238E27FC236}">
                <a16:creationId xmlns:a16="http://schemas.microsoft.com/office/drawing/2014/main" id="{A4467D7F-F4BF-4052-8981-36208F11D3CA}"/>
              </a:ext>
            </a:extLst>
          </p:cNvPr>
          <p:cNvSpPr txBox="1">
            <a:spLocks/>
          </p:cNvSpPr>
          <p:nvPr/>
        </p:nvSpPr>
        <p:spPr bwMode="gray">
          <a:xfrm>
            <a:off x="6240487" y="548680"/>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02</a:t>
            </a:r>
          </a:p>
        </p:txBody>
      </p:sp>
      <p:grpSp>
        <p:nvGrpSpPr>
          <p:cNvPr id="10" name="Gruppieren 9">
            <a:extLst>
              <a:ext uri="{FF2B5EF4-FFF2-40B4-BE49-F238E27FC236}">
                <a16:creationId xmlns:a16="http://schemas.microsoft.com/office/drawing/2014/main" id="{605CDCB6-C7BD-4D9D-AC6D-9280D0CD041E}"/>
              </a:ext>
            </a:extLst>
          </p:cNvPr>
          <p:cNvGrpSpPr/>
          <p:nvPr/>
        </p:nvGrpSpPr>
        <p:grpSpPr bwMode="gray">
          <a:xfrm>
            <a:off x="6240016" y="548680"/>
            <a:ext cx="0" cy="1584024"/>
            <a:chOff x="6240016" y="548680"/>
            <a:chExt cx="0" cy="1584024"/>
          </a:xfrm>
        </p:grpSpPr>
        <p:cxnSp>
          <p:nvCxnSpPr>
            <p:cNvPr id="122" name="Straight Connector 30">
              <a:extLst>
                <a:ext uri="{FF2B5EF4-FFF2-40B4-BE49-F238E27FC236}">
                  <a16:creationId xmlns:a16="http://schemas.microsoft.com/office/drawing/2014/main" id="{704CC957-B4C4-49AF-A0CC-BC37E88ED770}"/>
                </a:ext>
                <a:ext uri="{C183D7F6-B498-43B3-948B-1728B52AA6E4}">
                  <adec:decorative xmlns:adec="http://schemas.microsoft.com/office/drawing/2017/decorative" val="1"/>
                </a:ext>
              </a:extLst>
            </p:cNvPr>
            <p:cNvCxnSpPr>
              <a:cxnSpLocks/>
            </p:cNvCxnSpPr>
            <p:nvPr/>
          </p:nvCxnSpPr>
          <p:spPr bwMode="gray">
            <a:xfrm flipV="1">
              <a:off x="6240016" y="548680"/>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30">
              <a:extLst>
                <a:ext uri="{FF2B5EF4-FFF2-40B4-BE49-F238E27FC236}">
                  <a16:creationId xmlns:a16="http://schemas.microsoft.com/office/drawing/2014/main" id="{8B0CA94A-72F0-42CF-9A07-DB77016A6487}"/>
                </a:ext>
                <a:ext uri="{C183D7F6-B498-43B3-948B-1728B52AA6E4}">
                  <adec:decorative xmlns:adec="http://schemas.microsoft.com/office/drawing/2017/decorative" val="1"/>
                </a:ext>
              </a:extLst>
            </p:cNvPr>
            <p:cNvCxnSpPr>
              <a:cxnSpLocks/>
            </p:cNvCxnSpPr>
            <p:nvPr/>
          </p:nvCxnSpPr>
          <p:spPr bwMode="gray">
            <a:xfrm flipV="1">
              <a:off x="6240016" y="1340704"/>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4" name="Inhaltsplatzhalter 2">
            <a:extLst>
              <a:ext uri="{FF2B5EF4-FFF2-40B4-BE49-F238E27FC236}">
                <a16:creationId xmlns:a16="http://schemas.microsoft.com/office/drawing/2014/main" id="{38743FFD-2B65-452A-8521-E2BB4B01E9E0}"/>
              </a:ext>
            </a:extLst>
          </p:cNvPr>
          <p:cNvSpPr txBox="1">
            <a:spLocks/>
          </p:cNvSpPr>
          <p:nvPr/>
        </p:nvSpPr>
        <p:spPr bwMode="gray">
          <a:xfrm>
            <a:off x="9048799" y="548680"/>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03</a:t>
            </a:r>
          </a:p>
        </p:txBody>
      </p:sp>
      <p:grpSp>
        <p:nvGrpSpPr>
          <p:cNvPr id="11" name="Gruppieren 10">
            <a:extLst>
              <a:ext uri="{FF2B5EF4-FFF2-40B4-BE49-F238E27FC236}">
                <a16:creationId xmlns:a16="http://schemas.microsoft.com/office/drawing/2014/main" id="{2CB36855-EE39-4EC8-8EF9-F3B475416219}"/>
              </a:ext>
            </a:extLst>
          </p:cNvPr>
          <p:cNvGrpSpPr/>
          <p:nvPr/>
        </p:nvGrpSpPr>
        <p:grpSpPr bwMode="gray">
          <a:xfrm>
            <a:off x="9048328" y="548680"/>
            <a:ext cx="0" cy="1584024"/>
            <a:chOff x="9048328" y="548680"/>
            <a:chExt cx="0" cy="1584024"/>
          </a:xfrm>
        </p:grpSpPr>
        <p:cxnSp>
          <p:nvCxnSpPr>
            <p:cNvPr id="126" name="Straight Connector 30">
              <a:extLst>
                <a:ext uri="{FF2B5EF4-FFF2-40B4-BE49-F238E27FC236}">
                  <a16:creationId xmlns:a16="http://schemas.microsoft.com/office/drawing/2014/main" id="{29CAE64B-3003-497C-984D-0F3194575AE8}"/>
                </a:ext>
                <a:ext uri="{C183D7F6-B498-43B3-948B-1728B52AA6E4}">
                  <adec:decorative xmlns:adec="http://schemas.microsoft.com/office/drawing/2017/decorative" val="1"/>
                </a:ext>
              </a:extLst>
            </p:cNvPr>
            <p:cNvCxnSpPr>
              <a:cxnSpLocks/>
            </p:cNvCxnSpPr>
            <p:nvPr/>
          </p:nvCxnSpPr>
          <p:spPr bwMode="gray">
            <a:xfrm flipV="1">
              <a:off x="9048328" y="548680"/>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30">
              <a:extLst>
                <a:ext uri="{FF2B5EF4-FFF2-40B4-BE49-F238E27FC236}">
                  <a16:creationId xmlns:a16="http://schemas.microsoft.com/office/drawing/2014/main" id="{AE713DFD-5C3A-4DFC-909F-B389A2AE28C2}"/>
                </a:ext>
                <a:ext uri="{C183D7F6-B498-43B3-948B-1728B52AA6E4}">
                  <adec:decorative xmlns:adec="http://schemas.microsoft.com/office/drawing/2017/decorative" val="1"/>
                </a:ext>
              </a:extLst>
            </p:cNvPr>
            <p:cNvCxnSpPr>
              <a:cxnSpLocks/>
            </p:cNvCxnSpPr>
            <p:nvPr/>
          </p:nvCxnSpPr>
          <p:spPr bwMode="gray">
            <a:xfrm flipV="1">
              <a:off x="9048328" y="1340704"/>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8" name="Inhaltsplatzhalter 2">
            <a:extLst>
              <a:ext uri="{FF2B5EF4-FFF2-40B4-BE49-F238E27FC236}">
                <a16:creationId xmlns:a16="http://schemas.microsoft.com/office/drawing/2014/main" id="{A2939B2E-B16B-4369-8F32-00F9D963326C}"/>
              </a:ext>
            </a:extLst>
          </p:cNvPr>
          <p:cNvSpPr txBox="1">
            <a:spLocks/>
          </p:cNvSpPr>
          <p:nvPr/>
        </p:nvSpPr>
        <p:spPr bwMode="gray">
          <a:xfrm>
            <a:off x="3432175" y="2565056"/>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04</a:t>
            </a:r>
          </a:p>
        </p:txBody>
      </p:sp>
      <p:grpSp>
        <p:nvGrpSpPr>
          <p:cNvPr id="17" name="Gruppieren 16">
            <a:extLst>
              <a:ext uri="{FF2B5EF4-FFF2-40B4-BE49-F238E27FC236}">
                <a16:creationId xmlns:a16="http://schemas.microsoft.com/office/drawing/2014/main" id="{675A6FA0-2684-47BC-BDF5-961AD4E27925}"/>
              </a:ext>
            </a:extLst>
          </p:cNvPr>
          <p:cNvGrpSpPr/>
          <p:nvPr/>
        </p:nvGrpSpPr>
        <p:grpSpPr bwMode="gray">
          <a:xfrm>
            <a:off x="3431704" y="2565056"/>
            <a:ext cx="0" cy="1584024"/>
            <a:chOff x="3431704" y="2565056"/>
            <a:chExt cx="0" cy="1584024"/>
          </a:xfrm>
        </p:grpSpPr>
        <p:cxnSp>
          <p:nvCxnSpPr>
            <p:cNvPr id="130" name="Straight Connector 30">
              <a:extLst>
                <a:ext uri="{FF2B5EF4-FFF2-40B4-BE49-F238E27FC236}">
                  <a16:creationId xmlns:a16="http://schemas.microsoft.com/office/drawing/2014/main" id="{CC97B349-DE67-4A51-AFAC-16BC005F89C0}"/>
                </a:ext>
                <a:ext uri="{C183D7F6-B498-43B3-948B-1728B52AA6E4}">
                  <adec:decorative xmlns:adec="http://schemas.microsoft.com/office/drawing/2017/decorative" val="1"/>
                </a:ext>
              </a:extLst>
            </p:cNvPr>
            <p:cNvCxnSpPr>
              <a:cxnSpLocks/>
            </p:cNvCxnSpPr>
            <p:nvPr/>
          </p:nvCxnSpPr>
          <p:spPr bwMode="gray">
            <a:xfrm flipV="1">
              <a:off x="3431704" y="2565056"/>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1" name="Straight Connector 30">
              <a:extLst>
                <a:ext uri="{FF2B5EF4-FFF2-40B4-BE49-F238E27FC236}">
                  <a16:creationId xmlns:a16="http://schemas.microsoft.com/office/drawing/2014/main" id="{60291208-C15B-4FF0-B004-4698FF1C41A5}"/>
                </a:ext>
                <a:ext uri="{C183D7F6-B498-43B3-948B-1728B52AA6E4}">
                  <adec:decorative xmlns:adec="http://schemas.microsoft.com/office/drawing/2017/decorative" val="1"/>
                </a:ext>
              </a:extLst>
            </p:cNvPr>
            <p:cNvCxnSpPr>
              <a:cxnSpLocks/>
            </p:cNvCxnSpPr>
            <p:nvPr/>
          </p:nvCxnSpPr>
          <p:spPr bwMode="gray">
            <a:xfrm flipV="1">
              <a:off x="3431704" y="3357080"/>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32" name="Inhaltsplatzhalter 2">
            <a:extLst>
              <a:ext uri="{FF2B5EF4-FFF2-40B4-BE49-F238E27FC236}">
                <a16:creationId xmlns:a16="http://schemas.microsoft.com/office/drawing/2014/main" id="{E8669839-FDBA-4011-BE06-F291A00670FA}"/>
              </a:ext>
            </a:extLst>
          </p:cNvPr>
          <p:cNvSpPr txBox="1">
            <a:spLocks/>
          </p:cNvSpPr>
          <p:nvPr/>
        </p:nvSpPr>
        <p:spPr bwMode="gray">
          <a:xfrm>
            <a:off x="6240487" y="2565056"/>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05</a:t>
            </a:r>
          </a:p>
        </p:txBody>
      </p:sp>
      <p:grpSp>
        <p:nvGrpSpPr>
          <p:cNvPr id="16" name="Gruppieren 15">
            <a:extLst>
              <a:ext uri="{FF2B5EF4-FFF2-40B4-BE49-F238E27FC236}">
                <a16:creationId xmlns:a16="http://schemas.microsoft.com/office/drawing/2014/main" id="{64616B2C-7356-4DC8-8623-281204BCD952}"/>
              </a:ext>
            </a:extLst>
          </p:cNvPr>
          <p:cNvGrpSpPr/>
          <p:nvPr/>
        </p:nvGrpSpPr>
        <p:grpSpPr bwMode="gray">
          <a:xfrm>
            <a:off x="6240016" y="2565056"/>
            <a:ext cx="0" cy="1584024"/>
            <a:chOff x="6240016" y="2565056"/>
            <a:chExt cx="0" cy="1584024"/>
          </a:xfrm>
        </p:grpSpPr>
        <p:cxnSp>
          <p:nvCxnSpPr>
            <p:cNvPr id="134" name="Straight Connector 30">
              <a:extLst>
                <a:ext uri="{FF2B5EF4-FFF2-40B4-BE49-F238E27FC236}">
                  <a16:creationId xmlns:a16="http://schemas.microsoft.com/office/drawing/2014/main" id="{2DE5ED60-D739-4E02-8B69-9A69F1EC52D6}"/>
                </a:ext>
                <a:ext uri="{C183D7F6-B498-43B3-948B-1728B52AA6E4}">
                  <adec:decorative xmlns:adec="http://schemas.microsoft.com/office/drawing/2017/decorative" val="1"/>
                </a:ext>
              </a:extLst>
            </p:cNvPr>
            <p:cNvCxnSpPr>
              <a:cxnSpLocks/>
            </p:cNvCxnSpPr>
            <p:nvPr/>
          </p:nvCxnSpPr>
          <p:spPr bwMode="gray">
            <a:xfrm flipV="1">
              <a:off x="6240016" y="2565056"/>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5" name="Straight Connector 30">
              <a:extLst>
                <a:ext uri="{FF2B5EF4-FFF2-40B4-BE49-F238E27FC236}">
                  <a16:creationId xmlns:a16="http://schemas.microsoft.com/office/drawing/2014/main" id="{139795C3-D55C-4EDB-915A-3D7C9865777B}"/>
                </a:ext>
                <a:ext uri="{C183D7F6-B498-43B3-948B-1728B52AA6E4}">
                  <adec:decorative xmlns:adec="http://schemas.microsoft.com/office/drawing/2017/decorative" val="1"/>
                </a:ext>
              </a:extLst>
            </p:cNvPr>
            <p:cNvCxnSpPr>
              <a:cxnSpLocks/>
            </p:cNvCxnSpPr>
            <p:nvPr/>
          </p:nvCxnSpPr>
          <p:spPr bwMode="gray">
            <a:xfrm flipV="1">
              <a:off x="6240016" y="3357080"/>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36" name="Inhaltsplatzhalter 2">
            <a:extLst>
              <a:ext uri="{FF2B5EF4-FFF2-40B4-BE49-F238E27FC236}">
                <a16:creationId xmlns:a16="http://schemas.microsoft.com/office/drawing/2014/main" id="{F2369081-30C5-423D-AF56-8A54DCB1B2E4}"/>
              </a:ext>
            </a:extLst>
          </p:cNvPr>
          <p:cNvSpPr txBox="1">
            <a:spLocks/>
          </p:cNvSpPr>
          <p:nvPr/>
        </p:nvSpPr>
        <p:spPr bwMode="gray">
          <a:xfrm>
            <a:off x="9048799" y="2565056"/>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06</a:t>
            </a:r>
          </a:p>
        </p:txBody>
      </p:sp>
      <p:grpSp>
        <p:nvGrpSpPr>
          <p:cNvPr id="15" name="Gruppieren 14">
            <a:extLst>
              <a:ext uri="{FF2B5EF4-FFF2-40B4-BE49-F238E27FC236}">
                <a16:creationId xmlns:a16="http://schemas.microsoft.com/office/drawing/2014/main" id="{8890EB66-48FE-46F4-8D09-23869FAD055B}"/>
              </a:ext>
            </a:extLst>
          </p:cNvPr>
          <p:cNvGrpSpPr/>
          <p:nvPr/>
        </p:nvGrpSpPr>
        <p:grpSpPr bwMode="gray">
          <a:xfrm>
            <a:off x="9048328" y="2565056"/>
            <a:ext cx="0" cy="1584024"/>
            <a:chOff x="9048328" y="2565056"/>
            <a:chExt cx="0" cy="1584024"/>
          </a:xfrm>
        </p:grpSpPr>
        <p:cxnSp>
          <p:nvCxnSpPr>
            <p:cNvPr id="138" name="Straight Connector 30">
              <a:extLst>
                <a:ext uri="{FF2B5EF4-FFF2-40B4-BE49-F238E27FC236}">
                  <a16:creationId xmlns:a16="http://schemas.microsoft.com/office/drawing/2014/main" id="{6691029A-14AF-49AE-BC75-BB9A2B9B23C0}"/>
                </a:ext>
                <a:ext uri="{C183D7F6-B498-43B3-948B-1728B52AA6E4}">
                  <adec:decorative xmlns:adec="http://schemas.microsoft.com/office/drawing/2017/decorative" val="1"/>
                </a:ext>
              </a:extLst>
            </p:cNvPr>
            <p:cNvCxnSpPr>
              <a:cxnSpLocks/>
            </p:cNvCxnSpPr>
            <p:nvPr/>
          </p:nvCxnSpPr>
          <p:spPr bwMode="gray">
            <a:xfrm flipV="1">
              <a:off x="9048328" y="2565056"/>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30">
              <a:extLst>
                <a:ext uri="{FF2B5EF4-FFF2-40B4-BE49-F238E27FC236}">
                  <a16:creationId xmlns:a16="http://schemas.microsoft.com/office/drawing/2014/main" id="{6B723777-216F-4E0E-801C-5B8A8B04FF08}"/>
                </a:ext>
                <a:ext uri="{C183D7F6-B498-43B3-948B-1728B52AA6E4}">
                  <adec:decorative xmlns:adec="http://schemas.microsoft.com/office/drawing/2017/decorative" val="1"/>
                </a:ext>
              </a:extLst>
            </p:cNvPr>
            <p:cNvCxnSpPr>
              <a:cxnSpLocks/>
            </p:cNvCxnSpPr>
            <p:nvPr/>
          </p:nvCxnSpPr>
          <p:spPr bwMode="gray">
            <a:xfrm flipV="1">
              <a:off x="9048328" y="3357080"/>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40" name="Inhaltsplatzhalter 2">
            <a:extLst>
              <a:ext uri="{FF2B5EF4-FFF2-40B4-BE49-F238E27FC236}">
                <a16:creationId xmlns:a16="http://schemas.microsoft.com/office/drawing/2014/main" id="{8BC8736B-9CB0-4AFE-B65A-2F83FB29CD3C}"/>
              </a:ext>
            </a:extLst>
          </p:cNvPr>
          <p:cNvSpPr txBox="1">
            <a:spLocks/>
          </p:cNvSpPr>
          <p:nvPr/>
        </p:nvSpPr>
        <p:spPr bwMode="gray">
          <a:xfrm>
            <a:off x="3432175" y="4581280"/>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07</a:t>
            </a:r>
          </a:p>
        </p:txBody>
      </p:sp>
      <p:grpSp>
        <p:nvGrpSpPr>
          <p:cNvPr id="14" name="Gruppieren 13">
            <a:extLst>
              <a:ext uri="{FF2B5EF4-FFF2-40B4-BE49-F238E27FC236}">
                <a16:creationId xmlns:a16="http://schemas.microsoft.com/office/drawing/2014/main" id="{04D5E3C7-E7C7-4DA3-9408-0988B83C6B0E}"/>
              </a:ext>
            </a:extLst>
          </p:cNvPr>
          <p:cNvGrpSpPr/>
          <p:nvPr/>
        </p:nvGrpSpPr>
        <p:grpSpPr bwMode="gray">
          <a:xfrm>
            <a:off x="3431704" y="4581280"/>
            <a:ext cx="0" cy="1584024"/>
            <a:chOff x="3431704" y="4581280"/>
            <a:chExt cx="0" cy="1584024"/>
          </a:xfrm>
        </p:grpSpPr>
        <p:cxnSp>
          <p:nvCxnSpPr>
            <p:cNvPr id="142" name="Straight Connector 30">
              <a:extLst>
                <a:ext uri="{FF2B5EF4-FFF2-40B4-BE49-F238E27FC236}">
                  <a16:creationId xmlns:a16="http://schemas.microsoft.com/office/drawing/2014/main" id="{7A44F32B-B9C7-4224-8F42-672923C5642C}"/>
                </a:ext>
                <a:ext uri="{C183D7F6-B498-43B3-948B-1728B52AA6E4}">
                  <adec:decorative xmlns:adec="http://schemas.microsoft.com/office/drawing/2017/decorative" val="1"/>
                </a:ext>
              </a:extLst>
            </p:cNvPr>
            <p:cNvCxnSpPr>
              <a:cxnSpLocks/>
            </p:cNvCxnSpPr>
            <p:nvPr/>
          </p:nvCxnSpPr>
          <p:spPr bwMode="gray">
            <a:xfrm flipV="1">
              <a:off x="3431704" y="4581280"/>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4" name="Straight Connector 30">
              <a:extLst>
                <a:ext uri="{FF2B5EF4-FFF2-40B4-BE49-F238E27FC236}">
                  <a16:creationId xmlns:a16="http://schemas.microsoft.com/office/drawing/2014/main" id="{BC8FF2BD-5DD7-43BA-BA40-DF2D11900D12}"/>
                </a:ext>
                <a:ext uri="{C183D7F6-B498-43B3-948B-1728B52AA6E4}">
                  <adec:decorative xmlns:adec="http://schemas.microsoft.com/office/drawing/2017/decorative" val="1"/>
                </a:ext>
              </a:extLst>
            </p:cNvPr>
            <p:cNvCxnSpPr>
              <a:cxnSpLocks/>
            </p:cNvCxnSpPr>
            <p:nvPr/>
          </p:nvCxnSpPr>
          <p:spPr bwMode="gray">
            <a:xfrm flipV="1">
              <a:off x="3431704" y="5373304"/>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45" name="Inhaltsplatzhalter 2">
            <a:extLst>
              <a:ext uri="{FF2B5EF4-FFF2-40B4-BE49-F238E27FC236}">
                <a16:creationId xmlns:a16="http://schemas.microsoft.com/office/drawing/2014/main" id="{11DB7EEF-8368-40BD-B1DF-6E0A4C66871F}"/>
              </a:ext>
            </a:extLst>
          </p:cNvPr>
          <p:cNvSpPr txBox="1">
            <a:spLocks/>
          </p:cNvSpPr>
          <p:nvPr/>
        </p:nvSpPr>
        <p:spPr bwMode="gray">
          <a:xfrm>
            <a:off x="6240487" y="4581280"/>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08</a:t>
            </a:r>
          </a:p>
        </p:txBody>
      </p:sp>
      <p:grpSp>
        <p:nvGrpSpPr>
          <p:cNvPr id="13" name="Gruppieren 12">
            <a:extLst>
              <a:ext uri="{FF2B5EF4-FFF2-40B4-BE49-F238E27FC236}">
                <a16:creationId xmlns:a16="http://schemas.microsoft.com/office/drawing/2014/main" id="{D37C5ABF-09B9-453B-8FCE-2FF9EB45EBAB}"/>
              </a:ext>
            </a:extLst>
          </p:cNvPr>
          <p:cNvGrpSpPr/>
          <p:nvPr/>
        </p:nvGrpSpPr>
        <p:grpSpPr bwMode="gray">
          <a:xfrm>
            <a:off x="6240016" y="4581280"/>
            <a:ext cx="0" cy="1584024"/>
            <a:chOff x="6240016" y="4581280"/>
            <a:chExt cx="0" cy="1584024"/>
          </a:xfrm>
        </p:grpSpPr>
        <p:cxnSp>
          <p:nvCxnSpPr>
            <p:cNvPr id="147" name="Straight Connector 30">
              <a:extLst>
                <a:ext uri="{FF2B5EF4-FFF2-40B4-BE49-F238E27FC236}">
                  <a16:creationId xmlns:a16="http://schemas.microsoft.com/office/drawing/2014/main" id="{814E1D5B-63E0-4C8A-B4BD-A732DE6F5A55}"/>
                </a:ext>
                <a:ext uri="{C183D7F6-B498-43B3-948B-1728B52AA6E4}">
                  <adec:decorative xmlns:adec="http://schemas.microsoft.com/office/drawing/2017/decorative" val="1"/>
                </a:ext>
              </a:extLst>
            </p:cNvPr>
            <p:cNvCxnSpPr>
              <a:cxnSpLocks/>
            </p:cNvCxnSpPr>
            <p:nvPr/>
          </p:nvCxnSpPr>
          <p:spPr bwMode="gray">
            <a:xfrm flipV="1">
              <a:off x="6240016" y="4581280"/>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8" name="Straight Connector 30">
              <a:extLst>
                <a:ext uri="{FF2B5EF4-FFF2-40B4-BE49-F238E27FC236}">
                  <a16:creationId xmlns:a16="http://schemas.microsoft.com/office/drawing/2014/main" id="{2A40D7BA-B6AA-4464-B7C6-4A98F24B4DCD}"/>
                </a:ext>
                <a:ext uri="{C183D7F6-B498-43B3-948B-1728B52AA6E4}">
                  <adec:decorative xmlns:adec="http://schemas.microsoft.com/office/drawing/2017/decorative" val="1"/>
                </a:ext>
              </a:extLst>
            </p:cNvPr>
            <p:cNvCxnSpPr>
              <a:cxnSpLocks/>
            </p:cNvCxnSpPr>
            <p:nvPr/>
          </p:nvCxnSpPr>
          <p:spPr bwMode="gray">
            <a:xfrm flipV="1">
              <a:off x="6240016" y="5373304"/>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149" name="Inhaltsplatzhalter 2">
            <a:extLst>
              <a:ext uri="{FF2B5EF4-FFF2-40B4-BE49-F238E27FC236}">
                <a16:creationId xmlns:a16="http://schemas.microsoft.com/office/drawing/2014/main" id="{6FCF804B-8442-4B52-880C-5F79C8F1032F}"/>
              </a:ext>
            </a:extLst>
          </p:cNvPr>
          <p:cNvSpPr txBox="1">
            <a:spLocks/>
          </p:cNvSpPr>
          <p:nvPr/>
        </p:nvSpPr>
        <p:spPr bwMode="gray">
          <a:xfrm>
            <a:off x="9048799" y="4581280"/>
            <a:ext cx="1584326" cy="792000"/>
          </a:xfrm>
          <a:prstGeom prst="rect">
            <a:avLst/>
          </a:prstGeom>
        </p:spPr>
        <p:txBody>
          <a:bodyPr lIns="144000" tIns="0" rIns="0" bIns="0" anchor="ctr" anchorCtr="0"/>
          <a:lstStyle>
            <a:lvl1pPr marL="0" indent="0" algn="l" defTabSz="914400" rtl="0" eaLnBrk="1" latinLnBrk="0" hangingPunct="1">
              <a:lnSpc>
                <a:spcPct val="100000"/>
              </a:lnSpc>
              <a:spcBef>
                <a:spcPts val="0"/>
              </a:spcBef>
              <a:spcAft>
                <a:spcPts val="0"/>
              </a:spcAft>
              <a:buFont typeface="Symbol" panose="05050102010706020507" pitchFamily="18" charset="2"/>
              <a:buNone/>
              <a:defRPr sz="4000" b="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sz="4000" kern="1200">
                <a:solidFill>
                  <a:schemeClr val="tx1"/>
                </a:solidFill>
                <a:latin typeface="+mj-lt"/>
                <a:ea typeface="+mn-ea"/>
                <a:cs typeface="+mn-cs"/>
              </a:defRPr>
            </a:lvl3pPr>
            <a:lvl4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4pPr>
            <a:lvl5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5pPr>
            <a:lvl6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6pPr>
            <a:lvl7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7pPr>
            <a:lvl8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8pPr>
            <a:lvl9pPr marL="0" indent="0" algn="l" defTabSz="914400" rtl="0" eaLnBrk="1" latinLnBrk="0" hangingPunct="1">
              <a:lnSpc>
                <a:spcPct val="100000"/>
              </a:lnSpc>
              <a:spcBef>
                <a:spcPts val="0"/>
              </a:spcBef>
              <a:spcAft>
                <a:spcPts val="0"/>
              </a:spcAft>
              <a:buFont typeface="Symbol" panose="05050102010706020507" pitchFamily="18" charset="2"/>
              <a:buNone/>
              <a:defRPr sz="4000" kern="1200">
                <a:solidFill>
                  <a:schemeClr val="tx1"/>
                </a:solidFill>
                <a:latin typeface="+mj-lt"/>
                <a:ea typeface="+mn-ea"/>
                <a:cs typeface="+mn-cs"/>
              </a:defRPr>
            </a:lvl9pPr>
          </a:lstStyle>
          <a:p>
            <a:r>
              <a:rPr lang="en-US" sz="6000" spc="20" dirty="0">
                <a:latin typeface="AA Zuehlke Medium" panose="02000603060000020004" pitchFamily="2" charset="0"/>
              </a:rPr>
              <a:t>09</a:t>
            </a:r>
          </a:p>
        </p:txBody>
      </p:sp>
      <p:grpSp>
        <p:nvGrpSpPr>
          <p:cNvPr id="12" name="Gruppieren 11">
            <a:extLst>
              <a:ext uri="{FF2B5EF4-FFF2-40B4-BE49-F238E27FC236}">
                <a16:creationId xmlns:a16="http://schemas.microsoft.com/office/drawing/2014/main" id="{B41137AC-024D-41EF-8838-5B67EE4E127B}"/>
              </a:ext>
            </a:extLst>
          </p:cNvPr>
          <p:cNvGrpSpPr/>
          <p:nvPr/>
        </p:nvGrpSpPr>
        <p:grpSpPr bwMode="gray">
          <a:xfrm>
            <a:off x="9048328" y="4581280"/>
            <a:ext cx="0" cy="1584024"/>
            <a:chOff x="9048328" y="4581280"/>
            <a:chExt cx="0" cy="1584024"/>
          </a:xfrm>
        </p:grpSpPr>
        <p:cxnSp>
          <p:nvCxnSpPr>
            <p:cNvPr id="151" name="Straight Connector 30">
              <a:extLst>
                <a:ext uri="{FF2B5EF4-FFF2-40B4-BE49-F238E27FC236}">
                  <a16:creationId xmlns:a16="http://schemas.microsoft.com/office/drawing/2014/main" id="{A2860B0E-3467-4227-80BB-EC6ED2A0E0D0}"/>
                </a:ext>
                <a:ext uri="{C183D7F6-B498-43B3-948B-1728B52AA6E4}">
                  <adec:decorative xmlns:adec="http://schemas.microsoft.com/office/drawing/2017/decorative" val="1"/>
                </a:ext>
              </a:extLst>
            </p:cNvPr>
            <p:cNvCxnSpPr>
              <a:cxnSpLocks/>
            </p:cNvCxnSpPr>
            <p:nvPr/>
          </p:nvCxnSpPr>
          <p:spPr bwMode="gray">
            <a:xfrm flipV="1">
              <a:off x="9048328" y="4581280"/>
              <a:ext cx="0" cy="792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2" name="Straight Connector 30">
              <a:extLst>
                <a:ext uri="{FF2B5EF4-FFF2-40B4-BE49-F238E27FC236}">
                  <a16:creationId xmlns:a16="http://schemas.microsoft.com/office/drawing/2014/main" id="{FAD5B29B-E961-4222-BEFA-15F89425FD17}"/>
                </a:ext>
                <a:ext uri="{C183D7F6-B498-43B3-948B-1728B52AA6E4}">
                  <adec:decorative xmlns:adec="http://schemas.microsoft.com/office/drawing/2017/decorative" val="1"/>
                </a:ext>
              </a:extLst>
            </p:cNvPr>
            <p:cNvCxnSpPr>
              <a:cxnSpLocks/>
            </p:cNvCxnSpPr>
            <p:nvPr/>
          </p:nvCxnSpPr>
          <p:spPr bwMode="gray">
            <a:xfrm flipV="1">
              <a:off x="9048328" y="5373304"/>
              <a:ext cx="0" cy="79200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43" name="Standard Text">
            <a:extLst>
              <a:ext uri="{FF2B5EF4-FFF2-40B4-BE49-F238E27FC236}">
                <a16:creationId xmlns:a16="http://schemas.microsoft.com/office/drawing/2014/main" id="{A87E1398-2C19-4CE7-BEBB-421A3F2A6EAD}"/>
              </a:ext>
            </a:extLst>
          </p:cNvPr>
          <p:cNvSpPr txBox="1">
            <a:spLocks/>
          </p:cNvSpPr>
          <p:nvPr/>
        </p:nvSpPr>
        <p:spPr bwMode="gray">
          <a:xfrm>
            <a:off x="3431538" y="1340704"/>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44" name="Standard Text">
            <a:extLst>
              <a:ext uri="{FF2B5EF4-FFF2-40B4-BE49-F238E27FC236}">
                <a16:creationId xmlns:a16="http://schemas.microsoft.com/office/drawing/2014/main" id="{40DAC391-AE02-4ECC-A242-5A2F4E537C2A}"/>
              </a:ext>
            </a:extLst>
          </p:cNvPr>
          <p:cNvSpPr txBox="1">
            <a:spLocks/>
          </p:cNvSpPr>
          <p:nvPr/>
        </p:nvSpPr>
        <p:spPr bwMode="gray">
          <a:xfrm>
            <a:off x="6240296" y="1340704"/>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45" name="Standard Text">
            <a:extLst>
              <a:ext uri="{FF2B5EF4-FFF2-40B4-BE49-F238E27FC236}">
                <a16:creationId xmlns:a16="http://schemas.microsoft.com/office/drawing/2014/main" id="{C70C19AA-9504-41AF-858B-026895180261}"/>
              </a:ext>
            </a:extLst>
          </p:cNvPr>
          <p:cNvSpPr txBox="1">
            <a:spLocks/>
          </p:cNvSpPr>
          <p:nvPr/>
        </p:nvSpPr>
        <p:spPr bwMode="gray">
          <a:xfrm>
            <a:off x="9048608" y="1340704"/>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46" name="Standard Text">
            <a:extLst>
              <a:ext uri="{FF2B5EF4-FFF2-40B4-BE49-F238E27FC236}">
                <a16:creationId xmlns:a16="http://schemas.microsoft.com/office/drawing/2014/main" id="{E06FE650-7596-4836-93E9-9654B566CAF8}"/>
              </a:ext>
            </a:extLst>
          </p:cNvPr>
          <p:cNvSpPr txBox="1">
            <a:spLocks/>
          </p:cNvSpPr>
          <p:nvPr/>
        </p:nvSpPr>
        <p:spPr bwMode="gray">
          <a:xfrm>
            <a:off x="3431538" y="3357080"/>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47" name="Standard Text">
            <a:extLst>
              <a:ext uri="{FF2B5EF4-FFF2-40B4-BE49-F238E27FC236}">
                <a16:creationId xmlns:a16="http://schemas.microsoft.com/office/drawing/2014/main" id="{32ACC5D2-4FDD-4D2B-A610-3D54490CBEEB}"/>
              </a:ext>
            </a:extLst>
          </p:cNvPr>
          <p:cNvSpPr txBox="1">
            <a:spLocks/>
          </p:cNvSpPr>
          <p:nvPr/>
        </p:nvSpPr>
        <p:spPr bwMode="gray">
          <a:xfrm>
            <a:off x="6240296" y="3357080"/>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48" name="Standard Text">
            <a:extLst>
              <a:ext uri="{FF2B5EF4-FFF2-40B4-BE49-F238E27FC236}">
                <a16:creationId xmlns:a16="http://schemas.microsoft.com/office/drawing/2014/main" id="{5F0E0DAD-376C-4B09-B2F0-EE647CDEE3E6}"/>
              </a:ext>
            </a:extLst>
          </p:cNvPr>
          <p:cNvSpPr txBox="1">
            <a:spLocks/>
          </p:cNvSpPr>
          <p:nvPr/>
        </p:nvSpPr>
        <p:spPr bwMode="gray">
          <a:xfrm>
            <a:off x="9048608" y="3357080"/>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49" name="Standard Text">
            <a:extLst>
              <a:ext uri="{FF2B5EF4-FFF2-40B4-BE49-F238E27FC236}">
                <a16:creationId xmlns:a16="http://schemas.microsoft.com/office/drawing/2014/main" id="{32781298-A26B-4719-896A-C392239BE9FB}"/>
              </a:ext>
            </a:extLst>
          </p:cNvPr>
          <p:cNvSpPr txBox="1">
            <a:spLocks/>
          </p:cNvSpPr>
          <p:nvPr/>
        </p:nvSpPr>
        <p:spPr bwMode="gray">
          <a:xfrm>
            <a:off x="3431538" y="5373304"/>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50" name="Standard Text">
            <a:extLst>
              <a:ext uri="{FF2B5EF4-FFF2-40B4-BE49-F238E27FC236}">
                <a16:creationId xmlns:a16="http://schemas.microsoft.com/office/drawing/2014/main" id="{1A29C7AB-0329-473A-B434-035ABCEB1E7E}"/>
              </a:ext>
            </a:extLst>
          </p:cNvPr>
          <p:cNvSpPr txBox="1">
            <a:spLocks/>
          </p:cNvSpPr>
          <p:nvPr/>
        </p:nvSpPr>
        <p:spPr bwMode="gray">
          <a:xfrm>
            <a:off x="6240296" y="5373304"/>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51" name="Standard Text">
            <a:extLst>
              <a:ext uri="{FF2B5EF4-FFF2-40B4-BE49-F238E27FC236}">
                <a16:creationId xmlns:a16="http://schemas.microsoft.com/office/drawing/2014/main" id="{BC587B04-2921-4A23-BFE7-1542774997A1}"/>
              </a:ext>
            </a:extLst>
          </p:cNvPr>
          <p:cNvSpPr txBox="1">
            <a:spLocks/>
          </p:cNvSpPr>
          <p:nvPr/>
        </p:nvSpPr>
        <p:spPr bwMode="gray">
          <a:xfrm>
            <a:off x="9048608" y="5373304"/>
            <a:ext cx="2520000" cy="792000"/>
          </a:xfrm>
          <a:prstGeom prst="rect">
            <a:avLst/>
          </a:prstGeom>
        </p:spPr>
        <p:txBody>
          <a:bodyPr vert="horz" lIns="14400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indent="0">
              <a:lnSpc>
                <a:spcPct val="120000"/>
              </a:lnSpc>
              <a:spcBef>
                <a:spcPts val="1600"/>
              </a:spcBef>
              <a:spcAft>
                <a:spcPts val="300"/>
              </a:spcAft>
              <a:buFont typeface="Arial" panose="020B0604020202020204" pitchFamily="34" charset="0"/>
              <a:buNone/>
              <a:defRPr sz="1600" spc="20" baseline="0">
                <a:latin typeface="+mj-lt"/>
              </a:defRPr>
            </a:lvl2pPr>
            <a:lvl3pPr marL="216000" indent="-216000">
              <a:lnSpc>
                <a:spcPct val="120000"/>
              </a:lnSpc>
              <a:spcBef>
                <a:spcPts val="200"/>
              </a:spcBef>
              <a:spcAft>
                <a:spcPts val="300"/>
              </a:spcAft>
              <a:buFont typeface="Wingdings 2" panose="05020102010507070707" pitchFamily="18" charset="2"/>
              <a:buChar char=""/>
              <a:defRPr sz="1600" spc="20" baseline="0"/>
            </a:lvl3pPr>
            <a:lvl4pPr marL="432000" indent="-216000">
              <a:lnSpc>
                <a:spcPct val="120000"/>
              </a:lnSpc>
              <a:spcBef>
                <a:spcPts val="200"/>
              </a:spcBef>
              <a:spcAft>
                <a:spcPts val="300"/>
              </a:spcAft>
              <a:buFont typeface="Symbol" panose="05050102010706020507" pitchFamily="18" charset="2"/>
              <a:buChar char="-"/>
              <a:defRPr sz="1600" spc="20" baseline="0"/>
            </a:lvl4pPr>
            <a:lvl5pPr marL="648000" indent="-216000">
              <a:lnSpc>
                <a:spcPct val="120000"/>
              </a:lnSpc>
              <a:spcBef>
                <a:spcPts val="200"/>
              </a:spcBef>
              <a:spcAft>
                <a:spcPts val="300"/>
              </a:spcAft>
              <a:buFont typeface="Symbol" panose="05050102010706020507" pitchFamily="18" charset="2"/>
              <a:buChar char="-"/>
              <a:defRPr sz="1600" spc="20" baseline="0"/>
            </a:lvl5pPr>
            <a:lvl6pPr marL="648000" indent="-216000">
              <a:lnSpc>
                <a:spcPct val="120000"/>
              </a:lnSpc>
              <a:spcBef>
                <a:spcPts val="200"/>
              </a:spcBef>
              <a:spcAft>
                <a:spcPts val="300"/>
              </a:spcAft>
              <a:buFont typeface="Symbol" panose="05050102010706020507" pitchFamily="18" charset="2"/>
              <a:buChar char="-"/>
              <a:defRPr sz="1600" spc="20" baseline="0"/>
            </a:lvl6pPr>
            <a:lvl7pPr marL="648000" indent="-216000">
              <a:lnSpc>
                <a:spcPct val="120000"/>
              </a:lnSpc>
              <a:spcBef>
                <a:spcPts val="200"/>
              </a:spcBef>
              <a:spcAft>
                <a:spcPts val="300"/>
              </a:spcAft>
              <a:buFont typeface="Symbol" panose="05050102010706020507" pitchFamily="18" charset="2"/>
              <a:buChar char="-"/>
              <a:defRPr sz="1600" spc="20" baseline="0"/>
            </a:lvl7pPr>
            <a:lvl8pPr marL="648000" indent="-216000">
              <a:lnSpc>
                <a:spcPct val="120000"/>
              </a:lnSpc>
              <a:spcBef>
                <a:spcPts val="200"/>
              </a:spcBef>
              <a:spcAft>
                <a:spcPts val="300"/>
              </a:spcAft>
              <a:buFont typeface="Symbol" panose="05050102010706020507" pitchFamily="18" charset="2"/>
              <a:buChar char="-"/>
              <a:defRPr sz="1600" spc="20" baseline="0"/>
            </a:lvl8pPr>
            <a:lvl9pPr marL="648000" indent="-216000">
              <a:lnSpc>
                <a:spcPct val="120000"/>
              </a:lnSpc>
              <a:spcBef>
                <a:spcPts val="200"/>
              </a:spcBef>
              <a:spcAft>
                <a:spcPts val="300"/>
              </a:spcAft>
              <a:buFont typeface="Symbol" panose="05050102010706020507" pitchFamily="18" charset="2"/>
              <a:buChar char="-"/>
              <a:defRPr sz="1600" spc="20" baseline="0"/>
            </a:lvl9pPr>
          </a:lstStyle>
          <a:p>
            <a:r>
              <a:rPr lang="en-US" dirty="0"/>
              <a:t>Lorem ipsum</a:t>
            </a:r>
            <a:br>
              <a:rPr lang="en-US" dirty="0"/>
            </a:br>
            <a:r>
              <a:rPr lang="en-US" dirty="0"/>
              <a:t>dolor sit amet</a:t>
            </a:r>
          </a:p>
        </p:txBody>
      </p:sp>
      <p:sp>
        <p:nvSpPr>
          <p:cNvPr id="3" name="Slide Number Placeholder 2">
            <a:extLst>
              <a:ext uri="{FF2B5EF4-FFF2-40B4-BE49-F238E27FC236}">
                <a16:creationId xmlns:a16="http://schemas.microsoft.com/office/drawing/2014/main" id="{52AC1D97-5683-5895-74C8-E7055825A126}"/>
              </a:ext>
            </a:extLst>
          </p:cNvPr>
          <p:cNvSpPr>
            <a:spLocks noGrp="1"/>
          </p:cNvSpPr>
          <p:nvPr>
            <p:ph type="sldNum" sz="quarter" idx="12"/>
          </p:nvPr>
        </p:nvSpPr>
        <p:spPr/>
        <p:txBody>
          <a:bodyPr/>
          <a:lstStyle/>
          <a:p>
            <a:r>
              <a:rPr lang="en-US"/>
              <a:t>|  </a:t>
            </a:r>
            <a:fld id="{8FF9B0DE-3FEB-4AA0-B465-B80EF7C1333D}" type="slidenum">
              <a:rPr lang="en-US"/>
              <a:pPr/>
              <a:t>2</a:t>
            </a:fld>
            <a:endParaRPr lang="en-US" dirty="0"/>
          </a:p>
        </p:txBody>
      </p:sp>
    </p:spTree>
    <p:custDataLst>
      <p:custData r:id="rId1"/>
      <p:custData r:id="rId2"/>
    </p:custDataLst>
    <p:extLst>
      <p:ext uri="{BB962C8B-B14F-4D97-AF65-F5344CB8AC3E}">
        <p14:creationId xmlns:p14="http://schemas.microsoft.com/office/powerpoint/2010/main" val="266360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dec="http://schemas.microsoft.com/office/drawing/2017/decorative" xmlns:v="urn:schemas-microsoft-com:vml" xmlns:a16="http://schemas.microsoft.com/office/drawing/2014/main"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EN_20220503.potx" id="{4B7323E7-9784-43B5-9F7C-4F57CF7A6D33}" vid="{43B9C5B5-F536-4C3A-B812-EDE638C25490}"/>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TemplafySlideFormConfiguration><![CDATA[{"formFields":[],"formDataEntries":[]}]]></TemplafySlideFormConfiguration>
</file>

<file path=customXml/item10.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7247726","enableDocumentContentUpdater":true,"version":"2.0"}]]></TemplafySlideTemplateConfiguration>
</file>

<file path=customXml/item100.xml><?xml version="1.0" encoding="utf-8"?>
<TemplafySlideFormConfiguration><![CDATA[{"formFields":[],"formDataEntries":[]}]]></TemplafySlideFormConfiguration>
</file>

<file path=customXml/item101.xml><?xml version="1.0" encoding="utf-8"?>
<TemplafySlideFormConfiguration><![CDATA[{"formFields":[],"formDataEntries":[]}]]></TemplafySlideFormConfiguration>
</file>

<file path=customXml/item102.xml><?xml version="1.0" encoding="utf-8"?>
<TemplafyFormConfiguration><![CDATA[{"formFields":[{"type":"datePicker","label":"Date","name":"Date","helpTexts":null,"locked":false,"spacing":null,"required":false},{"type":"textBox","label":"Title","name":"Title","helpTexts":null,"locked":false,"spacing":null,"defaultValue":null,"lines":1,"placeholder":"","required":false,"maxLength":null,"shareValue":false}],"formDataEntries":[]}]]></TemplafyFormConfiguration>
</file>

<file path=customXml/item103.xml><?xml version="1.0" encoding="utf-8"?>
<TemplafySlideFormConfiguration><![CDATA[{"formFields":[],"formDataEntries":[]}]]></TemplafySlideFormConfiguration>
</file>

<file path=customXml/item104.xml><?xml version="1.0" encoding="utf-8"?>
<TemplafySlideTemplateConfiguration><![CDATA[{"slideVersion":1,"isValidatorEnabled":false,"isLocked":false,"elementsMetadata":[],"slideId":"637895212768271351","enableDocumentContentUpdater":true,"version":"2.0"}]]></TemplafySlideTemplateConfiguration>
</file>

<file path=customXml/item105.xml><?xml version="1.0" encoding="utf-8"?>
<TemplafySlideTemplateConfiguration><![CDATA[{"slideVersion":1,"isValidatorEnabled":false,"isLocked":false,"elementsMetadata":[],"slideId":"637895212769824519","enableDocumentContentUpdater":true,"version":"2.0"}]]></TemplafySlideTemplateConfiguration>
</file>

<file path=customXml/item106.xml><?xml version="1.0" encoding="utf-8"?>
<TemplafySlideTemplateConfiguration><![CDATA[{"slideVersion":1,"isValidatorEnabled":false,"isLocked":false,"elementsMetadata":[],"slideId":"637895212765574438","enableDocumentContentUpdater":true,"version":"2.0"}]]></TemplafySlideTemplateConfiguration>
</file>

<file path=customXml/item107.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4917886","enableDocumentContentUpdater":true,"version":"2.0"}]]></TemplafySlideTemplateConfiguration>
</file>

<file path=customXml/item108.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66754749","enableDocumentContentUpdater":true,"version":"2.0"}]]></TemplafySlideTemplateConfiguration>
</file>

<file path=customXml/item109.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637895212765717457","enableDocumentContentUpdater":true,"version":"2.0"}]]></TemplafySlideTemplateConfiguration>
</file>

<file path=customXml/item110.xml><?xml version="1.0" encoding="utf-8"?>
<TemplafySlideTemplateConfiguration><![CDATA[{"slideVersion":1,"isValidatorEnabled":false,"isLocked":false,"elementsMetadata":[],"slideId":"637895212766614073","enableDocumentContentUpdater":true,"version":"2.0"}]]></TemplafySlideTemplateConfiguration>
</file>

<file path=customXml/item111.xml><?xml version="1.0" encoding="utf-8"?>
<TemplafySlideTemplateConfiguration><![CDATA[{"slideVersion":1,"isValidatorEnabled":false,"isLocked":false,"elementsMetadata":[],"slideId":"637895212778643801","enableDocumentContentUpdater":true,"version":"2.0"}]]></TemplafySlideTemplateConfiguration>
</file>

<file path=customXml/item112.xml><?xml version="1.0" encoding="utf-8"?>
<TemplafySlideTemplateConfiguration><![CDATA[{"slideVersion":1,"isValidatorEnabled":false,"isLocked":false,"elementsMetadata":[],"slideId":"637895212768315563","enableDocumentContentUpdater":true,"version":"2.0"}]]></TemplafySlideTemplateConfiguration>
</file>

<file path=customXml/item113.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4.xml><?xml version="1.0" encoding="utf-8"?>
<TemplafySlideTemplateConfiguration><![CDATA[{"slideVersion":1,"isValidatorEnabled":false,"isLocked":false,"elementsMetadata":[],"slideId":"637895212765331635","enableDocumentContentUpdater":true,"version":"2.0"}]]></TemplafySlideTemplateConfiguration>
</file>

<file path=customXml/item115.xml><?xml version="1.0" encoding="utf-8"?>
<TemplafySlideTemplateConfiguration><![CDATA[{"slideVersion":1,"isValidatorEnabled":false,"isLocked":false,"elementsMetadata":[],"slideId":"637895212770017008","enableDocumentContentUpdater":true,"version":"2.0"}]]></TemplafySlideTemplateConfiguration>
</file>

<file path=customXml/item116.xml><?xml version="1.0" encoding="utf-8"?>
<TemplafySlideFormConfiguration><![CDATA[{"formFields":[],"formDataEntries":[]}]]></TemplafySlideFormConfiguration>
</file>

<file path=customXml/item117.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7898614","enableDocumentContentUpdater":true,"version":"2.0"}]]></TemplafySlideTemplateConfiguration>
</file>

<file path=customXml/item118.xml><?xml version="1.0" encoding="utf-8"?>
<TemplafySlideFormConfiguration><![CDATA[{"formFields":[],"formDataEntries":[]}]]></TemplafySlideFormConfiguration>
</file>

<file path=customXml/item119.xml><?xml version="1.0" encoding="utf-8"?>
<TemplafySlideTemplateConfiguration><![CDATA[{"slideVersion":1,"isValidatorEnabled":false,"isLocked":false,"elementsMetadata":[],"slideId":"637895212765294631","enableDocumentContentUpdater":true,"version":"2.0"}]]></TemplafySlideTemplateConfiguration>
</file>

<file path=customXml/item12.xml><?xml version="1.0" encoding="utf-8"?>
<TemplafySlideTemplateConfiguration><![CDATA[{"slideVersion":1,"isValidatorEnabled":false,"isLocked":false,"elementsMetadata":[],"slideId":"637895212778360831","enableDocumentContentUpdater":true,"version":"2.0"}]]></TemplafySlideTemplateConfiguration>
</file>

<file path=customXml/item120.xml><?xml version="1.0" encoding="utf-8"?>
<TemplafySlideFormConfiguration><![CDATA[{"formFields":[],"formDataEntries":[]}]]></TemplafySlideFormConfiguration>
</file>

<file path=customXml/item121.xml><?xml version="1.0" encoding="utf-8"?>
<TemplafySlideTemplateConfiguration><![CDATA[{"slideVersion":1,"isValidatorEnabled":false,"isLocked":false,"elementsMetadata":[],"slideId":"637895212776620210","enableDocumentContentUpdater":true,"version":"2.0"}]]></TemplafySlideTemplateConfiguration>
</file>

<file path=customXml/item122.xml><?xml version="1.0" encoding="utf-8"?>
<TemplafySlideTemplateConfiguration><![CDATA[{"slideVersion":1,"isValidatorEnabled":false,"isLocked":false,"elementsMetadata":[],"slideId":"637895212769905200","enableDocumentContentUpdater":true,"version":"2.0"}]]></TemplafySlideTemplateConfiguration>
</file>

<file path=customXml/item123.xml><?xml version="1.0" encoding="utf-8"?>
<TemplafySlideFormConfiguration><![CDATA[{"formFields":[],"formDataEntries":[]}]]></TemplafySlideFormConfiguration>
</file>

<file path=customXml/item124.xml><?xml version="1.0" encoding="utf-8"?>
<TemplafySlideTemplateConfiguration><![CDATA[{"slideVersion":1,"isValidatorEnabled":false,"isLocked":false,"elementsMetadata":[],"slideId":"637895212767957058","enableDocumentContentUpdater":true,"version":"2.0"}]]></TemplafySlideTemplateConfiguration>
</file>

<file path=customXml/item125.xml><?xml version="1.0" encoding="utf-8"?>
<TemplafySlideFormConfiguration><![CDATA[{"formFields":[],"formDataEntries":[]}]]></TemplafySlideFormConfiguration>
</file>

<file path=customXml/item126.xml><?xml version="1.0" encoding="utf-8"?>
<TemplafySlideFormConfiguration><![CDATA[{"formFields":[],"formDataEntries":[]}]]></TemplafySlideFormConfiguration>
</file>

<file path=customXml/item127.xml><?xml version="1.0" encoding="utf-8"?>
<TemplafySlideTemplateConfiguration><![CDATA[{"slideVersion":1,"isValidatorEnabled":false,"isLocked":false,"elementsMetadata":[],"slideId":"637895212777122221","enableDocumentContentUpdater":true,"version":"2.0"}]]></TemplafySlideTemplateConfiguration>
</file>

<file path=customXml/item128.xml><?xml version="1.0" encoding="utf-8"?>
<TemplafySlideFormConfiguration><![CDATA[{"formFields":[],"formDataEntries":[]}]]></TemplafySlideFormConfiguration>
</file>

<file path=customXml/item129.xml><?xml version="1.0" encoding="utf-8"?>
<TemplafySlideTemplateConfiguration><![CDATA[{"slideVersion":1,"isValidatorEnabled":false,"isLocked":false,"elementsMetadata":[],"slideId":"637895212765658082","enableDocumentContentUpdater":true,"version":"2.0"}]]></TemplafySlideTemplateConfiguration>
</file>

<file path=customXml/item13.xml><?xml version="1.0" encoding="utf-8"?>
<TemplafySlideTemplateConfiguration><![CDATA[{"slideVersion":1,"isValidatorEnabled":false,"isLocked":false,"elementsMetadata":[],"slideId":"637895212765419342","enableDocumentContentUpdater":true,"version":"2.0"}]]></TemplafySlideTemplateConfiguration>
</file>

<file path=customXml/item130.xml><?xml version="1.0" encoding="utf-8"?>
<TemplafySlideFormConfiguration><![CDATA[{"formFields":[],"formDataEntries":[]}]]></TemplafySlideFormConfiguration>
</file>

<file path=customXml/item131.xml><?xml version="1.0" encoding="utf-8"?>
<TemplafySlideTemplateConfiguration><![CDATA[{"slideVersion":1,"isValidatorEnabled":false,"isLocked":false,"elementsMetadata":[],"slideId":"637895212765396852","enableDocumentContentUpdater":true,"version":"2.0"}]]></TemplafySlideTemplateConfiguration>
</file>

<file path=customXml/item132.xml><?xml version="1.0" encoding="utf-8"?>
<TemplafySlideFormConfiguration><![CDATA[{"formFields":[],"formDataEntries":[]}]]></TemplafySlideFormConfiguration>
</file>

<file path=customXml/item133.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68990130","enableDocumentContentUpdater":true,"version":"2.0"}]]></TemplafySlideTemplateConfiguration>
</file>

<file path=customXml/item134.xml><?xml version="1.0" encoding="utf-8"?>
<TemplafySlideFormConfiguration><![CDATA[{"formFields":[],"formDataEntries":[]}]]></TemplafySlideFormConfiguration>
</file>

<file path=customXml/item135.xml><?xml version="1.0" encoding="utf-8"?>
<TemplafySlideFormConfiguration><![CDATA[{"formFields":[],"formDataEntries":[]}]]></TemplafySlideFormConfiguration>
</file>

<file path=customXml/item136.xml><?xml version="1.0" encoding="utf-8"?>
<TemplafySlideFormConfiguration><![CDATA[{"formFields":[],"formDataEntries":[]}]]></TemplafySlideFormConfiguration>
</file>

<file path=customXml/item137.xml><?xml version="1.0" encoding="utf-8"?>
<TemplafySlideTemplateConfiguration><![CDATA[{"slideVersion":1,"isValidatorEnabled":false,"isLocked":false,"elementsMetadata":[],"slideId":"637895212768973450","enableDocumentContentUpdater":true,"version":"2.0"}]]></TemplafySlideTemplateConfiguration>
</file>

<file path=customXml/item138.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65836530","enableDocumentContentUpdater":true,"version":"2.0"}]]></TemplafySlideTemplateConfiguration>
</file>

<file path=customXml/item139.xml><?xml version="1.0" encoding="utf-8"?>
<TemplafySlideFormConfiguration><![CDATA[{"formFields":[],"formDataEntries":[]}]]></TemplafySlideFormConfiguration>
</file>

<file path=customXml/item14.xml><?xml version="1.0" encoding="utf-8"?>
<TemplafySlideTemplateConfiguration><![CDATA[{"slideVersion":1,"isValidatorEnabled":false,"isLocked":false,"elementsMetadata":[],"slideId":"637895212768038367","enableDocumentContentUpdater":true,"version":"2.0"}]]></TemplafySlideTemplateConfiguration>
</file>

<file path=customXml/item140.xml><?xml version="1.0" encoding="utf-8"?>
<TemplafyTemplateConfiguration><![CDATA[{"elementsMetadata":[],"transformationConfigurations":[],"enableDocumentContentUpdater":true,"version":"2.0"}]]></TemplafyTemplateConfiguration>
</file>

<file path=customXml/item141.xml><?xml version="1.0" encoding="utf-8"?>
<TemplafySlideTemplateConfiguration><![CDATA[{"slideVersion":1,"isValidatorEnabled":false,"isLocked":false,"elementsMetadata":[{"elementConfiguration":{"binding":"{{FormatDateTime(Form.Date,Translate(\"Format_CustomD\",UserProfile.DocumentLanguage.Language.Language),UserProfile.DocumentLanguage.Language.Language)}}","disableUpdates":false,"type":"text"},"type":"shape"},{"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75999513","enableDocumentContentUpdater":true,"version":"2.0"}]]></TemplafySlideTemplateConfiguration>
</file>

<file path=customXml/item142.xml><?xml version="1.0" encoding="utf-8"?>
<TemplafySlideFormConfiguration><![CDATA[{"formFields":[],"formDataEntries":[]}]]></TemplafySlideFormConfiguration>
</file>

<file path=customXml/item143.xml><?xml version="1.0" encoding="utf-8"?>
<TemplafySlideTemplateConfiguration><![CDATA[{"slideVersion":1,"isValidatorEnabled":false,"isLocked":false,"elementsMetadata":[],"slideId":"637895212769769588","enableDocumentContentUpdater":true,"version":"2.0"}]]></TemplafySlideTemplateConfiguration>
</file>

<file path=customXml/item144.xml><?xml version="1.0" encoding="utf-8"?>
<TemplafySlideTemplateConfiguration><![CDATA[{"slideVersion":1,"isValidatorEnabled":false,"isLocked":false,"elementsMetadata":[],"slideId":"637920124785837245","enableDocumentContentUpdater":false,"version":"2.0"}]]></TemplafySlideTemplateConfiguration>
</file>

<file path=customXml/item145.xml><?xml version="1.0" encoding="utf-8"?>
<TemplafySlideFormConfiguration><![CDATA[{"formFields":[],"formDataEntries":[]}]]></TemplafySlideFormConfiguration>
</file>

<file path=customXml/item15.xml><?xml version="1.0" encoding="utf-8"?>
<TemplafySlideTemplateConfiguration><![CDATA[{"slideVersion":1,"isValidatorEnabled":false,"isLocked":false,"elementsMetadata":[{"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65746756","enableDocumentContentUpdater":true,"version":"2.0"}]]></TemplafySlideTemplateConfiguration>
</file>

<file path=customXml/item16.xml><?xml version="1.0" encoding="utf-8"?>
<TemplafySlideTemplateConfiguration><![CDATA[{"slideVersion":1,"isValidatorEnabled":false,"isLocked":false,"elementsMetadata":[],"slideId":"637895212775678125","enableDocumentContentUpdater":true,"version":"2.0"}]]></TemplafySlideTemplateConfiguration>
</file>

<file path=customXml/item17.xml><?xml version="1.0" encoding="utf-8"?>
<TemplafySlideTemplateConfiguration><![CDATA[{"slideVersion":1,"isValidatorEnabled":false,"isLocked":false,"elementsMetadata":[],"slideId":"637895212778557789","enableDocumentContentUpdater":true,"version":"2.0"}]]></TemplafySlideTemplateConfiguration>
</file>

<file path=customXml/item18.xml><?xml version="1.0" encoding="utf-8"?>
<TemplafySlideFormConfiguration><![CDATA[{"formFields":[],"formDataEntries":[]}]]></TemplafySlideFormConfiguration>
</file>

<file path=customXml/item19.xml><?xml version="1.0" encoding="utf-8"?>
<TemplafySlideTemplateConfiguration><![CDATA[{"slideVersion":1,"isValidatorEnabled":false,"isLocked":false,"elementsMetadata":[],"slideId":"637895212765627145","enableDocumentContentUpdater":true,"version":"2.0"}]]></TemplafySlideTemplateConfiguration>
</file>

<file path=customXml/item2.xml><?xml version="1.0" encoding="utf-8"?>
<TemplafySlideFormConfiguration><![CDATA[{"formFields":[],"formDataEntries":[]}]]></TemplafySlideFormConfiguration>
</file>

<file path=customXml/item20.xml><?xml version="1.0" encoding="utf-8"?>
<TemplafySlideTemplateConfiguration><![CDATA[{"slideVersion":1,"isValidatorEnabled":false,"isLocked":false,"elementsMetadata":[],"slideId":"637895212776274533","enableDocumentContentUpdater":true,"version":"2.0"}]]></TemplafySlideTemplateConfiguration>
</file>

<file path=customXml/item21.xml><?xml version="1.0" encoding="utf-8"?>
<TemplafySlideTemplateConfiguration><![CDATA[{"slideVersion":1,"isValidatorEnabled":false,"isLocked":false,"elementsMetadata":[],"slideId":"637895212766499945","enableDocumentContentUpdater":true,"version":"2.0"}]]></TemplafySlideTemplateConfiguration>
</file>

<file path=customXml/item22.xml><?xml version="1.0" encoding="utf-8"?>
<TemplafySlideTemplateConfiguration><![CDATA[{"slideVersion":1,"isValidatorEnabled":false,"isLocked":false,"elementsMetadata":[],"slideId":"637895212765534807","enableDocumentContentUpdater":true,"version":"2.0"}]]></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slideVersion":1,"isValidatorEnabled":false,"isLocked":false,"elementsMetadata":[],"slideId":"637895212763414289","enableDocumentContentUpdater":true,"version":"2.0"}]]></TemplafySlideTemplateConfiguration>
</file>

<file path=customXml/item25.xml><?xml version="1.0" encoding="utf-8"?>
<TemplafySlideFormConfiguration><![CDATA[{"formFields":[],"formDataEntries":[]}]]></TemplafySlideFormConfiguration>
</file>

<file path=customXml/item26.xml><?xml version="1.0" encoding="utf-8"?>
<TemplafySlideFormConfiguration><![CDATA[{"formFields":[],"formDataEntries":[]}]]></TemplafySlideFormConfiguration>
</file>

<file path=customXml/item27.xml><?xml version="1.0" encoding="utf-8"?>
<TemplafySlideFormConfiguration><![CDATA[{"formFields":[],"formDataEntries":[]}]]></TemplafySlideFormConfiguration>
</file>

<file path=customXml/item28.xml><?xml version="1.0" encoding="utf-8"?>
<TemplafySlideTemplateConfiguration><![CDATA[{"slideVersion":1,"isValidatorEnabled":false,"isLocked":false,"elementsMetadata":[{"elementConfiguration":{"binding":"{{FormatDateTime(Form.Date,Translate(\"Format_CustomD\",UserProfile.DocumentLanguage.Language.Language),UserProfile.DocumentLanguage.Language.Language)}}","disableUpdates":false,"type":"text"},"type":"shape"},{"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64625798","enableDocumentContentUpdater":true,"version":"2.0"}]]></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TemplateConfiguration><![CDATA[{"slideVersion":1,"isValidatorEnabled":false,"isLocked":false,"elementsMetadata":[{"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64127798","enableDocumentContentUpdater":true,"version":"2.0"}]]></TemplafySlideTemplateConfiguration>
</file>

<file path=customXml/item31.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6919288","enableDocumentContentUpdater":true,"version":"2.0"}]]></TemplafySlideTemplateConfiguration>
</file>

<file path=customXml/item32.xml><?xml version="1.0" encoding="utf-8"?>
<TemplafySlideFormConfiguration><![CDATA[{"formFields":[],"formDataEntries":[]}]]></TemplafySlideFormConfiguration>
</file>

<file path=customXml/item33.xml><?xml version="1.0" encoding="utf-8"?>
<TemplafySlideTemplateConfiguration><![CDATA[{"slideVersion":1,"isValidatorEnabled":false,"isLocked":false,"elementsMetadata":[],"slideId":"637895212768389433","enableDocumentContentUpdater":true,"version":"2.0"}]]></TemplafySlideTemplateConfiguration>
</file>

<file path=customXml/item34.xml><?xml version="1.0" encoding="utf-8"?>
<TemplafySlideTemplateConfiguration><![CDATA[{"slideVersion":1,"isValidatorEnabled":false,"isLocked":false,"elementsMetadata":[],"slideId":"637895212775830233","enableDocumentContentUpdater":true,"version":"2.0"}]]></TemplafySlideTemplateConfiguration>
</file>

<file path=customXml/item35.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7689127","enableDocumentContentUpdater":true,"version":"2.0"}]]></TemplafySlideTemplateConfiguration>
</file>

<file path=customXml/item36.xml><?xml version="1.0" encoding="utf-8"?>
<TemplafySlideTemplateConfiguration><![CDATA[{"slideVersion":1,"isValidatorEnabled":false,"isLocked":false,"elementsMetadata":[],"slideId":"637895212769158169","enableDocumentContentUpdater":true,"version":"2.0"}]]></TemplafySlideTemplate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637895212775165743","enableDocumentContentUpdater":true,"version":"2.0"}]]></TemplafySlideTemplateConfiguration>
</file>

<file path=customXml/item40.xml><?xml version="1.0" encoding="utf-8"?>
<TemplafySlideFormConfiguration><![CDATA[{"formFields":[],"formDataEntries":[]}]]></TemplafySlideFormConfiguration>
</file>

<file path=customXml/item41.xml><?xml version="1.0" encoding="utf-8"?>
<TemplafySlideFormConfiguration><![CDATA[{"formFields":[],"formDataEntries":[]}]]></TemplafySlideFormConfiguration>
</file>

<file path=customXml/item42.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8120042","enableDocumentContentUpdater":true,"version":"2.0"}]]></TemplafySlideTemplateConfiguration>
</file>

<file path=customXml/item43.xml><?xml version="1.0" encoding="utf-8"?>
<TemplafySlideFormConfiguration><![CDATA[{"formFields":[],"formDataEntries":[]}]]></TemplafySlideFormConfiguration>
</file>

<file path=customXml/item44.xml><?xml version="1.0" encoding="utf-8"?>
<TemplafySlideFormConfiguration><![CDATA[{"formFields":[],"formDataEntries":[]}]]></TemplafySlideFormConfiguration>
</file>

<file path=customXml/item45.xml><?xml version="1.0" encoding="utf-8"?>
<TemplafySlideFormConfiguration><![CDATA[{"formFields":[],"formDataEntries":[]}]]></TemplafySlideFormConfiguration>
</file>

<file path=customXml/item46.xml><?xml version="1.0" encoding="utf-8"?>
<TemplafySlideTemplateConfiguration><![CDATA[{"slideVersion":1,"isValidatorEnabled":false,"isLocked":false,"elementsMetadata":[],"slideId":"637895212768496778","enableDocumentContentUpdater":true,"version":"2.0"}]]></TemplafySlideTemplateConfiguration>
</file>

<file path=customXml/item47.xml><?xml version="1.0" encoding="utf-8"?>
<TemplafySlideTemplateConfiguration><![CDATA[{"slideVersion":1,"isValidatorEnabled":false,"isLocked":false,"elementsMetadata":[],"slideId":"637895212763163782","enableDocumentContentUpdater":true,"version":"2.0"}]]></TemplafySlideTemplateConfiguration>
</file>

<file path=customXml/item48.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7499284","enableDocumentContentUpdater":true,"version":"2.0"}]]></TemplafySlideTemplateConfiguration>
</file>

<file path=customXml/item49.xml><?xml version="1.0" encoding="utf-8"?>
<TemplafySlideTemplateConfiguration><![CDATA[{"slideVersion":1,"isValidatorEnabled":false,"isLocked":false,"elementsMetadata":[],"slideId":"637895212763964882","enableDocumentContentUpdater":true,"version":"2.0"}]]></TemplafySlideTemplateConfiguration>
</file>

<file path=customXml/item5.xml><?xml version="1.0" encoding="utf-8"?>
<TemplafySlideFormConfiguration><![CDATA[{"formFields":[],"formDataEntries":[]}]]></TemplafySlideFormConfiguration>
</file>

<file path=customXml/item50.xml><?xml version="1.0" encoding="utf-8"?>
<TemplafySlideTemplateConfiguration><![CDATA[{"slideVersion":1,"isValidatorEnabled":false,"isLocked":false,"elementsMetadata":[],"slideId":"637895212765688229","enableDocumentContentUpdater":true,"version":"2.0"}]]></TemplafySlideTemplateConfiguration>
</file>

<file path=customXml/item51.xml><?xml version="1.0" encoding="utf-8"?>
<TemplafySlideFormConfiguration><![CDATA[{"formFields":[],"formDataEntries":[]}]]></TemplafySlideFormConfiguration>
</file>

<file path=customXml/item52.xml><?xml version="1.0" encoding="utf-8"?>
<TemplafySlideFormConfiguration><![CDATA[{"formFields":[],"formDataEntries":[]}]]></TemplafySlideFormConfiguration>
</file>

<file path=customXml/item53.xml><?xml version="1.0" encoding="utf-8"?>
<TemplafySlideTemplateConfiguration><![CDATA[{"slideVersion":1,"isValidatorEnabled":false,"isLocked":false,"elementsMetadata":[],"slideId":"637895212764090908","enableDocumentContentUpdater":true,"version":"2.0"}]]></TemplafySlideTemplateConfiguration>
</file>

<file path=customXml/item54.xml><?xml version="1.0" encoding="utf-8"?>
<TemplafySlideFormConfiguration><![CDATA[{"formFields":[],"formDataEntries":[]}]]></TemplafySlideFormConfiguration>
</file>

<file path=customXml/item55.xml><?xml version="1.0" encoding="utf-8"?>
<TemplafySlideTemplateConfiguration><![CDATA[{"slideVersion":1,"isValidatorEnabled":false,"isLocked":false,"elementsMetadata":[],"slideId":"637895212774996679","enableDocumentContentUpdater":true,"version":"2.0"}]]></TemplafySlideTemplateConfiguration>
</file>

<file path=customXml/item56.xml><?xml version="1.0" encoding="utf-8"?>
<?mso-contentType ?>
<FormTemplates xmlns="http://schemas.microsoft.com/sharepoint/v3/contenttype/forms">
  <Display>DocumentLibraryForm</Display>
  <Edit>DocumentLibraryForm</Edit>
  <New>DocumentLibraryForm</New>
</FormTemplates>
</file>

<file path=customXml/item57.xml><?xml version="1.0" encoding="utf-8"?>
<TemplafySlideFormConfiguration><![CDATA[{"formFields":[],"formDataEntries":[]}]]></TemplafySlideFormConfiguration>
</file>

<file path=customXml/item58.xml><?xml version="1.0" encoding="utf-8"?>
<TemplafySlideFormConfiguration><![CDATA[{"formFields":[],"formDataEntries":[]}]]></TemplafySlideFormConfiguration>
</file>

<file path=customXml/item59.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60.xml><?xml version="1.0" encoding="utf-8"?>
<TemplafySlideFormConfiguration><![CDATA[{"formFields":[],"formDataEntries":[]}]]></TemplafySlideFormConfiguration>
</file>

<file path=customXml/item61.xml><?xml version="1.0" encoding="utf-8"?>
<TemplafySlideFormConfiguration><![CDATA[{"formFields":[],"formDataEntries":[]}]]></TemplafySlideFormConfiguration>
</file>

<file path=customXml/item6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63.xml><?xml version="1.0" encoding="utf-8"?>
<TemplafySlideTemplateConfiguration><![CDATA[{"slideVersion":1,"isValidatorEnabled":false,"isLocked":false,"elementsMetadata":[],"slideId":"637895212765254000","enableDocumentContentUpdater":true,"version":"2.0"}]]></TemplafySlideTemplateConfiguration>
</file>

<file path=customXml/item64.xml><?xml version="1.0" encoding="utf-8"?>
<TemplafySlideFormConfiguration><![CDATA[{"formFields":[],"formDataEntries":[]}]]></TemplafySlideFormConfiguration>
</file>

<file path=customXml/item65.xml><?xml version="1.0" encoding="utf-8"?>
<TemplafySlideFormConfiguration><![CDATA[{"formFields":[],"formDataEntries":[]}]]></TemplafySlideFormConfiguration>
</file>

<file path=customXml/item66.xml><?xml version="1.0" encoding="utf-8"?>
<TemplafySlideFormConfiguration><![CDATA[{"formFields":[],"formDataEntries":[]}]]></TemplafySlideFormConfiguration>
</file>

<file path=customXml/item67.xml><?xml version="1.0" encoding="utf-8"?>
<TemplafySlideTemplateConfiguration><![CDATA[{"slideVersion":1,"isValidatorEnabled":false,"isLocked":false,"elementsMetadata":[],"slideId":"637895212770261450","enableDocumentContentUpdater":true,"version":"2.0"}]]></TemplafySlideTemplateConfiguration>
</file>

<file path=customXml/item68.xml><?xml version="1.0" encoding="utf-8"?>
<TemplafySlideTemplateConfiguration><![CDATA[{"slideVersion":1,"isValidatorEnabled":false,"isLocked":false,"elementsMetadata":[],"slideId":"637895212778692094","enableDocumentContentUpdater":true,"version":"2.0"}]]></TemplafySlideTemplateConfiguration>
</file>

<file path=customXml/item69.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70.xml><?xml version="1.0" encoding="utf-8"?>
<TemplafySlideFormConfiguration><![CDATA[{"formFields":[],"formDataEntries":[]}]]></TemplafySlideFormConfiguration>
</file>

<file path=customXml/item71.xml><?xml version="1.0" encoding="utf-8"?>
<TemplafySlideTemplateConfiguration><![CDATA[{"slideVersion":1,"isValidatorEnabled":false,"isLocked":false,"elementsMetadata":[],"slideId":"637895212778748053","enableDocumentContentUpdater":true,"version":"2.0"}]]></TemplafySlideTemplateConfiguration>
</file>

<file path=customXml/item72.xml><?xml version="1.0" encoding="utf-8"?>
<TemplafySlideFormConfiguration><![CDATA[{"formFields":[],"formDataEntries":[]}]]></TemplafySlideFormConfiguration>
</file>

<file path=customXml/item73.xml><?xml version="1.0" encoding="utf-8"?>
<TemplafySlideTemplateConfiguration><![CDATA[{"slideVersion":1,"isValidatorEnabled":false,"isLocked":false,"elementsMetadata":[],"slideId":"637895212778482953","enableDocumentContentUpdater":true,"version":"2.0"}]]></TemplafySlideTemplateConfiguration>
</file>

<file path=customXml/item74.xml><?xml version="1.0" encoding="utf-8"?>
<TemplafySlideFormConfiguration><![CDATA[{"formFields":[],"formDataEntries":[]}]]></TemplafySlideFormConfiguration>
</file>

<file path=customXml/item75.xml><?xml version="1.0" encoding="utf-8"?>
<TemplafySlideTemplateConfiguration><![CDATA[{"slideVersion":1,"isValidatorEnabled":false,"isLocked":false,"elementsMetadata":[{"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64537422","enableDocumentContentUpdater":true,"version":"2.0"}]]></TemplafySlideTemplateConfiguration>
</file>

<file path=customXml/item76.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69780712","enableDocumentContentUpdater":true,"version":"2.0"}]]></TemplafySlideTemplateConfiguration>
</file>

<file path=customXml/item77.xml><?xml version="1.0" encoding="utf-8"?>
<TemplafySlideFormConfiguration><![CDATA[{"formFields":[],"formDataEntries":[]}]]></TemplafySlideFormConfiguration>
</file>

<file path=customXml/item78.xml><?xml version="1.0" encoding="utf-8"?>
<TemplafySlideFormConfiguration><![CDATA[{"formFields":[],"formDataEntries":[]}]]></TemplafySlideFormConfiguration>
</file>

<file path=customXml/item79.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65876822","enableDocumentContentUpdater":true,"version":"2.0"}]]></TemplafySlideTemplateConfiguration>
</file>

<file path=customXml/item8.xml><?xml version="1.0" encoding="utf-8"?>
<TemplafySlideFormConfiguration><![CDATA[{"formFields":[],"formDataEntries":[]}]]></TemplafySlideFormConfiguration>
</file>

<file path=customXml/item80.xml><?xml version="1.0" encoding="utf-8"?>
<TemplafySlideFormConfiguration><![CDATA[{"formFields":[],"formDataEntries":[]}]]></TemplafySlideFormConfiguration>
</file>

<file path=customXml/item81.xml><?xml version="1.0" encoding="utf-8"?>
<TemplafySlideTemplateConfiguration><![CDATA[{"slideVersion":1,"isValidatorEnabled":false,"isLocked":false,"elementsMetadata":[{"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65800952","enableDocumentContentUpdater":true,"version":"2.0"}]]></TemplafySlideTemplateConfiguration>
</file>

<file path=customXml/item82.xml><?xml version="1.0" encoding="utf-8"?>
<TemplafySlideFormConfiguration><![CDATA[{"formFields":[],"formDataEntries":[]}]]></TemplafySlideFormConfiguration>
</file>

<file path=customXml/item83.xml><?xml version="1.0" encoding="utf-8"?>
<TemplafySlideFormConfiguration><![CDATA[{"formFields":[],"formDataEntries":[]}]]></TemplafySlideFormConfiguration>
</file>

<file path=customXml/item84.xml><?xml version="1.0" encoding="utf-8"?>
<TemplafySlideFormConfiguration><![CDATA[{"formFields":[],"formDataEntries":[]}]]></TemplafySlideFormConfiguration>
</file>

<file path=customXml/item85.xml><?xml version="1.0" encoding="utf-8"?>
<TemplafySlideFormConfiguration><![CDATA[{"formFields":[],"formDataEntries":[]}]]></TemplafySlideFormConfiguration>
</file>

<file path=customXml/item86.xml><?xml version="1.0" encoding="utf-8"?>
<TemplafySlideTemplateConfiguration><![CDATA[{"slideVersion":1,"isValidatorEnabled":false,"isLocked":false,"elementsMetadata":[],"slideId":"637895212769748844","enableDocumentContentUpdater":true,"version":"2.0"}]]></TemplafySlideTemplateConfiguration>
</file>

<file path=customXml/item87.xml><?xml version="1.0" encoding="utf-8"?>
<TemplafySlideFormConfiguration><![CDATA[{"formFields":[],"formDataEntries":[]}]]></TemplafySlideFormConfiguration>
</file>

<file path=customXml/item88.xml><?xml version="1.0" encoding="utf-8"?>
<TemplafySlideFormConfiguration><![CDATA[{"formFields":[],"formDataEntries":[]}]]></TemplafySlideFormConfiguration>
</file>

<file path=customXml/item89.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637895212763176588","enableDocumentContentUpdater":true,"version":"2.0"}]]></TemplafySlideTemplateConfiguration>
</file>

<file path=customXml/item90.xml><?xml version="1.0" encoding="utf-8"?>
<TemplafySlideTemplateConfiguration><![CDATA[{"slideVersion":1,"isValidatorEnabled":false,"isLocked":false,"elementsMetadata":[],"slideId":"637895212763332816","enableDocumentContentUpdater":true,"version":"2.0"}]]></TemplafySlideTemplateConfiguration>
</file>

<file path=customXml/item91.xml><?xml version="1.0" encoding="utf-8"?>
<TemplafySlideTemplateConfiguration><![CDATA[{"slideVersion":1,"isValidatorEnabled":false,"isLocked":false,"elementsMetadata":[],"slideId":"637895212769958978","enableDocumentContentUpdater":true,"version":"2.0"}]]></TemplafySlideTemplateConfiguration>
</file>

<file path=customXml/item92.xml><?xml version="1.0" encoding="utf-8"?>
<TemplafySlideTemplateConfiguration><![CDATA[{"slideVersion":1,"isValidatorEnabled":false,"isLocked":false,"elementsMetadata":[{"elementConfiguration":{"binding":"{{FormatDateTime(Form.Date,Translate(\"Format_CustomB\",UserProfile.DocumentLanguage.Language.Language),UserProfile.DocumentLanguage.Language.Language)}}","disableUpdates":false,"type":"text"},"type":"shape"}],"slideId":"637895212776418576","enableDocumentContentUpdater":true,"version":"2.0"}]]></TemplafySlideTemplateConfiguration>
</file>

<file path=customXml/item93.xml><?xml version="1.0" encoding="utf-8"?>
<TemplafySlideTemplateConfiguration><![CDATA[{"slideVersion":1,"isValidatorEnabled":false,"isLocked":false,"elementsMetadata":[],"slideId":"637895212764229380","enableDocumentContentUpdater":true,"version":"2.0"}]]></TemplafySlideTemplateConfiguration>
</file>

<file path=customXml/item94.xml><?xml version="1.0" encoding="utf-8"?>
<TemplafySlideTemplateConfiguration><![CDATA[{"slideVersion":1,"isValidatorEnabled":false,"isLocked":false,"elementsMetadata":[],"slideId":"637895212776344118","enableDocumentContentUpdater":true,"version":"2.0"}]]></TemplafySlideTemplateConfiguration>
</file>

<file path=customXml/item95.xml><?xml version="1.0" encoding="utf-8"?>
<TemplafySlideFormConfiguration><![CDATA[{"formFields":[],"formDataEntries":[]}]]></TemplafySlideFormConfiguration>
</file>

<file path=customXml/item96.xml><?xml version="1.0" encoding="utf-8"?>
<TemplafySlideFormConfiguration><![CDATA[{"formFields":[],"formDataEntries":[]}]]></TemplafySlideFormConfiguration>
</file>

<file path=customXml/item97.xml><?xml version="1.0" encoding="utf-8"?>
<TemplafySlideTemplateConfiguration><![CDATA[{"slideVersion":1,"isValidatorEnabled":false,"isLocked":false,"elementsMetadata":[{"elementConfiguration":{"binding":"{{FormatDateTime(Form.Date,Translate(\"Format_CustomD\",UserProfile.DocumentLanguage.Language.Language),UserProfile.DocumentLanguage.Language.Language)}}","disableUpdates":false,"type":"text"},"type":"shape"},{"elementConfiguration":{"binding":"{{Form.Title}}","disableUpdates":false,"type":"text"},"type":"shape"},{"elementConfiguration":{"binding":"{{FormatDateTime(Form.Date,Translate(\"Format_CustomB\",UserProfile.DocumentLanguage.Language.Language),UserProfile.DocumentLanguage.Language.Language)}}","disableUpdates":false,"type":"text"},"type":"shape"},{"elementConfiguration":{"binding":"{{UserProfile.FirstName}} {{UserProfile.LastName}}","disableUpdates":false,"type":"text"},"type":"shape"}],"slideId":"637895212770410864","enableDocumentContentUpdater":true,"version":"2.0"}]]></TemplafySlideTemplateConfiguration>
</file>

<file path=customXml/item98.xml><?xml version="1.0" encoding="utf-8"?>
<TemplafySlideFormConfiguration><![CDATA[{"formFields":[],"formDataEntries":[]}]]></TemplafySlideFormConfiguration>
</file>

<file path=customXml/item99.xml><?xml version="1.0" encoding="utf-8"?>
<TemplafySlideFormConfiguration><![CDATA[{"formFields":[],"formDataEntries":[]}]]></TemplafySlideFormConfiguration>
</file>

<file path=customXml/itemProps1.xml><?xml version="1.0" encoding="utf-8"?>
<ds:datastoreItem xmlns:ds="http://schemas.openxmlformats.org/officeDocument/2006/customXml" ds:itemID="{9B855F6F-BE2E-4CEF-9C78-11791AC4E12E}">
  <ds:schemaRefs/>
</ds:datastoreItem>
</file>

<file path=customXml/itemProps10.xml><?xml version="1.0" encoding="utf-8"?>
<ds:datastoreItem xmlns:ds="http://schemas.openxmlformats.org/officeDocument/2006/customXml" ds:itemID="{722FED21-D0D0-4230-9453-B8738BC0E6EA}">
  <ds:schemaRefs/>
</ds:datastoreItem>
</file>

<file path=customXml/itemProps100.xml><?xml version="1.0" encoding="utf-8"?>
<ds:datastoreItem xmlns:ds="http://schemas.openxmlformats.org/officeDocument/2006/customXml" ds:itemID="{FBD3E95E-2ACA-423B-A917-64AAA265E166}">
  <ds:schemaRefs/>
</ds:datastoreItem>
</file>

<file path=customXml/itemProps101.xml><?xml version="1.0" encoding="utf-8"?>
<ds:datastoreItem xmlns:ds="http://schemas.openxmlformats.org/officeDocument/2006/customXml" ds:itemID="{16ACD6EF-46AC-4C33-9BDF-6FFAE8D684A8}">
  <ds:schemaRefs/>
</ds:datastoreItem>
</file>

<file path=customXml/itemProps102.xml><?xml version="1.0" encoding="utf-8"?>
<ds:datastoreItem xmlns:ds="http://schemas.openxmlformats.org/officeDocument/2006/customXml" ds:itemID="{59C36C83-0717-413A-ADED-5EEEDB6E8E2A}">
  <ds:schemaRefs/>
</ds:datastoreItem>
</file>

<file path=customXml/itemProps103.xml><?xml version="1.0" encoding="utf-8"?>
<ds:datastoreItem xmlns:ds="http://schemas.openxmlformats.org/officeDocument/2006/customXml" ds:itemID="{31F9C73A-AE4B-436A-9410-823333AEE939}">
  <ds:schemaRefs/>
</ds:datastoreItem>
</file>

<file path=customXml/itemProps104.xml><?xml version="1.0" encoding="utf-8"?>
<ds:datastoreItem xmlns:ds="http://schemas.openxmlformats.org/officeDocument/2006/customXml" ds:itemID="{A4B85F01-DF05-43AF-B336-11C675B220BE}">
  <ds:schemaRefs/>
</ds:datastoreItem>
</file>

<file path=customXml/itemProps105.xml><?xml version="1.0" encoding="utf-8"?>
<ds:datastoreItem xmlns:ds="http://schemas.openxmlformats.org/officeDocument/2006/customXml" ds:itemID="{3E4090B9-49F7-4E9B-8C25-F51C948954DA}">
  <ds:schemaRefs/>
</ds:datastoreItem>
</file>

<file path=customXml/itemProps106.xml><?xml version="1.0" encoding="utf-8"?>
<ds:datastoreItem xmlns:ds="http://schemas.openxmlformats.org/officeDocument/2006/customXml" ds:itemID="{77CC722D-4122-4CB6-AF3F-A71E0D250BF4}">
  <ds:schemaRefs/>
</ds:datastoreItem>
</file>

<file path=customXml/itemProps107.xml><?xml version="1.0" encoding="utf-8"?>
<ds:datastoreItem xmlns:ds="http://schemas.openxmlformats.org/officeDocument/2006/customXml" ds:itemID="{D02C9EEE-0D0A-42AB-B77F-0C52BF36E2E3}">
  <ds:schemaRefs/>
</ds:datastoreItem>
</file>

<file path=customXml/itemProps108.xml><?xml version="1.0" encoding="utf-8"?>
<ds:datastoreItem xmlns:ds="http://schemas.openxmlformats.org/officeDocument/2006/customXml" ds:itemID="{B90EE5CD-AC5A-4BC3-986C-9FBD182CF0A8}">
  <ds:schemaRefs/>
</ds:datastoreItem>
</file>

<file path=customXml/itemProps109.xml><?xml version="1.0" encoding="utf-8"?>
<ds:datastoreItem xmlns:ds="http://schemas.openxmlformats.org/officeDocument/2006/customXml" ds:itemID="{2549C589-6232-4DA0-BBD6-C99A356CB610}">
  <ds:schemaRefs/>
</ds:datastoreItem>
</file>

<file path=customXml/itemProps11.xml><?xml version="1.0" encoding="utf-8"?>
<ds:datastoreItem xmlns:ds="http://schemas.openxmlformats.org/officeDocument/2006/customXml" ds:itemID="{07688789-9B3D-47E8-AF0E-0F392C579224}">
  <ds:schemaRefs/>
</ds:datastoreItem>
</file>

<file path=customXml/itemProps110.xml><?xml version="1.0" encoding="utf-8"?>
<ds:datastoreItem xmlns:ds="http://schemas.openxmlformats.org/officeDocument/2006/customXml" ds:itemID="{4C962332-C21C-48D3-90B5-FC350E16FFD1}">
  <ds:schemaRefs/>
</ds:datastoreItem>
</file>

<file path=customXml/itemProps111.xml><?xml version="1.0" encoding="utf-8"?>
<ds:datastoreItem xmlns:ds="http://schemas.openxmlformats.org/officeDocument/2006/customXml" ds:itemID="{C508F5D4-92E9-45BA-AC03-E75C40869161}">
  <ds:schemaRefs/>
</ds:datastoreItem>
</file>

<file path=customXml/itemProps112.xml><?xml version="1.0" encoding="utf-8"?>
<ds:datastoreItem xmlns:ds="http://schemas.openxmlformats.org/officeDocument/2006/customXml" ds:itemID="{9F448662-57D3-4C4F-A949-52DDDAA23EFA}">
  <ds:schemaRefs/>
</ds:datastoreItem>
</file>

<file path=customXml/itemProps113.xml><?xml version="1.0" encoding="utf-8"?>
<ds:datastoreItem xmlns:ds="http://schemas.openxmlformats.org/officeDocument/2006/customXml" ds:itemID="{4F005E34-2A07-46BD-ACD1-9CCDB82637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4.xml><?xml version="1.0" encoding="utf-8"?>
<ds:datastoreItem xmlns:ds="http://schemas.openxmlformats.org/officeDocument/2006/customXml" ds:itemID="{7FF3474F-BA73-45C8-B422-CD78C10BF75A}">
  <ds:schemaRefs/>
</ds:datastoreItem>
</file>

<file path=customXml/itemProps115.xml><?xml version="1.0" encoding="utf-8"?>
<ds:datastoreItem xmlns:ds="http://schemas.openxmlformats.org/officeDocument/2006/customXml" ds:itemID="{B830A117-D48D-4416-8440-AB749FB27A80}">
  <ds:schemaRefs/>
</ds:datastoreItem>
</file>

<file path=customXml/itemProps116.xml><?xml version="1.0" encoding="utf-8"?>
<ds:datastoreItem xmlns:ds="http://schemas.openxmlformats.org/officeDocument/2006/customXml" ds:itemID="{2D72E70D-32CE-4A45-B223-BF3F2441BEE5}">
  <ds:schemaRefs/>
</ds:datastoreItem>
</file>

<file path=customXml/itemProps117.xml><?xml version="1.0" encoding="utf-8"?>
<ds:datastoreItem xmlns:ds="http://schemas.openxmlformats.org/officeDocument/2006/customXml" ds:itemID="{20901B6D-E38C-48F6-AC91-A5A03CAC8D78}">
  <ds:schemaRefs/>
</ds:datastoreItem>
</file>

<file path=customXml/itemProps118.xml><?xml version="1.0" encoding="utf-8"?>
<ds:datastoreItem xmlns:ds="http://schemas.openxmlformats.org/officeDocument/2006/customXml" ds:itemID="{20C60467-6FF5-415D-B8FC-0D5666609C32}">
  <ds:schemaRefs/>
</ds:datastoreItem>
</file>

<file path=customXml/itemProps119.xml><?xml version="1.0" encoding="utf-8"?>
<ds:datastoreItem xmlns:ds="http://schemas.openxmlformats.org/officeDocument/2006/customXml" ds:itemID="{68307909-D7E0-4186-BD30-E5CF87FBA45F}">
  <ds:schemaRefs/>
</ds:datastoreItem>
</file>

<file path=customXml/itemProps12.xml><?xml version="1.0" encoding="utf-8"?>
<ds:datastoreItem xmlns:ds="http://schemas.openxmlformats.org/officeDocument/2006/customXml" ds:itemID="{2F12928F-7B3E-43FD-B7DD-4B1301B296AA}">
  <ds:schemaRefs/>
</ds:datastoreItem>
</file>

<file path=customXml/itemProps120.xml><?xml version="1.0" encoding="utf-8"?>
<ds:datastoreItem xmlns:ds="http://schemas.openxmlformats.org/officeDocument/2006/customXml" ds:itemID="{944A27F9-F9F0-4CDA-B877-9A52132693DA}">
  <ds:schemaRefs/>
</ds:datastoreItem>
</file>

<file path=customXml/itemProps121.xml><?xml version="1.0" encoding="utf-8"?>
<ds:datastoreItem xmlns:ds="http://schemas.openxmlformats.org/officeDocument/2006/customXml" ds:itemID="{1C1DD516-0279-48DB-80AB-EFBD126E3F13}">
  <ds:schemaRefs/>
</ds:datastoreItem>
</file>

<file path=customXml/itemProps122.xml><?xml version="1.0" encoding="utf-8"?>
<ds:datastoreItem xmlns:ds="http://schemas.openxmlformats.org/officeDocument/2006/customXml" ds:itemID="{E41F4CE5-8F7D-44C1-85BC-93BBC14E37E5}">
  <ds:schemaRefs/>
</ds:datastoreItem>
</file>

<file path=customXml/itemProps123.xml><?xml version="1.0" encoding="utf-8"?>
<ds:datastoreItem xmlns:ds="http://schemas.openxmlformats.org/officeDocument/2006/customXml" ds:itemID="{0F677E9C-DB7F-4683-AC6F-B38E48BAB67E}">
  <ds:schemaRefs/>
</ds:datastoreItem>
</file>

<file path=customXml/itemProps124.xml><?xml version="1.0" encoding="utf-8"?>
<ds:datastoreItem xmlns:ds="http://schemas.openxmlformats.org/officeDocument/2006/customXml" ds:itemID="{487DB98B-D513-4140-8052-EF7896197015}">
  <ds:schemaRefs/>
</ds:datastoreItem>
</file>

<file path=customXml/itemProps125.xml><?xml version="1.0" encoding="utf-8"?>
<ds:datastoreItem xmlns:ds="http://schemas.openxmlformats.org/officeDocument/2006/customXml" ds:itemID="{37396126-8FC4-4721-9E4F-1A39A873EEDB}">
  <ds:schemaRefs/>
</ds:datastoreItem>
</file>

<file path=customXml/itemProps126.xml><?xml version="1.0" encoding="utf-8"?>
<ds:datastoreItem xmlns:ds="http://schemas.openxmlformats.org/officeDocument/2006/customXml" ds:itemID="{8C5C36EE-F366-4E53-BFEF-53E70D6B4D77}">
  <ds:schemaRefs/>
</ds:datastoreItem>
</file>

<file path=customXml/itemProps127.xml><?xml version="1.0" encoding="utf-8"?>
<ds:datastoreItem xmlns:ds="http://schemas.openxmlformats.org/officeDocument/2006/customXml" ds:itemID="{6F6C9620-4AFB-40A1-B2C4-03663733322E}">
  <ds:schemaRefs/>
</ds:datastoreItem>
</file>

<file path=customXml/itemProps128.xml><?xml version="1.0" encoding="utf-8"?>
<ds:datastoreItem xmlns:ds="http://schemas.openxmlformats.org/officeDocument/2006/customXml" ds:itemID="{06373477-D5C1-4C7E-B393-7F5537AC6E3C}">
  <ds:schemaRefs/>
</ds:datastoreItem>
</file>

<file path=customXml/itemProps129.xml><?xml version="1.0" encoding="utf-8"?>
<ds:datastoreItem xmlns:ds="http://schemas.openxmlformats.org/officeDocument/2006/customXml" ds:itemID="{559E2D4B-E4D6-48AB-823C-462EE0C0FEF2}">
  <ds:schemaRefs/>
</ds:datastoreItem>
</file>

<file path=customXml/itemProps13.xml><?xml version="1.0" encoding="utf-8"?>
<ds:datastoreItem xmlns:ds="http://schemas.openxmlformats.org/officeDocument/2006/customXml" ds:itemID="{1194886A-28AB-4361-88C7-1ACFFBF87DED}">
  <ds:schemaRefs/>
</ds:datastoreItem>
</file>

<file path=customXml/itemProps130.xml><?xml version="1.0" encoding="utf-8"?>
<ds:datastoreItem xmlns:ds="http://schemas.openxmlformats.org/officeDocument/2006/customXml" ds:itemID="{9DA11B5C-FD2E-4AF6-957C-2F2D3EFFB8EC}">
  <ds:schemaRefs/>
</ds:datastoreItem>
</file>

<file path=customXml/itemProps131.xml><?xml version="1.0" encoding="utf-8"?>
<ds:datastoreItem xmlns:ds="http://schemas.openxmlformats.org/officeDocument/2006/customXml" ds:itemID="{9B358F60-88B5-43A0-A0A2-E7B55B61A83A}">
  <ds:schemaRefs/>
</ds:datastoreItem>
</file>

<file path=customXml/itemProps132.xml><?xml version="1.0" encoding="utf-8"?>
<ds:datastoreItem xmlns:ds="http://schemas.openxmlformats.org/officeDocument/2006/customXml" ds:itemID="{D05EA773-69D1-47BB-8925-6B5D8207D87F}">
  <ds:schemaRefs/>
</ds:datastoreItem>
</file>

<file path=customXml/itemProps133.xml><?xml version="1.0" encoding="utf-8"?>
<ds:datastoreItem xmlns:ds="http://schemas.openxmlformats.org/officeDocument/2006/customXml" ds:itemID="{0608C83C-E9F4-4131-B3BF-B2302284542A}">
  <ds:schemaRefs/>
</ds:datastoreItem>
</file>

<file path=customXml/itemProps134.xml><?xml version="1.0" encoding="utf-8"?>
<ds:datastoreItem xmlns:ds="http://schemas.openxmlformats.org/officeDocument/2006/customXml" ds:itemID="{0A865747-660E-4EDE-846D-E2FA0390F6F7}">
  <ds:schemaRefs/>
</ds:datastoreItem>
</file>

<file path=customXml/itemProps135.xml><?xml version="1.0" encoding="utf-8"?>
<ds:datastoreItem xmlns:ds="http://schemas.openxmlformats.org/officeDocument/2006/customXml" ds:itemID="{BA3EB993-5D52-4A6F-A010-B5D4DD773A49}">
  <ds:schemaRefs/>
</ds:datastoreItem>
</file>

<file path=customXml/itemProps136.xml><?xml version="1.0" encoding="utf-8"?>
<ds:datastoreItem xmlns:ds="http://schemas.openxmlformats.org/officeDocument/2006/customXml" ds:itemID="{D1A6D936-962C-427C-AF66-B4ABF369D4A1}">
  <ds:schemaRefs/>
</ds:datastoreItem>
</file>

<file path=customXml/itemProps137.xml><?xml version="1.0" encoding="utf-8"?>
<ds:datastoreItem xmlns:ds="http://schemas.openxmlformats.org/officeDocument/2006/customXml" ds:itemID="{E829EA0F-74C1-4F9E-B01D-F461AE0604EE}">
  <ds:schemaRefs/>
</ds:datastoreItem>
</file>

<file path=customXml/itemProps138.xml><?xml version="1.0" encoding="utf-8"?>
<ds:datastoreItem xmlns:ds="http://schemas.openxmlformats.org/officeDocument/2006/customXml" ds:itemID="{1E8F03FD-B6AD-49FF-BCBE-9672BA51E302}">
  <ds:schemaRefs/>
</ds:datastoreItem>
</file>

<file path=customXml/itemProps139.xml><?xml version="1.0" encoding="utf-8"?>
<ds:datastoreItem xmlns:ds="http://schemas.openxmlformats.org/officeDocument/2006/customXml" ds:itemID="{F6497927-448D-494A-BF95-4FC514089228}">
  <ds:schemaRefs/>
</ds:datastoreItem>
</file>

<file path=customXml/itemProps14.xml><?xml version="1.0" encoding="utf-8"?>
<ds:datastoreItem xmlns:ds="http://schemas.openxmlformats.org/officeDocument/2006/customXml" ds:itemID="{374D614B-3EBC-4073-B9CB-4DEE9700230C}">
  <ds:schemaRefs/>
</ds:datastoreItem>
</file>

<file path=customXml/itemProps140.xml><?xml version="1.0" encoding="utf-8"?>
<ds:datastoreItem xmlns:ds="http://schemas.openxmlformats.org/officeDocument/2006/customXml" ds:itemID="{70548B73-159B-483F-9E2B-0348FD69F530}">
  <ds:schemaRefs/>
</ds:datastoreItem>
</file>

<file path=customXml/itemProps141.xml><?xml version="1.0" encoding="utf-8"?>
<ds:datastoreItem xmlns:ds="http://schemas.openxmlformats.org/officeDocument/2006/customXml" ds:itemID="{36A47A80-A390-4114-929C-42EC049112DD}">
  <ds:schemaRefs/>
</ds:datastoreItem>
</file>

<file path=customXml/itemProps142.xml><?xml version="1.0" encoding="utf-8"?>
<ds:datastoreItem xmlns:ds="http://schemas.openxmlformats.org/officeDocument/2006/customXml" ds:itemID="{C9ABCDD0-A81F-4475-9E3C-A897A099EF48}">
  <ds:schemaRefs/>
</ds:datastoreItem>
</file>

<file path=customXml/itemProps143.xml><?xml version="1.0" encoding="utf-8"?>
<ds:datastoreItem xmlns:ds="http://schemas.openxmlformats.org/officeDocument/2006/customXml" ds:itemID="{6596EE34-48FF-4F52-A47F-DD8C17A01673}">
  <ds:schemaRefs/>
</ds:datastoreItem>
</file>

<file path=customXml/itemProps144.xml><?xml version="1.0" encoding="utf-8"?>
<ds:datastoreItem xmlns:ds="http://schemas.openxmlformats.org/officeDocument/2006/customXml" ds:itemID="{4E8B741E-E564-47A1-B553-B0C7EACAB72B}">
  <ds:schemaRefs/>
</ds:datastoreItem>
</file>

<file path=customXml/itemProps145.xml><?xml version="1.0" encoding="utf-8"?>
<ds:datastoreItem xmlns:ds="http://schemas.openxmlformats.org/officeDocument/2006/customXml" ds:itemID="{777C7ED9-27C2-4C7E-9107-20D002AFACB1}">
  <ds:schemaRefs/>
</ds:datastoreItem>
</file>

<file path=customXml/itemProps15.xml><?xml version="1.0" encoding="utf-8"?>
<ds:datastoreItem xmlns:ds="http://schemas.openxmlformats.org/officeDocument/2006/customXml" ds:itemID="{818FC7FD-774E-4470-9443-50DF1E93C0A0}">
  <ds:schemaRefs/>
</ds:datastoreItem>
</file>

<file path=customXml/itemProps16.xml><?xml version="1.0" encoding="utf-8"?>
<ds:datastoreItem xmlns:ds="http://schemas.openxmlformats.org/officeDocument/2006/customXml" ds:itemID="{975AA8D0-F948-4966-B9E7-E6ECFD046B05}">
  <ds:schemaRefs/>
</ds:datastoreItem>
</file>

<file path=customXml/itemProps17.xml><?xml version="1.0" encoding="utf-8"?>
<ds:datastoreItem xmlns:ds="http://schemas.openxmlformats.org/officeDocument/2006/customXml" ds:itemID="{EA4C0E94-BB73-4B8D-8706-0E22CDAE55DF}">
  <ds:schemaRefs/>
</ds:datastoreItem>
</file>

<file path=customXml/itemProps18.xml><?xml version="1.0" encoding="utf-8"?>
<ds:datastoreItem xmlns:ds="http://schemas.openxmlformats.org/officeDocument/2006/customXml" ds:itemID="{C1250413-5545-4669-A877-5FF7795AA310}">
  <ds:schemaRefs/>
</ds:datastoreItem>
</file>

<file path=customXml/itemProps19.xml><?xml version="1.0" encoding="utf-8"?>
<ds:datastoreItem xmlns:ds="http://schemas.openxmlformats.org/officeDocument/2006/customXml" ds:itemID="{D0ED96CB-F989-4E31-BB25-DBBDE3428BA3}">
  <ds:schemaRefs/>
</ds:datastoreItem>
</file>

<file path=customXml/itemProps2.xml><?xml version="1.0" encoding="utf-8"?>
<ds:datastoreItem xmlns:ds="http://schemas.openxmlformats.org/officeDocument/2006/customXml" ds:itemID="{0D75282C-75C5-411F-997A-8E06D039734E}">
  <ds:schemaRefs/>
</ds:datastoreItem>
</file>

<file path=customXml/itemProps20.xml><?xml version="1.0" encoding="utf-8"?>
<ds:datastoreItem xmlns:ds="http://schemas.openxmlformats.org/officeDocument/2006/customXml" ds:itemID="{210910AE-07BE-4C3F-9B81-20EEA604D52C}">
  <ds:schemaRefs/>
</ds:datastoreItem>
</file>

<file path=customXml/itemProps21.xml><?xml version="1.0" encoding="utf-8"?>
<ds:datastoreItem xmlns:ds="http://schemas.openxmlformats.org/officeDocument/2006/customXml" ds:itemID="{CC303DCA-0DFF-4325-99DA-79AE3540E19D}">
  <ds:schemaRefs/>
</ds:datastoreItem>
</file>

<file path=customXml/itemProps22.xml><?xml version="1.0" encoding="utf-8"?>
<ds:datastoreItem xmlns:ds="http://schemas.openxmlformats.org/officeDocument/2006/customXml" ds:itemID="{CF67192E-BA59-4827-B4E1-340412718F06}">
  <ds:schemaRefs/>
</ds:datastoreItem>
</file>

<file path=customXml/itemProps23.xml><?xml version="1.0" encoding="utf-8"?>
<ds:datastoreItem xmlns:ds="http://schemas.openxmlformats.org/officeDocument/2006/customXml" ds:itemID="{5D30DD2E-26F8-452E-8588-9B2E374694A9}">
  <ds:schemaRefs/>
</ds:datastoreItem>
</file>

<file path=customXml/itemProps24.xml><?xml version="1.0" encoding="utf-8"?>
<ds:datastoreItem xmlns:ds="http://schemas.openxmlformats.org/officeDocument/2006/customXml" ds:itemID="{4E337CE1-E61C-48FC-B1F5-9EA38DCCEFAC}">
  <ds:schemaRefs/>
</ds:datastoreItem>
</file>

<file path=customXml/itemProps25.xml><?xml version="1.0" encoding="utf-8"?>
<ds:datastoreItem xmlns:ds="http://schemas.openxmlformats.org/officeDocument/2006/customXml" ds:itemID="{29DB9AF3-5DCF-44FD-B7B4-060513F0E8BD}">
  <ds:schemaRefs/>
</ds:datastoreItem>
</file>

<file path=customXml/itemProps26.xml><?xml version="1.0" encoding="utf-8"?>
<ds:datastoreItem xmlns:ds="http://schemas.openxmlformats.org/officeDocument/2006/customXml" ds:itemID="{F22E2C99-05C4-4F6C-BCFE-CBD7D27D96B4}">
  <ds:schemaRefs/>
</ds:datastoreItem>
</file>

<file path=customXml/itemProps27.xml><?xml version="1.0" encoding="utf-8"?>
<ds:datastoreItem xmlns:ds="http://schemas.openxmlformats.org/officeDocument/2006/customXml" ds:itemID="{66A755A0-660E-435D-B10F-F708EB37275D}">
  <ds:schemaRefs/>
</ds:datastoreItem>
</file>

<file path=customXml/itemProps28.xml><?xml version="1.0" encoding="utf-8"?>
<ds:datastoreItem xmlns:ds="http://schemas.openxmlformats.org/officeDocument/2006/customXml" ds:itemID="{6DD2B051-E529-4DE5-AE66-15449B9211BD}">
  <ds:schemaRefs/>
</ds:datastoreItem>
</file>

<file path=customXml/itemProps29.xml><?xml version="1.0" encoding="utf-8"?>
<ds:datastoreItem xmlns:ds="http://schemas.openxmlformats.org/officeDocument/2006/customXml" ds:itemID="{041EBFA7-C51B-476C-ACFA-D5468FB89E6A}">
  <ds:schemaRefs/>
</ds:datastoreItem>
</file>

<file path=customXml/itemProps3.xml><?xml version="1.0" encoding="utf-8"?>
<ds:datastoreItem xmlns:ds="http://schemas.openxmlformats.org/officeDocument/2006/customXml" ds:itemID="{F24B9A61-7115-4A85-9165-7744C594B9E2}">
  <ds:schemaRefs/>
</ds:datastoreItem>
</file>

<file path=customXml/itemProps30.xml><?xml version="1.0" encoding="utf-8"?>
<ds:datastoreItem xmlns:ds="http://schemas.openxmlformats.org/officeDocument/2006/customXml" ds:itemID="{930969AD-945E-4A4D-A6D8-7B532B28AD36}">
  <ds:schemaRefs/>
</ds:datastoreItem>
</file>

<file path=customXml/itemProps31.xml><?xml version="1.0" encoding="utf-8"?>
<ds:datastoreItem xmlns:ds="http://schemas.openxmlformats.org/officeDocument/2006/customXml" ds:itemID="{3A22E859-03F2-4FA4-A0E0-6940011DF13E}">
  <ds:schemaRefs/>
</ds:datastoreItem>
</file>

<file path=customXml/itemProps32.xml><?xml version="1.0" encoding="utf-8"?>
<ds:datastoreItem xmlns:ds="http://schemas.openxmlformats.org/officeDocument/2006/customXml" ds:itemID="{1E358739-61BF-47D1-BE67-BC899072E311}">
  <ds:schemaRefs/>
</ds:datastoreItem>
</file>

<file path=customXml/itemProps33.xml><?xml version="1.0" encoding="utf-8"?>
<ds:datastoreItem xmlns:ds="http://schemas.openxmlformats.org/officeDocument/2006/customXml" ds:itemID="{51A6E726-63D8-479E-97C1-2E262F58F262}">
  <ds:schemaRefs/>
</ds:datastoreItem>
</file>

<file path=customXml/itemProps34.xml><?xml version="1.0" encoding="utf-8"?>
<ds:datastoreItem xmlns:ds="http://schemas.openxmlformats.org/officeDocument/2006/customXml" ds:itemID="{C1B24424-6708-4593-98BA-D73C81C8FBEB}">
  <ds:schemaRefs/>
</ds:datastoreItem>
</file>

<file path=customXml/itemProps35.xml><?xml version="1.0" encoding="utf-8"?>
<ds:datastoreItem xmlns:ds="http://schemas.openxmlformats.org/officeDocument/2006/customXml" ds:itemID="{26E4F0B2-D5A4-4ADB-AA8D-E481E84263CA}">
  <ds:schemaRefs/>
</ds:datastoreItem>
</file>

<file path=customXml/itemProps36.xml><?xml version="1.0" encoding="utf-8"?>
<ds:datastoreItem xmlns:ds="http://schemas.openxmlformats.org/officeDocument/2006/customXml" ds:itemID="{756805EB-8E93-4619-9166-02CB6DFFA8CD}">
  <ds:schemaRefs/>
</ds:datastoreItem>
</file>

<file path=customXml/itemProps37.xml><?xml version="1.0" encoding="utf-8"?>
<ds:datastoreItem xmlns:ds="http://schemas.openxmlformats.org/officeDocument/2006/customXml" ds:itemID="{C7D4B1CF-D92C-4C95-92B1-AA9E88704CEB}">
  <ds:schemaRefs/>
</ds:datastoreItem>
</file>

<file path=customXml/itemProps38.xml><?xml version="1.0" encoding="utf-8"?>
<ds:datastoreItem xmlns:ds="http://schemas.openxmlformats.org/officeDocument/2006/customXml" ds:itemID="{9D6A7BC1-FE0B-4149-8B66-2C2A44499A39}">
  <ds:schemaRefs/>
</ds:datastoreItem>
</file>

<file path=customXml/itemProps39.xml><?xml version="1.0" encoding="utf-8"?>
<ds:datastoreItem xmlns:ds="http://schemas.openxmlformats.org/officeDocument/2006/customXml" ds:itemID="{033C7D28-8A6C-4C90-AE72-0B2F100E517C}">
  <ds:schemaRefs/>
</ds:datastoreItem>
</file>

<file path=customXml/itemProps4.xml><?xml version="1.0" encoding="utf-8"?>
<ds:datastoreItem xmlns:ds="http://schemas.openxmlformats.org/officeDocument/2006/customXml" ds:itemID="{5BF8B6DE-916F-489A-8233-70183BF2C8FD}">
  <ds:schemaRefs/>
</ds:datastoreItem>
</file>

<file path=customXml/itemProps40.xml><?xml version="1.0" encoding="utf-8"?>
<ds:datastoreItem xmlns:ds="http://schemas.openxmlformats.org/officeDocument/2006/customXml" ds:itemID="{0AAB74B2-BD73-402C-A928-7C4D9DB2B58A}">
  <ds:schemaRefs/>
</ds:datastoreItem>
</file>

<file path=customXml/itemProps41.xml><?xml version="1.0" encoding="utf-8"?>
<ds:datastoreItem xmlns:ds="http://schemas.openxmlformats.org/officeDocument/2006/customXml" ds:itemID="{5D8547C8-CD27-41CD-89C2-88417E4CC937}">
  <ds:schemaRefs/>
</ds:datastoreItem>
</file>

<file path=customXml/itemProps42.xml><?xml version="1.0" encoding="utf-8"?>
<ds:datastoreItem xmlns:ds="http://schemas.openxmlformats.org/officeDocument/2006/customXml" ds:itemID="{24C26930-7A7F-4560-9EF7-E4C4ECD088B2}">
  <ds:schemaRefs/>
</ds:datastoreItem>
</file>

<file path=customXml/itemProps43.xml><?xml version="1.0" encoding="utf-8"?>
<ds:datastoreItem xmlns:ds="http://schemas.openxmlformats.org/officeDocument/2006/customXml" ds:itemID="{0C74926C-CD7F-4F37-908B-B50DC6322B0F}">
  <ds:schemaRefs/>
</ds:datastoreItem>
</file>

<file path=customXml/itemProps44.xml><?xml version="1.0" encoding="utf-8"?>
<ds:datastoreItem xmlns:ds="http://schemas.openxmlformats.org/officeDocument/2006/customXml" ds:itemID="{A4E3401F-F473-4E00-A2C4-A71355F209C7}">
  <ds:schemaRefs/>
</ds:datastoreItem>
</file>

<file path=customXml/itemProps45.xml><?xml version="1.0" encoding="utf-8"?>
<ds:datastoreItem xmlns:ds="http://schemas.openxmlformats.org/officeDocument/2006/customXml" ds:itemID="{28444BDC-5BCB-4785-A655-3A1396A68D10}">
  <ds:schemaRefs/>
</ds:datastoreItem>
</file>

<file path=customXml/itemProps46.xml><?xml version="1.0" encoding="utf-8"?>
<ds:datastoreItem xmlns:ds="http://schemas.openxmlformats.org/officeDocument/2006/customXml" ds:itemID="{8B91E95F-11B4-4A54-983F-CF584943E7B2}">
  <ds:schemaRefs/>
</ds:datastoreItem>
</file>

<file path=customXml/itemProps47.xml><?xml version="1.0" encoding="utf-8"?>
<ds:datastoreItem xmlns:ds="http://schemas.openxmlformats.org/officeDocument/2006/customXml" ds:itemID="{A5FD646C-E1C0-4BCF-9789-B00BDF740159}">
  <ds:schemaRefs/>
</ds:datastoreItem>
</file>

<file path=customXml/itemProps48.xml><?xml version="1.0" encoding="utf-8"?>
<ds:datastoreItem xmlns:ds="http://schemas.openxmlformats.org/officeDocument/2006/customXml" ds:itemID="{FE78D856-66DF-4796-A2F3-3FB4E62BB0EE}">
  <ds:schemaRefs/>
</ds:datastoreItem>
</file>

<file path=customXml/itemProps49.xml><?xml version="1.0" encoding="utf-8"?>
<ds:datastoreItem xmlns:ds="http://schemas.openxmlformats.org/officeDocument/2006/customXml" ds:itemID="{E520F41C-56B5-4087-8C29-73C82B93C493}">
  <ds:schemaRefs/>
</ds:datastoreItem>
</file>

<file path=customXml/itemProps5.xml><?xml version="1.0" encoding="utf-8"?>
<ds:datastoreItem xmlns:ds="http://schemas.openxmlformats.org/officeDocument/2006/customXml" ds:itemID="{47795438-CEF8-41D3-AA80-5D06A5E6BF01}">
  <ds:schemaRefs/>
</ds:datastoreItem>
</file>

<file path=customXml/itemProps50.xml><?xml version="1.0" encoding="utf-8"?>
<ds:datastoreItem xmlns:ds="http://schemas.openxmlformats.org/officeDocument/2006/customXml" ds:itemID="{3EFDF013-933E-4ED0-BE0F-E3524472B238}">
  <ds:schemaRefs/>
</ds:datastoreItem>
</file>

<file path=customXml/itemProps51.xml><?xml version="1.0" encoding="utf-8"?>
<ds:datastoreItem xmlns:ds="http://schemas.openxmlformats.org/officeDocument/2006/customXml" ds:itemID="{AE495BA7-65D5-424C-9BFC-2E43F2E24C59}">
  <ds:schemaRefs/>
</ds:datastoreItem>
</file>

<file path=customXml/itemProps52.xml><?xml version="1.0" encoding="utf-8"?>
<ds:datastoreItem xmlns:ds="http://schemas.openxmlformats.org/officeDocument/2006/customXml" ds:itemID="{49EE4208-111E-464C-9E4C-59A157EC6462}">
  <ds:schemaRefs/>
</ds:datastoreItem>
</file>

<file path=customXml/itemProps53.xml><?xml version="1.0" encoding="utf-8"?>
<ds:datastoreItem xmlns:ds="http://schemas.openxmlformats.org/officeDocument/2006/customXml" ds:itemID="{F7CC2BF2-EDB1-4F78-B4A4-16BA78E88DA2}">
  <ds:schemaRefs/>
</ds:datastoreItem>
</file>

<file path=customXml/itemProps54.xml><?xml version="1.0" encoding="utf-8"?>
<ds:datastoreItem xmlns:ds="http://schemas.openxmlformats.org/officeDocument/2006/customXml" ds:itemID="{6CA90447-56B1-42A7-BB1A-CA9C20CF65FE}">
  <ds:schemaRefs/>
</ds:datastoreItem>
</file>

<file path=customXml/itemProps55.xml><?xml version="1.0" encoding="utf-8"?>
<ds:datastoreItem xmlns:ds="http://schemas.openxmlformats.org/officeDocument/2006/customXml" ds:itemID="{05A8CA9E-9CBD-4C9B-A7D3-5E417C9EB9B1}">
  <ds:schemaRefs/>
</ds:datastoreItem>
</file>

<file path=customXml/itemProps56.xml><?xml version="1.0" encoding="utf-8"?>
<ds:datastoreItem xmlns:ds="http://schemas.openxmlformats.org/officeDocument/2006/customXml" ds:itemID="{C8405F98-C722-445B-B84B-C0C6CD014DD4}">
  <ds:schemaRefs>
    <ds:schemaRef ds:uri="http://schemas.microsoft.com/sharepoint/v3/contenttype/forms"/>
  </ds:schemaRefs>
</ds:datastoreItem>
</file>

<file path=customXml/itemProps57.xml><?xml version="1.0" encoding="utf-8"?>
<ds:datastoreItem xmlns:ds="http://schemas.openxmlformats.org/officeDocument/2006/customXml" ds:itemID="{B3874746-6D43-4E77-B670-3AB578D2F0D1}">
  <ds:schemaRefs/>
</ds:datastoreItem>
</file>

<file path=customXml/itemProps58.xml><?xml version="1.0" encoding="utf-8"?>
<ds:datastoreItem xmlns:ds="http://schemas.openxmlformats.org/officeDocument/2006/customXml" ds:itemID="{AC73A328-1F82-48D8-B284-3168BD76B1EF}">
  <ds:schemaRefs/>
</ds:datastoreItem>
</file>

<file path=customXml/itemProps59.xml><?xml version="1.0" encoding="utf-8"?>
<ds:datastoreItem xmlns:ds="http://schemas.openxmlformats.org/officeDocument/2006/customXml" ds:itemID="{0F470306-7DA1-48B5-8DE2-A908BEE744FE}">
  <ds:schemaRefs/>
</ds:datastoreItem>
</file>

<file path=customXml/itemProps6.xml><?xml version="1.0" encoding="utf-8"?>
<ds:datastoreItem xmlns:ds="http://schemas.openxmlformats.org/officeDocument/2006/customXml" ds:itemID="{1623A762-3713-49E8-B551-95E0C45C8DB5}">
  <ds:schemaRefs/>
</ds:datastoreItem>
</file>

<file path=customXml/itemProps60.xml><?xml version="1.0" encoding="utf-8"?>
<ds:datastoreItem xmlns:ds="http://schemas.openxmlformats.org/officeDocument/2006/customXml" ds:itemID="{8A687EFD-6B3A-4BA2-8B33-AD7ABFD63FF9}">
  <ds:schemaRefs/>
</ds:datastoreItem>
</file>

<file path=customXml/itemProps61.xml><?xml version="1.0" encoding="utf-8"?>
<ds:datastoreItem xmlns:ds="http://schemas.openxmlformats.org/officeDocument/2006/customXml" ds:itemID="{59732751-774C-49C2-97D1-05934B8A501D}">
  <ds:schemaRefs/>
</ds:datastoreItem>
</file>

<file path=customXml/itemProps62.xml><?xml version="1.0" encoding="utf-8"?>
<ds:datastoreItem xmlns:ds="http://schemas.openxmlformats.org/officeDocument/2006/customXml" ds:itemID="{41D6E017-01F1-4E37-96F5-180D9C925EF3}">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63.xml><?xml version="1.0" encoding="utf-8"?>
<ds:datastoreItem xmlns:ds="http://schemas.openxmlformats.org/officeDocument/2006/customXml" ds:itemID="{4F4F8550-2CB1-47F3-8F45-096A9446AB47}">
  <ds:schemaRefs/>
</ds:datastoreItem>
</file>

<file path=customXml/itemProps64.xml><?xml version="1.0" encoding="utf-8"?>
<ds:datastoreItem xmlns:ds="http://schemas.openxmlformats.org/officeDocument/2006/customXml" ds:itemID="{F94BD503-C202-4094-98D5-35F66253C21F}">
  <ds:schemaRefs/>
</ds:datastoreItem>
</file>

<file path=customXml/itemProps65.xml><?xml version="1.0" encoding="utf-8"?>
<ds:datastoreItem xmlns:ds="http://schemas.openxmlformats.org/officeDocument/2006/customXml" ds:itemID="{219BCFE4-9557-40D1-A129-ED3C7AC19558}">
  <ds:schemaRefs/>
</ds:datastoreItem>
</file>

<file path=customXml/itemProps66.xml><?xml version="1.0" encoding="utf-8"?>
<ds:datastoreItem xmlns:ds="http://schemas.openxmlformats.org/officeDocument/2006/customXml" ds:itemID="{D42DBD5E-EBDB-40C0-99F9-E962A6906DC6}">
  <ds:schemaRefs/>
</ds:datastoreItem>
</file>

<file path=customXml/itemProps67.xml><?xml version="1.0" encoding="utf-8"?>
<ds:datastoreItem xmlns:ds="http://schemas.openxmlformats.org/officeDocument/2006/customXml" ds:itemID="{D27EF595-84A7-4EF2-81C9-C65E7ECD2B75}">
  <ds:schemaRefs/>
</ds:datastoreItem>
</file>

<file path=customXml/itemProps68.xml><?xml version="1.0" encoding="utf-8"?>
<ds:datastoreItem xmlns:ds="http://schemas.openxmlformats.org/officeDocument/2006/customXml" ds:itemID="{929E3883-0461-4A0A-A41A-E24418B1181D}">
  <ds:schemaRefs/>
</ds:datastoreItem>
</file>

<file path=customXml/itemProps69.xml><?xml version="1.0" encoding="utf-8"?>
<ds:datastoreItem xmlns:ds="http://schemas.openxmlformats.org/officeDocument/2006/customXml" ds:itemID="{2985C3E5-7AA4-4C14-8F67-B02E48487FC4}">
  <ds:schemaRefs/>
</ds:datastoreItem>
</file>

<file path=customXml/itemProps7.xml><?xml version="1.0" encoding="utf-8"?>
<ds:datastoreItem xmlns:ds="http://schemas.openxmlformats.org/officeDocument/2006/customXml" ds:itemID="{A93968C8-79D2-40C2-AA6A-E5CF27C06767}">
  <ds:schemaRefs/>
</ds:datastoreItem>
</file>

<file path=customXml/itemProps70.xml><?xml version="1.0" encoding="utf-8"?>
<ds:datastoreItem xmlns:ds="http://schemas.openxmlformats.org/officeDocument/2006/customXml" ds:itemID="{3862A31C-7885-4B5D-A437-E954D222B670}">
  <ds:schemaRefs/>
</ds:datastoreItem>
</file>

<file path=customXml/itemProps71.xml><?xml version="1.0" encoding="utf-8"?>
<ds:datastoreItem xmlns:ds="http://schemas.openxmlformats.org/officeDocument/2006/customXml" ds:itemID="{80871626-EE0E-48A4-9B6D-30333F94AF75}">
  <ds:schemaRefs/>
</ds:datastoreItem>
</file>

<file path=customXml/itemProps72.xml><?xml version="1.0" encoding="utf-8"?>
<ds:datastoreItem xmlns:ds="http://schemas.openxmlformats.org/officeDocument/2006/customXml" ds:itemID="{4CB9EB1C-73E5-424E-9491-BB90094936BA}">
  <ds:schemaRefs/>
</ds:datastoreItem>
</file>

<file path=customXml/itemProps73.xml><?xml version="1.0" encoding="utf-8"?>
<ds:datastoreItem xmlns:ds="http://schemas.openxmlformats.org/officeDocument/2006/customXml" ds:itemID="{A02A8DAE-C682-4ACC-A481-38DFF93278E7}">
  <ds:schemaRefs/>
</ds:datastoreItem>
</file>

<file path=customXml/itemProps74.xml><?xml version="1.0" encoding="utf-8"?>
<ds:datastoreItem xmlns:ds="http://schemas.openxmlformats.org/officeDocument/2006/customXml" ds:itemID="{F6EECF88-F133-4ECD-B89D-A5A4508C5701}">
  <ds:schemaRefs/>
</ds:datastoreItem>
</file>

<file path=customXml/itemProps75.xml><?xml version="1.0" encoding="utf-8"?>
<ds:datastoreItem xmlns:ds="http://schemas.openxmlformats.org/officeDocument/2006/customXml" ds:itemID="{AF51B68F-08F5-4930-AEAD-2C0CB595FF5E}">
  <ds:schemaRefs/>
</ds:datastoreItem>
</file>

<file path=customXml/itemProps76.xml><?xml version="1.0" encoding="utf-8"?>
<ds:datastoreItem xmlns:ds="http://schemas.openxmlformats.org/officeDocument/2006/customXml" ds:itemID="{79D29191-14D5-4CA2-B011-A29B7D3B2574}">
  <ds:schemaRefs/>
</ds:datastoreItem>
</file>

<file path=customXml/itemProps77.xml><?xml version="1.0" encoding="utf-8"?>
<ds:datastoreItem xmlns:ds="http://schemas.openxmlformats.org/officeDocument/2006/customXml" ds:itemID="{BE10E55E-EE7A-4C63-8329-707DD98F1CA1}">
  <ds:schemaRefs/>
</ds:datastoreItem>
</file>

<file path=customXml/itemProps78.xml><?xml version="1.0" encoding="utf-8"?>
<ds:datastoreItem xmlns:ds="http://schemas.openxmlformats.org/officeDocument/2006/customXml" ds:itemID="{F05EAA7F-7C44-4B73-A336-CB6385CDC890}">
  <ds:schemaRefs/>
</ds:datastoreItem>
</file>

<file path=customXml/itemProps79.xml><?xml version="1.0" encoding="utf-8"?>
<ds:datastoreItem xmlns:ds="http://schemas.openxmlformats.org/officeDocument/2006/customXml" ds:itemID="{6A3791DC-EBB9-464A-B2A7-89A3F226BF66}">
  <ds:schemaRefs/>
</ds:datastoreItem>
</file>

<file path=customXml/itemProps8.xml><?xml version="1.0" encoding="utf-8"?>
<ds:datastoreItem xmlns:ds="http://schemas.openxmlformats.org/officeDocument/2006/customXml" ds:itemID="{07B82EE2-D6BE-47F4-9E1B-E3EEA8EE0C89}">
  <ds:schemaRefs/>
</ds:datastoreItem>
</file>

<file path=customXml/itemProps80.xml><?xml version="1.0" encoding="utf-8"?>
<ds:datastoreItem xmlns:ds="http://schemas.openxmlformats.org/officeDocument/2006/customXml" ds:itemID="{DA78F8BC-8607-439D-9C99-34B906A8FC3A}">
  <ds:schemaRefs/>
</ds:datastoreItem>
</file>

<file path=customXml/itemProps81.xml><?xml version="1.0" encoding="utf-8"?>
<ds:datastoreItem xmlns:ds="http://schemas.openxmlformats.org/officeDocument/2006/customXml" ds:itemID="{192C6274-42E5-49DF-82BB-C3ED3772E3F3}">
  <ds:schemaRefs/>
</ds:datastoreItem>
</file>

<file path=customXml/itemProps82.xml><?xml version="1.0" encoding="utf-8"?>
<ds:datastoreItem xmlns:ds="http://schemas.openxmlformats.org/officeDocument/2006/customXml" ds:itemID="{BCEA34B0-18BF-48D7-A5BE-56CDC63308F6}">
  <ds:schemaRefs/>
</ds:datastoreItem>
</file>

<file path=customXml/itemProps83.xml><?xml version="1.0" encoding="utf-8"?>
<ds:datastoreItem xmlns:ds="http://schemas.openxmlformats.org/officeDocument/2006/customXml" ds:itemID="{EF96521E-71B8-49C2-AB63-9AAC8BC68B18}">
  <ds:schemaRefs/>
</ds:datastoreItem>
</file>

<file path=customXml/itemProps84.xml><?xml version="1.0" encoding="utf-8"?>
<ds:datastoreItem xmlns:ds="http://schemas.openxmlformats.org/officeDocument/2006/customXml" ds:itemID="{4730ED08-70BC-4B40-812E-88C29792DDE1}">
  <ds:schemaRefs/>
</ds:datastoreItem>
</file>

<file path=customXml/itemProps85.xml><?xml version="1.0" encoding="utf-8"?>
<ds:datastoreItem xmlns:ds="http://schemas.openxmlformats.org/officeDocument/2006/customXml" ds:itemID="{6CAFF71A-FEFD-47DC-A0A5-BAA1B0072340}">
  <ds:schemaRefs/>
</ds:datastoreItem>
</file>

<file path=customXml/itemProps86.xml><?xml version="1.0" encoding="utf-8"?>
<ds:datastoreItem xmlns:ds="http://schemas.openxmlformats.org/officeDocument/2006/customXml" ds:itemID="{2BFBE676-F56D-49C6-9F23-54C0DD7D188C}">
  <ds:schemaRefs/>
</ds:datastoreItem>
</file>

<file path=customXml/itemProps87.xml><?xml version="1.0" encoding="utf-8"?>
<ds:datastoreItem xmlns:ds="http://schemas.openxmlformats.org/officeDocument/2006/customXml" ds:itemID="{73B033D8-93FD-4C34-803F-7C57EDDCD5C6}">
  <ds:schemaRefs/>
</ds:datastoreItem>
</file>

<file path=customXml/itemProps88.xml><?xml version="1.0" encoding="utf-8"?>
<ds:datastoreItem xmlns:ds="http://schemas.openxmlformats.org/officeDocument/2006/customXml" ds:itemID="{71710B75-BD4B-46DC-9457-7EAAF4434C49}">
  <ds:schemaRefs/>
</ds:datastoreItem>
</file>

<file path=customXml/itemProps89.xml><?xml version="1.0" encoding="utf-8"?>
<ds:datastoreItem xmlns:ds="http://schemas.openxmlformats.org/officeDocument/2006/customXml" ds:itemID="{7FC209B4-E05B-4A77-812E-FC2630E37404}">
  <ds:schemaRefs/>
</ds:datastoreItem>
</file>

<file path=customXml/itemProps9.xml><?xml version="1.0" encoding="utf-8"?>
<ds:datastoreItem xmlns:ds="http://schemas.openxmlformats.org/officeDocument/2006/customXml" ds:itemID="{804ADE72-B7EB-40C9-BE3F-51BE226CA7DB}">
  <ds:schemaRefs/>
</ds:datastoreItem>
</file>

<file path=customXml/itemProps90.xml><?xml version="1.0" encoding="utf-8"?>
<ds:datastoreItem xmlns:ds="http://schemas.openxmlformats.org/officeDocument/2006/customXml" ds:itemID="{13F54403-8217-4B8C-940E-E44B48F6D647}">
  <ds:schemaRefs/>
</ds:datastoreItem>
</file>

<file path=customXml/itemProps91.xml><?xml version="1.0" encoding="utf-8"?>
<ds:datastoreItem xmlns:ds="http://schemas.openxmlformats.org/officeDocument/2006/customXml" ds:itemID="{631F2F8E-175C-4D5D-9393-9BC1B51D9D37}">
  <ds:schemaRefs/>
</ds:datastoreItem>
</file>

<file path=customXml/itemProps92.xml><?xml version="1.0" encoding="utf-8"?>
<ds:datastoreItem xmlns:ds="http://schemas.openxmlformats.org/officeDocument/2006/customXml" ds:itemID="{82D7D5F3-D145-4EFB-9454-2C855979621B}">
  <ds:schemaRefs/>
</ds:datastoreItem>
</file>

<file path=customXml/itemProps93.xml><?xml version="1.0" encoding="utf-8"?>
<ds:datastoreItem xmlns:ds="http://schemas.openxmlformats.org/officeDocument/2006/customXml" ds:itemID="{7CB44182-C439-4650-B654-9AD851075BF9}">
  <ds:schemaRefs/>
</ds:datastoreItem>
</file>

<file path=customXml/itemProps94.xml><?xml version="1.0" encoding="utf-8"?>
<ds:datastoreItem xmlns:ds="http://schemas.openxmlformats.org/officeDocument/2006/customXml" ds:itemID="{F612E287-E052-46B3-9456-BCFFA77D8E13}">
  <ds:schemaRefs/>
</ds:datastoreItem>
</file>

<file path=customXml/itemProps95.xml><?xml version="1.0" encoding="utf-8"?>
<ds:datastoreItem xmlns:ds="http://schemas.openxmlformats.org/officeDocument/2006/customXml" ds:itemID="{0A225C83-C706-48C5-9E64-A68CE28FA8A6}">
  <ds:schemaRefs/>
</ds:datastoreItem>
</file>

<file path=customXml/itemProps96.xml><?xml version="1.0" encoding="utf-8"?>
<ds:datastoreItem xmlns:ds="http://schemas.openxmlformats.org/officeDocument/2006/customXml" ds:itemID="{8576DEC5-C24D-460D-BEC4-8A3DD082F332}">
  <ds:schemaRefs/>
</ds:datastoreItem>
</file>

<file path=customXml/itemProps97.xml><?xml version="1.0" encoding="utf-8"?>
<ds:datastoreItem xmlns:ds="http://schemas.openxmlformats.org/officeDocument/2006/customXml" ds:itemID="{68165570-EBB1-4748-B108-03C3437B8E2A}">
  <ds:schemaRefs/>
</ds:datastoreItem>
</file>

<file path=customXml/itemProps98.xml><?xml version="1.0" encoding="utf-8"?>
<ds:datastoreItem xmlns:ds="http://schemas.openxmlformats.org/officeDocument/2006/customXml" ds:itemID="{8BFA9D05-6EBA-4941-B1D4-D8F3ACC2DFF3}">
  <ds:schemaRefs/>
</ds:datastoreItem>
</file>

<file path=customXml/itemProps99.xml><?xml version="1.0" encoding="utf-8"?>
<ds:datastoreItem xmlns:ds="http://schemas.openxmlformats.org/officeDocument/2006/customXml" ds:itemID="{B029C362-D847-42EA-B071-26E6F87B9F20}">
  <ds:schemaRefs/>
</ds:datastoreItem>
</file>

<file path=docProps/app.xml><?xml version="1.0" encoding="utf-8"?>
<Properties xmlns="http://schemas.openxmlformats.org/officeDocument/2006/extended-properties" xmlns:vt="http://schemas.openxmlformats.org/officeDocument/2006/docPropsVTypes">
  <Template/>
  <TotalTime>17</TotalTime>
  <Words>73</Words>
  <Application>Microsoft Office PowerPoint</Application>
  <PresentationFormat>Widescreen</PresentationFormat>
  <Paragraphs>23</Paragraphs>
  <Slides>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AA Zuehlke</vt:lpstr>
      <vt:lpstr>AA Zuehlke Medium</vt:lpstr>
      <vt:lpstr>Arial</vt:lpstr>
      <vt:lpstr>Symbol</vt:lpstr>
      <vt:lpstr>Wingdings 2</vt:lpstr>
      <vt:lpstr>Zühlke Engineering</vt:lpstr>
      <vt:lpstr>think-cell Folie</vt:lpstr>
      <vt:lpstr>PowerPoint Presentation</vt:lpstr>
      <vt:lpstr>Agenda</vt:lpstr>
    </vt:vector>
  </TitlesOfParts>
  <Company>Zühlke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Joanna Zoltowska</dc:creator>
  <dc:description/>
  <cp:lastModifiedBy>Sergey Sokur</cp:lastModifiedBy>
  <cp:revision>281</cp:revision>
  <dcterms:created xsi:type="dcterms:W3CDTF">2022-03-21T09:15:36Z</dcterms:created>
  <dcterms:modified xsi:type="dcterms:W3CDTF">2022-06-29T13:28:05Z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2022-05-30T15:55:20</vt:lpwstr>
  </property>
</Properties>
</file>