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9"/>
  </p:notesMasterIdLst>
  <p:handoutMasterIdLst>
    <p:handoutMasterId r:id="rId30"/>
  </p:handoutMasterIdLst>
  <p:sldIdLst>
    <p:sldId id="296" r:id="rId2"/>
    <p:sldId id="360" r:id="rId3"/>
    <p:sldId id="382" r:id="rId4"/>
    <p:sldId id="407" r:id="rId5"/>
    <p:sldId id="399" r:id="rId6"/>
    <p:sldId id="400" r:id="rId7"/>
    <p:sldId id="402" r:id="rId8"/>
    <p:sldId id="401" r:id="rId9"/>
    <p:sldId id="411" r:id="rId10"/>
    <p:sldId id="412" r:id="rId11"/>
    <p:sldId id="388" r:id="rId12"/>
    <p:sldId id="361" r:id="rId13"/>
    <p:sldId id="413" r:id="rId14"/>
    <p:sldId id="414" r:id="rId15"/>
    <p:sldId id="415" r:id="rId16"/>
    <p:sldId id="416" r:id="rId17"/>
    <p:sldId id="417" r:id="rId18"/>
    <p:sldId id="418" r:id="rId19"/>
    <p:sldId id="419" r:id="rId20"/>
    <p:sldId id="410" r:id="rId21"/>
    <p:sldId id="397" r:id="rId22"/>
    <p:sldId id="421" r:id="rId23"/>
    <p:sldId id="398" r:id="rId24"/>
    <p:sldId id="345" r:id="rId25"/>
    <p:sldId id="420" r:id="rId26"/>
    <p:sldId id="422" r:id="rId27"/>
    <p:sldId id="423" r:id="rId28"/>
  </p:sldIdLst>
  <p:sldSz cx="9144000" cy="5143500" type="screen16x9"/>
  <p:notesSz cx="6858000" cy="9144000"/>
  <p:defaultTex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461"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i Oliveira" initials="TO"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D93"/>
    <a:srgbClr val="122334"/>
    <a:srgbClr val="213F5E"/>
    <a:srgbClr val="157D64"/>
    <a:srgbClr val="ADD7DD"/>
    <a:srgbClr val="96CDD4"/>
    <a:srgbClr val="E1E202"/>
    <a:srgbClr val="5980A8"/>
    <a:srgbClr val="B1D32E"/>
    <a:srgbClr val="2452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4E0AB7-48B0-446C-9852-06058B6DA90F}" v="1" dt="2025-08-11T21:54:32.59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9290" autoAdjust="0"/>
  </p:normalViewPr>
  <p:slideViewPr>
    <p:cSldViewPr snapToGrid="0" snapToObjects="1">
      <p:cViewPr varScale="1">
        <p:scale>
          <a:sx n="131" d="100"/>
          <a:sy n="131" d="100"/>
        </p:scale>
        <p:origin x="882" y="336"/>
      </p:cViewPr>
      <p:guideLst>
        <p:guide orient="horz" pos="14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er Jose Cassimiro" userId="6cc8f713070c96a8" providerId="LiveId" clId="{574E0AB7-48B0-446C-9852-06058B6DA90F}"/>
    <pc:docChg chg="modSld">
      <pc:chgData name="Eder Jose Cassimiro" userId="6cc8f713070c96a8" providerId="LiveId" clId="{574E0AB7-48B0-446C-9852-06058B6DA90F}" dt="2025-08-11T23:53:23.389" v="16" actId="20577"/>
      <pc:docMkLst>
        <pc:docMk/>
      </pc:docMkLst>
      <pc:sldChg chg="modSp mod">
        <pc:chgData name="Eder Jose Cassimiro" userId="6cc8f713070c96a8" providerId="LiveId" clId="{574E0AB7-48B0-446C-9852-06058B6DA90F}" dt="2025-08-11T23:53:23.389" v="16" actId="20577"/>
        <pc:sldMkLst>
          <pc:docMk/>
          <pc:sldMk cId="2973420116" sldId="296"/>
        </pc:sldMkLst>
        <pc:spChg chg="mod">
          <ac:chgData name="Eder Jose Cassimiro" userId="6cc8f713070c96a8" providerId="LiveId" clId="{574E0AB7-48B0-446C-9852-06058B6DA90F}" dt="2025-08-11T23:53:23.389" v="16" actId="20577"/>
          <ac:spMkLst>
            <pc:docMk/>
            <pc:sldMk cId="2973420116" sldId="296"/>
            <ac:spMk id="4" creationId="{00000000-0000-0000-0000-000000000000}"/>
          </ac:spMkLst>
        </pc:spChg>
      </pc:sldChg>
      <pc:sldChg chg="modSp mod">
        <pc:chgData name="Eder Jose Cassimiro" userId="6cc8f713070c96a8" providerId="LiveId" clId="{574E0AB7-48B0-446C-9852-06058B6DA90F}" dt="2025-08-11T21:55:23.776" v="7" actId="14100"/>
        <pc:sldMkLst>
          <pc:docMk/>
          <pc:sldMk cId="4210026436" sldId="411"/>
        </pc:sldMkLst>
        <pc:spChg chg="mod">
          <ac:chgData name="Eder Jose Cassimiro" userId="6cc8f713070c96a8" providerId="LiveId" clId="{574E0AB7-48B0-446C-9852-06058B6DA90F}" dt="2025-08-11T21:55:23.776" v="7" actId="14100"/>
          <ac:spMkLst>
            <pc:docMk/>
            <pc:sldMk cId="4210026436" sldId="411"/>
            <ac:spMk id="3" creationId="{00000000-0000-0000-0000-000000000000}"/>
          </ac:spMkLst>
        </pc:spChg>
      </pc:sldChg>
    </pc:docChg>
  </pc:docChgLst>
  <pc:docChgLst>
    <pc:chgData name="Eder Jose Cassimiro" userId="6cc8f713070c96a8" providerId="LiveId" clId="{71F6E8BE-539B-4544-A7F2-019B6F7DA269}"/>
    <pc:docChg chg="undo custSel addSld modSld">
      <pc:chgData name="Eder Jose Cassimiro" userId="6cc8f713070c96a8" providerId="LiveId" clId="{71F6E8BE-539B-4544-A7F2-019B6F7DA269}" dt="2023-02-23T21:28:54.323" v="23"/>
      <pc:docMkLst>
        <pc:docMk/>
      </pc:docMkLst>
      <pc:sldChg chg="modSp mod">
        <pc:chgData name="Eder Jose Cassimiro" userId="6cc8f713070c96a8" providerId="LiveId" clId="{71F6E8BE-539B-4544-A7F2-019B6F7DA269}" dt="2023-02-23T21:28:27.594" v="22" actId="404"/>
        <pc:sldMkLst>
          <pc:docMk/>
          <pc:sldMk cId="3888810651" sldId="388"/>
        </pc:sldMkLst>
      </pc:sldChg>
      <pc:sldChg chg="add">
        <pc:chgData name="Eder Jose Cassimiro" userId="6cc8f713070c96a8" providerId="LiveId" clId="{71F6E8BE-539B-4544-A7F2-019B6F7DA269}" dt="2023-02-23T21:28:54.323" v="23"/>
        <pc:sldMkLst>
          <pc:docMk/>
          <pc:sldMk cId="4210026436" sldId="411"/>
        </pc:sldMkLst>
      </pc:sldChg>
    </pc:docChg>
  </pc:docChgLst>
  <pc:docChgLst>
    <pc:chgData name="Eder Jose Cassimiro" userId="6cc8f713070c96a8" providerId="LiveId" clId="{78699A6E-A9CA-4045-ACD2-C333ABD36CC6}"/>
    <pc:docChg chg="undo custSel addSld delSld modSld sldOrd">
      <pc:chgData name="Eder Jose Cassimiro" userId="6cc8f713070c96a8" providerId="LiveId" clId="{78699A6E-A9CA-4045-ACD2-C333ABD36CC6}" dt="2023-03-01T21:39:28.062" v="1087" actId="6549"/>
      <pc:docMkLst>
        <pc:docMk/>
      </pc:docMkLst>
      <pc:sldChg chg="modSp mod">
        <pc:chgData name="Eder Jose Cassimiro" userId="6cc8f713070c96a8" providerId="LiveId" clId="{78699A6E-A9CA-4045-ACD2-C333ABD36CC6}" dt="2023-02-28T12:07:46.617" v="69" actId="20577"/>
        <pc:sldMkLst>
          <pc:docMk/>
          <pc:sldMk cId="2973420116" sldId="296"/>
        </pc:sldMkLst>
      </pc:sldChg>
      <pc:sldChg chg="addSp modSp add mod modTransition">
        <pc:chgData name="Eder Jose Cassimiro" userId="6cc8f713070c96a8" providerId="LiveId" clId="{78699A6E-A9CA-4045-ACD2-C333ABD36CC6}" dt="2023-02-28T13:30:16.491" v="1083"/>
        <pc:sldMkLst>
          <pc:docMk/>
          <pc:sldMk cId="0" sldId="345"/>
        </pc:sldMkLst>
      </pc:sldChg>
      <pc:sldChg chg="modSp add del mod modTransition">
        <pc:chgData name="Eder Jose Cassimiro" userId="6cc8f713070c96a8" providerId="LiveId" clId="{78699A6E-A9CA-4045-ACD2-C333ABD36CC6}" dt="2023-02-28T13:24:47.341" v="1018"/>
        <pc:sldMkLst>
          <pc:docMk/>
          <pc:sldMk cId="0" sldId="359"/>
        </pc:sldMkLst>
      </pc:sldChg>
      <pc:sldChg chg="modSp mod">
        <pc:chgData name="Eder Jose Cassimiro" userId="6cc8f713070c96a8" providerId="LiveId" clId="{78699A6E-A9CA-4045-ACD2-C333ABD36CC6}" dt="2023-02-28T13:29:47.780" v="1078"/>
        <pc:sldMkLst>
          <pc:docMk/>
          <pc:sldMk cId="2445725748" sldId="360"/>
        </pc:sldMkLst>
      </pc:sldChg>
      <pc:sldChg chg="modSp mod">
        <pc:chgData name="Eder Jose Cassimiro" userId="6cc8f713070c96a8" providerId="LiveId" clId="{78699A6E-A9CA-4045-ACD2-C333ABD36CC6}" dt="2023-03-01T21:36:19.281" v="1085" actId="6549"/>
        <pc:sldMkLst>
          <pc:docMk/>
          <pc:sldMk cId="2846000879" sldId="361"/>
        </pc:sldMkLst>
      </pc:sldChg>
      <pc:sldChg chg="modSp mod">
        <pc:chgData name="Eder Jose Cassimiro" userId="6cc8f713070c96a8" providerId="LiveId" clId="{78699A6E-A9CA-4045-ACD2-C333ABD36CC6}" dt="2023-02-28T13:29:47.780" v="1078"/>
        <pc:sldMkLst>
          <pc:docMk/>
          <pc:sldMk cId="386639645" sldId="382"/>
        </pc:sldMkLst>
      </pc:sldChg>
      <pc:sldChg chg="del">
        <pc:chgData name="Eder Jose Cassimiro" userId="6cc8f713070c96a8" providerId="LiveId" clId="{78699A6E-A9CA-4045-ACD2-C333ABD36CC6}" dt="2023-02-28T12:12:21.279" v="135" actId="47"/>
        <pc:sldMkLst>
          <pc:docMk/>
          <pc:sldMk cId="494500656" sldId="383"/>
        </pc:sldMkLst>
      </pc:sldChg>
      <pc:sldChg chg="del">
        <pc:chgData name="Eder Jose Cassimiro" userId="6cc8f713070c96a8" providerId="LiveId" clId="{78699A6E-A9CA-4045-ACD2-C333ABD36CC6}" dt="2023-02-28T12:12:14.486" v="134" actId="47"/>
        <pc:sldMkLst>
          <pc:docMk/>
          <pc:sldMk cId="494500656" sldId="385"/>
        </pc:sldMkLst>
      </pc:sldChg>
      <pc:sldChg chg="modSp mod">
        <pc:chgData name="Eder Jose Cassimiro" userId="6cc8f713070c96a8" providerId="LiveId" clId="{78699A6E-A9CA-4045-ACD2-C333ABD36CC6}" dt="2023-02-28T13:29:47.780" v="1078"/>
        <pc:sldMkLst>
          <pc:docMk/>
          <pc:sldMk cId="3888810651" sldId="388"/>
        </pc:sldMkLst>
      </pc:sldChg>
      <pc:sldChg chg="addSp modSp add mod">
        <pc:chgData name="Eder Jose Cassimiro" userId="6cc8f713070c96a8" providerId="LiveId" clId="{78699A6E-A9CA-4045-ACD2-C333ABD36CC6}" dt="2023-02-28T13:30:07.732" v="1080"/>
        <pc:sldMkLst>
          <pc:docMk/>
          <pc:sldMk cId="3621880574" sldId="397"/>
        </pc:sldMkLst>
      </pc:sldChg>
      <pc:sldChg chg="addSp modSp add mod">
        <pc:chgData name="Eder Jose Cassimiro" userId="6cc8f713070c96a8" providerId="LiveId" clId="{78699A6E-A9CA-4045-ACD2-C333ABD36CC6}" dt="2023-02-28T13:30:13.716" v="1082"/>
        <pc:sldMkLst>
          <pc:docMk/>
          <pc:sldMk cId="3781883452" sldId="398"/>
        </pc:sldMkLst>
      </pc:sldChg>
      <pc:sldChg chg="modSp mod">
        <pc:chgData name="Eder Jose Cassimiro" userId="6cc8f713070c96a8" providerId="LiveId" clId="{78699A6E-A9CA-4045-ACD2-C333ABD36CC6}" dt="2023-02-28T13:29:47.780" v="1078"/>
        <pc:sldMkLst>
          <pc:docMk/>
          <pc:sldMk cId="4121633852" sldId="399"/>
        </pc:sldMkLst>
      </pc:sldChg>
      <pc:sldChg chg="modSp mod">
        <pc:chgData name="Eder Jose Cassimiro" userId="6cc8f713070c96a8" providerId="LiveId" clId="{78699A6E-A9CA-4045-ACD2-C333ABD36CC6}" dt="2023-02-28T13:29:47.780" v="1078"/>
        <pc:sldMkLst>
          <pc:docMk/>
          <pc:sldMk cId="1394126102" sldId="400"/>
        </pc:sldMkLst>
      </pc:sldChg>
      <pc:sldChg chg="modSp mod">
        <pc:chgData name="Eder Jose Cassimiro" userId="6cc8f713070c96a8" providerId="LiveId" clId="{78699A6E-A9CA-4045-ACD2-C333ABD36CC6}" dt="2023-02-28T13:29:47.780" v="1078"/>
        <pc:sldMkLst>
          <pc:docMk/>
          <pc:sldMk cId="4105847259" sldId="401"/>
        </pc:sldMkLst>
      </pc:sldChg>
      <pc:sldChg chg="modSp mod">
        <pc:chgData name="Eder Jose Cassimiro" userId="6cc8f713070c96a8" providerId="LiveId" clId="{78699A6E-A9CA-4045-ACD2-C333ABD36CC6}" dt="2023-02-28T13:29:47.780" v="1078"/>
        <pc:sldMkLst>
          <pc:docMk/>
          <pc:sldMk cId="2104282600" sldId="402"/>
        </pc:sldMkLst>
      </pc:sldChg>
      <pc:sldChg chg="modSp mod">
        <pc:chgData name="Eder Jose Cassimiro" userId="6cc8f713070c96a8" providerId="LiveId" clId="{78699A6E-A9CA-4045-ACD2-C333ABD36CC6}" dt="2023-02-28T13:29:47.780" v="1078"/>
        <pc:sldMkLst>
          <pc:docMk/>
          <pc:sldMk cId="932991923" sldId="407"/>
        </pc:sldMkLst>
      </pc:sldChg>
      <pc:sldChg chg="addSp modSp add">
        <pc:chgData name="Eder Jose Cassimiro" userId="6cc8f713070c96a8" providerId="LiveId" clId="{78699A6E-A9CA-4045-ACD2-C333ABD36CC6}" dt="2023-02-28T13:30:01.632" v="1079"/>
        <pc:sldMkLst>
          <pc:docMk/>
          <pc:sldMk cId="2254518328" sldId="410"/>
        </pc:sldMkLst>
      </pc:sldChg>
      <pc:sldChg chg="del">
        <pc:chgData name="Eder Jose Cassimiro" userId="6cc8f713070c96a8" providerId="LiveId" clId="{78699A6E-A9CA-4045-ACD2-C333ABD36CC6}" dt="2023-02-28T12:21:19.970" v="257" actId="47"/>
        <pc:sldMkLst>
          <pc:docMk/>
          <pc:sldMk cId="4250955288" sldId="410"/>
        </pc:sldMkLst>
      </pc:sldChg>
      <pc:sldChg chg="delSp modSp add del mod">
        <pc:chgData name="Eder Jose Cassimiro" userId="6cc8f713070c96a8" providerId="LiveId" clId="{78699A6E-A9CA-4045-ACD2-C333ABD36CC6}" dt="2023-02-28T13:29:47.780" v="1078"/>
        <pc:sldMkLst>
          <pc:docMk/>
          <pc:sldMk cId="4210026436" sldId="411"/>
        </pc:sldMkLst>
      </pc:sldChg>
      <pc:sldChg chg="modSp add mod">
        <pc:chgData name="Eder Jose Cassimiro" userId="6cc8f713070c96a8" providerId="LiveId" clId="{78699A6E-A9CA-4045-ACD2-C333ABD36CC6}" dt="2023-02-28T13:29:47.780" v="1078"/>
        <pc:sldMkLst>
          <pc:docMk/>
          <pc:sldMk cId="1112920430" sldId="412"/>
        </pc:sldMkLst>
      </pc:sldChg>
      <pc:sldChg chg="addSp delSp modSp add mod">
        <pc:chgData name="Eder Jose Cassimiro" userId="6cc8f713070c96a8" providerId="LiveId" clId="{78699A6E-A9CA-4045-ACD2-C333ABD36CC6}" dt="2023-02-28T13:29:47.780" v="1078"/>
        <pc:sldMkLst>
          <pc:docMk/>
          <pc:sldMk cId="1351536828" sldId="413"/>
        </pc:sldMkLst>
      </pc:sldChg>
      <pc:sldChg chg="addSp delSp modSp add mod">
        <pc:chgData name="Eder Jose Cassimiro" userId="6cc8f713070c96a8" providerId="LiveId" clId="{78699A6E-A9CA-4045-ACD2-C333ABD36CC6}" dt="2023-02-28T13:29:47.780" v="1078"/>
        <pc:sldMkLst>
          <pc:docMk/>
          <pc:sldMk cId="4015168837" sldId="414"/>
        </pc:sldMkLst>
      </pc:sldChg>
      <pc:sldChg chg="addSp delSp modSp add mod">
        <pc:chgData name="Eder Jose Cassimiro" userId="6cc8f713070c96a8" providerId="LiveId" clId="{78699A6E-A9CA-4045-ACD2-C333ABD36CC6}" dt="2023-02-28T13:29:47.780" v="1078"/>
        <pc:sldMkLst>
          <pc:docMk/>
          <pc:sldMk cId="3458460207" sldId="415"/>
        </pc:sldMkLst>
      </pc:sldChg>
      <pc:sldChg chg="modSp add mod">
        <pc:chgData name="Eder Jose Cassimiro" userId="6cc8f713070c96a8" providerId="LiveId" clId="{78699A6E-A9CA-4045-ACD2-C333ABD36CC6}" dt="2023-02-28T13:29:47.780" v="1078"/>
        <pc:sldMkLst>
          <pc:docMk/>
          <pc:sldMk cId="236817755" sldId="416"/>
        </pc:sldMkLst>
      </pc:sldChg>
      <pc:sldChg chg="modSp add">
        <pc:chgData name="Eder Jose Cassimiro" userId="6cc8f713070c96a8" providerId="LiveId" clId="{78699A6E-A9CA-4045-ACD2-C333ABD36CC6}" dt="2023-02-28T13:29:47.780" v="1078"/>
        <pc:sldMkLst>
          <pc:docMk/>
          <pc:sldMk cId="3131695634" sldId="417"/>
        </pc:sldMkLst>
      </pc:sldChg>
      <pc:sldChg chg="modSp add mod">
        <pc:chgData name="Eder Jose Cassimiro" userId="6cc8f713070c96a8" providerId="LiveId" clId="{78699A6E-A9CA-4045-ACD2-C333ABD36CC6}" dt="2023-02-28T13:29:47.780" v="1078"/>
        <pc:sldMkLst>
          <pc:docMk/>
          <pc:sldMk cId="554141798" sldId="418"/>
        </pc:sldMkLst>
      </pc:sldChg>
      <pc:sldChg chg="modSp add mod">
        <pc:chgData name="Eder Jose Cassimiro" userId="6cc8f713070c96a8" providerId="LiveId" clId="{78699A6E-A9CA-4045-ACD2-C333ABD36CC6}" dt="2023-02-28T13:29:47.780" v="1078"/>
        <pc:sldMkLst>
          <pc:docMk/>
          <pc:sldMk cId="45675971" sldId="419"/>
        </pc:sldMkLst>
      </pc:sldChg>
      <pc:sldChg chg="modSp add mod ord">
        <pc:chgData name="Eder Jose Cassimiro" userId="6cc8f713070c96a8" providerId="LiveId" clId="{78699A6E-A9CA-4045-ACD2-C333ABD36CC6}" dt="2023-02-28T13:29:47.780" v="1078"/>
        <pc:sldMkLst>
          <pc:docMk/>
          <pc:sldMk cId="3612049908" sldId="420"/>
        </pc:sldMkLst>
      </pc:sldChg>
      <pc:sldChg chg="addSp modSp add mod modNotes">
        <pc:chgData name="Eder Jose Cassimiro" userId="6cc8f713070c96a8" providerId="LiveId" clId="{78699A6E-A9CA-4045-ACD2-C333ABD36CC6}" dt="2023-03-01T21:39:28.062" v="1087" actId="6549"/>
        <pc:sldMkLst>
          <pc:docMk/>
          <pc:sldMk cId="0" sldId="421"/>
        </pc:sldMkLst>
      </pc:sldChg>
      <pc:sldChg chg="addSp modSp add mod">
        <pc:chgData name="Eder Jose Cassimiro" userId="6cc8f713070c96a8" providerId="LiveId" clId="{78699A6E-A9CA-4045-ACD2-C333ABD36CC6}" dt="2023-02-28T13:29:47.780" v="1078"/>
        <pc:sldMkLst>
          <pc:docMk/>
          <pc:sldMk cId="4101138641" sldId="422"/>
        </pc:sldMkLst>
      </pc:sldChg>
      <pc:sldChg chg="add">
        <pc:chgData name="Eder Jose Cassimiro" userId="6cc8f713070c96a8" providerId="LiveId" clId="{78699A6E-A9CA-4045-ACD2-C333ABD36CC6}" dt="2023-02-28T13:26:59.583" v="1027"/>
        <pc:sldMkLst>
          <pc:docMk/>
          <pc:sldMk cId="2720444287" sldId="4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2B43C5-6F52-AD40-A97F-6E8DC5AF1C1A}" type="datetimeFigureOut">
              <a:rPr lang="en-US" smtClean="0"/>
              <a:pPr/>
              <a:t>8/11/2025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6A60AB-6121-1D4C-9565-E7EB4E0D1A5B}" type="slidenum">
              <a:rPr lang="en-US" smtClean="0"/>
              <a:pPr/>
              <a:t>‹nº›</a:t>
            </a:fld>
            <a:endParaRPr lang="en-US" dirty="0"/>
          </a:p>
        </p:txBody>
      </p:sp>
    </p:spTree>
    <p:extLst>
      <p:ext uri="{BB962C8B-B14F-4D97-AF65-F5344CB8AC3E}">
        <p14:creationId xmlns:p14="http://schemas.microsoft.com/office/powerpoint/2010/main" val="595298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56977">
              <a:defRPr sz="1200">
                <a:latin typeface="Calibri" charset="0"/>
                <a:ea typeface="ＭＳ Ｐゴシック" charset="0"/>
                <a:cs typeface="ＭＳ Ｐゴシック"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F3EF2BD-F832-4131-93A4-A20917D2CFF3}" type="datetimeFigureOut">
              <a:rPr lang="en-US"/>
              <a:pPr>
                <a:defRPr/>
              </a:pPr>
              <a:t>8/11/2025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noProof="0"/>
              <a:t>Click to edit Master text styles</a:t>
            </a:r>
          </a:p>
          <a:p>
            <a:pPr lvl="1"/>
            <a:r>
              <a:rPr lang="x-none" noProof="0"/>
              <a:t>Second level</a:t>
            </a:r>
          </a:p>
          <a:p>
            <a:pPr lvl="2"/>
            <a:r>
              <a:rPr lang="x-none" noProof="0"/>
              <a:t>Third level</a:t>
            </a:r>
          </a:p>
          <a:p>
            <a:pPr lvl="3"/>
            <a:r>
              <a:rPr lang="x-none" noProof="0"/>
              <a:t>Fourth level</a:t>
            </a:r>
          </a:p>
          <a:p>
            <a:pPr lvl="4"/>
            <a:r>
              <a:rPr lang="x-non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56977">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F7747FA5-7DBF-4787-98CD-3C5843D2809D}" type="slidenum">
              <a:rPr lang="en-US"/>
              <a:pPr>
                <a:defRPr/>
              </a:pPr>
              <a:t>‹nº›</a:t>
            </a:fld>
            <a:endParaRPr lang="en-US" dirty="0"/>
          </a:p>
        </p:txBody>
      </p:sp>
    </p:spTree>
    <p:extLst>
      <p:ext uri="{BB962C8B-B14F-4D97-AF65-F5344CB8AC3E}">
        <p14:creationId xmlns:p14="http://schemas.microsoft.com/office/powerpoint/2010/main" val="1965177058"/>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56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28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00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72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4896" algn="l" defTabSz="456977" rtl="0" eaLnBrk="1" latinLnBrk="0" hangingPunct="1">
      <a:defRPr sz="1200" kern="1200">
        <a:solidFill>
          <a:schemeClr val="tx1"/>
        </a:solidFill>
        <a:latin typeface="+mn-lt"/>
        <a:ea typeface="+mn-ea"/>
        <a:cs typeface="+mn-cs"/>
      </a:defRPr>
    </a:lvl6pPr>
    <a:lvl7pPr marL="2741876" algn="l" defTabSz="456977" rtl="0" eaLnBrk="1" latinLnBrk="0" hangingPunct="1">
      <a:defRPr sz="1200" kern="1200">
        <a:solidFill>
          <a:schemeClr val="tx1"/>
        </a:solidFill>
        <a:latin typeface="+mn-lt"/>
        <a:ea typeface="+mn-ea"/>
        <a:cs typeface="+mn-cs"/>
      </a:defRPr>
    </a:lvl7pPr>
    <a:lvl8pPr marL="3198856" algn="l" defTabSz="456977" rtl="0" eaLnBrk="1" latinLnBrk="0" hangingPunct="1">
      <a:defRPr sz="1200" kern="1200">
        <a:solidFill>
          <a:schemeClr val="tx1"/>
        </a:solidFill>
        <a:latin typeface="+mn-lt"/>
        <a:ea typeface="+mn-ea"/>
        <a:cs typeface="+mn-cs"/>
      </a:defRPr>
    </a:lvl8pPr>
    <a:lvl9pPr marL="3655835" algn="l" defTabSz="4569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a:t>
            </a:fld>
            <a:endParaRPr lang="en-US" dirty="0"/>
          </a:p>
        </p:txBody>
      </p:sp>
    </p:spTree>
    <p:extLst>
      <p:ext uri="{BB962C8B-B14F-4D97-AF65-F5344CB8AC3E}">
        <p14:creationId xmlns:p14="http://schemas.microsoft.com/office/powerpoint/2010/main" val="1225284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10</a:t>
            </a:fld>
            <a:endParaRPr lang="en-US" dirty="0"/>
          </a:p>
        </p:txBody>
      </p:sp>
    </p:spTree>
    <p:extLst>
      <p:ext uri="{BB962C8B-B14F-4D97-AF65-F5344CB8AC3E}">
        <p14:creationId xmlns:p14="http://schemas.microsoft.com/office/powerpoint/2010/main" val="187107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11</a:t>
            </a:fld>
            <a:endParaRPr lang="en-US" dirty="0"/>
          </a:p>
        </p:txBody>
      </p:sp>
    </p:spTree>
    <p:extLst>
      <p:ext uri="{BB962C8B-B14F-4D97-AF65-F5344CB8AC3E}">
        <p14:creationId xmlns:p14="http://schemas.microsoft.com/office/powerpoint/2010/main" val="135839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12</a:t>
            </a:fld>
            <a:endParaRPr lang="en-US" dirty="0"/>
          </a:p>
        </p:txBody>
      </p:sp>
    </p:spTree>
    <p:extLst>
      <p:ext uri="{BB962C8B-B14F-4D97-AF65-F5344CB8AC3E}">
        <p14:creationId xmlns:p14="http://schemas.microsoft.com/office/powerpoint/2010/main" val="135839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13</a:t>
            </a:fld>
            <a:endParaRPr lang="en-US" dirty="0"/>
          </a:p>
        </p:txBody>
      </p:sp>
    </p:spTree>
    <p:extLst>
      <p:ext uri="{BB962C8B-B14F-4D97-AF65-F5344CB8AC3E}">
        <p14:creationId xmlns:p14="http://schemas.microsoft.com/office/powerpoint/2010/main" val="1905793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14</a:t>
            </a:fld>
            <a:endParaRPr lang="en-US" dirty="0"/>
          </a:p>
        </p:txBody>
      </p:sp>
    </p:spTree>
    <p:extLst>
      <p:ext uri="{BB962C8B-B14F-4D97-AF65-F5344CB8AC3E}">
        <p14:creationId xmlns:p14="http://schemas.microsoft.com/office/powerpoint/2010/main" val="2335336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15</a:t>
            </a:fld>
            <a:endParaRPr lang="en-US" dirty="0"/>
          </a:p>
        </p:txBody>
      </p:sp>
    </p:spTree>
    <p:extLst>
      <p:ext uri="{BB962C8B-B14F-4D97-AF65-F5344CB8AC3E}">
        <p14:creationId xmlns:p14="http://schemas.microsoft.com/office/powerpoint/2010/main" val="3093459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16</a:t>
            </a:fld>
            <a:endParaRPr lang="en-US" dirty="0"/>
          </a:p>
        </p:txBody>
      </p:sp>
    </p:spTree>
    <p:extLst>
      <p:ext uri="{BB962C8B-B14F-4D97-AF65-F5344CB8AC3E}">
        <p14:creationId xmlns:p14="http://schemas.microsoft.com/office/powerpoint/2010/main" val="371708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17</a:t>
            </a:fld>
            <a:endParaRPr lang="en-US" dirty="0"/>
          </a:p>
        </p:txBody>
      </p:sp>
    </p:spTree>
    <p:extLst>
      <p:ext uri="{BB962C8B-B14F-4D97-AF65-F5344CB8AC3E}">
        <p14:creationId xmlns:p14="http://schemas.microsoft.com/office/powerpoint/2010/main" val="1736654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18</a:t>
            </a:fld>
            <a:endParaRPr lang="en-US" dirty="0"/>
          </a:p>
        </p:txBody>
      </p:sp>
    </p:spTree>
    <p:extLst>
      <p:ext uri="{BB962C8B-B14F-4D97-AF65-F5344CB8AC3E}">
        <p14:creationId xmlns:p14="http://schemas.microsoft.com/office/powerpoint/2010/main" val="209986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19</a:t>
            </a:fld>
            <a:endParaRPr lang="en-US" dirty="0"/>
          </a:p>
        </p:txBody>
      </p:sp>
    </p:spTree>
    <p:extLst>
      <p:ext uri="{BB962C8B-B14F-4D97-AF65-F5344CB8AC3E}">
        <p14:creationId xmlns:p14="http://schemas.microsoft.com/office/powerpoint/2010/main" val="1184057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455613" rtl="0" eaLnBrk="1" fontAlgn="base" latinLnBrk="0" hangingPunct="1">
              <a:lnSpc>
                <a:spcPct val="100000"/>
              </a:lnSpc>
              <a:spcBef>
                <a:spcPct val="30000"/>
              </a:spcBef>
              <a:spcAft>
                <a:spcPct val="0"/>
              </a:spcAft>
              <a:buClrTx/>
              <a:buSzTx/>
              <a:buFont typeface="Arial" pitchFamily="34" charset="0"/>
              <a:buNone/>
              <a:tabLst/>
              <a:defRPr/>
            </a:pPr>
            <a:endParaRPr lang="pt-BR" sz="1200" b="1" kern="1200" dirty="0">
              <a:solidFill>
                <a:schemeClr val="tx1">
                  <a:lumMod val="75000"/>
                  <a:lumOff val="25000"/>
                </a:schemeClr>
              </a:solidFill>
              <a:latin typeface="+mn-lt"/>
              <a:ea typeface="MS PGothic" pitchFamily="34" charset="-128"/>
              <a:cs typeface="ＭＳ Ｐゴシック" charset="0"/>
            </a:endParaRPr>
          </a:p>
          <a:p>
            <a:pPr eaLnBrk="1" hangingPunct="1">
              <a:buFont typeface="Arial" pitchFamily="34" charset="0"/>
              <a:buNone/>
              <a:defRPr/>
            </a:pPr>
            <a:endParaRPr lang="pt-BR" sz="1200" dirty="0">
              <a:solidFill>
                <a:srgbClr val="004D84"/>
              </a:solidFill>
            </a:endParaRPr>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2</a:t>
            </a:fld>
            <a:endParaRPr lang="en-US" dirty="0"/>
          </a:p>
        </p:txBody>
      </p:sp>
    </p:spTree>
    <p:extLst>
      <p:ext uri="{BB962C8B-B14F-4D97-AF65-F5344CB8AC3E}">
        <p14:creationId xmlns:p14="http://schemas.microsoft.com/office/powerpoint/2010/main" val="3956861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20</a:t>
            </a:fld>
            <a:endParaRPr lang="en-US" dirty="0"/>
          </a:p>
        </p:txBody>
      </p:sp>
    </p:spTree>
    <p:extLst>
      <p:ext uri="{BB962C8B-B14F-4D97-AF65-F5344CB8AC3E}">
        <p14:creationId xmlns:p14="http://schemas.microsoft.com/office/powerpoint/2010/main" val="2983002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730296-EA2B-41D1-9C0C-EB34674FADB1}" type="slidenum">
              <a:rPr lang="es-ES" altLang="pt-BR"/>
              <a:pPr eaLnBrk="1" hangingPunct="1"/>
              <a:t>21</a:t>
            </a:fld>
            <a:endParaRPr lang="es-ES" altLang="pt-BR"/>
          </a:p>
        </p:txBody>
      </p:sp>
    </p:spTree>
    <p:extLst>
      <p:ext uri="{BB962C8B-B14F-4D97-AF65-F5344CB8AC3E}">
        <p14:creationId xmlns:p14="http://schemas.microsoft.com/office/powerpoint/2010/main" val="1556018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5311C5-1C2B-4BF3-879B-062C8493270D}" type="slidenum">
              <a:rPr lang="en-US" altLang="pt-BR"/>
              <a:pPr eaLnBrk="1" hangingPunct="1"/>
              <a:t>22</a:t>
            </a:fld>
            <a:endParaRPr lang="en-US" altLang="pt-BR"/>
          </a:p>
        </p:txBody>
      </p:sp>
      <p:sp>
        <p:nvSpPr>
          <p:cNvPr id="66563" name="Rectangle 2"/>
          <p:cNvSpPr>
            <a:spLocks noGrp="1" noRot="1" noChangeAspect="1" noChangeArrowheads="1" noTextEdit="1"/>
          </p:cNvSpPr>
          <p:nvPr>
            <p:ph type="sldImg"/>
          </p:nvPr>
        </p:nvSpPr>
        <p:spPr>
          <a:xfrm>
            <a:off x="407988" y="727075"/>
            <a:ext cx="6197600" cy="3486150"/>
          </a:xfrm>
          <a:ln/>
        </p:spPr>
      </p:sp>
      <p:sp>
        <p:nvSpPr>
          <p:cNvPr id="66564" name="Rectangle 3"/>
          <p:cNvSpPr>
            <a:spLocks noGrp="1" noChangeArrowheads="1"/>
          </p:cNvSpPr>
          <p:nvPr>
            <p:ph type="body" idx="1"/>
          </p:nvPr>
        </p:nvSpPr>
        <p:spPr>
          <a:xfrm>
            <a:off x="933450" y="4432300"/>
            <a:ext cx="5145088" cy="414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pt-BR">
              <a:latin typeface="Arial" panose="020B0604020202020204" pitchFamily="34" charset="0"/>
            </a:endParaRPr>
          </a:p>
        </p:txBody>
      </p:sp>
    </p:spTree>
    <p:extLst>
      <p:ext uri="{BB962C8B-B14F-4D97-AF65-F5344CB8AC3E}">
        <p14:creationId xmlns:p14="http://schemas.microsoft.com/office/powerpoint/2010/main" val="3084609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2A2400-95C0-470A-860D-909D8F7FC7E7}" type="slidenum">
              <a:rPr lang="es-ES" altLang="pt-BR"/>
              <a:pPr eaLnBrk="1" hangingPunct="1"/>
              <a:t>23</a:t>
            </a:fld>
            <a:endParaRPr lang="es-ES" altLang="pt-BR"/>
          </a:p>
        </p:txBody>
      </p:sp>
    </p:spTree>
    <p:extLst>
      <p:ext uri="{BB962C8B-B14F-4D97-AF65-F5344CB8AC3E}">
        <p14:creationId xmlns:p14="http://schemas.microsoft.com/office/powerpoint/2010/main" val="3819771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a:latin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A2CDF6-885B-4951-B239-9805DE0D23A3}" type="slidenum">
              <a:rPr lang="es-ES" altLang="pt-BR"/>
              <a:pPr eaLnBrk="1" hangingPunct="1"/>
              <a:t>24</a:t>
            </a:fld>
            <a:endParaRPr lang="es-ES" altLang="pt-BR"/>
          </a:p>
        </p:txBody>
      </p:sp>
    </p:spTree>
    <p:extLst>
      <p:ext uri="{BB962C8B-B14F-4D97-AF65-F5344CB8AC3E}">
        <p14:creationId xmlns:p14="http://schemas.microsoft.com/office/powerpoint/2010/main" val="3759337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25</a:t>
            </a:fld>
            <a:endParaRPr lang="en-US" dirty="0"/>
          </a:p>
        </p:txBody>
      </p:sp>
    </p:spTree>
    <p:extLst>
      <p:ext uri="{BB962C8B-B14F-4D97-AF65-F5344CB8AC3E}">
        <p14:creationId xmlns:p14="http://schemas.microsoft.com/office/powerpoint/2010/main" val="536999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26</a:t>
            </a:fld>
            <a:endParaRPr lang="en-US" dirty="0"/>
          </a:p>
        </p:txBody>
      </p:sp>
    </p:spTree>
    <p:extLst>
      <p:ext uri="{BB962C8B-B14F-4D97-AF65-F5344CB8AC3E}">
        <p14:creationId xmlns:p14="http://schemas.microsoft.com/office/powerpoint/2010/main" val="3222849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eaLnBrk="1" hangingPunct="1">
              <a:defRPr/>
            </a:pPr>
            <a:endParaRPr lang="pt-BR" dirty="0">
              <a:solidFill>
                <a:schemeClr val="accent4"/>
              </a:solidFill>
              <a:ea typeface="ＭＳ Ｐゴシック" panose="020B0600070205080204" pitchFamily="34" charset="-128"/>
            </a:endParaRPr>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27</a:t>
            </a:fld>
            <a:endParaRPr lang="en-US" dirty="0"/>
          </a:p>
        </p:txBody>
      </p:sp>
    </p:spTree>
    <p:extLst>
      <p:ext uri="{BB962C8B-B14F-4D97-AF65-F5344CB8AC3E}">
        <p14:creationId xmlns:p14="http://schemas.microsoft.com/office/powerpoint/2010/main" val="221947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3</a:t>
            </a:fld>
            <a:endParaRPr lang="en-US" dirty="0"/>
          </a:p>
        </p:txBody>
      </p:sp>
    </p:spTree>
    <p:extLst>
      <p:ext uri="{BB962C8B-B14F-4D97-AF65-F5344CB8AC3E}">
        <p14:creationId xmlns:p14="http://schemas.microsoft.com/office/powerpoint/2010/main" val="135839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4</a:t>
            </a:fld>
            <a:endParaRPr lang="en-US" dirty="0"/>
          </a:p>
        </p:txBody>
      </p:sp>
    </p:spTree>
    <p:extLst>
      <p:ext uri="{BB962C8B-B14F-4D97-AF65-F5344CB8AC3E}">
        <p14:creationId xmlns:p14="http://schemas.microsoft.com/office/powerpoint/2010/main" val="410546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5</a:t>
            </a:fld>
            <a:endParaRPr lang="en-US" dirty="0"/>
          </a:p>
        </p:txBody>
      </p:sp>
    </p:spTree>
    <p:extLst>
      <p:ext uri="{BB962C8B-B14F-4D97-AF65-F5344CB8AC3E}">
        <p14:creationId xmlns:p14="http://schemas.microsoft.com/office/powerpoint/2010/main" val="135839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6</a:t>
            </a:fld>
            <a:endParaRPr lang="en-US" dirty="0"/>
          </a:p>
        </p:txBody>
      </p:sp>
    </p:spTree>
    <p:extLst>
      <p:ext uri="{BB962C8B-B14F-4D97-AF65-F5344CB8AC3E}">
        <p14:creationId xmlns:p14="http://schemas.microsoft.com/office/powerpoint/2010/main" val="1358395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7</a:t>
            </a:fld>
            <a:endParaRPr lang="en-US" dirty="0"/>
          </a:p>
        </p:txBody>
      </p:sp>
    </p:spTree>
    <p:extLst>
      <p:ext uri="{BB962C8B-B14F-4D97-AF65-F5344CB8AC3E}">
        <p14:creationId xmlns:p14="http://schemas.microsoft.com/office/powerpoint/2010/main" val="135839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8</a:t>
            </a:fld>
            <a:endParaRPr lang="en-US" dirty="0"/>
          </a:p>
        </p:txBody>
      </p:sp>
    </p:spTree>
    <p:extLst>
      <p:ext uri="{BB962C8B-B14F-4D97-AF65-F5344CB8AC3E}">
        <p14:creationId xmlns:p14="http://schemas.microsoft.com/office/powerpoint/2010/main" val="135839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9</a:t>
            </a:fld>
            <a:endParaRPr lang="en-US" dirty="0"/>
          </a:p>
        </p:txBody>
      </p:sp>
    </p:spTree>
    <p:extLst>
      <p:ext uri="{BB962C8B-B14F-4D97-AF65-F5344CB8AC3E}">
        <p14:creationId xmlns:p14="http://schemas.microsoft.com/office/powerpoint/2010/main" val="272600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78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0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p:cNvSpPr>
            <a:spLocks noGrp="1"/>
          </p:cNvSpPr>
          <p:nvPr>
            <p:ph type="sldNum" sz="quarter" idx="10"/>
          </p:nvPr>
        </p:nvSpPr>
        <p:spPr/>
        <p:txBody>
          <a:bodyPr/>
          <a:lstStyle>
            <a:lvl1pPr>
              <a:defRPr/>
            </a:lvl1pPr>
          </a:lstStyle>
          <a:p>
            <a:fld id="{E9674826-EF36-4A34-8B81-BB15823449A9}" type="slidenum">
              <a:rPr lang="en-US" altLang="pt-BR"/>
              <a:pPr/>
              <a:t>‹nº›</a:t>
            </a:fld>
            <a:endParaRPr lang="en-US" altLang="pt-BR"/>
          </a:p>
        </p:txBody>
      </p:sp>
      <p:sp>
        <p:nvSpPr>
          <p:cNvPr id="5" name="Espaço Reservado para Rodapé 4"/>
          <p:cNvSpPr>
            <a:spLocks noGrp="1"/>
          </p:cNvSpPr>
          <p:nvPr>
            <p:ph type="ftr" sz="quarter" idx="11"/>
          </p:nvPr>
        </p:nvSpPr>
        <p:spPr/>
        <p:txBody>
          <a:bodyPr/>
          <a:lstStyle>
            <a:lvl1pPr>
              <a:defRPr/>
            </a:lvl1pPr>
          </a:lstStyle>
          <a:p>
            <a:endParaRPr lang="en-US" altLang="pt-BR"/>
          </a:p>
        </p:txBody>
      </p:sp>
    </p:spTree>
    <p:extLst>
      <p:ext uri="{BB962C8B-B14F-4D97-AF65-F5344CB8AC3E}">
        <p14:creationId xmlns:p14="http://schemas.microsoft.com/office/powerpoint/2010/main" val="1090552721"/>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a:t>3/28/2012</a:t>
            </a: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F0C3A1DA-5A50-478B-A262-6972B1DD273A}" type="slidenum">
              <a:rPr lang="en-US" altLang="pt-BR"/>
              <a:pPr/>
              <a:t>‹nº›</a:t>
            </a:fld>
            <a:endParaRPr lang="en-US" altLang="pt-BR"/>
          </a:p>
        </p:txBody>
      </p:sp>
    </p:spTree>
    <p:extLst>
      <p:ext uri="{BB962C8B-B14F-4D97-AF65-F5344CB8AC3E}">
        <p14:creationId xmlns:p14="http://schemas.microsoft.com/office/powerpoint/2010/main" val="38483037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B437C05-9946-A34A-B72B-65B22C24CF4F}" type="datetimeFigureOut">
              <a:rPr lang="en-US" smtClean="0"/>
              <a:pPr/>
              <a:t>8/11/2025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8075AB9-AFC3-4DCE-B2C0-189B247FBE7D}" type="slidenum">
              <a:rPr lang="en-US" smtClean="0"/>
              <a:pPr>
                <a:defRPr/>
              </a:pPr>
              <a:t>‹nº›</a:t>
            </a:fld>
            <a:endParaRPr lang="en-US" dirty="0"/>
          </a:p>
        </p:txBody>
      </p:sp>
    </p:spTree>
    <p:extLst>
      <p:ext uri="{BB962C8B-B14F-4D97-AF65-F5344CB8AC3E}">
        <p14:creationId xmlns:p14="http://schemas.microsoft.com/office/powerpoint/2010/main" val="784983286"/>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ntegrada.minhabiblioteca.com.br/#/books/9788522475803/cfi/0!/4/4@0.00:0.0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integrada.minhabiblioteca.com.br/#/books/9788595023437/cfi/0!/4/4@0.00:0.00" TargetMode="External"/><Relationship Id="rId4" Type="http://schemas.openxmlformats.org/officeDocument/2006/relationships/hyperlink" Target="https://plataforma.bvirtual.com.br/Leitor/Publicacao/16067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CaixaDeTexto 3"/>
          <p:cNvSpPr txBox="1"/>
          <p:nvPr/>
        </p:nvSpPr>
        <p:spPr>
          <a:xfrm>
            <a:off x="96252" y="2285242"/>
            <a:ext cx="4031873" cy="307777"/>
          </a:xfrm>
          <a:prstGeom prst="rect">
            <a:avLst/>
          </a:prstGeom>
          <a:noFill/>
        </p:spPr>
        <p:txBody>
          <a:bodyPr wrap="none" rtlCol="0">
            <a:spAutoFit/>
          </a:bodyPr>
          <a:lstStyle/>
          <a:p>
            <a:r>
              <a:rPr lang="pt-BR" sz="1400" b="1" i="1">
                <a:solidFill>
                  <a:schemeClr val="accent3">
                    <a:lumMod val="50000"/>
                  </a:schemeClr>
                </a:solidFill>
              </a:rPr>
              <a:t>TMS0173 </a:t>
            </a:r>
            <a:r>
              <a:rPr lang="pt-BR" sz="1400" b="1" i="1" dirty="0">
                <a:solidFill>
                  <a:schemeClr val="accent3">
                    <a:lumMod val="50000"/>
                  </a:schemeClr>
                </a:solidFill>
              </a:rPr>
              <a:t>– Implantação de Governança com COBIT </a:t>
            </a:r>
          </a:p>
        </p:txBody>
      </p:sp>
      <p:sp>
        <p:nvSpPr>
          <p:cNvPr id="12" name="CaixaDeTexto 11"/>
          <p:cNvSpPr txBox="1"/>
          <p:nvPr/>
        </p:nvSpPr>
        <p:spPr>
          <a:xfrm>
            <a:off x="96252" y="2509103"/>
            <a:ext cx="6240380" cy="400110"/>
          </a:xfrm>
          <a:prstGeom prst="rect">
            <a:avLst/>
          </a:prstGeom>
          <a:noFill/>
        </p:spPr>
        <p:txBody>
          <a:bodyPr wrap="square" rtlCol="0">
            <a:spAutoFit/>
          </a:bodyPr>
          <a:lstStyle/>
          <a:p>
            <a:pPr marL="342900" indent="-342900">
              <a:defRPr/>
            </a:pPr>
            <a:r>
              <a:rPr lang="pt-BR" sz="2000" b="1" dirty="0"/>
              <a:t>AULA 1: APRESENTAÇÃO DO PLANO DE ENSINO</a:t>
            </a:r>
          </a:p>
        </p:txBody>
      </p:sp>
      <p:sp>
        <p:nvSpPr>
          <p:cNvPr id="5" name="Retângulo 4"/>
          <p:cNvSpPr/>
          <p:nvPr/>
        </p:nvSpPr>
        <p:spPr>
          <a:xfrm>
            <a:off x="91709" y="3153078"/>
            <a:ext cx="7498871" cy="523220"/>
          </a:xfrm>
          <a:prstGeom prst="rect">
            <a:avLst/>
          </a:prstGeom>
        </p:spPr>
        <p:txBody>
          <a:bodyPr wrap="square">
            <a:spAutoFit/>
          </a:bodyPr>
          <a:lstStyle/>
          <a:p>
            <a:endParaRPr lang="pt-BR" sz="1400" dirty="0">
              <a:solidFill>
                <a:schemeClr val="tx1">
                  <a:lumMod val="75000"/>
                  <a:lumOff val="25000"/>
                </a:schemeClr>
              </a:solidFill>
              <a:latin typeface="+mj-lt"/>
            </a:endParaRPr>
          </a:p>
          <a:p>
            <a:pPr marL="0" indent="0">
              <a:buFontTx/>
              <a:buNone/>
              <a:defRPr/>
            </a:pPr>
            <a:r>
              <a:rPr lang="pt-BR" sz="1400" dirty="0">
                <a:solidFill>
                  <a:schemeClr val="tx1">
                    <a:lumMod val="75000"/>
                    <a:lumOff val="25000"/>
                  </a:schemeClr>
                </a:solidFill>
                <a:latin typeface="+mj-lt"/>
              </a:rPr>
              <a:t> </a:t>
            </a:r>
          </a:p>
        </p:txBody>
      </p:sp>
    </p:spTree>
    <p:extLst>
      <p:ext uri="{BB962C8B-B14F-4D97-AF65-F5344CB8AC3E}">
        <p14:creationId xmlns:p14="http://schemas.microsoft.com/office/powerpoint/2010/main" val="297342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718977" y="1184065"/>
            <a:ext cx="8270875" cy="3376822"/>
          </a:xfrm>
          <a:prstGeom prst="rect">
            <a:avLst/>
          </a:prstGeom>
        </p:spPr>
        <p:txBody>
          <a:bodyPr wrap="square">
            <a:spAutoFit/>
          </a:bodyPr>
          <a:lstStyle/>
          <a:p>
            <a:pPr algn="l">
              <a:lnSpc>
                <a:spcPct val="150000"/>
              </a:lnSpc>
            </a:pPr>
            <a:r>
              <a:rPr lang="pt-BR" sz="1600" b="0" i="0" u="none" strike="noStrike" baseline="0" dirty="0">
                <a:latin typeface="TimesNewRomanPSMT"/>
              </a:rPr>
              <a:t>AV3 Contemplará todos os temas abordados pela disciplina. Será composta por uma prova no formato PNI – Prova Nacional Integrada, com total de 10 pontos, substituirá a menor nota de AV1 ou AV2.</a:t>
            </a:r>
          </a:p>
          <a:p>
            <a:pPr algn="l">
              <a:lnSpc>
                <a:spcPct val="150000"/>
              </a:lnSpc>
            </a:pPr>
            <a:r>
              <a:rPr lang="pt-BR" sz="1600" b="0" i="0" u="none" strike="noStrike" baseline="0" dirty="0">
                <a:latin typeface="TimesNewRomanPSMT"/>
              </a:rPr>
              <a:t>Para aprovação na disciplina, o aluno deverá:</a:t>
            </a:r>
          </a:p>
          <a:p>
            <a:pPr algn="l">
              <a:lnSpc>
                <a:spcPct val="150000"/>
              </a:lnSpc>
            </a:pPr>
            <a:r>
              <a:rPr lang="pt-BR" sz="1600" b="0" i="0" u="none" strike="noStrike" baseline="0" dirty="0">
                <a:latin typeface="TimesNewRomanPSMT"/>
              </a:rPr>
              <a:t>Atingir resultado igual ou superior a 6,0, calculado a partir da média aritmética entre os graus das avaliações, sendo consideradas apenas as duas maiores notas entre as três etapas de avaliação (AV1, AV2 e AV3). A média aritmética obtida será o grau final do aluno na disciplina;</a:t>
            </a:r>
          </a:p>
          <a:p>
            <a:pPr algn="l">
              <a:lnSpc>
                <a:spcPct val="150000"/>
              </a:lnSpc>
            </a:pPr>
            <a:r>
              <a:rPr lang="pt-BR" sz="1600" b="0" i="0" u="none" strike="noStrike" baseline="0" dirty="0">
                <a:latin typeface="TimesNewRomanPSMT"/>
              </a:rPr>
              <a:t>Obter grau igual ou superior a 4,0 em, pelo menos, duas das três avaliações;</a:t>
            </a:r>
          </a:p>
          <a:p>
            <a:pPr algn="l">
              <a:lnSpc>
                <a:spcPct val="150000"/>
              </a:lnSpc>
            </a:pPr>
            <a:r>
              <a:rPr lang="pt-BR" sz="1600" b="0" i="0" u="none" strike="noStrike" baseline="0" dirty="0">
                <a:latin typeface="TimesNewRomanPSMT"/>
              </a:rPr>
              <a:t>frequentar, no mínimo, 75% das aulas ministradas</a:t>
            </a:r>
            <a:endParaRPr lang="pt-BR" sz="1200" dirty="0">
              <a:solidFill>
                <a:schemeClr val="tx1">
                  <a:lumMod val="75000"/>
                  <a:lumOff val="25000"/>
                </a:schemeClr>
              </a:solidFill>
            </a:endParaRPr>
          </a:p>
        </p:txBody>
      </p:sp>
      <p:sp>
        <p:nvSpPr>
          <p:cNvPr id="7" name="CaixaDeTexto 6"/>
          <p:cNvSpPr txBox="1"/>
          <p:nvPr/>
        </p:nvSpPr>
        <p:spPr>
          <a:xfrm>
            <a:off x="878526" y="222034"/>
            <a:ext cx="3964547" cy="369332"/>
          </a:xfrm>
          <a:prstGeom prst="rect">
            <a:avLst/>
          </a:prstGeom>
          <a:noFill/>
        </p:spPr>
        <p:txBody>
          <a:bodyPr wrap="none" rtlCol="0">
            <a:spAutoFit/>
          </a:bodyPr>
          <a:lstStyle/>
          <a:p>
            <a:r>
              <a:rPr lang="pt-BR" b="1" dirty="0">
                <a:solidFill>
                  <a:srgbClr val="219D93"/>
                </a:solidFill>
              </a:rPr>
              <a:t>Implantação de Governança com COBIT</a:t>
            </a:r>
          </a:p>
        </p:txBody>
      </p:sp>
      <p:sp>
        <p:nvSpPr>
          <p:cNvPr id="9" name="CaixaDeTexto 8"/>
          <p:cNvSpPr txBox="1"/>
          <p:nvPr/>
        </p:nvSpPr>
        <p:spPr>
          <a:xfrm>
            <a:off x="154148" y="4834050"/>
            <a:ext cx="4144404"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grpSp>
        <p:nvGrpSpPr>
          <p:cNvPr id="8" name="Grupo 7"/>
          <p:cNvGrpSpPr>
            <a:grpSpLocks/>
          </p:cNvGrpSpPr>
          <p:nvPr/>
        </p:nvGrpSpPr>
        <p:grpSpPr bwMode="auto">
          <a:xfrm>
            <a:off x="0" y="604673"/>
            <a:ext cx="5984875" cy="482600"/>
            <a:chOff x="0" y="3402786"/>
            <a:chExt cx="4461735" cy="429026"/>
          </a:xfrm>
        </p:grpSpPr>
        <p:sp>
          <p:nvSpPr>
            <p:cNvPr id="11" name="Retângulo 10"/>
            <p:cNvSpPr/>
            <p:nvPr/>
          </p:nvSpPr>
          <p:spPr>
            <a:xfrm>
              <a:off x="0" y="3402786"/>
              <a:ext cx="4461735" cy="429026"/>
            </a:xfrm>
            <a:prstGeom prst="rect">
              <a:avLst/>
            </a:prstGeom>
            <a:solidFill>
              <a:schemeClr val="bg1">
                <a:lumMod val="95000"/>
              </a:schemeClr>
            </a:solidFill>
            <a:ln>
              <a:noFill/>
            </a:ln>
            <a:effectLst>
              <a:outerShdw blurRad="254000" dist="38100" dir="16200000" rotWithShape="0">
                <a:prstClr val="black">
                  <a:alpha val="17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sp>
          <p:nvSpPr>
            <p:cNvPr id="12" name="Retângulo 11"/>
            <p:cNvSpPr/>
            <p:nvPr/>
          </p:nvSpPr>
          <p:spPr>
            <a:xfrm>
              <a:off x="650916" y="3488833"/>
              <a:ext cx="3810819" cy="273610"/>
            </a:xfrm>
            <a:prstGeom prst="rect">
              <a:avLst/>
            </a:prstGeom>
          </p:spPr>
          <p:txBody>
            <a:bodyPr>
              <a:spAutoFit/>
            </a:bodyPr>
            <a:ls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pt-BR" sz="1400" dirty="0"/>
                <a:t>Procedimentos de Avaliação</a:t>
              </a:r>
            </a:p>
          </p:txBody>
        </p:sp>
        <p:sp>
          <p:nvSpPr>
            <p:cNvPr id="13" name="Retângulo 12"/>
            <p:cNvSpPr/>
            <p:nvPr/>
          </p:nvSpPr>
          <p:spPr>
            <a:xfrm>
              <a:off x="4326818" y="3402786"/>
              <a:ext cx="134917" cy="429026"/>
            </a:xfrm>
            <a:prstGeom prst="rect">
              <a:avLst/>
            </a:prstGeom>
            <a:solidFill>
              <a:srgbClr val="219D93"/>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grpSp>
    </p:spTree>
    <p:extLst>
      <p:ext uri="{BB962C8B-B14F-4D97-AF65-F5344CB8AC3E}">
        <p14:creationId xmlns:p14="http://schemas.microsoft.com/office/powerpoint/2010/main" val="111292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none" rtlCol="0">
            <a:spAutoFit/>
          </a:bodyPr>
          <a:lstStyle/>
          <a:p>
            <a:pPr marL="0" indent="0">
              <a:buFontTx/>
              <a:buNone/>
              <a:defRPr/>
            </a:pPr>
            <a:r>
              <a:rPr lang="pt-BR" sz="1600" b="1" dirty="0">
                <a:solidFill>
                  <a:schemeClr val="tx1">
                    <a:lumMod val="75000"/>
                    <a:lumOff val="25000"/>
                  </a:schemeClr>
                </a:solidFill>
                <a:latin typeface="+mj-lt"/>
              </a:rPr>
              <a:t>Bibliografia </a:t>
            </a:r>
          </a:p>
        </p:txBody>
      </p:sp>
      <p:sp>
        <p:nvSpPr>
          <p:cNvPr id="3" name="Retângulo 2"/>
          <p:cNvSpPr/>
          <p:nvPr/>
        </p:nvSpPr>
        <p:spPr>
          <a:xfrm>
            <a:off x="399023" y="810966"/>
            <a:ext cx="8388138" cy="3877985"/>
          </a:xfrm>
          <a:prstGeom prst="rect">
            <a:avLst/>
          </a:prstGeom>
        </p:spPr>
        <p:txBody>
          <a:bodyPr wrap="square">
            <a:spAutoFit/>
          </a:bodyPr>
          <a:lstStyle/>
          <a:p>
            <a:pPr algn="l"/>
            <a:r>
              <a:rPr lang="pt-BR" sz="1800" b="0" i="0" u="none" strike="noStrike" baseline="0" dirty="0">
                <a:latin typeface="TimesNewRomanPSMT"/>
              </a:rPr>
              <a:t>AKABANE, </a:t>
            </a:r>
            <a:r>
              <a:rPr lang="pt-BR" sz="1800" b="0" i="0" u="none" strike="noStrike" baseline="0" dirty="0" err="1">
                <a:latin typeface="TimesNewRomanPSMT"/>
              </a:rPr>
              <a:t>Getulio</a:t>
            </a:r>
            <a:r>
              <a:rPr lang="pt-BR" sz="1800" b="0" i="0" u="none" strike="noStrike" baseline="0" dirty="0">
                <a:latin typeface="TimesNewRomanPSMT"/>
              </a:rPr>
              <a:t> K. </a:t>
            </a:r>
            <a:r>
              <a:rPr lang="pt-BR" sz="1800" b="1" i="0" u="none" strike="noStrike" baseline="0" dirty="0">
                <a:latin typeface="TimesNewRomanPS-BoldMT"/>
              </a:rPr>
              <a:t>Gestão estratégica da tecnologia da informação : conceitos, metodologias, planejamento e avaliações</a:t>
            </a:r>
            <a:r>
              <a:rPr lang="pt-BR" sz="1800" b="0" i="0" u="none" strike="noStrike" baseline="0" dirty="0">
                <a:latin typeface="TimesNewRomanPSMT"/>
              </a:rPr>
              <a:t>. São Paulo: Atlas, 2012.</a:t>
            </a:r>
          </a:p>
          <a:p>
            <a:pPr algn="l"/>
            <a:r>
              <a:rPr lang="pt-BR" sz="1800" b="0" i="0" u="none" strike="noStrike" baseline="0" dirty="0">
                <a:latin typeface="TimesNewRomanPSMT"/>
              </a:rPr>
              <a:t>Disponível em:</a:t>
            </a:r>
          </a:p>
          <a:p>
            <a:pPr algn="l"/>
            <a:r>
              <a:rPr lang="pt-BR" sz="1800" b="0" i="0" u="none" strike="noStrike" baseline="0" dirty="0">
                <a:latin typeface="TimesNewRomanPSMT"/>
                <a:hlinkClick r:id="rId3"/>
              </a:rPr>
              <a:t>https://integrada.minhabiblioteca.com.br/#/books/9788522475803/cfi/0!/4/4@0.00:0.00</a:t>
            </a:r>
            <a:endParaRPr lang="pt-BR" sz="1800" b="0" i="0" u="none" strike="noStrike" baseline="0" dirty="0">
              <a:latin typeface="TimesNewRomanPSMT"/>
            </a:endParaRPr>
          </a:p>
          <a:p>
            <a:pPr algn="l"/>
            <a:endParaRPr lang="pt-BR" sz="1800" b="0" i="0" u="none" strike="noStrike" baseline="0" dirty="0">
              <a:latin typeface="TimesNewRomanPSMT"/>
            </a:endParaRPr>
          </a:p>
          <a:p>
            <a:pPr algn="l"/>
            <a:r>
              <a:rPr lang="pt-BR" sz="1800" b="0" i="0" u="none" strike="noStrike" baseline="0" dirty="0">
                <a:latin typeface="TimesNewRomanPSMT"/>
              </a:rPr>
              <a:t>FERNANDES, Aguinaldo Aragon; ABREU, Vladimir Ferraz. </a:t>
            </a:r>
            <a:r>
              <a:rPr lang="pt-BR" sz="1800" b="1" i="0" u="none" strike="noStrike" baseline="0" dirty="0">
                <a:latin typeface="TimesNewRomanPS-BoldMT"/>
              </a:rPr>
              <a:t>Implantando a Governança de TI : da Estratégia à Gestão dos processos e Serviços</a:t>
            </a:r>
            <a:r>
              <a:rPr lang="pt-BR" sz="1800" b="0" i="0" u="none" strike="noStrike" baseline="0" dirty="0">
                <a:latin typeface="TimesNewRomanPSMT"/>
              </a:rPr>
              <a:t>. 4ª. ed. Rio de Janeiro: </a:t>
            </a:r>
            <a:r>
              <a:rPr lang="pt-BR" sz="1800" b="0" i="0" u="none" strike="noStrike" baseline="0" dirty="0" err="1">
                <a:latin typeface="TimesNewRomanPSMT"/>
              </a:rPr>
              <a:t>Brasport</a:t>
            </a:r>
            <a:r>
              <a:rPr lang="pt-BR" sz="1800" b="0" i="0" u="none" strike="noStrike" baseline="0" dirty="0">
                <a:latin typeface="TimesNewRomanPSMT"/>
              </a:rPr>
              <a:t>, 2014. Disponível em: </a:t>
            </a:r>
            <a:r>
              <a:rPr lang="pt-BR" sz="1800" b="0" i="0" u="none" strike="noStrike" baseline="0" dirty="0">
                <a:latin typeface="TimesNewRomanPSMT"/>
                <a:hlinkClick r:id="rId4"/>
              </a:rPr>
              <a:t>https://plataforma.bvirtual.com.br/Leitor/</a:t>
            </a:r>
            <a:r>
              <a:rPr lang="pt-BR" sz="1800" b="0" i="0" u="none" strike="noStrike" baseline="0" dirty="0" err="1">
                <a:latin typeface="TimesNewRomanPSMT"/>
                <a:hlinkClick r:id="rId4"/>
              </a:rPr>
              <a:t>Publicacao</a:t>
            </a:r>
            <a:r>
              <a:rPr lang="pt-BR" sz="1800" b="0" i="0" u="none" strike="noStrike" baseline="0" dirty="0">
                <a:latin typeface="TimesNewRomanPSMT"/>
                <a:hlinkClick r:id="rId4"/>
              </a:rPr>
              <a:t>/160678</a:t>
            </a:r>
            <a:r>
              <a:rPr lang="pt-BR" sz="1800" b="0" i="0" u="none" strike="noStrike" baseline="0" dirty="0">
                <a:latin typeface="TimesNewRomanPSMT"/>
              </a:rPr>
              <a:t>.</a:t>
            </a:r>
          </a:p>
          <a:p>
            <a:pPr algn="l"/>
            <a:endParaRPr lang="pt-BR" dirty="0">
              <a:latin typeface="TimesNewRomanPSMT"/>
            </a:endParaRPr>
          </a:p>
          <a:p>
            <a:pPr algn="l"/>
            <a:r>
              <a:rPr lang="pt-BR" sz="1800" b="0" i="0" u="none" strike="noStrike" baseline="0" dirty="0">
                <a:latin typeface="TimesNewRomanPSMT"/>
              </a:rPr>
              <a:t>MORAIS, </a:t>
            </a:r>
            <a:r>
              <a:rPr lang="pt-BR" sz="1800" b="0" i="0" u="none" strike="noStrike" baseline="0" dirty="0" err="1">
                <a:latin typeface="TimesNewRomanPSMT"/>
              </a:rPr>
              <a:t>Izabelly</a:t>
            </a:r>
            <a:r>
              <a:rPr lang="pt-BR" sz="1800" b="0" i="0" u="none" strike="noStrike" baseline="0" dirty="0">
                <a:latin typeface="TimesNewRomanPSMT"/>
              </a:rPr>
              <a:t> Soares de. </a:t>
            </a:r>
            <a:r>
              <a:rPr lang="pt-BR" sz="1800" b="1" i="0" u="none" strike="noStrike" baseline="0" dirty="0">
                <a:latin typeface="TimesNewRomanPS-BoldMT"/>
              </a:rPr>
              <a:t>Governança de tecnologia da informação</a:t>
            </a:r>
            <a:r>
              <a:rPr lang="pt-BR" sz="1800" b="0" i="0" u="none" strike="noStrike" baseline="0" dirty="0">
                <a:latin typeface="TimesNewRomanPSMT"/>
              </a:rPr>
              <a:t>. Porto Alegre: SAGAH, 2018. Disponível em:</a:t>
            </a:r>
          </a:p>
          <a:p>
            <a:pPr algn="l"/>
            <a:r>
              <a:rPr lang="pt-BR" sz="1800" b="0" i="0" u="none" strike="noStrike" baseline="0" dirty="0">
                <a:latin typeface="TimesNewRomanPSMT"/>
                <a:hlinkClick r:id="rId5"/>
              </a:rPr>
              <a:t>https://integrada.minhabiblioteca.com.br/#/books/9788595023437/cfi/0!/4/4@0.00:0.00</a:t>
            </a:r>
            <a:r>
              <a:rPr lang="pt-BR" sz="1800" b="0" i="0" u="none" strike="noStrike" baseline="0" dirty="0">
                <a:latin typeface="TimesNewRomanPSMT"/>
              </a:rPr>
              <a:t>.</a:t>
            </a:r>
          </a:p>
          <a:p>
            <a:pPr algn="l"/>
            <a:endParaRPr lang="pt-BR" sz="1200" dirty="0">
              <a:solidFill>
                <a:schemeClr val="tx1">
                  <a:lumMod val="75000"/>
                  <a:lumOff val="25000"/>
                </a:schemeClr>
              </a:solidFill>
              <a:latin typeface="+mj-lt"/>
            </a:endParaRP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38888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7797123" cy="3285771"/>
          </a:xfrm>
          <a:prstGeom prst="rect">
            <a:avLst/>
          </a:prstGeom>
        </p:spPr>
        <p:txBody>
          <a:bodyPr wrap="square">
            <a:spAutoFit/>
          </a:bodyPr>
          <a:lstStyle/>
          <a:p>
            <a:pPr>
              <a:lnSpc>
                <a:spcPct val="150000"/>
              </a:lnSpc>
              <a:defRPr/>
            </a:pPr>
            <a:r>
              <a:rPr lang="pt-BR" sz="1400" b="1" dirty="0">
                <a:solidFill>
                  <a:schemeClr val="tx1">
                    <a:lumMod val="75000"/>
                    <a:lumOff val="25000"/>
                  </a:schemeClr>
                </a:solidFill>
                <a:latin typeface="+mj-lt"/>
              </a:rPr>
              <a:t>Governança Corporativa x Governança de TI</a:t>
            </a:r>
          </a:p>
          <a:p>
            <a:pPr>
              <a:lnSpc>
                <a:spcPct val="150000"/>
              </a:lnSpc>
              <a:defRPr/>
            </a:pPr>
            <a:endParaRPr lang="pt-BR" sz="1400" b="1" dirty="0">
              <a:solidFill>
                <a:schemeClr val="tx1">
                  <a:lumMod val="75000"/>
                  <a:lumOff val="25000"/>
                </a:schemeClr>
              </a:solidFill>
              <a:latin typeface="+mj-lt"/>
            </a:endParaRPr>
          </a:p>
          <a:p>
            <a:pPr>
              <a:lnSpc>
                <a:spcPct val="150000"/>
              </a:lnSpc>
              <a:defRPr/>
            </a:pPr>
            <a:r>
              <a:rPr lang="pt-BR" sz="1600" dirty="0"/>
              <a:t>O termo “governança de TI” tem suas origens no conceito de “governança corporativa”, mas não devemos confundi-los. </a:t>
            </a:r>
            <a:r>
              <a:rPr lang="pt-BR" sz="1600" dirty="0" err="1"/>
              <a:t>Além</a:t>
            </a:r>
            <a:r>
              <a:rPr lang="pt-BR" sz="1600" dirty="0"/>
              <a:t> disso, a “governança de TI” relaciona-se com a “Gestão/gerenciamento de TI”, </a:t>
            </a:r>
            <a:r>
              <a:rPr lang="pt-BR" sz="1600" dirty="0" err="1"/>
              <a:t>porém</a:t>
            </a:r>
            <a:r>
              <a:rPr lang="pt-BR" sz="1600" dirty="0"/>
              <a:t>, elas não são a mesma coisa. Para melhor entendermos semelhanças, diferenças e inter-relacionamento do significado desses termos, seguem algumas definições. “A Governança de TI tem como foco o direcionamento e monitoramento das práticas de gestão e uso da TI de uma organização, tendo como indutor e principal beneficiário a alta administração da instituição.”</a:t>
            </a: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284600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7797123" cy="3378104"/>
          </a:xfrm>
          <a:prstGeom prst="rect">
            <a:avLst/>
          </a:prstGeom>
        </p:spPr>
        <p:txBody>
          <a:bodyPr wrap="square">
            <a:spAutoFit/>
          </a:bodyPr>
          <a:lstStyle/>
          <a:p>
            <a:pPr>
              <a:lnSpc>
                <a:spcPct val="150000"/>
              </a:lnSpc>
              <a:defRPr/>
            </a:pPr>
            <a:r>
              <a:rPr lang="pt-BR" sz="1600" b="1" dirty="0">
                <a:solidFill>
                  <a:schemeClr val="tx1">
                    <a:lumMod val="75000"/>
                    <a:lumOff val="25000"/>
                  </a:schemeClr>
                </a:solidFill>
                <a:latin typeface="+mj-lt"/>
              </a:rPr>
              <a:t>Governança Corporativa x Governança de TI</a:t>
            </a:r>
          </a:p>
          <a:p>
            <a:pPr>
              <a:lnSpc>
                <a:spcPct val="150000"/>
              </a:lnSpc>
              <a:defRPr/>
            </a:pPr>
            <a:endParaRPr lang="pt-BR" sz="1600" b="1" dirty="0">
              <a:solidFill>
                <a:schemeClr val="tx1">
                  <a:lumMod val="75000"/>
                  <a:lumOff val="25000"/>
                </a:schemeClr>
              </a:solidFill>
              <a:latin typeface="+mj-lt"/>
            </a:endParaRPr>
          </a:p>
          <a:p>
            <a:pPr>
              <a:lnSpc>
                <a:spcPct val="150000"/>
              </a:lnSpc>
              <a:defRPr/>
            </a:pPr>
            <a:r>
              <a:rPr lang="pt-BR" sz="1600" b="1" dirty="0">
                <a:solidFill>
                  <a:schemeClr val="tx1">
                    <a:lumMod val="75000"/>
                    <a:lumOff val="25000"/>
                  </a:schemeClr>
                </a:solidFill>
                <a:latin typeface="+mj-lt"/>
              </a:rPr>
              <a:t>Segundo o Instituto Brasileiro de Governança Corporativa (IBGC):</a:t>
            </a:r>
          </a:p>
          <a:p>
            <a:pPr>
              <a:lnSpc>
                <a:spcPct val="150000"/>
              </a:lnSpc>
              <a:defRPr/>
            </a:pPr>
            <a:r>
              <a:rPr lang="pt-BR" sz="1600" b="1" dirty="0">
                <a:solidFill>
                  <a:schemeClr val="tx1">
                    <a:lumMod val="75000"/>
                    <a:lumOff val="25000"/>
                  </a:schemeClr>
                </a:solidFill>
                <a:latin typeface="+mj-lt"/>
              </a:rPr>
              <a:t>[...] governança corporativa é o sistema pelo qual as organizações são dirigidas, monitoradas e incentivadas, envolvendo os relacionamentos entre proprietários, Conselho de Administração, Diretoria e órgãos de controle. As boas práticas de governança corporativa convertem princípios em recomendações objetivas, alinhando interesses com a finalidade de preservar e otimizar o valor da organização, facilitando seu acesso a recursos e contribuindo para sua longevidade</a:t>
            </a: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1351536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8142811" cy="3747436"/>
          </a:xfrm>
          <a:prstGeom prst="rect">
            <a:avLst/>
          </a:prstGeom>
        </p:spPr>
        <p:txBody>
          <a:bodyPr wrap="square">
            <a:spAutoFit/>
          </a:bodyPr>
          <a:lstStyle/>
          <a:p>
            <a:pPr>
              <a:lnSpc>
                <a:spcPct val="150000"/>
              </a:lnSpc>
              <a:defRPr/>
            </a:pPr>
            <a:r>
              <a:rPr lang="pt-BR" sz="1600" b="1" dirty="0">
                <a:solidFill>
                  <a:schemeClr val="tx1">
                    <a:lumMod val="75000"/>
                    <a:lumOff val="25000"/>
                  </a:schemeClr>
                </a:solidFill>
                <a:latin typeface="+mj-lt"/>
              </a:rPr>
              <a:t>Governança Corporativa x Governança de TI</a:t>
            </a:r>
          </a:p>
          <a:p>
            <a:pPr>
              <a:lnSpc>
                <a:spcPct val="150000"/>
              </a:lnSpc>
              <a:defRPr/>
            </a:pPr>
            <a:endParaRPr lang="pt-BR" sz="1600" b="1" dirty="0">
              <a:solidFill>
                <a:schemeClr val="tx1">
                  <a:lumMod val="75000"/>
                  <a:lumOff val="25000"/>
                </a:schemeClr>
              </a:solidFill>
              <a:latin typeface="+mj-lt"/>
            </a:endParaRPr>
          </a:p>
          <a:p>
            <a:pPr>
              <a:lnSpc>
                <a:spcPct val="150000"/>
              </a:lnSpc>
              <a:defRPr/>
            </a:pPr>
            <a:r>
              <a:rPr lang="pt-BR" sz="1600" b="1" dirty="0">
                <a:solidFill>
                  <a:schemeClr val="tx1">
                    <a:lumMod val="75000"/>
                    <a:lumOff val="25000"/>
                  </a:schemeClr>
                </a:solidFill>
                <a:latin typeface="+mj-lt"/>
              </a:rPr>
              <a:t>Princípios da governança corporativa (IBGC) :</a:t>
            </a:r>
          </a:p>
          <a:p>
            <a:pPr marL="285750" indent="-285750">
              <a:lnSpc>
                <a:spcPct val="150000"/>
              </a:lnSpc>
              <a:buFont typeface="Wingdings" panose="05000000000000000000" pitchFamily="2" charset="2"/>
              <a:buChar char="ü"/>
              <a:defRPr/>
            </a:pPr>
            <a:r>
              <a:rPr lang="pt-BR" sz="1600" b="1" dirty="0">
                <a:solidFill>
                  <a:schemeClr val="tx1">
                    <a:lumMod val="75000"/>
                    <a:lumOff val="25000"/>
                  </a:schemeClr>
                </a:solidFill>
                <a:latin typeface="+mj-lt"/>
              </a:rPr>
              <a:t>Transparência: obrigação e desejo de informar resultados e ações. </a:t>
            </a:r>
          </a:p>
          <a:p>
            <a:pPr marL="285750" indent="-285750">
              <a:lnSpc>
                <a:spcPct val="150000"/>
              </a:lnSpc>
              <a:buFont typeface="Wingdings" panose="05000000000000000000" pitchFamily="2" charset="2"/>
              <a:buChar char="ü"/>
              <a:defRPr/>
            </a:pPr>
            <a:r>
              <a:rPr lang="pt-BR" sz="1600" b="1" dirty="0">
                <a:solidFill>
                  <a:schemeClr val="tx1">
                    <a:lumMod val="75000"/>
                    <a:lumOff val="25000"/>
                  </a:schemeClr>
                </a:solidFill>
                <a:latin typeface="+mj-lt"/>
              </a:rPr>
              <a:t>Equidade: tratamento igual para todos os acionistas. </a:t>
            </a:r>
          </a:p>
          <a:p>
            <a:pPr marL="285750" indent="-285750">
              <a:lnSpc>
                <a:spcPct val="150000"/>
              </a:lnSpc>
              <a:buFont typeface="Wingdings" panose="05000000000000000000" pitchFamily="2" charset="2"/>
              <a:buChar char="ü"/>
              <a:defRPr/>
            </a:pPr>
            <a:r>
              <a:rPr lang="pt-BR" sz="1600" b="1" dirty="0">
                <a:solidFill>
                  <a:schemeClr val="tx1">
                    <a:lumMod val="75000"/>
                    <a:lumOff val="25000"/>
                  </a:schemeClr>
                </a:solidFill>
                <a:latin typeface="+mj-lt"/>
              </a:rPr>
              <a:t>Prestação de contas: os agentes da governança corporativa prestam contas e são responsáveis pelos seus atos e omissões.</a:t>
            </a:r>
          </a:p>
          <a:p>
            <a:pPr marL="285750" indent="-285750">
              <a:lnSpc>
                <a:spcPct val="150000"/>
              </a:lnSpc>
              <a:buFont typeface="Wingdings" panose="05000000000000000000" pitchFamily="2" charset="2"/>
              <a:buChar char="ü"/>
              <a:defRPr/>
            </a:pPr>
            <a:r>
              <a:rPr lang="pt-BR" sz="1600" b="1" dirty="0">
                <a:solidFill>
                  <a:schemeClr val="tx1">
                    <a:lumMod val="75000"/>
                    <a:lumOff val="25000"/>
                  </a:schemeClr>
                </a:solidFill>
                <a:latin typeface="+mj-lt"/>
              </a:rPr>
              <a:t>Responsabilidade corporativa: os agentes de governança devem zelar pela sustentabilidade das organizações, visando à sua longevidade, incorporando considerações de ordem social e ambiental na definição dos negócios e operações.</a:t>
            </a: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401516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8142811" cy="4116768"/>
          </a:xfrm>
          <a:prstGeom prst="rect">
            <a:avLst/>
          </a:prstGeom>
        </p:spPr>
        <p:txBody>
          <a:bodyPr wrap="square">
            <a:spAutoFit/>
          </a:bodyPr>
          <a:lstStyle/>
          <a:p>
            <a:pPr>
              <a:lnSpc>
                <a:spcPct val="150000"/>
              </a:lnSpc>
              <a:defRPr/>
            </a:pPr>
            <a:r>
              <a:rPr lang="pt-BR" sz="1600" b="1" dirty="0">
                <a:solidFill>
                  <a:schemeClr val="tx1">
                    <a:lumMod val="75000"/>
                    <a:lumOff val="25000"/>
                  </a:schemeClr>
                </a:solidFill>
                <a:latin typeface="+mj-lt"/>
              </a:rPr>
              <a:t>Objetivos da Governança de TI</a:t>
            </a:r>
          </a:p>
          <a:p>
            <a:pPr marL="285750" indent="-285750">
              <a:lnSpc>
                <a:spcPct val="150000"/>
              </a:lnSpc>
              <a:buFont typeface="Wingdings" panose="05000000000000000000" pitchFamily="2" charset="2"/>
              <a:buChar char="Ø"/>
              <a:defRPr/>
            </a:pPr>
            <a:r>
              <a:rPr lang="pt-BR" sz="1600" b="1" dirty="0">
                <a:solidFill>
                  <a:schemeClr val="tx1">
                    <a:lumMod val="75000"/>
                    <a:lumOff val="25000"/>
                  </a:schemeClr>
                </a:solidFill>
                <a:latin typeface="+mj-lt"/>
              </a:rPr>
              <a:t>Alinhamento de TI com os objetivos de negócio - requer que os executivos de negócio (CEO) e de TI (CIO) assumam as responsabilidades de distribuir os benefícios e investimentos feitos em TI entre as áreas corporativas, propiciando a obtenção de vantagens competitivas e gerando novas oportunidades de negócio.</a:t>
            </a:r>
          </a:p>
          <a:p>
            <a:pPr marL="285750" indent="-285750">
              <a:lnSpc>
                <a:spcPct val="150000"/>
              </a:lnSpc>
              <a:buFont typeface="Wingdings" panose="05000000000000000000" pitchFamily="2" charset="2"/>
              <a:buChar char="Ø"/>
              <a:defRPr/>
            </a:pPr>
            <a:r>
              <a:rPr lang="pt-BR" sz="1600" b="1" dirty="0">
                <a:solidFill>
                  <a:schemeClr val="tx1">
                    <a:lumMod val="75000"/>
                    <a:lumOff val="25000"/>
                  </a:schemeClr>
                </a:solidFill>
                <a:latin typeface="+mj-lt"/>
              </a:rPr>
              <a:t>Uso dos recursos de TI, os quais são aplicados, obviamente, em um contexto corporativo, em que seu maior objetivo é o de agregar valor ao negócio.</a:t>
            </a:r>
          </a:p>
          <a:p>
            <a:pPr marL="285750" indent="-285750">
              <a:lnSpc>
                <a:spcPct val="150000"/>
              </a:lnSpc>
              <a:buFont typeface="Wingdings" panose="05000000000000000000" pitchFamily="2" charset="2"/>
              <a:buChar char="Ø"/>
              <a:defRPr/>
            </a:pPr>
            <a:r>
              <a:rPr lang="pt-BR" sz="1600" b="1" dirty="0">
                <a:solidFill>
                  <a:schemeClr val="tx1">
                    <a:lumMod val="75000"/>
                    <a:lumOff val="25000"/>
                  </a:schemeClr>
                </a:solidFill>
                <a:latin typeface="+mj-lt"/>
              </a:rPr>
              <a:t>Gerenciar os riscos de TI -  a governança de TI ajuda a gerir os riscos tanto no que se refere ao negócio quanto a evitar o  uso inadequado dos recursos tecnológicos dentro da corporação. A adequada utilização da TI traz diversos benefícios, contudo, se houver mau uso destes recursos, o risco pode ser incalculável. </a:t>
            </a: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345846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8142811" cy="2579168"/>
          </a:xfrm>
          <a:prstGeom prst="rect">
            <a:avLst/>
          </a:prstGeom>
        </p:spPr>
        <p:txBody>
          <a:bodyPr wrap="square">
            <a:spAutoFit/>
          </a:bodyPr>
          <a:lstStyle/>
          <a:p>
            <a:pPr>
              <a:lnSpc>
                <a:spcPct val="150000"/>
              </a:lnSpc>
              <a:defRPr/>
            </a:pPr>
            <a:r>
              <a:rPr lang="pt-BR" sz="1600" b="1" dirty="0">
                <a:solidFill>
                  <a:schemeClr val="tx1">
                    <a:lumMod val="75000"/>
                    <a:lumOff val="25000"/>
                  </a:schemeClr>
                </a:solidFill>
                <a:latin typeface="+mj-lt"/>
              </a:rPr>
              <a:t>Diferença entre Governança e Gerenciamento</a:t>
            </a:r>
          </a:p>
          <a:p>
            <a:pPr marL="342900" indent="-342900" eaLnBrk="0" hangingPunct="0">
              <a:spcBef>
                <a:spcPct val="20000"/>
              </a:spcBef>
              <a:buClr>
                <a:srgbClr val="CC9900"/>
              </a:buClr>
              <a:buFont typeface="Wingdings" panose="05000000000000000000" pitchFamily="2" charset="2"/>
              <a:buChar char="q"/>
              <a:defRPr/>
            </a:pPr>
            <a:r>
              <a:rPr lang="en-GB" sz="1600" b="1" kern="0" dirty="0">
                <a:latin typeface="Times New Roman" pitchFamily="18" charset="0"/>
                <a:cs typeface="Times New Roman" pitchFamily="18" charset="0"/>
              </a:rPr>
              <a:t>A </a:t>
            </a:r>
            <a:r>
              <a:rPr lang="en-GB" sz="1600" b="1" kern="0" dirty="0" err="1">
                <a:latin typeface="Times New Roman" pitchFamily="18" charset="0"/>
                <a:cs typeface="Times New Roman" pitchFamily="18" charset="0"/>
              </a:rPr>
              <a:t>governança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garante</a:t>
            </a:r>
            <a:r>
              <a:rPr lang="en-GB" sz="1600" kern="0" dirty="0">
                <a:latin typeface="Times New Roman" pitchFamily="18" charset="0"/>
                <a:cs typeface="Times New Roman" pitchFamily="18" charset="0"/>
              </a:rPr>
              <a:t> que as </a:t>
            </a:r>
            <a:r>
              <a:rPr lang="en-GB" sz="1600" kern="0" dirty="0" err="1">
                <a:latin typeface="Times New Roman" pitchFamily="18" charset="0"/>
                <a:cs typeface="Times New Roman" pitchFamily="18" charset="0"/>
              </a:rPr>
              <a:t>necessidades</a:t>
            </a:r>
            <a:r>
              <a:rPr lang="en-GB" sz="1600" kern="0" dirty="0">
                <a:latin typeface="Times New Roman" pitchFamily="18" charset="0"/>
                <a:cs typeface="Times New Roman" pitchFamily="18" charset="0"/>
              </a:rPr>
              <a:t> dos stakeholders, as </a:t>
            </a:r>
            <a:r>
              <a:rPr lang="en-GB" sz="1600" kern="0" dirty="0" err="1">
                <a:latin typeface="Times New Roman" pitchFamily="18" charset="0"/>
                <a:cs typeface="Times New Roman" pitchFamily="18" charset="0"/>
              </a:rPr>
              <a:t>condições</a:t>
            </a:r>
            <a:r>
              <a:rPr lang="en-GB" sz="1600" kern="0" dirty="0">
                <a:latin typeface="Times New Roman" pitchFamily="18" charset="0"/>
                <a:cs typeface="Times New Roman" pitchFamily="18" charset="0"/>
              </a:rPr>
              <a:t> e </a:t>
            </a:r>
            <a:r>
              <a:rPr lang="en-GB" sz="1600" kern="0" dirty="0" err="1">
                <a:latin typeface="Times New Roman" pitchFamily="18" charset="0"/>
                <a:cs typeface="Times New Roman" pitchFamily="18" charset="0"/>
              </a:rPr>
              <a:t>opções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sejam</a:t>
            </a:r>
            <a:r>
              <a:rPr lang="en-GB" sz="1600" kern="0" dirty="0">
                <a:latin typeface="Times New Roman" pitchFamily="18" charset="0"/>
                <a:cs typeface="Times New Roman" pitchFamily="18" charset="0"/>
              </a:rPr>
              <a:t> </a:t>
            </a:r>
            <a:r>
              <a:rPr lang="en-GB" sz="1600" b="1" kern="0" dirty="0" err="1">
                <a:latin typeface="Times New Roman" pitchFamily="18" charset="0"/>
                <a:cs typeface="Times New Roman" pitchFamily="18" charset="0"/>
              </a:rPr>
              <a:t>avaliadas</a:t>
            </a:r>
            <a:r>
              <a:rPr lang="en-GB" sz="1600" kern="0" dirty="0">
                <a:latin typeface="Times New Roman" pitchFamily="18" charset="0"/>
                <a:cs typeface="Times New Roman" pitchFamily="18" charset="0"/>
              </a:rPr>
              <a:t>, de modo a </a:t>
            </a:r>
            <a:r>
              <a:rPr lang="en-GB" sz="1600" kern="0" dirty="0" err="1">
                <a:latin typeface="Times New Roman" pitchFamily="18" charset="0"/>
                <a:cs typeface="Times New Roman" pitchFamily="18" charset="0"/>
              </a:rPr>
              <a:t>garantir</a:t>
            </a:r>
            <a:r>
              <a:rPr lang="en-GB" sz="1600" kern="0" dirty="0">
                <a:latin typeface="Times New Roman" pitchFamily="18" charset="0"/>
                <a:cs typeface="Times New Roman" pitchFamily="18" charset="0"/>
              </a:rPr>
              <a:t> que </a:t>
            </a:r>
            <a:r>
              <a:rPr lang="en-GB" sz="1600" kern="0" dirty="0" err="1">
                <a:latin typeface="Times New Roman" pitchFamily="18" charset="0"/>
                <a:cs typeface="Times New Roman" pitchFamily="18" charset="0"/>
              </a:rPr>
              <a:t>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objetivos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pactuados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na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empresa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sejam</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equilibrados</a:t>
            </a:r>
            <a:r>
              <a:rPr lang="en-GB" sz="1600" kern="0" dirty="0">
                <a:latin typeface="Times New Roman" pitchFamily="18" charset="0"/>
                <a:cs typeface="Times New Roman" pitchFamily="18" charset="0"/>
              </a:rPr>
              <a:t> para </a:t>
            </a:r>
            <a:r>
              <a:rPr lang="en-GB" sz="1600" kern="0" dirty="0" err="1">
                <a:latin typeface="Times New Roman" pitchFamily="18" charset="0"/>
                <a:cs typeface="Times New Roman" pitchFamily="18" charset="0"/>
              </a:rPr>
              <a:t>serem</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atingidos</a:t>
            </a:r>
            <a:r>
              <a:rPr lang="en-GB" sz="1600" kern="0" dirty="0">
                <a:latin typeface="Times New Roman" pitchFamily="18" charset="0"/>
                <a:cs typeface="Times New Roman" pitchFamily="18" charset="0"/>
              </a:rPr>
              <a:t>; define a </a:t>
            </a:r>
            <a:r>
              <a:rPr lang="en-GB" sz="1600" kern="0" dirty="0" err="1">
                <a:latin typeface="Times New Roman" pitchFamily="18" charset="0"/>
                <a:cs typeface="Times New Roman" pitchFamily="18" charset="0"/>
              </a:rPr>
              <a:t>direção</a:t>
            </a:r>
            <a:r>
              <a:rPr lang="en-GB" sz="1600" kern="0" dirty="0">
                <a:latin typeface="Times New Roman" pitchFamily="18" charset="0"/>
                <a:cs typeface="Times New Roman" pitchFamily="18" charset="0"/>
              </a:rPr>
              <a:t> a ser </a:t>
            </a:r>
            <a:r>
              <a:rPr lang="en-GB" sz="1600" kern="0" dirty="0" err="1">
                <a:latin typeface="Times New Roman" pitchFamily="18" charset="0"/>
                <a:cs typeface="Times New Roman" pitchFamily="18" charset="0"/>
              </a:rPr>
              <a:t>seguida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através</a:t>
            </a:r>
            <a:r>
              <a:rPr lang="en-GB" sz="1600" kern="0" dirty="0">
                <a:latin typeface="Times New Roman" pitchFamily="18" charset="0"/>
                <a:cs typeface="Times New Roman" pitchFamily="18" charset="0"/>
              </a:rPr>
              <a:t> da </a:t>
            </a:r>
            <a:r>
              <a:rPr lang="en-GB" sz="1600" kern="0" dirty="0" err="1">
                <a:latin typeface="Times New Roman" pitchFamily="18" charset="0"/>
                <a:cs typeface="Times New Roman" pitchFamily="18" charset="0"/>
              </a:rPr>
              <a:t>priorização</a:t>
            </a:r>
            <a:r>
              <a:rPr lang="en-GB" sz="1600" kern="0" dirty="0">
                <a:latin typeface="Times New Roman" pitchFamily="18" charset="0"/>
                <a:cs typeface="Times New Roman" pitchFamily="18" charset="0"/>
              </a:rPr>
              <a:t> e </a:t>
            </a:r>
            <a:r>
              <a:rPr lang="en-GB" sz="1600" kern="0" dirty="0" err="1">
                <a:latin typeface="Times New Roman" pitchFamily="18" charset="0"/>
                <a:cs typeface="Times New Roman" pitchFamily="18" charset="0"/>
              </a:rPr>
              <a:t>correta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tomada</a:t>
            </a:r>
            <a:r>
              <a:rPr lang="en-GB" sz="1600" kern="0" dirty="0">
                <a:latin typeface="Times New Roman" pitchFamily="18" charset="0"/>
                <a:cs typeface="Times New Roman" pitchFamily="18" charset="0"/>
              </a:rPr>
              <a:t> de </a:t>
            </a:r>
            <a:r>
              <a:rPr lang="en-GB" sz="1600" kern="0" dirty="0" err="1">
                <a:latin typeface="Times New Roman" pitchFamily="18" charset="0"/>
                <a:cs typeface="Times New Roman" pitchFamily="18" charset="0"/>
              </a:rPr>
              <a:t>decisões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monitora</a:t>
            </a:r>
            <a:r>
              <a:rPr lang="en-GB" sz="1600" kern="0" dirty="0">
                <a:latin typeface="Times New Roman" pitchFamily="18" charset="0"/>
                <a:cs typeface="Times New Roman" pitchFamily="18" charset="0"/>
              </a:rPr>
              <a:t> a performance e a </a:t>
            </a:r>
            <a:r>
              <a:rPr lang="en-GB" sz="1600" kern="0" dirty="0" err="1">
                <a:latin typeface="Times New Roman" pitchFamily="18" charset="0"/>
                <a:cs typeface="Times New Roman" pitchFamily="18" charset="0"/>
              </a:rPr>
              <a:t>conformidade</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em</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relação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objetivos</a:t>
            </a:r>
            <a:r>
              <a:rPr lang="en-GB" sz="1600" kern="0" dirty="0">
                <a:latin typeface="Times New Roman" pitchFamily="18" charset="0"/>
                <a:cs typeface="Times New Roman" pitchFamily="18" charset="0"/>
              </a:rPr>
              <a:t> e à </a:t>
            </a:r>
            <a:r>
              <a:rPr lang="en-GB" sz="1600" kern="0" dirty="0" err="1">
                <a:latin typeface="Times New Roman" pitchFamily="18" charset="0"/>
                <a:cs typeface="Times New Roman" pitchFamily="18" charset="0"/>
              </a:rPr>
              <a:t>direção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pactuados</a:t>
            </a:r>
            <a:r>
              <a:rPr lang="en-GB" sz="1600" kern="0" dirty="0">
                <a:latin typeface="Times New Roman" pitchFamily="18" charset="0"/>
                <a:cs typeface="Times New Roman" pitchFamily="18" charset="0"/>
              </a:rPr>
              <a:t> </a:t>
            </a:r>
          </a:p>
          <a:p>
            <a:pPr marL="285750" indent="-285750" eaLnBrk="0" hangingPunct="0">
              <a:spcBef>
                <a:spcPct val="20000"/>
              </a:spcBef>
              <a:buClr>
                <a:srgbClr val="CC9900"/>
              </a:buClr>
              <a:buFont typeface="Wingdings" panose="05000000000000000000" pitchFamily="2" charset="2"/>
              <a:buChar char="q"/>
              <a:defRPr/>
            </a:pPr>
            <a:endParaRPr lang="en-GB" sz="1600" kern="0" dirty="0">
              <a:latin typeface="Times New Roman" pitchFamily="18" charset="0"/>
              <a:cs typeface="Times New Roman" pitchFamily="18" charset="0"/>
            </a:endParaRPr>
          </a:p>
          <a:p>
            <a:pPr marL="342900" indent="-342900" eaLnBrk="0" hangingPunct="0">
              <a:spcBef>
                <a:spcPct val="20000"/>
              </a:spcBef>
              <a:buClr>
                <a:srgbClr val="CC9900"/>
              </a:buClr>
              <a:buFont typeface="Wingdings" panose="05000000000000000000" pitchFamily="2" charset="2"/>
              <a:buChar char="q"/>
              <a:defRPr/>
            </a:pPr>
            <a:r>
              <a:rPr lang="en-GB" sz="1600" b="1" kern="0" dirty="0">
                <a:latin typeface="Times New Roman" pitchFamily="18" charset="0"/>
                <a:cs typeface="Times New Roman" pitchFamily="18" charset="0"/>
              </a:rPr>
              <a:t>O </a:t>
            </a:r>
            <a:r>
              <a:rPr lang="en-GB" sz="1600" b="1" kern="0" dirty="0" err="1">
                <a:latin typeface="Times New Roman" pitchFamily="18" charset="0"/>
                <a:cs typeface="Times New Roman" pitchFamily="18" charset="0"/>
              </a:rPr>
              <a:t>gerenciamento</a:t>
            </a:r>
            <a:r>
              <a:rPr lang="en-GB" sz="1600" b="1"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planeja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constrói</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executa</a:t>
            </a:r>
            <a:r>
              <a:rPr lang="en-GB" sz="1600" kern="0" dirty="0">
                <a:latin typeface="Times New Roman" pitchFamily="18" charset="0"/>
                <a:cs typeface="Times New Roman" pitchFamily="18" charset="0"/>
              </a:rPr>
              <a:t> e </a:t>
            </a:r>
            <a:r>
              <a:rPr lang="en-GB" sz="1600" kern="0" dirty="0" err="1">
                <a:latin typeface="Times New Roman" pitchFamily="18" charset="0"/>
                <a:cs typeface="Times New Roman" pitchFamily="18" charset="0"/>
              </a:rPr>
              <a:t>monitora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atividades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alinhado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direcionamento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definido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pelo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comitê</a:t>
            </a:r>
            <a:r>
              <a:rPr lang="en-GB" sz="1600" kern="0" dirty="0">
                <a:latin typeface="Times New Roman" pitchFamily="18" charset="0"/>
                <a:cs typeface="Times New Roman" pitchFamily="18" charset="0"/>
              </a:rPr>
              <a:t> de </a:t>
            </a:r>
            <a:r>
              <a:rPr lang="en-GB" sz="1600" kern="0" dirty="0" err="1">
                <a:latin typeface="Times New Roman" pitchFamily="18" charset="0"/>
                <a:cs typeface="Times New Roman" pitchFamily="18" charset="0"/>
              </a:rPr>
              <a:t>governança</a:t>
            </a:r>
            <a:r>
              <a:rPr lang="en-GB" sz="1600" kern="0" dirty="0">
                <a:latin typeface="Times New Roman" pitchFamily="18" charset="0"/>
                <a:cs typeface="Times New Roman" pitchFamily="18" charset="0"/>
              </a:rPr>
              <a:t> para </a:t>
            </a:r>
            <a:r>
              <a:rPr lang="en-GB" sz="1600" kern="0" dirty="0" err="1">
                <a:latin typeface="Times New Roman" pitchFamily="18" charset="0"/>
                <a:cs typeface="Times New Roman" pitchFamily="18" charset="0"/>
              </a:rPr>
              <a:t>atingir</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objetivos</a:t>
            </a:r>
            <a:r>
              <a:rPr lang="en-GB" sz="1600" kern="0" dirty="0">
                <a:latin typeface="Times New Roman" pitchFamily="18" charset="0"/>
                <a:cs typeface="Times New Roman" pitchFamily="18" charset="0"/>
              </a:rPr>
              <a:t> da </a:t>
            </a:r>
            <a:r>
              <a:rPr lang="en-GB" sz="1600" kern="0" dirty="0" err="1">
                <a:latin typeface="Times New Roman" pitchFamily="18" charset="0"/>
                <a:cs typeface="Times New Roman" pitchFamily="18" charset="0"/>
              </a:rPr>
              <a:t>empresa</a:t>
            </a:r>
            <a:endParaRPr lang="pt-BR" sz="1600" b="1" dirty="0">
              <a:solidFill>
                <a:schemeClr val="tx1">
                  <a:lumMod val="75000"/>
                  <a:lumOff val="25000"/>
                </a:schemeClr>
              </a:solidFill>
              <a:latin typeface="+mj-lt"/>
            </a:endParaRP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23681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8142811" cy="2579168"/>
          </a:xfrm>
          <a:prstGeom prst="rect">
            <a:avLst/>
          </a:prstGeom>
        </p:spPr>
        <p:txBody>
          <a:bodyPr wrap="square">
            <a:spAutoFit/>
          </a:bodyPr>
          <a:lstStyle/>
          <a:p>
            <a:pPr>
              <a:lnSpc>
                <a:spcPct val="150000"/>
              </a:lnSpc>
              <a:defRPr/>
            </a:pPr>
            <a:r>
              <a:rPr lang="pt-BR" sz="1600" b="1" dirty="0">
                <a:solidFill>
                  <a:schemeClr val="tx1">
                    <a:lumMod val="75000"/>
                    <a:lumOff val="25000"/>
                  </a:schemeClr>
                </a:solidFill>
                <a:latin typeface="+mj-lt"/>
              </a:rPr>
              <a:t>Diferença entre Governança e Gerenciamento</a:t>
            </a:r>
          </a:p>
          <a:p>
            <a:pPr marL="342900" indent="-342900" eaLnBrk="0" hangingPunct="0">
              <a:spcBef>
                <a:spcPct val="20000"/>
              </a:spcBef>
              <a:buClr>
                <a:srgbClr val="CC9900"/>
              </a:buClr>
              <a:buFont typeface="Wingdings" panose="05000000000000000000" pitchFamily="2" charset="2"/>
              <a:buChar char="q"/>
              <a:defRPr/>
            </a:pPr>
            <a:r>
              <a:rPr lang="en-GB" sz="1600" b="1" kern="0" dirty="0">
                <a:latin typeface="Times New Roman" pitchFamily="18" charset="0"/>
                <a:cs typeface="Times New Roman" pitchFamily="18" charset="0"/>
              </a:rPr>
              <a:t>A </a:t>
            </a:r>
            <a:r>
              <a:rPr lang="en-GB" sz="1600" b="1" kern="0" dirty="0" err="1">
                <a:latin typeface="Times New Roman" pitchFamily="18" charset="0"/>
                <a:cs typeface="Times New Roman" pitchFamily="18" charset="0"/>
              </a:rPr>
              <a:t>governança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garante</a:t>
            </a:r>
            <a:r>
              <a:rPr lang="en-GB" sz="1600" kern="0" dirty="0">
                <a:latin typeface="Times New Roman" pitchFamily="18" charset="0"/>
                <a:cs typeface="Times New Roman" pitchFamily="18" charset="0"/>
              </a:rPr>
              <a:t> que as </a:t>
            </a:r>
            <a:r>
              <a:rPr lang="en-GB" sz="1600" kern="0" dirty="0" err="1">
                <a:latin typeface="Times New Roman" pitchFamily="18" charset="0"/>
                <a:cs typeface="Times New Roman" pitchFamily="18" charset="0"/>
              </a:rPr>
              <a:t>necessidades</a:t>
            </a:r>
            <a:r>
              <a:rPr lang="en-GB" sz="1600" kern="0" dirty="0">
                <a:latin typeface="Times New Roman" pitchFamily="18" charset="0"/>
                <a:cs typeface="Times New Roman" pitchFamily="18" charset="0"/>
              </a:rPr>
              <a:t> dos stakeholders, as </a:t>
            </a:r>
            <a:r>
              <a:rPr lang="en-GB" sz="1600" kern="0" dirty="0" err="1">
                <a:latin typeface="Times New Roman" pitchFamily="18" charset="0"/>
                <a:cs typeface="Times New Roman" pitchFamily="18" charset="0"/>
              </a:rPr>
              <a:t>condições</a:t>
            </a:r>
            <a:r>
              <a:rPr lang="en-GB" sz="1600" kern="0" dirty="0">
                <a:latin typeface="Times New Roman" pitchFamily="18" charset="0"/>
                <a:cs typeface="Times New Roman" pitchFamily="18" charset="0"/>
              </a:rPr>
              <a:t> e </a:t>
            </a:r>
            <a:r>
              <a:rPr lang="en-GB" sz="1600" kern="0" dirty="0" err="1">
                <a:latin typeface="Times New Roman" pitchFamily="18" charset="0"/>
                <a:cs typeface="Times New Roman" pitchFamily="18" charset="0"/>
              </a:rPr>
              <a:t>opções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sejam</a:t>
            </a:r>
            <a:r>
              <a:rPr lang="en-GB" sz="1600" kern="0" dirty="0">
                <a:latin typeface="Times New Roman" pitchFamily="18" charset="0"/>
                <a:cs typeface="Times New Roman" pitchFamily="18" charset="0"/>
              </a:rPr>
              <a:t> </a:t>
            </a:r>
            <a:r>
              <a:rPr lang="en-GB" sz="1600" b="1" kern="0" dirty="0" err="1">
                <a:latin typeface="Times New Roman" pitchFamily="18" charset="0"/>
                <a:cs typeface="Times New Roman" pitchFamily="18" charset="0"/>
              </a:rPr>
              <a:t>avaliadas</a:t>
            </a:r>
            <a:r>
              <a:rPr lang="en-GB" sz="1600" kern="0" dirty="0">
                <a:latin typeface="Times New Roman" pitchFamily="18" charset="0"/>
                <a:cs typeface="Times New Roman" pitchFamily="18" charset="0"/>
              </a:rPr>
              <a:t>, de modo a </a:t>
            </a:r>
            <a:r>
              <a:rPr lang="en-GB" sz="1600" kern="0" dirty="0" err="1">
                <a:latin typeface="Times New Roman" pitchFamily="18" charset="0"/>
                <a:cs typeface="Times New Roman" pitchFamily="18" charset="0"/>
              </a:rPr>
              <a:t>garantir</a:t>
            </a:r>
            <a:r>
              <a:rPr lang="en-GB" sz="1600" kern="0" dirty="0">
                <a:latin typeface="Times New Roman" pitchFamily="18" charset="0"/>
                <a:cs typeface="Times New Roman" pitchFamily="18" charset="0"/>
              </a:rPr>
              <a:t> que </a:t>
            </a:r>
            <a:r>
              <a:rPr lang="en-GB" sz="1600" kern="0" dirty="0" err="1">
                <a:latin typeface="Times New Roman" pitchFamily="18" charset="0"/>
                <a:cs typeface="Times New Roman" pitchFamily="18" charset="0"/>
              </a:rPr>
              <a:t>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objetivos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pactuados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na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empresa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sejam</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equilibrados</a:t>
            </a:r>
            <a:r>
              <a:rPr lang="en-GB" sz="1600" kern="0" dirty="0">
                <a:latin typeface="Times New Roman" pitchFamily="18" charset="0"/>
                <a:cs typeface="Times New Roman" pitchFamily="18" charset="0"/>
              </a:rPr>
              <a:t> para </a:t>
            </a:r>
            <a:r>
              <a:rPr lang="en-GB" sz="1600" kern="0" dirty="0" err="1">
                <a:latin typeface="Times New Roman" pitchFamily="18" charset="0"/>
                <a:cs typeface="Times New Roman" pitchFamily="18" charset="0"/>
              </a:rPr>
              <a:t>serem</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atingidos</a:t>
            </a:r>
            <a:r>
              <a:rPr lang="en-GB" sz="1600" kern="0" dirty="0">
                <a:latin typeface="Times New Roman" pitchFamily="18" charset="0"/>
                <a:cs typeface="Times New Roman" pitchFamily="18" charset="0"/>
              </a:rPr>
              <a:t>; define a </a:t>
            </a:r>
            <a:r>
              <a:rPr lang="en-GB" sz="1600" kern="0" dirty="0" err="1">
                <a:latin typeface="Times New Roman" pitchFamily="18" charset="0"/>
                <a:cs typeface="Times New Roman" pitchFamily="18" charset="0"/>
              </a:rPr>
              <a:t>direção</a:t>
            </a:r>
            <a:r>
              <a:rPr lang="en-GB" sz="1600" kern="0" dirty="0">
                <a:latin typeface="Times New Roman" pitchFamily="18" charset="0"/>
                <a:cs typeface="Times New Roman" pitchFamily="18" charset="0"/>
              </a:rPr>
              <a:t> a ser </a:t>
            </a:r>
            <a:r>
              <a:rPr lang="en-GB" sz="1600" kern="0" dirty="0" err="1">
                <a:latin typeface="Times New Roman" pitchFamily="18" charset="0"/>
                <a:cs typeface="Times New Roman" pitchFamily="18" charset="0"/>
              </a:rPr>
              <a:t>seguida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através</a:t>
            </a:r>
            <a:r>
              <a:rPr lang="en-GB" sz="1600" kern="0" dirty="0">
                <a:latin typeface="Times New Roman" pitchFamily="18" charset="0"/>
                <a:cs typeface="Times New Roman" pitchFamily="18" charset="0"/>
              </a:rPr>
              <a:t> da </a:t>
            </a:r>
            <a:r>
              <a:rPr lang="en-GB" sz="1600" kern="0" dirty="0" err="1">
                <a:latin typeface="Times New Roman" pitchFamily="18" charset="0"/>
                <a:cs typeface="Times New Roman" pitchFamily="18" charset="0"/>
              </a:rPr>
              <a:t>priorização</a:t>
            </a:r>
            <a:r>
              <a:rPr lang="en-GB" sz="1600" kern="0" dirty="0">
                <a:latin typeface="Times New Roman" pitchFamily="18" charset="0"/>
                <a:cs typeface="Times New Roman" pitchFamily="18" charset="0"/>
              </a:rPr>
              <a:t> e </a:t>
            </a:r>
            <a:r>
              <a:rPr lang="en-GB" sz="1600" kern="0" dirty="0" err="1">
                <a:latin typeface="Times New Roman" pitchFamily="18" charset="0"/>
                <a:cs typeface="Times New Roman" pitchFamily="18" charset="0"/>
              </a:rPr>
              <a:t>correta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tomada</a:t>
            </a:r>
            <a:r>
              <a:rPr lang="en-GB" sz="1600" kern="0" dirty="0">
                <a:latin typeface="Times New Roman" pitchFamily="18" charset="0"/>
                <a:cs typeface="Times New Roman" pitchFamily="18" charset="0"/>
              </a:rPr>
              <a:t> de </a:t>
            </a:r>
            <a:r>
              <a:rPr lang="en-GB" sz="1600" kern="0" dirty="0" err="1">
                <a:latin typeface="Times New Roman" pitchFamily="18" charset="0"/>
                <a:cs typeface="Times New Roman" pitchFamily="18" charset="0"/>
              </a:rPr>
              <a:t>decisões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monitora</a:t>
            </a:r>
            <a:r>
              <a:rPr lang="en-GB" sz="1600" kern="0" dirty="0">
                <a:latin typeface="Times New Roman" pitchFamily="18" charset="0"/>
                <a:cs typeface="Times New Roman" pitchFamily="18" charset="0"/>
              </a:rPr>
              <a:t> a performance e a </a:t>
            </a:r>
            <a:r>
              <a:rPr lang="en-GB" sz="1600" kern="0" dirty="0" err="1">
                <a:latin typeface="Times New Roman" pitchFamily="18" charset="0"/>
                <a:cs typeface="Times New Roman" pitchFamily="18" charset="0"/>
              </a:rPr>
              <a:t>conformidade</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em</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relação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objetivos</a:t>
            </a:r>
            <a:r>
              <a:rPr lang="en-GB" sz="1600" kern="0" dirty="0">
                <a:latin typeface="Times New Roman" pitchFamily="18" charset="0"/>
                <a:cs typeface="Times New Roman" pitchFamily="18" charset="0"/>
              </a:rPr>
              <a:t> e à </a:t>
            </a:r>
            <a:r>
              <a:rPr lang="en-GB" sz="1600" kern="0" dirty="0" err="1">
                <a:latin typeface="Times New Roman" pitchFamily="18" charset="0"/>
                <a:cs typeface="Times New Roman" pitchFamily="18" charset="0"/>
              </a:rPr>
              <a:t>direção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pactuados</a:t>
            </a:r>
            <a:r>
              <a:rPr lang="en-GB" sz="1600" kern="0" dirty="0">
                <a:latin typeface="Times New Roman" pitchFamily="18" charset="0"/>
                <a:cs typeface="Times New Roman" pitchFamily="18" charset="0"/>
              </a:rPr>
              <a:t> </a:t>
            </a:r>
          </a:p>
          <a:p>
            <a:pPr marL="285750" indent="-285750" eaLnBrk="0" hangingPunct="0">
              <a:spcBef>
                <a:spcPct val="20000"/>
              </a:spcBef>
              <a:buClr>
                <a:srgbClr val="CC9900"/>
              </a:buClr>
              <a:buFont typeface="Wingdings" panose="05000000000000000000" pitchFamily="2" charset="2"/>
              <a:buChar char="q"/>
              <a:defRPr/>
            </a:pPr>
            <a:endParaRPr lang="en-GB" sz="1600" kern="0" dirty="0">
              <a:latin typeface="Times New Roman" pitchFamily="18" charset="0"/>
              <a:cs typeface="Times New Roman" pitchFamily="18" charset="0"/>
            </a:endParaRPr>
          </a:p>
          <a:p>
            <a:pPr marL="342900" indent="-342900" eaLnBrk="0" hangingPunct="0">
              <a:spcBef>
                <a:spcPct val="20000"/>
              </a:spcBef>
              <a:buClr>
                <a:srgbClr val="CC9900"/>
              </a:buClr>
              <a:buFont typeface="Wingdings" panose="05000000000000000000" pitchFamily="2" charset="2"/>
              <a:buChar char="q"/>
              <a:defRPr/>
            </a:pPr>
            <a:r>
              <a:rPr lang="en-GB" sz="1600" b="1" kern="0" dirty="0">
                <a:latin typeface="Times New Roman" pitchFamily="18" charset="0"/>
                <a:cs typeface="Times New Roman" pitchFamily="18" charset="0"/>
              </a:rPr>
              <a:t>O </a:t>
            </a:r>
            <a:r>
              <a:rPr lang="en-GB" sz="1600" b="1" kern="0" dirty="0" err="1">
                <a:latin typeface="Times New Roman" pitchFamily="18" charset="0"/>
                <a:cs typeface="Times New Roman" pitchFamily="18" charset="0"/>
              </a:rPr>
              <a:t>gerenciamento</a:t>
            </a:r>
            <a:r>
              <a:rPr lang="en-GB" sz="1600" b="1"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planeja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constrói</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executa</a:t>
            </a:r>
            <a:r>
              <a:rPr lang="en-GB" sz="1600" kern="0" dirty="0">
                <a:latin typeface="Times New Roman" pitchFamily="18" charset="0"/>
                <a:cs typeface="Times New Roman" pitchFamily="18" charset="0"/>
              </a:rPr>
              <a:t> e </a:t>
            </a:r>
            <a:r>
              <a:rPr lang="en-GB" sz="1600" kern="0" dirty="0" err="1">
                <a:latin typeface="Times New Roman" pitchFamily="18" charset="0"/>
                <a:cs typeface="Times New Roman" pitchFamily="18" charset="0"/>
              </a:rPr>
              <a:t>monitora</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atividades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alinhado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ao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direcionamento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definido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pelo</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comitê</a:t>
            </a:r>
            <a:r>
              <a:rPr lang="en-GB" sz="1600" kern="0" dirty="0">
                <a:latin typeface="Times New Roman" pitchFamily="18" charset="0"/>
                <a:cs typeface="Times New Roman" pitchFamily="18" charset="0"/>
              </a:rPr>
              <a:t> de </a:t>
            </a:r>
            <a:r>
              <a:rPr lang="en-GB" sz="1600" kern="0" dirty="0" err="1">
                <a:latin typeface="Times New Roman" pitchFamily="18" charset="0"/>
                <a:cs typeface="Times New Roman" pitchFamily="18" charset="0"/>
              </a:rPr>
              <a:t>governança</a:t>
            </a:r>
            <a:r>
              <a:rPr lang="en-GB" sz="1600" kern="0" dirty="0">
                <a:latin typeface="Times New Roman" pitchFamily="18" charset="0"/>
                <a:cs typeface="Times New Roman" pitchFamily="18" charset="0"/>
              </a:rPr>
              <a:t> para </a:t>
            </a:r>
            <a:r>
              <a:rPr lang="en-GB" sz="1600" kern="0" dirty="0" err="1">
                <a:latin typeface="Times New Roman" pitchFamily="18" charset="0"/>
                <a:cs typeface="Times New Roman" pitchFamily="18" charset="0"/>
              </a:rPr>
              <a:t>atingir</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os</a:t>
            </a:r>
            <a:r>
              <a:rPr lang="en-GB" sz="1600" kern="0" dirty="0">
                <a:latin typeface="Times New Roman" pitchFamily="18" charset="0"/>
                <a:cs typeface="Times New Roman" pitchFamily="18" charset="0"/>
              </a:rPr>
              <a:t> </a:t>
            </a:r>
            <a:r>
              <a:rPr lang="en-GB" sz="1600" kern="0" dirty="0" err="1">
                <a:latin typeface="Times New Roman" pitchFamily="18" charset="0"/>
                <a:cs typeface="Times New Roman" pitchFamily="18" charset="0"/>
              </a:rPr>
              <a:t>objetivos</a:t>
            </a:r>
            <a:r>
              <a:rPr lang="en-GB" sz="1600" kern="0" dirty="0">
                <a:latin typeface="Times New Roman" pitchFamily="18" charset="0"/>
                <a:cs typeface="Times New Roman" pitchFamily="18" charset="0"/>
              </a:rPr>
              <a:t> da </a:t>
            </a:r>
            <a:r>
              <a:rPr lang="en-GB" sz="1600" kern="0" dirty="0" err="1">
                <a:latin typeface="Times New Roman" pitchFamily="18" charset="0"/>
                <a:cs typeface="Times New Roman" pitchFamily="18" charset="0"/>
              </a:rPr>
              <a:t>empresa</a:t>
            </a:r>
            <a:endParaRPr lang="pt-BR" sz="1600" b="1" dirty="0">
              <a:solidFill>
                <a:schemeClr val="tx1">
                  <a:lumMod val="75000"/>
                  <a:lumOff val="25000"/>
                </a:schemeClr>
              </a:solidFill>
              <a:latin typeface="+mj-lt"/>
            </a:endParaRP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313169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8142811" cy="3317831"/>
          </a:xfrm>
          <a:prstGeom prst="rect">
            <a:avLst/>
          </a:prstGeom>
        </p:spPr>
        <p:txBody>
          <a:bodyPr wrap="square">
            <a:spAutoFit/>
          </a:bodyPr>
          <a:lstStyle/>
          <a:p>
            <a:pPr>
              <a:lnSpc>
                <a:spcPct val="150000"/>
              </a:lnSpc>
              <a:defRPr/>
            </a:pPr>
            <a:r>
              <a:rPr lang="pt-BR" sz="1600" b="1" dirty="0">
                <a:solidFill>
                  <a:schemeClr val="tx1">
                    <a:lumMod val="75000"/>
                    <a:lumOff val="25000"/>
                  </a:schemeClr>
                </a:solidFill>
                <a:latin typeface="+mj-lt"/>
              </a:rPr>
              <a:t>Modelos de boas práticas de governança</a:t>
            </a:r>
          </a:p>
          <a:p>
            <a:pPr marL="342900" indent="-342900" eaLnBrk="0" hangingPunct="0">
              <a:spcBef>
                <a:spcPct val="20000"/>
              </a:spcBef>
              <a:buClr>
                <a:srgbClr val="CC9900"/>
              </a:buClr>
              <a:buFont typeface="Wingdings" panose="05000000000000000000" pitchFamily="2" charset="2"/>
              <a:buChar char="q"/>
              <a:defRPr/>
            </a:pPr>
            <a:r>
              <a:rPr lang="pt-BR" sz="1600" b="1" kern="0" dirty="0">
                <a:latin typeface="Times New Roman" pitchFamily="18" charset="0"/>
                <a:cs typeface="Times New Roman" pitchFamily="18" charset="0"/>
              </a:rPr>
              <a:t>O principal modelo norteador da estruturação de sistemas de controles internos e de gestão de risco é o COSO - The </a:t>
            </a:r>
            <a:r>
              <a:rPr lang="pt-BR" sz="1600" b="1" kern="0" dirty="0" err="1">
                <a:latin typeface="Times New Roman" pitchFamily="18" charset="0"/>
                <a:cs typeface="Times New Roman" pitchFamily="18" charset="0"/>
              </a:rPr>
              <a:t>Committee</a:t>
            </a:r>
            <a:r>
              <a:rPr lang="pt-BR" sz="1600" b="1" kern="0" dirty="0">
                <a:latin typeface="Times New Roman" pitchFamily="18" charset="0"/>
                <a:cs typeface="Times New Roman" pitchFamily="18" charset="0"/>
              </a:rPr>
              <a:t> </a:t>
            </a:r>
            <a:r>
              <a:rPr lang="pt-BR" sz="1600" b="1" kern="0" dirty="0" err="1">
                <a:latin typeface="Times New Roman" pitchFamily="18" charset="0"/>
                <a:cs typeface="Times New Roman" pitchFamily="18" charset="0"/>
              </a:rPr>
              <a:t>of</a:t>
            </a:r>
            <a:r>
              <a:rPr lang="pt-BR" sz="1600" b="1" kern="0" dirty="0">
                <a:latin typeface="Times New Roman" pitchFamily="18" charset="0"/>
                <a:cs typeface="Times New Roman" pitchFamily="18" charset="0"/>
              </a:rPr>
              <a:t> </a:t>
            </a:r>
            <a:r>
              <a:rPr lang="pt-BR" sz="1600" b="1" kern="0" dirty="0" err="1">
                <a:latin typeface="Times New Roman" pitchFamily="18" charset="0"/>
                <a:cs typeface="Times New Roman" pitchFamily="18" charset="0"/>
              </a:rPr>
              <a:t>Sponsoring</a:t>
            </a:r>
            <a:r>
              <a:rPr lang="pt-BR" sz="1600" b="1" kern="0" dirty="0">
                <a:latin typeface="Times New Roman" pitchFamily="18" charset="0"/>
                <a:cs typeface="Times New Roman" pitchFamily="18" charset="0"/>
              </a:rPr>
              <a:t> </a:t>
            </a:r>
            <a:r>
              <a:rPr lang="pt-BR" sz="1600" b="1" kern="0" dirty="0" err="1">
                <a:latin typeface="Times New Roman" pitchFamily="18" charset="0"/>
                <a:cs typeface="Times New Roman" pitchFamily="18" charset="0"/>
              </a:rPr>
              <a:t>Organizations</a:t>
            </a:r>
            <a:r>
              <a:rPr lang="pt-BR" sz="1600" b="1" kern="0" dirty="0">
                <a:latin typeface="Times New Roman" pitchFamily="18" charset="0"/>
                <a:cs typeface="Times New Roman" pitchFamily="18" charset="0"/>
              </a:rPr>
              <a:t> </a:t>
            </a:r>
            <a:r>
              <a:rPr lang="pt-BR" sz="1600" b="1" kern="0" dirty="0" err="1">
                <a:latin typeface="Times New Roman" pitchFamily="18" charset="0"/>
                <a:cs typeface="Times New Roman" pitchFamily="18" charset="0"/>
              </a:rPr>
              <a:t>of</a:t>
            </a:r>
            <a:r>
              <a:rPr lang="pt-BR" sz="1600" b="1" kern="0" dirty="0">
                <a:latin typeface="Times New Roman" pitchFamily="18" charset="0"/>
                <a:cs typeface="Times New Roman" pitchFamily="18" charset="0"/>
              </a:rPr>
              <a:t> </a:t>
            </a:r>
            <a:r>
              <a:rPr lang="pt-BR" sz="1600" b="1" kern="0" dirty="0" err="1">
                <a:latin typeface="Times New Roman" pitchFamily="18" charset="0"/>
                <a:cs typeface="Times New Roman" pitchFamily="18" charset="0"/>
              </a:rPr>
              <a:t>the</a:t>
            </a:r>
            <a:r>
              <a:rPr lang="pt-BR" sz="1600" b="1" kern="0" dirty="0">
                <a:latin typeface="Times New Roman" pitchFamily="18" charset="0"/>
                <a:cs typeface="Times New Roman" pitchFamily="18" charset="0"/>
              </a:rPr>
              <a:t> </a:t>
            </a:r>
            <a:r>
              <a:rPr lang="pt-BR" sz="1600" b="1" kern="0" dirty="0" err="1">
                <a:latin typeface="Times New Roman" pitchFamily="18" charset="0"/>
                <a:cs typeface="Times New Roman" pitchFamily="18" charset="0"/>
              </a:rPr>
              <a:t>Treadway</a:t>
            </a:r>
            <a:r>
              <a:rPr lang="pt-BR" sz="1600" b="1" kern="0" dirty="0">
                <a:latin typeface="Times New Roman" pitchFamily="18" charset="0"/>
                <a:cs typeface="Times New Roman" pitchFamily="18" charset="0"/>
              </a:rPr>
              <a:t> Commission (Comitê das Organizações Patrocinadoras).</a:t>
            </a:r>
          </a:p>
          <a:p>
            <a:pPr marL="342900" indent="-342900" eaLnBrk="0" hangingPunct="0">
              <a:spcBef>
                <a:spcPct val="20000"/>
              </a:spcBef>
              <a:buClr>
                <a:srgbClr val="CC9900"/>
              </a:buClr>
              <a:buFont typeface="Wingdings" panose="05000000000000000000" pitchFamily="2" charset="2"/>
              <a:buChar char="q"/>
              <a:defRPr/>
            </a:pPr>
            <a:r>
              <a:rPr lang="pt-BR" sz="1600" b="1" dirty="0">
                <a:solidFill>
                  <a:schemeClr val="tx1">
                    <a:lumMod val="75000"/>
                    <a:lumOff val="25000"/>
                  </a:schemeClr>
                </a:solidFill>
                <a:latin typeface="+mj-lt"/>
              </a:rPr>
              <a:t>COSO é uma entidade sem fins lucrativos dedicada à melhoria dos relatórios financeiros </a:t>
            </a:r>
            <a:r>
              <a:rPr lang="pt-BR" sz="1600" b="1" dirty="0" err="1">
                <a:solidFill>
                  <a:schemeClr val="tx1">
                    <a:lumMod val="75000"/>
                    <a:lumOff val="25000"/>
                  </a:schemeClr>
                </a:solidFill>
                <a:latin typeface="+mj-lt"/>
              </a:rPr>
              <a:t>através</a:t>
            </a:r>
            <a:r>
              <a:rPr lang="pt-BR" sz="1600" b="1" dirty="0">
                <a:solidFill>
                  <a:schemeClr val="tx1">
                    <a:lumMod val="75000"/>
                    <a:lumOff val="25000"/>
                  </a:schemeClr>
                </a:solidFill>
                <a:latin typeface="+mj-lt"/>
              </a:rPr>
              <a:t> da </a:t>
            </a:r>
            <a:r>
              <a:rPr lang="pt-BR" sz="1600" b="1" dirty="0" err="1">
                <a:solidFill>
                  <a:schemeClr val="tx1">
                    <a:lumMod val="75000"/>
                    <a:lumOff val="25000"/>
                  </a:schemeClr>
                </a:solidFill>
                <a:latin typeface="+mj-lt"/>
              </a:rPr>
              <a:t>ética</a:t>
            </a:r>
            <a:r>
              <a:rPr lang="pt-BR" sz="1600" b="1" dirty="0">
                <a:solidFill>
                  <a:schemeClr val="tx1">
                    <a:lumMod val="75000"/>
                    <a:lumOff val="25000"/>
                  </a:schemeClr>
                </a:solidFill>
                <a:latin typeface="+mj-lt"/>
              </a:rPr>
              <a:t>, efetividade dos controles internos e governança corporativa, a qual foi criada por iniciativa do setor privado para estudar as causas de ocorrências de fraudes em relatórios financeiros e contábeis e desenvolver recomendações para empresas de capital aberto e para instituições de ensino.</a:t>
            </a:r>
          </a:p>
          <a:p>
            <a:pPr marL="342900" indent="-342900" eaLnBrk="0" hangingPunct="0">
              <a:spcBef>
                <a:spcPct val="20000"/>
              </a:spcBef>
              <a:buClr>
                <a:srgbClr val="CC9900"/>
              </a:buClr>
              <a:buFont typeface="Wingdings" panose="05000000000000000000" pitchFamily="2" charset="2"/>
              <a:buChar char="q"/>
              <a:defRPr/>
            </a:pPr>
            <a:r>
              <a:rPr lang="pt-BR" sz="1600" b="1" dirty="0">
                <a:solidFill>
                  <a:schemeClr val="tx1">
                    <a:lumMod val="75000"/>
                    <a:lumOff val="25000"/>
                  </a:schemeClr>
                </a:solidFill>
                <a:latin typeface="+mj-lt"/>
              </a:rPr>
              <a:t>Em 1992, o COSO publicou um trabalho intitulado </a:t>
            </a:r>
            <a:r>
              <a:rPr lang="pt-BR" sz="1600" b="1" dirty="0" err="1">
                <a:solidFill>
                  <a:schemeClr val="tx1">
                    <a:lumMod val="75000"/>
                    <a:lumOff val="25000"/>
                  </a:schemeClr>
                </a:solidFill>
                <a:latin typeface="+mj-lt"/>
              </a:rPr>
              <a:t>Internal</a:t>
            </a:r>
            <a:r>
              <a:rPr lang="pt-BR" sz="1600" b="1" dirty="0">
                <a:solidFill>
                  <a:schemeClr val="tx1">
                    <a:lumMod val="75000"/>
                    <a:lumOff val="25000"/>
                  </a:schemeClr>
                </a:solidFill>
                <a:latin typeface="+mj-lt"/>
              </a:rPr>
              <a:t> </a:t>
            </a:r>
            <a:r>
              <a:rPr lang="pt-BR" sz="1600" b="1" dirty="0" err="1">
                <a:solidFill>
                  <a:schemeClr val="tx1">
                    <a:lumMod val="75000"/>
                    <a:lumOff val="25000"/>
                  </a:schemeClr>
                </a:solidFill>
                <a:latin typeface="+mj-lt"/>
              </a:rPr>
              <a:t>Control</a:t>
            </a:r>
            <a:r>
              <a:rPr lang="pt-BR" sz="1600" b="1" dirty="0">
                <a:solidFill>
                  <a:schemeClr val="tx1">
                    <a:lumMod val="75000"/>
                    <a:lumOff val="25000"/>
                  </a:schemeClr>
                </a:solidFill>
                <a:latin typeface="+mj-lt"/>
              </a:rPr>
              <a:t> </a:t>
            </a:r>
            <a:r>
              <a:rPr lang="pt-BR" sz="1600" b="1" dirty="0" err="1">
                <a:solidFill>
                  <a:schemeClr val="tx1">
                    <a:lumMod val="75000"/>
                    <a:lumOff val="25000"/>
                  </a:schemeClr>
                </a:solidFill>
                <a:latin typeface="+mj-lt"/>
              </a:rPr>
              <a:t>Integrated</a:t>
            </a:r>
            <a:r>
              <a:rPr lang="pt-BR" sz="1600" b="1" dirty="0">
                <a:solidFill>
                  <a:schemeClr val="tx1">
                    <a:lumMod val="75000"/>
                    <a:lumOff val="25000"/>
                  </a:schemeClr>
                </a:solidFill>
                <a:latin typeface="+mj-lt"/>
              </a:rPr>
              <a:t> Framework (Controle Interno – Um Modelo Integrado), que se tornou referência para as organizações do mundo todo para a estruturação de seus sistemas de controle interno.</a:t>
            </a: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55414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8142811" cy="3082639"/>
          </a:xfrm>
          <a:prstGeom prst="rect">
            <a:avLst/>
          </a:prstGeom>
        </p:spPr>
        <p:txBody>
          <a:bodyPr wrap="square">
            <a:spAutoFit/>
          </a:bodyPr>
          <a:lstStyle/>
          <a:p>
            <a:pPr>
              <a:lnSpc>
                <a:spcPct val="150000"/>
              </a:lnSpc>
              <a:defRPr/>
            </a:pPr>
            <a:r>
              <a:rPr lang="pt-BR" sz="1600" b="1" dirty="0">
                <a:solidFill>
                  <a:schemeClr val="tx1">
                    <a:lumMod val="75000"/>
                    <a:lumOff val="25000"/>
                  </a:schemeClr>
                </a:solidFill>
                <a:latin typeface="+mj-lt"/>
              </a:rPr>
              <a:t>Modelos de boas práticas de governança</a:t>
            </a:r>
          </a:p>
          <a:p>
            <a:pPr marL="342900" indent="-342900" eaLnBrk="0" hangingPunct="0">
              <a:spcBef>
                <a:spcPct val="20000"/>
              </a:spcBef>
              <a:buClr>
                <a:srgbClr val="CC9900"/>
              </a:buClr>
              <a:buFont typeface="Wingdings" panose="05000000000000000000" pitchFamily="2" charset="2"/>
              <a:buChar char="q"/>
              <a:defRPr/>
            </a:pPr>
            <a:r>
              <a:rPr lang="pt-BR" sz="1600" b="1" kern="0" dirty="0">
                <a:latin typeface="Times New Roman" pitchFamily="18" charset="0"/>
                <a:cs typeface="Times New Roman" pitchFamily="18" charset="0"/>
              </a:rPr>
              <a:t>Controle interno – objetivos:</a:t>
            </a:r>
          </a:p>
          <a:p>
            <a:pPr marL="798513" lvl="1" indent="-342900" eaLnBrk="0" hangingPunct="0">
              <a:lnSpc>
                <a:spcPct val="150000"/>
              </a:lnSpc>
              <a:spcBef>
                <a:spcPct val="20000"/>
              </a:spcBef>
              <a:buClr>
                <a:srgbClr val="CC9900"/>
              </a:buClr>
              <a:buFont typeface="Wingdings" panose="05000000000000000000" pitchFamily="2" charset="2"/>
              <a:buChar char="v"/>
              <a:defRPr/>
            </a:pPr>
            <a:r>
              <a:rPr lang="pt-BR" sz="1600" b="1" dirty="0">
                <a:solidFill>
                  <a:schemeClr val="tx1">
                    <a:lumMod val="75000"/>
                    <a:lumOff val="25000"/>
                  </a:schemeClr>
                </a:solidFill>
                <a:latin typeface="+mj-lt"/>
              </a:rPr>
              <a:t>Eficiência e eficácia das operações - salvaguarda de seus ativos e prevenção e detecção de fraudes e erros;</a:t>
            </a:r>
          </a:p>
          <a:p>
            <a:pPr marL="798513" lvl="1" indent="-342900" eaLnBrk="0" hangingPunct="0">
              <a:lnSpc>
                <a:spcPct val="150000"/>
              </a:lnSpc>
              <a:spcBef>
                <a:spcPct val="20000"/>
              </a:spcBef>
              <a:buClr>
                <a:srgbClr val="CC9900"/>
              </a:buClr>
              <a:buFont typeface="Wingdings" panose="05000000000000000000" pitchFamily="2" charset="2"/>
              <a:buChar char="v"/>
              <a:defRPr/>
            </a:pPr>
            <a:r>
              <a:rPr lang="pt-BR" sz="1600" b="1" dirty="0">
                <a:solidFill>
                  <a:schemeClr val="tx1">
                    <a:lumMod val="75000"/>
                    <a:lumOff val="25000"/>
                  </a:schemeClr>
                </a:solidFill>
                <a:latin typeface="+mj-lt"/>
              </a:rPr>
              <a:t>Confiabilidade das demonstrações financeiras - exatidão, integridade e confiabilidade dos registros financeiros e contábeis;</a:t>
            </a:r>
          </a:p>
          <a:p>
            <a:pPr marL="798513" lvl="1" indent="-342900" eaLnBrk="0" hangingPunct="0">
              <a:lnSpc>
                <a:spcPct val="150000"/>
              </a:lnSpc>
              <a:spcBef>
                <a:spcPct val="20000"/>
              </a:spcBef>
              <a:buClr>
                <a:srgbClr val="CC9900"/>
              </a:buClr>
              <a:buFont typeface="Wingdings" panose="05000000000000000000" pitchFamily="2" charset="2"/>
              <a:buChar char="v"/>
              <a:defRPr/>
            </a:pPr>
            <a:r>
              <a:rPr lang="pt-BR" sz="1600" b="1" dirty="0">
                <a:solidFill>
                  <a:schemeClr val="tx1">
                    <a:lumMod val="75000"/>
                    <a:lumOff val="25000"/>
                  </a:schemeClr>
                </a:solidFill>
                <a:latin typeface="+mj-lt"/>
              </a:rPr>
              <a:t>Conformidade com as leis e regulamentos vigentes - aderência às normas administrativas, às políticas da empresa e à legislação à qual está subordinada.</a:t>
            </a: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44404"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4567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868975" y="189034"/>
            <a:ext cx="4533613" cy="400110"/>
          </a:xfrm>
          <a:prstGeom prst="rect">
            <a:avLst/>
          </a:prstGeom>
          <a:noFill/>
        </p:spPr>
        <p:txBody>
          <a:bodyPr wrap="none" rtlCol="0">
            <a:spAutoFit/>
          </a:bodyPr>
          <a:lstStyle/>
          <a:p>
            <a:r>
              <a:rPr lang="pt-BR" sz="2000" b="1" dirty="0">
                <a:solidFill>
                  <a:schemeClr val="accent3">
                    <a:lumMod val="50000"/>
                  </a:schemeClr>
                </a:solidFill>
              </a:rPr>
              <a:t>Implantação de Governança com COBIT</a:t>
            </a:r>
            <a:endParaRPr lang="pt-BR" sz="2000" b="1" dirty="0">
              <a:solidFill>
                <a:srgbClr val="219D93"/>
              </a:solidFill>
            </a:endParaRPr>
          </a:p>
        </p:txBody>
      </p:sp>
      <p:sp>
        <p:nvSpPr>
          <p:cNvPr id="10" name="CaixaDeTexto 9"/>
          <p:cNvSpPr txBox="1"/>
          <p:nvPr/>
        </p:nvSpPr>
        <p:spPr>
          <a:xfrm>
            <a:off x="878526" y="472412"/>
            <a:ext cx="1942158" cy="338554"/>
          </a:xfrm>
          <a:prstGeom prst="rect">
            <a:avLst/>
          </a:prstGeom>
          <a:noFill/>
        </p:spPr>
        <p:txBody>
          <a:bodyPr wrap="none" rtlCol="0">
            <a:spAutoFit/>
          </a:bodyPr>
          <a:lstStyle/>
          <a:p>
            <a:r>
              <a:rPr lang="pt-BR" sz="1600" b="1" dirty="0">
                <a:solidFill>
                  <a:schemeClr val="tx1">
                    <a:lumMod val="75000"/>
                    <a:lumOff val="25000"/>
                  </a:schemeClr>
                </a:solidFill>
              </a:rPr>
              <a:t>Conteúdo desta aula</a:t>
            </a:r>
          </a:p>
        </p:txBody>
      </p:sp>
      <p:sp>
        <p:nvSpPr>
          <p:cNvPr id="31" name="CaixaDeTexto 30"/>
          <p:cNvSpPr txBox="1"/>
          <p:nvPr/>
        </p:nvSpPr>
        <p:spPr>
          <a:xfrm>
            <a:off x="154148" y="4834050"/>
            <a:ext cx="4144404"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
        <p:nvSpPr>
          <p:cNvPr id="11" name="Retângulo 10"/>
          <p:cNvSpPr/>
          <p:nvPr/>
        </p:nvSpPr>
        <p:spPr>
          <a:xfrm>
            <a:off x="878527" y="994669"/>
            <a:ext cx="8122598" cy="892552"/>
          </a:xfrm>
          <a:prstGeom prst="rect">
            <a:avLst/>
          </a:prstGeom>
        </p:spPr>
        <p:txBody>
          <a:bodyPr wrap="square">
            <a:spAutoFit/>
          </a:bodyPr>
          <a:lstStyle/>
          <a:p>
            <a:endParaRPr lang="pt-BR" sz="1200" dirty="0">
              <a:latin typeface="+mj-lt"/>
            </a:endParaRPr>
          </a:p>
          <a:p>
            <a:endParaRPr lang="pt-BR" sz="1200" dirty="0">
              <a:solidFill>
                <a:schemeClr val="tx1">
                  <a:lumMod val="75000"/>
                  <a:lumOff val="25000"/>
                </a:schemeClr>
              </a:solidFill>
              <a:latin typeface="+mj-lt"/>
            </a:endParaRPr>
          </a:p>
          <a:p>
            <a:endParaRPr lang="pt-BR" sz="1400" dirty="0">
              <a:solidFill>
                <a:schemeClr val="tx1">
                  <a:lumMod val="75000"/>
                  <a:lumOff val="25000"/>
                </a:schemeClr>
              </a:solidFill>
              <a:latin typeface="+mj-lt"/>
            </a:endParaRPr>
          </a:p>
          <a:p>
            <a:pPr marL="0" indent="0">
              <a:buFontTx/>
              <a:buNone/>
              <a:defRPr/>
            </a:pPr>
            <a:r>
              <a:rPr lang="pt-BR" sz="1400" dirty="0">
                <a:solidFill>
                  <a:schemeClr val="tx1">
                    <a:lumMod val="75000"/>
                    <a:lumOff val="25000"/>
                  </a:schemeClr>
                </a:solidFill>
                <a:latin typeface="+mj-lt"/>
              </a:rPr>
              <a:t> </a:t>
            </a:r>
          </a:p>
        </p:txBody>
      </p:sp>
      <p:grpSp>
        <p:nvGrpSpPr>
          <p:cNvPr id="12" name="Grupo 11"/>
          <p:cNvGrpSpPr/>
          <p:nvPr/>
        </p:nvGrpSpPr>
        <p:grpSpPr>
          <a:xfrm>
            <a:off x="4862" y="1647798"/>
            <a:ext cx="9142990" cy="1769154"/>
            <a:chOff x="987135" y="2619965"/>
            <a:chExt cx="8156865" cy="1769154"/>
          </a:xfrm>
        </p:grpSpPr>
        <p:sp>
          <p:nvSpPr>
            <p:cNvPr id="13" name="Retângulo 12"/>
            <p:cNvSpPr/>
            <p:nvPr/>
          </p:nvSpPr>
          <p:spPr>
            <a:xfrm>
              <a:off x="987135" y="2630354"/>
              <a:ext cx="8156865" cy="1758765"/>
            </a:xfrm>
            <a:prstGeom prst="rect">
              <a:avLst/>
            </a:prstGeom>
            <a:solidFill>
              <a:schemeClr val="bg1">
                <a:lumMod val="95000"/>
              </a:schemeClr>
            </a:solidFill>
            <a:ln>
              <a:noFill/>
            </a:ln>
            <a:effectLst>
              <a:outerShdw blurRad="152400" dist="38100" dir="8100000" algn="tr" rotWithShape="0">
                <a:prstClr val="black">
                  <a:alpha val="13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cxnSp>
          <p:nvCxnSpPr>
            <p:cNvPr id="14" name="Conector reto 13"/>
            <p:cNvCxnSpPr/>
            <p:nvPr/>
          </p:nvCxnSpPr>
          <p:spPr>
            <a:xfrm flipV="1">
              <a:off x="991473" y="2619965"/>
              <a:ext cx="8152527" cy="10389"/>
            </a:xfrm>
            <a:prstGeom prst="line">
              <a:avLst/>
            </a:prstGeom>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 name="Conector de seta reta 14"/>
          <p:cNvCxnSpPr/>
          <p:nvPr/>
        </p:nvCxnSpPr>
        <p:spPr>
          <a:xfrm>
            <a:off x="0" y="2502509"/>
            <a:ext cx="7676713" cy="2479"/>
          </a:xfrm>
          <a:prstGeom prst="straightConnector1">
            <a:avLst/>
          </a:prstGeom>
          <a:ln w="57150">
            <a:solidFill>
              <a:srgbClr val="213F5E"/>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upo 15"/>
          <p:cNvGrpSpPr/>
          <p:nvPr/>
        </p:nvGrpSpPr>
        <p:grpSpPr>
          <a:xfrm>
            <a:off x="344097" y="2003530"/>
            <a:ext cx="1364476" cy="654074"/>
            <a:chOff x="602186" y="2011930"/>
            <a:chExt cx="1364476" cy="654074"/>
          </a:xfrm>
        </p:grpSpPr>
        <p:sp>
          <p:nvSpPr>
            <p:cNvPr id="17" name="Retângulo 16"/>
            <p:cNvSpPr/>
            <p:nvPr/>
          </p:nvSpPr>
          <p:spPr>
            <a:xfrm>
              <a:off x="602186" y="2011930"/>
              <a:ext cx="1364476" cy="415498"/>
            </a:xfrm>
            <a:prstGeom prst="rect">
              <a:avLst/>
            </a:prstGeom>
          </p:spPr>
          <p:txBody>
            <a:bodyPr wrap="none">
              <a:spAutoFit/>
            </a:bodyPr>
            <a:lstStyle/>
            <a:p>
              <a:pPr algn="ctr"/>
              <a:r>
                <a:rPr lang="pt-BR" sz="1050" b="1" cap="all" dirty="0">
                  <a:solidFill>
                    <a:schemeClr val="tx1">
                      <a:lumMod val="65000"/>
                      <a:lumOff val="35000"/>
                    </a:schemeClr>
                  </a:solidFill>
                </a:rPr>
                <a:t>Contextualização</a:t>
              </a:r>
              <a:br>
                <a:rPr lang="pt-BR" sz="1050" b="1" cap="all" dirty="0">
                  <a:solidFill>
                    <a:schemeClr val="tx1">
                      <a:lumMod val="65000"/>
                      <a:lumOff val="35000"/>
                    </a:schemeClr>
                  </a:solidFill>
                </a:rPr>
              </a:br>
              <a:endParaRPr lang="pt-BR" sz="1050" b="1" cap="all" dirty="0">
                <a:solidFill>
                  <a:schemeClr val="tx1">
                    <a:lumMod val="65000"/>
                    <a:lumOff val="35000"/>
                  </a:schemeClr>
                </a:solidFill>
              </a:endParaRPr>
            </a:p>
          </p:txBody>
        </p:sp>
        <p:sp>
          <p:nvSpPr>
            <p:cNvPr id="18" name="Elipse 17"/>
            <p:cNvSpPr/>
            <p:nvPr/>
          </p:nvSpPr>
          <p:spPr>
            <a:xfrm>
              <a:off x="1127064" y="2340371"/>
              <a:ext cx="325633" cy="325633"/>
            </a:xfrm>
            <a:prstGeom prst="ellipse">
              <a:avLst/>
            </a:prstGeom>
            <a:solidFill>
              <a:srgbClr val="219D93"/>
            </a:solidFill>
            <a:ln w="57150">
              <a:solidFill>
                <a:srgbClr val="213F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b="1" dirty="0">
                  <a:solidFill>
                    <a:schemeClr val="bg1">
                      <a:lumMod val="95000"/>
                    </a:schemeClr>
                  </a:solidFill>
                </a:rPr>
                <a:t>1</a:t>
              </a:r>
            </a:p>
          </p:txBody>
        </p:sp>
      </p:grpSp>
      <p:grpSp>
        <p:nvGrpSpPr>
          <p:cNvPr id="19" name="Grupo 18"/>
          <p:cNvGrpSpPr/>
          <p:nvPr/>
        </p:nvGrpSpPr>
        <p:grpSpPr>
          <a:xfrm>
            <a:off x="3248228" y="1987116"/>
            <a:ext cx="800219" cy="676678"/>
            <a:chOff x="2265708" y="1987921"/>
            <a:chExt cx="800219" cy="676678"/>
          </a:xfrm>
        </p:grpSpPr>
        <p:sp>
          <p:nvSpPr>
            <p:cNvPr id="20" name="Retângulo 19"/>
            <p:cNvSpPr/>
            <p:nvPr/>
          </p:nvSpPr>
          <p:spPr>
            <a:xfrm>
              <a:off x="2265708" y="1987921"/>
              <a:ext cx="800219" cy="415498"/>
            </a:xfrm>
            <a:prstGeom prst="rect">
              <a:avLst/>
            </a:prstGeom>
          </p:spPr>
          <p:txBody>
            <a:bodyPr wrap="none">
              <a:spAutoFit/>
            </a:bodyPr>
            <a:lstStyle/>
            <a:p>
              <a:pPr algn="ctr"/>
              <a:r>
                <a:rPr lang="pt-BR" sz="1050" b="1" cap="all" dirty="0">
                  <a:solidFill>
                    <a:schemeClr val="tx1">
                      <a:lumMod val="65000"/>
                      <a:lumOff val="35000"/>
                    </a:schemeClr>
                  </a:solidFill>
                </a:rPr>
                <a:t>Objetivos </a:t>
              </a:r>
              <a:br>
                <a:rPr lang="pt-BR" sz="1050" b="1" cap="all" dirty="0">
                  <a:solidFill>
                    <a:schemeClr val="tx1">
                      <a:lumMod val="65000"/>
                      <a:lumOff val="35000"/>
                    </a:schemeClr>
                  </a:solidFill>
                </a:rPr>
              </a:br>
              <a:endParaRPr lang="pt-BR" sz="1050" b="1" cap="all" dirty="0">
                <a:solidFill>
                  <a:schemeClr val="tx1">
                    <a:lumMod val="65000"/>
                    <a:lumOff val="35000"/>
                  </a:schemeClr>
                </a:solidFill>
              </a:endParaRPr>
            </a:p>
          </p:txBody>
        </p:sp>
        <p:sp>
          <p:nvSpPr>
            <p:cNvPr id="21" name="Elipse 20"/>
            <p:cNvSpPr/>
            <p:nvPr/>
          </p:nvSpPr>
          <p:spPr>
            <a:xfrm>
              <a:off x="2512194" y="2338966"/>
              <a:ext cx="325633" cy="325633"/>
            </a:xfrm>
            <a:prstGeom prst="ellipse">
              <a:avLst/>
            </a:prstGeom>
            <a:solidFill>
              <a:srgbClr val="219D93"/>
            </a:solidFill>
            <a:ln w="57150">
              <a:solidFill>
                <a:srgbClr val="213F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b="1" dirty="0">
                  <a:solidFill>
                    <a:schemeClr val="bg1">
                      <a:lumMod val="95000"/>
                    </a:schemeClr>
                  </a:solidFill>
                </a:rPr>
                <a:t>3</a:t>
              </a:r>
            </a:p>
          </p:txBody>
        </p:sp>
      </p:grpSp>
      <p:grpSp>
        <p:nvGrpSpPr>
          <p:cNvPr id="22" name="Grupo 21"/>
          <p:cNvGrpSpPr/>
          <p:nvPr/>
        </p:nvGrpSpPr>
        <p:grpSpPr>
          <a:xfrm>
            <a:off x="7816075" y="2331970"/>
            <a:ext cx="797013" cy="683605"/>
            <a:chOff x="7816075" y="2340370"/>
            <a:chExt cx="797013" cy="683605"/>
          </a:xfrm>
        </p:grpSpPr>
        <p:sp>
          <p:nvSpPr>
            <p:cNvPr id="23" name="Retângulo 22"/>
            <p:cNvSpPr/>
            <p:nvPr/>
          </p:nvSpPr>
          <p:spPr>
            <a:xfrm>
              <a:off x="7816075" y="2770059"/>
              <a:ext cx="797013" cy="253916"/>
            </a:xfrm>
            <a:prstGeom prst="rect">
              <a:avLst/>
            </a:prstGeom>
            <a:noFill/>
          </p:spPr>
          <p:txBody>
            <a:bodyPr wrap="none">
              <a:spAutoFit/>
            </a:bodyPr>
            <a:lstStyle/>
            <a:p>
              <a:pPr algn="ctr"/>
              <a:r>
                <a:rPr lang="pt-BR" sz="1050" b="1" dirty="0">
                  <a:solidFill>
                    <a:schemeClr val="tx1">
                      <a:lumMod val="65000"/>
                      <a:lumOff val="35000"/>
                    </a:schemeClr>
                  </a:solidFill>
                </a:rPr>
                <a:t>Introdução</a:t>
              </a:r>
            </a:p>
          </p:txBody>
        </p:sp>
        <p:sp>
          <p:nvSpPr>
            <p:cNvPr id="24" name="Elipse 23"/>
            <p:cNvSpPr/>
            <p:nvPr/>
          </p:nvSpPr>
          <p:spPr>
            <a:xfrm>
              <a:off x="8051765" y="2340370"/>
              <a:ext cx="325633" cy="325633"/>
            </a:xfrm>
            <a:prstGeom prst="ellipse">
              <a:avLst/>
            </a:prstGeom>
            <a:solidFill>
              <a:srgbClr val="E1E202"/>
            </a:solidFill>
            <a:ln w="57150">
              <a:solidFill>
                <a:srgbClr val="213F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400" dirty="0">
                <a:solidFill>
                  <a:schemeClr val="tx1"/>
                </a:solidFill>
              </a:endParaRPr>
            </a:p>
          </p:txBody>
        </p:sp>
      </p:grpSp>
      <p:grpSp>
        <p:nvGrpSpPr>
          <p:cNvPr id="25" name="Grupo 24"/>
          <p:cNvGrpSpPr/>
          <p:nvPr/>
        </p:nvGrpSpPr>
        <p:grpSpPr>
          <a:xfrm>
            <a:off x="1947967" y="2335863"/>
            <a:ext cx="684803" cy="847645"/>
            <a:chOff x="2332608" y="2338966"/>
            <a:chExt cx="684803" cy="847645"/>
          </a:xfrm>
        </p:grpSpPr>
        <p:sp>
          <p:nvSpPr>
            <p:cNvPr id="26" name="Retângulo 25"/>
            <p:cNvSpPr/>
            <p:nvPr/>
          </p:nvSpPr>
          <p:spPr>
            <a:xfrm>
              <a:off x="2332608" y="2771113"/>
              <a:ext cx="684803" cy="415498"/>
            </a:xfrm>
            <a:prstGeom prst="rect">
              <a:avLst/>
            </a:prstGeom>
          </p:spPr>
          <p:txBody>
            <a:bodyPr wrap="none">
              <a:spAutoFit/>
            </a:bodyPr>
            <a:lstStyle/>
            <a:p>
              <a:pPr algn="ctr"/>
              <a:r>
                <a:rPr lang="pt-BR" sz="1050" b="1" cap="all" dirty="0">
                  <a:solidFill>
                    <a:schemeClr val="tx1">
                      <a:lumMod val="65000"/>
                      <a:lumOff val="35000"/>
                    </a:schemeClr>
                  </a:solidFill>
                </a:rPr>
                <a:t>ementa </a:t>
              </a:r>
              <a:br>
                <a:rPr lang="pt-BR" sz="1050" b="1" cap="all" dirty="0">
                  <a:solidFill>
                    <a:schemeClr val="tx1">
                      <a:lumMod val="65000"/>
                      <a:lumOff val="35000"/>
                    </a:schemeClr>
                  </a:solidFill>
                </a:rPr>
              </a:br>
              <a:endParaRPr lang="pt-BR" sz="1050" b="1" cap="all" dirty="0">
                <a:solidFill>
                  <a:schemeClr val="tx1">
                    <a:lumMod val="65000"/>
                    <a:lumOff val="35000"/>
                  </a:schemeClr>
                </a:solidFill>
              </a:endParaRPr>
            </a:p>
          </p:txBody>
        </p:sp>
        <p:sp>
          <p:nvSpPr>
            <p:cNvPr id="27" name="Elipse 26"/>
            <p:cNvSpPr/>
            <p:nvPr/>
          </p:nvSpPr>
          <p:spPr>
            <a:xfrm>
              <a:off x="2512194" y="2338966"/>
              <a:ext cx="325633" cy="325633"/>
            </a:xfrm>
            <a:prstGeom prst="ellipse">
              <a:avLst/>
            </a:prstGeom>
            <a:solidFill>
              <a:srgbClr val="219D93"/>
            </a:solidFill>
            <a:ln w="57150">
              <a:solidFill>
                <a:srgbClr val="213F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b="1" dirty="0">
                  <a:solidFill>
                    <a:schemeClr val="bg1">
                      <a:lumMod val="95000"/>
                    </a:schemeClr>
                  </a:solidFill>
                </a:rPr>
                <a:t>2</a:t>
              </a:r>
            </a:p>
          </p:txBody>
        </p:sp>
      </p:grpSp>
      <p:grpSp>
        <p:nvGrpSpPr>
          <p:cNvPr id="28" name="Grupo 27"/>
          <p:cNvGrpSpPr/>
          <p:nvPr/>
        </p:nvGrpSpPr>
        <p:grpSpPr>
          <a:xfrm>
            <a:off x="4224239" y="2343037"/>
            <a:ext cx="1803057" cy="676164"/>
            <a:chOff x="1773481" y="2338966"/>
            <a:chExt cx="1803057" cy="676164"/>
          </a:xfrm>
        </p:grpSpPr>
        <p:sp>
          <p:nvSpPr>
            <p:cNvPr id="29" name="Retângulo 28"/>
            <p:cNvSpPr/>
            <p:nvPr/>
          </p:nvSpPr>
          <p:spPr>
            <a:xfrm>
              <a:off x="1773481" y="2761214"/>
              <a:ext cx="1803057" cy="253916"/>
            </a:xfrm>
            <a:prstGeom prst="rect">
              <a:avLst/>
            </a:prstGeom>
          </p:spPr>
          <p:txBody>
            <a:bodyPr wrap="none">
              <a:spAutoFit/>
            </a:bodyPr>
            <a:lstStyle/>
            <a:p>
              <a:pPr algn="ctr"/>
              <a:r>
                <a:rPr lang="pt-BR" sz="1050" b="1" cap="all" dirty="0">
                  <a:solidFill>
                    <a:schemeClr val="tx1">
                      <a:lumMod val="65000"/>
                      <a:lumOff val="35000"/>
                    </a:schemeClr>
                  </a:solidFill>
                </a:rPr>
                <a:t>Aspectos metodológicos </a:t>
              </a:r>
            </a:p>
          </p:txBody>
        </p:sp>
        <p:sp>
          <p:nvSpPr>
            <p:cNvPr id="30" name="Elipse 29"/>
            <p:cNvSpPr/>
            <p:nvPr/>
          </p:nvSpPr>
          <p:spPr>
            <a:xfrm>
              <a:off x="2512194" y="2338966"/>
              <a:ext cx="325633" cy="325633"/>
            </a:xfrm>
            <a:prstGeom prst="ellipse">
              <a:avLst/>
            </a:prstGeom>
            <a:solidFill>
              <a:srgbClr val="219D93"/>
            </a:solidFill>
            <a:ln w="57150">
              <a:solidFill>
                <a:srgbClr val="213F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b="1" dirty="0">
                  <a:solidFill>
                    <a:schemeClr val="bg1">
                      <a:lumMod val="95000"/>
                    </a:schemeClr>
                  </a:solidFill>
                </a:rPr>
                <a:t>4</a:t>
              </a:r>
            </a:p>
          </p:txBody>
        </p:sp>
      </p:grpSp>
      <p:grpSp>
        <p:nvGrpSpPr>
          <p:cNvPr id="32" name="Grupo 31"/>
          <p:cNvGrpSpPr/>
          <p:nvPr/>
        </p:nvGrpSpPr>
        <p:grpSpPr>
          <a:xfrm>
            <a:off x="5574658" y="1985571"/>
            <a:ext cx="2046983" cy="688148"/>
            <a:chOff x="1619426" y="1976451"/>
            <a:chExt cx="2046983" cy="688148"/>
          </a:xfrm>
        </p:grpSpPr>
        <p:sp>
          <p:nvSpPr>
            <p:cNvPr id="33" name="Retângulo 32"/>
            <p:cNvSpPr/>
            <p:nvPr/>
          </p:nvSpPr>
          <p:spPr>
            <a:xfrm>
              <a:off x="1619426" y="1976451"/>
              <a:ext cx="2046983" cy="253916"/>
            </a:xfrm>
            <a:prstGeom prst="rect">
              <a:avLst/>
            </a:prstGeom>
          </p:spPr>
          <p:txBody>
            <a:bodyPr wrap="none">
              <a:spAutoFit/>
            </a:bodyPr>
            <a:lstStyle/>
            <a:p>
              <a:pPr algn="ctr"/>
              <a:r>
                <a:rPr lang="pt-BR" sz="1050" b="1" cap="all" dirty="0">
                  <a:solidFill>
                    <a:schemeClr val="tx1">
                      <a:lumMod val="65000"/>
                      <a:lumOff val="35000"/>
                    </a:schemeClr>
                  </a:solidFill>
                </a:rPr>
                <a:t>Procedimentos de Avaliação </a:t>
              </a:r>
            </a:p>
          </p:txBody>
        </p:sp>
        <p:sp>
          <p:nvSpPr>
            <p:cNvPr id="34" name="Elipse 33"/>
            <p:cNvSpPr/>
            <p:nvPr/>
          </p:nvSpPr>
          <p:spPr>
            <a:xfrm>
              <a:off x="2512194" y="2338966"/>
              <a:ext cx="325633" cy="325633"/>
            </a:xfrm>
            <a:prstGeom prst="ellipse">
              <a:avLst/>
            </a:prstGeom>
            <a:solidFill>
              <a:srgbClr val="219D93"/>
            </a:solidFill>
            <a:ln w="57150">
              <a:solidFill>
                <a:srgbClr val="213F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pt-BR" sz="1400" b="1" dirty="0">
                  <a:solidFill>
                    <a:schemeClr val="bg1">
                      <a:lumMod val="95000"/>
                    </a:schemeClr>
                  </a:solidFill>
                </a:rPr>
                <a:t>5</a:t>
              </a:r>
            </a:p>
          </p:txBody>
        </p:sp>
      </p:grpSp>
    </p:spTree>
    <p:extLst>
      <p:ext uri="{BB962C8B-B14F-4D97-AF65-F5344CB8AC3E}">
        <p14:creationId xmlns:p14="http://schemas.microsoft.com/office/powerpoint/2010/main" val="244572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6734"/>
            <a:ext cx="1230465" cy="584775"/>
          </a:xfrm>
          <a:prstGeom prst="rect">
            <a:avLst/>
          </a:prstGeom>
          <a:noFill/>
        </p:spPr>
        <p:txBody>
          <a:bodyPr wrap="none" rtlCol="0">
            <a:spAutoFit/>
          </a:bodyPr>
          <a:lstStyle/>
          <a:p>
            <a:pPr>
              <a:defRPr/>
            </a:pPr>
            <a:r>
              <a:rPr lang="pt-BR" sz="1600" b="1" dirty="0">
                <a:solidFill>
                  <a:schemeClr val="tx1">
                    <a:lumMod val="75000"/>
                    <a:lumOff val="25000"/>
                  </a:schemeClr>
                </a:solidFill>
              </a:rPr>
              <a:t>Frameworks</a:t>
            </a:r>
          </a:p>
          <a:p>
            <a:pPr marL="0" indent="0">
              <a:buFontTx/>
              <a:buNone/>
              <a:defRPr/>
            </a:pPr>
            <a:endParaRPr lang="pt-BR" sz="1600" b="1" dirty="0">
              <a:solidFill>
                <a:schemeClr val="tx1">
                  <a:lumMod val="75000"/>
                  <a:lumOff val="25000"/>
                </a:schemeClr>
              </a:solidFill>
              <a:latin typeface="+mj-lt"/>
            </a:endParaRPr>
          </a:p>
        </p:txBody>
      </p:sp>
      <p:sp>
        <p:nvSpPr>
          <p:cNvPr id="3" name="Retângulo 2"/>
          <p:cNvSpPr/>
          <p:nvPr/>
        </p:nvSpPr>
        <p:spPr>
          <a:xfrm>
            <a:off x="878526" y="944267"/>
            <a:ext cx="7723214" cy="3096360"/>
          </a:xfrm>
          <a:prstGeom prst="rect">
            <a:avLst/>
          </a:prstGeom>
        </p:spPr>
        <p:txBody>
          <a:bodyPr wrap="square">
            <a:spAutoFit/>
          </a:bodyPr>
          <a:lstStyle/>
          <a:p>
            <a:pPr>
              <a:lnSpc>
                <a:spcPct val="150000"/>
              </a:lnSpc>
              <a:defRPr/>
            </a:pPr>
            <a:r>
              <a:rPr lang="pt-BR" altLang="pt-BR" b="1" dirty="0"/>
              <a:t>Utilização de “Framework” específico para TI </a:t>
            </a:r>
          </a:p>
          <a:p>
            <a:pPr marL="285750" indent="-285750">
              <a:lnSpc>
                <a:spcPct val="150000"/>
              </a:lnSpc>
              <a:spcBef>
                <a:spcPct val="25000"/>
              </a:spcBef>
              <a:buClr>
                <a:schemeClr val="accent1"/>
              </a:buClr>
              <a:buSzPct val="75000"/>
              <a:buFont typeface="Arial" panose="020B0604020202020204" pitchFamily="34" charset="0"/>
              <a:buChar char="•"/>
            </a:pPr>
            <a:r>
              <a:rPr lang="pt-BR" altLang="pt-BR" dirty="0"/>
              <a:t>O COSO possui um modelo de controles internos e destaca a importância dos controles de TI, contudo, devido a sua abrangência, não trata de especificidades da área de TI;</a:t>
            </a:r>
          </a:p>
          <a:p>
            <a:pPr marL="285750" indent="-285750">
              <a:lnSpc>
                <a:spcPct val="150000"/>
              </a:lnSpc>
              <a:spcBef>
                <a:spcPct val="25000"/>
              </a:spcBef>
              <a:buClr>
                <a:schemeClr val="accent1"/>
              </a:buClr>
              <a:buSzPct val="75000"/>
              <a:buFont typeface="Arial" panose="020B0604020202020204" pitchFamily="34" charset="0"/>
              <a:buChar char="•"/>
            </a:pPr>
            <a:r>
              <a:rPr lang="pt-BR" altLang="pt-BR" dirty="0"/>
              <a:t>Devido a isso, são utilizados outros modelos para avaliar processos e riscos, determinar atividades de controle e monitoramento destes.</a:t>
            </a:r>
            <a:endParaRPr lang="pt-BR" b="1" dirty="0">
              <a:solidFill>
                <a:schemeClr val="tx1">
                  <a:lumMod val="75000"/>
                  <a:lumOff val="25000"/>
                </a:schemeClr>
              </a:solidFill>
              <a:latin typeface="+mj-lt"/>
            </a:endParaRPr>
          </a:p>
          <a:p>
            <a:pPr marL="285750" indent="-285750">
              <a:lnSpc>
                <a:spcPct val="150000"/>
              </a:lnSpc>
              <a:buFont typeface="Arial" panose="020B0604020202020204" pitchFamily="34" charset="0"/>
              <a:buChar char="•"/>
              <a:defRPr/>
            </a:pPr>
            <a:endParaRPr lang="pt-BR" b="1" dirty="0">
              <a:solidFill>
                <a:schemeClr val="tx1">
                  <a:lumMod val="75000"/>
                  <a:lumOff val="25000"/>
                </a:schemeClr>
              </a:solidFill>
              <a:latin typeface="+mj-lt"/>
            </a:endParaRPr>
          </a:p>
        </p:txBody>
      </p:sp>
      <p:sp>
        <p:nvSpPr>
          <p:cNvPr id="7" name="CaixaDeTexto 6"/>
          <p:cNvSpPr txBox="1"/>
          <p:nvPr/>
        </p:nvSpPr>
        <p:spPr>
          <a:xfrm>
            <a:off x="878526" y="222034"/>
            <a:ext cx="1479892" cy="307777"/>
          </a:xfrm>
          <a:prstGeom prst="rect">
            <a:avLst/>
          </a:prstGeom>
          <a:noFill/>
        </p:spPr>
        <p:txBody>
          <a:bodyPr wrap="none" rtlCol="0">
            <a:spAutoFit/>
          </a:bodyPr>
          <a:lstStyle/>
          <a:p>
            <a:r>
              <a:rPr lang="en-US" sz="1400" b="1" dirty="0">
                <a:solidFill>
                  <a:srgbClr val="219D93"/>
                </a:solidFill>
              </a:rPr>
              <a:t>G</a:t>
            </a:r>
            <a:r>
              <a:rPr lang="pt-BR" sz="1400" b="1" dirty="0" err="1">
                <a:solidFill>
                  <a:srgbClr val="219D93"/>
                </a:solidFill>
              </a:rPr>
              <a:t>overnança</a:t>
            </a:r>
            <a:r>
              <a:rPr lang="pt-BR" sz="1400" b="1" dirty="0">
                <a:solidFill>
                  <a:srgbClr val="219D93"/>
                </a:solidFill>
              </a:rPr>
              <a:t> de TI</a:t>
            </a:r>
          </a:p>
        </p:txBody>
      </p:sp>
      <p:sp>
        <p:nvSpPr>
          <p:cNvPr id="2" name="CaixaDeTexto 1">
            <a:extLst>
              <a:ext uri="{FF2B5EF4-FFF2-40B4-BE49-F238E27FC236}">
                <a16:creationId xmlns:a16="http://schemas.microsoft.com/office/drawing/2014/main" id="{8E894EEC-12C3-4579-BF01-29FE6BCDC0C3}"/>
              </a:ext>
            </a:extLst>
          </p:cNvPr>
          <p:cNvSpPr txBox="1"/>
          <p:nvPr/>
        </p:nvSpPr>
        <p:spPr>
          <a:xfrm>
            <a:off x="154148" y="4834050"/>
            <a:ext cx="4144404"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225451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920129" y="630538"/>
            <a:ext cx="7616651" cy="512462"/>
          </a:xfrm>
        </p:spPr>
        <p:txBody>
          <a:bodyPr/>
          <a:lstStyle/>
          <a:p>
            <a:pPr eaLnBrk="1" hangingPunct="1"/>
            <a:r>
              <a:rPr lang="en-US" altLang="pt-BR" sz="3200" dirty="0"/>
              <a:t>Valor para as </a:t>
            </a:r>
            <a:r>
              <a:rPr lang="en-US" altLang="pt-BR" sz="3200" dirty="0" err="1"/>
              <a:t>partes</a:t>
            </a:r>
            <a:r>
              <a:rPr lang="en-US" altLang="pt-BR" sz="3200" dirty="0"/>
              <a:t> </a:t>
            </a:r>
            <a:r>
              <a:rPr lang="en-US" altLang="pt-BR" sz="3200" dirty="0" err="1"/>
              <a:t>interessadas</a:t>
            </a:r>
            <a:endParaRPr lang="en-US" altLang="pt-BR" sz="3200" dirty="0"/>
          </a:p>
        </p:txBody>
      </p:sp>
      <p:sp>
        <p:nvSpPr>
          <p:cNvPr id="13315" name="Content Placeholder 1"/>
          <p:cNvSpPr>
            <a:spLocks noGrp="1"/>
          </p:cNvSpPr>
          <p:nvPr>
            <p:ph idx="1"/>
          </p:nvPr>
        </p:nvSpPr>
        <p:spPr>
          <a:xfrm>
            <a:off x="878526" y="1143000"/>
            <a:ext cx="7345345" cy="4000500"/>
          </a:xfrm>
        </p:spPr>
        <p:txBody>
          <a:bodyPr/>
          <a:lstStyle/>
          <a:p>
            <a:pPr>
              <a:spcBef>
                <a:spcPts val="19"/>
              </a:spcBef>
            </a:pPr>
            <a:r>
              <a:rPr lang="en-US" altLang="pt-BR" sz="1800" dirty="0">
                <a:latin typeface="+mj-lt"/>
                <a:cs typeface="Times New Roman" panose="02020603050405020304" pitchFamily="18" charset="0"/>
              </a:rPr>
              <a:t>A </a:t>
            </a:r>
            <a:r>
              <a:rPr lang="en-US" altLang="pt-BR" sz="1800" dirty="0" err="1">
                <a:latin typeface="+mj-lt"/>
                <a:cs typeface="Times New Roman" panose="02020603050405020304" pitchFamily="18" charset="0"/>
              </a:rPr>
              <a:t>entrega</a:t>
            </a:r>
            <a:r>
              <a:rPr lang="en-US" altLang="pt-BR" sz="1800" dirty="0">
                <a:latin typeface="+mj-lt"/>
                <a:cs typeface="Times New Roman" panose="02020603050405020304" pitchFamily="18" charset="0"/>
              </a:rPr>
              <a:t> de valor para as </a:t>
            </a:r>
            <a:r>
              <a:rPr lang="en-US" altLang="pt-BR" sz="1800" dirty="0" err="1">
                <a:latin typeface="+mj-lt"/>
                <a:cs typeface="Times New Roman" panose="02020603050405020304" pitchFamily="18" charset="0"/>
              </a:rPr>
              <a:t>partes</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interessadas</a:t>
            </a:r>
            <a:r>
              <a:rPr lang="en-US" altLang="pt-BR" sz="1800" dirty="0">
                <a:latin typeface="+mj-lt"/>
                <a:cs typeface="Times New Roman" panose="02020603050405020304" pitchFamily="18" charset="0"/>
              </a:rPr>
              <a:t> da </a:t>
            </a:r>
            <a:r>
              <a:rPr lang="en-US" altLang="pt-BR" sz="1800" dirty="0" err="1">
                <a:latin typeface="+mj-lt"/>
                <a:cs typeface="Times New Roman" panose="02020603050405020304" pitchFamily="18" charset="0"/>
              </a:rPr>
              <a:t>empresa</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exige</a:t>
            </a:r>
            <a:r>
              <a:rPr lang="en-US" altLang="pt-BR" sz="1800" dirty="0">
                <a:latin typeface="+mj-lt"/>
                <a:cs typeface="Times New Roman" panose="02020603050405020304" pitchFamily="18" charset="0"/>
              </a:rPr>
              <a:t> boa </a:t>
            </a:r>
            <a:r>
              <a:rPr lang="en-US" altLang="pt-BR" sz="1800" dirty="0" err="1">
                <a:latin typeface="+mj-lt"/>
                <a:cs typeface="Times New Roman" panose="02020603050405020304" pitchFamily="18" charset="0"/>
              </a:rPr>
              <a:t>governança</a:t>
            </a:r>
            <a:r>
              <a:rPr lang="en-US" altLang="pt-BR" sz="1800" dirty="0">
                <a:latin typeface="+mj-lt"/>
                <a:cs typeface="Times New Roman" panose="02020603050405020304" pitchFamily="18" charset="0"/>
              </a:rPr>
              <a:t> e </a:t>
            </a:r>
            <a:r>
              <a:rPr lang="en-US" altLang="pt-BR" sz="1800" dirty="0" err="1">
                <a:latin typeface="+mj-lt"/>
                <a:cs typeface="Times New Roman" panose="02020603050405020304" pitchFamily="18" charset="0"/>
              </a:rPr>
              <a:t>bom</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gerenciamento</a:t>
            </a:r>
            <a:r>
              <a:rPr lang="en-US" altLang="pt-BR" sz="1800" dirty="0">
                <a:latin typeface="+mj-lt"/>
                <a:cs typeface="Times New Roman" panose="02020603050405020304" pitchFamily="18" charset="0"/>
              </a:rPr>
              <a:t> de </a:t>
            </a:r>
            <a:r>
              <a:rPr lang="en-US" altLang="pt-BR" sz="1800" dirty="0" err="1">
                <a:latin typeface="+mj-lt"/>
                <a:cs typeface="Times New Roman" panose="02020603050405020304" pitchFamily="18" charset="0"/>
              </a:rPr>
              <a:t>ativos</a:t>
            </a:r>
            <a:r>
              <a:rPr lang="en-US" altLang="pt-BR" sz="1800" dirty="0">
                <a:latin typeface="+mj-lt"/>
                <a:cs typeface="Times New Roman" panose="02020603050405020304" pitchFamily="18" charset="0"/>
              </a:rPr>
              <a:t> de </a:t>
            </a:r>
            <a:r>
              <a:rPr lang="en-US" altLang="pt-BR" sz="1800" dirty="0" err="1">
                <a:latin typeface="+mj-lt"/>
                <a:cs typeface="Times New Roman" panose="02020603050405020304" pitchFamily="18" charset="0"/>
              </a:rPr>
              <a:t>Tecnologia</a:t>
            </a:r>
            <a:r>
              <a:rPr lang="en-US" altLang="pt-BR" sz="1800" dirty="0">
                <a:latin typeface="+mj-lt"/>
                <a:cs typeface="Times New Roman" panose="02020603050405020304" pitchFamily="18" charset="0"/>
              </a:rPr>
              <a:t> da </a:t>
            </a:r>
            <a:r>
              <a:rPr lang="en-US" altLang="pt-BR" sz="1800" dirty="0" err="1">
                <a:latin typeface="+mj-lt"/>
                <a:cs typeface="Times New Roman" panose="02020603050405020304" pitchFamily="18" charset="0"/>
              </a:rPr>
              <a:t>Informação</a:t>
            </a:r>
            <a:r>
              <a:rPr lang="en-US" altLang="pt-BR" sz="1800" dirty="0">
                <a:latin typeface="+mj-lt"/>
                <a:cs typeface="Times New Roman" panose="02020603050405020304" pitchFamily="18" charset="0"/>
              </a:rPr>
              <a:t>.</a:t>
            </a:r>
          </a:p>
          <a:p>
            <a:pPr>
              <a:spcBef>
                <a:spcPts val="19"/>
              </a:spcBef>
            </a:pPr>
            <a:r>
              <a:rPr lang="en-US" altLang="pt-BR" sz="1800" dirty="0" err="1">
                <a:latin typeface="+mj-lt"/>
                <a:cs typeface="Times New Roman" panose="02020603050405020304" pitchFamily="18" charset="0"/>
              </a:rPr>
              <a:t>Conselhos</a:t>
            </a:r>
            <a:r>
              <a:rPr lang="en-US" altLang="pt-BR" sz="1800" dirty="0">
                <a:latin typeface="+mj-lt"/>
                <a:cs typeface="Times New Roman" panose="02020603050405020304" pitchFamily="18" charset="0"/>
              </a:rPr>
              <a:t> de </a:t>
            </a:r>
            <a:r>
              <a:rPr lang="en-US" altLang="pt-BR" sz="1800" dirty="0" err="1">
                <a:latin typeface="+mj-lt"/>
                <a:cs typeface="Times New Roman" panose="02020603050405020304" pitchFamily="18" charset="0"/>
              </a:rPr>
              <a:t>adminsitração</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executivos</a:t>
            </a:r>
            <a:r>
              <a:rPr lang="en-US" altLang="pt-BR" sz="1800" dirty="0">
                <a:latin typeface="+mj-lt"/>
                <a:cs typeface="Times New Roman" panose="02020603050405020304" pitchFamily="18" charset="0"/>
              </a:rPr>
              <a:t> e </a:t>
            </a:r>
            <a:r>
              <a:rPr lang="en-US" altLang="pt-BR" sz="1800" dirty="0" err="1">
                <a:latin typeface="+mj-lt"/>
                <a:cs typeface="Times New Roman" panose="02020603050405020304" pitchFamily="18" charset="0"/>
              </a:rPr>
              <a:t>gerentes</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precisam</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valorizar</a:t>
            </a:r>
            <a:r>
              <a:rPr lang="en-US" altLang="pt-BR" sz="1800" dirty="0">
                <a:latin typeface="+mj-lt"/>
                <a:cs typeface="Times New Roman" panose="02020603050405020304" pitchFamily="18" charset="0"/>
              </a:rPr>
              <a:t> a TI </a:t>
            </a:r>
            <a:r>
              <a:rPr lang="en-US" altLang="pt-BR" sz="1800" dirty="0" err="1">
                <a:latin typeface="+mj-lt"/>
                <a:cs typeface="Times New Roman" panose="02020603050405020304" pitchFamily="18" charset="0"/>
              </a:rPr>
              <a:t>tão</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bem</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quanto</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valorizam</a:t>
            </a:r>
            <a:r>
              <a:rPr lang="en-US" altLang="pt-BR" sz="1800" dirty="0">
                <a:latin typeface="+mj-lt"/>
                <a:cs typeface="Times New Roman" panose="02020603050405020304" pitchFamily="18" charset="0"/>
              </a:rPr>
              <a:t> as </a:t>
            </a:r>
            <a:r>
              <a:rPr lang="en-US" altLang="pt-BR" sz="1800" dirty="0" err="1">
                <a:latin typeface="+mj-lt"/>
                <a:cs typeface="Times New Roman" panose="02020603050405020304" pitchFamily="18" charset="0"/>
              </a:rPr>
              <a:t>demais</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partes</a:t>
            </a:r>
            <a:r>
              <a:rPr lang="en-US" altLang="pt-BR" sz="1800" dirty="0">
                <a:latin typeface="+mj-lt"/>
                <a:cs typeface="Times New Roman" panose="02020603050405020304" pitchFamily="18" charset="0"/>
              </a:rPr>
              <a:t> dos </a:t>
            </a:r>
            <a:r>
              <a:rPr lang="en-US" altLang="pt-BR" sz="1800" dirty="0" err="1">
                <a:latin typeface="+mj-lt"/>
                <a:cs typeface="Times New Roman" panose="02020603050405020304" pitchFamily="18" charset="0"/>
              </a:rPr>
              <a:t>negócios</a:t>
            </a:r>
            <a:r>
              <a:rPr lang="en-US" altLang="pt-BR" sz="1800" dirty="0">
                <a:latin typeface="+mj-lt"/>
                <a:cs typeface="Times New Roman" panose="02020603050405020304" pitchFamily="18" charset="0"/>
              </a:rPr>
              <a:t>.</a:t>
            </a:r>
          </a:p>
          <a:p>
            <a:pPr eaLnBrk="1" hangingPunct="1"/>
            <a:r>
              <a:rPr lang="en-US" altLang="pt-BR" sz="1800" dirty="0" err="1">
                <a:latin typeface="+mj-lt"/>
                <a:cs typeface="Times New Roman" panose="02020603050405020304" pitchFamily="18" charset="0"/>
              </a:rPr>
              <a:t>Os</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requisitos</a:t>
            </a:r>
            <a:r>
              <a:rPr lang="en-US" altLang="pt-BR" sz="1800" dirty="0">
                <a:latin typeface="+mj-lt"/>
                <a:cs typeface="Times New Roman" panose="02020603050405020304" pitchFamily="18" charset="0"/>
              </a:rPr>
              <a:t> de </a:t>
            </a:r>
            <a:r>
              <a:rPr lang="en-US" altLang="pt-BR" sz="1800" dirty="0" err="1">
                <a:latin typeface="+mj-lt"/>
                <a:cs typeface="Times New Roman" panose="02020603050405020304" pitchFamily="18" charset="0"/>
              </a:rPr>
              <a:t>conformidade</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legais</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regulatórios</a:t>
            </a:r>
            <a:r>
              <a:rPr lang="en-US" altLang="pt-BR" sz="1800" dirty="0">
                <a:latin typeface="+mj-lt"/>
                <a:cs typeface="Times New Roman" panose="02020603050405020304" pitchFamily="18" charset="0"/>
              </a:rPr>
              <a:t> e </a:t>
            </a:r>
            <a:r>
              <a:rPr lang="en-US" altLang="pt-BR" sz="1800" dirty="0" err="1">
                <a:latin typeface="+mj-lt"/>
                <a:cs typeface="Times New Roman" panose="02020603050405020304" pitchFamily="18" charset="0"/>
              </a:rPr>
              <a:t>contratuais</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relativos</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ao</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uso</a:t>
            </a:r>
            <a:r>
              <a:rPr lang="en-US" altLang="pt-BR" sz="1800" dirty="0">
                <a:latin typeface="+mj-lt"/>
                <a:cs typeface="Times New Roman" panose="02020603050405020304" pitchFamily="18" charset="0"/>
              </a:rPr>
              <a:t> de </a:t>
            </a:r>
            <a:r>
              <a:rPr lang="en-US" altLang="pt-BR" sz="1800" dirty="0" err="1">
                <a:latin typeface="+mj-lt"/>
                <a:cs typeface="Times New Roman" panose="02020603050405020304" pitchFamily="18" charset="0"/>
              </a:rPr>
              <a:t>informação</a:t>
            </a:r>
            <a:r>
              <a:rPr lang="en-US" altLang="pt-BR" sz="1800" dirty="0">
                <a:latin typeface="+mj-lt"/>
                <a:cs typeface="Times New Roman" panose="02020603050405020304" pitchFamily="18" charset="0"/>
              </a:rPr>
              <a:t> e </a:t>
            </a:r>
            <a:r>
              <a:rPr lang="en-US" altLang="pt-BR" sz="1800" dirty="0" err="1">
                <a:latin typeface="+mj-lt"/>
                <a:cs typeface="Times New Roman" panose="02020603050405020304" pitchFamily="18" charset="0"/>
              </a:rPr>
              <a:t>tecnologia</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estão</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aumentando</a:t>
            </a:r>
            <a:r>
              <a:rPr lang="en-US" altLang="pt-BR" sz="1800" dirty="0">
                <a:latin typeface="+mj-lt"/>
                <a:cs typeface="Times New Roman" panose="02020603050405020304" pitchFamily="18" charset="0"/>
              </a:rPr>
              <a:t>, o que </a:t>
            </a:r>
            <a:r>
              <a:rPr lang="en-US" altLang="pt-BR" sz="1800" dirty="0" err="1">
                <a:latin typeface="+mj-lt"/>
                <a:cs typeface="Times New Roman" panose="02020603050405020304" pitchFamily="18" charset="0"/>
              </a:rPr>
              <a:t>configura</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risco</a:t>
            </a:r>
            <a:r>
              <a:rPr lang="en-US" altLang="pt-BR" sz="1800" dirty="0">
                <a:latin typeface="+mj-lt"/>
                <a:cs typeface="Times New Roman" panose="02020603050405020304" pitchFamily="18" charset="0"/>
              </a:rPr>
              <a:t> de </a:t>
            </a:r>
            <a:r>
              <a:rPr lang="en-US" altLang="pt-BR" sz="1800" dirty="0" err="1">
                <a:latin typeface="+mj-lt"/>
                <a:cs typeface="Times New Roman" panose="02020603050405020304" pitchFamily="18" charset="0"/>
              </a:rPr>
              <a:t>perdas</a:t>
            </a:r>
            <a:r>
              <a:rPr lang="en-US" altLang="pt-BR" sz="1800" dirty="0">
                <a:latin typeface="+mj-lt"/>
                <a:cs typeface="Times New Roman" panose="02020603050405020304" pitchFamily="18" charset="0"/>
              </a:rPr>
              <a:t> de valor </a:t>
            </a:r>
            <a:r>
              <a:rPr lang="en-US" altLang="pt-BR" sz="1800" dirty="0" err="1">
                <a:latin typeface="+mj-lt"/>
                <a:cs typeface="Times New Roman" panose="02020603050405020304" pitchFamily="18" charset="0"/>
              </a:rPr>
              <a:t>em</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caso</a:t>
            </a:r>
            <a:r>
              <a:rPr lang="en-US" altLang="pt-BR" sz="1800" dirty="0">
                <a:latin typeface="+mj-lt"/>
                <a:cs typeface="Times New Roman" panose="02020603050405020304" pitchFamily="18" charset="0"/>
              </a:rPr>
              <a:t> de </a:t>
            </a:r>
            <a:r>
              <a:rPr lang="en-US" altLang="pt-BR" sz="1800" dirty="0" err="1">
                <a:latin typeface="+mj-lt"/>
                <a:cs typeface="Times New Roman" panose="02020603050405020304" pitchFamily="18" charset="0"/>
              </a:rPr>
              <a:t>não</a:t>
            </a:r>
            <a:r>
              <a:rPr lang="en-US" altLang="pt-BR" sz="1800" dirty="0">
                <a:latin typeface="+mj-lt"/>
                <a:cs typeface="Times New Roman" panose="02020603050405020304" pitchFamily="18" charset="0"/>
              </a:rPr>
              <a:t> </a:t>
            </a:r>
            <a:r>
              <a:rPr lang="en-US" altLang="pt-BR" sz="1800" dirty="0" err="1">
                <a:latin typeface="+mj-lt"/>
                <a:cs typeface="Times New Roman" panose="02020603050405020304" pitchFamily="18" charset="0"/>
              </a:rPr>
              <a:t>conformidade</a:t>
            </a:r>
            <a:r>
              <a:rPr lang="en-US" altLang="pt-BR" sz="1800" dirty="0">
                <a:latin typeface="+mj-lt"/>
                <a:cs typeface="Times New Roman" panose="02020603050405020304" pitchFamily="18" charset="0"/>
              </a:rPr>
              <a:t>.</a:t>
            </a:r>
          </a:p>
          <a:p>
            <a:pPr eaLnBrk="1" hangingPunct="1"/>
            <a:endParaRPr lang="en-US" altLang="pt-BR" sz="1800" dirty="0">
              <a:latin typeface="+mj-lt"/>
              <a:cs typeface="Times New Roman" panose="02020603050405020304" pitchFamily="18" charset="0"/>
            </a:endParaRPr>
          </a:p>
          <a:p>
            <a:pPr eaLnBrk="1" hangingPunct="1"/>
            <a:r>
              <a:rPr lang="en-GB" altLang="pt-BR" sz="1800" dirty="0">
                <a:latin typeface="+mj-lt"/>
                <a:cs typeface="Times New Roman" panose="02020603050405020304" pitchFamily="18" charset="0"/>
              </a:rPr>
              <a:t>O COBIT 5 </a:t>
            </a:r>
            <a:r>
              <a:rPr lang="en-GB" altLang="pt-BR" sz="1800" dirty="0" err="1">
                <a:latin typeface="+mj-lt"/>
                <a:cs typeface="Times New Roman" panose="02020603050405020304" pitchFamily="18" charset="0"/>
              </a:rPr>
              <a:t>fornece</a:t>
            </a:r>
            <a:r>
              <a:rPr lang="en-GB" altLang="pt-BR" sz="1800" dirty="0">
                <a:latin typeface="+mj-lt"/>
                <a:cs typeface="Times New Roman" panose="02020603050405020304" pitchFamily="18" charset="0"/>
              </a:rPr>
              <a:t> um framework </a:t>
            </a:r>
            <a:r>
              <a:rPr lang="en-GB" altLang="pt-BR" sz="1800" dirty="0" err="1">
                <a:latin typeface="+mj-lt"/>
                <a:cs typeface="Times New Roman" panose="02020603050405020304" pitchFamily="18" charset="0"/>
              </a:rPr>
              <a:t>compreensivo</a:t>
            </a:r>
            <a:r>
              <a:rPr lang="en-GB" altLang="pt-BR" sz="1800" dirty="0">
                <a:latin typeface="+mj-lt"/>
                <a:cs typeface="Times New Roman" panose="02020603050405020304" pitchFamily="18" charset="0"/>
              </a:rPr>
              <a:t>, que auxilia as </a:t>
            </a:r>
            <a:r>
              <a:rPr lang="en-GB" altLang="pt-BR" sz="1800" dirty="0" err="1">
                <a:latin typeface="+mj-lt"/>
                <a:cs typeface="Times New Roman" panose="02020603050405020304" pitchFamily="18" charset="0"/>
              </a:rPr>
              <a:t>empresas</a:t>
            </a:r>
            <a:r>
              <a:rPr lang="en-GB" altLang="pt-BR" sz="1800" dirty="0">
                <a:latin typeface="+mj-lt"/>
                <a:cs typeface="Times New Roman" panose="02020603050405020304" pitchFamily="18" charset="0"/>
              </a:rPr>
              <a:t> a </a:t>
            </a:r>
            <a:r>
              <a:rPr lang="en-GB" altLang="pt-BR" sz="1800" dirty="0" err="1">
                <a:latin typeface="+mj-lt"/>
                <a:cs typeface="Times New Roman" panose="02020603050405020304" pitchFamily="18" charset="0"/>
              </a:rPr>
              <a:t>atingir</a:t>
            </a:r>
            <a:r>
              <a:rPr lang="en-GB" altLang="pt-BR" sz="1800" dirty="0">
                <a:latin typeface="+mj-lt"/>
                <a:cs typeface="Times New Roman" panose="02020603050405020304" pitchFamily="18" charset="0"/>
              </a:rPr>
              <a:t> </a:t>
            </a:r>
            <a:r>
              <a:rPr lang="en-GB" altLang="pt-BR" sz="1800" dirty="0" err="1">
                <a:latin typeface="+mj-lt"/>
                <a:cs typeface="Times New Roman" panose="02020603050405020304" pitchFamily="18" charset="0"/>
              </a:rPr>
              <a:t>seus</a:t>
            </a:r>
            <a:r>
              <a:rPr lang="en-GB" altLang="pt-BR" sz="1800" dirty="0">
                <a:latin typeface="+mj-lt"/>
                <a:cs typeface="Times New Roman" panose="02020603050405020304" pitchFamily="18" charset="0"/>
              </a:rPr>
              <a:t> </a:t>
            </a:r>
            <a:r>
              <a:rPr lang="en-GB" altLang="pt-BR" sz="1800" dirty="0" err="1">
                <a:latin typeface="+mj-lt"/>
                <a:cs typeface="Times New Roman" panose="02020603050405020304" pitchFamily="18" charset="0"/>
              </a:rPr>
              <a:t>objetivos</a:t>
            </a:r>
            <a:r>
              <a:rPr lang="en-GB" altLang="pt-BR" sz="1800" dirty="0">
                <a:latin typeface="+mj-lt"/>
                <a:cs typeface="Times New Roman" panose="02020603050405020304" pitchFamily="18" charset="0"/>
              </a:rPr>
              <a:t> e </a:t>
            </a:r>
            <a:r>
              <a:rPr lang="en-GB" altLang="pt-BR" sz="1800" dirty="0" err="1">
                <a:latin typeface="+mj-lt"/>
                <a:cs typeface="Times New Roman" panose="02020603050405020304" pitchFamily="18" charset="0"/>
              </a:rPr>
              <a:t>entregar</a:t>
            </a:r>
            <a:r>
              <a:rPr lang="en-GB" altLang="pt-BR" sz="1800" dirty="0">
                <a:latin typeface="+mj-lt"/>
                <a:cs typeface="Times New Roman" panose="02020603050405020304" pitchFamily="18" charset="0"/>
              </a:rPr>
              <a:t> </a:t>
            </a:r>
            <a:r>
              <a:rPr lang="en-GB" altLang="pt-BR" sz="1800" dirty="0" err="1">
                <a:latin typeface="+mj-lt"/>
                <a:cs typeface="Times New Roman" panose="02020603050405020304" pitchFamily="18" charset="0"/>
              </a:rPr>
              <a:t>valor</a:t>
            </a:r>
            <a:r>
              <a:rPr lang="en-GB" altLang="pt-BR" sz="1800" dirty="0">
                <a:latin typeface="+mj-lt"/>
                <a:cs typeface="Times New Roman" panose="02020603050405020304" pitchFamily="18" charset="0"/>
              </a:rPr>
              <a:t> </a:t>
            </a:r>
            <a:r>
              <a:rPr lang="en-GB" altLang="pt-BR" sz="1800" dirty="0" err="1">
                <a:latin typeface="+mj-lt"/>
                <a:cs typeface="Times New Roman" panose="02020603050405020304" pitchFamily="18" charset="0"/>
              </a:rPr>
              <a:t>através</a:t>
            </a:r>
            <a:r>
              <a:rPr lang="en-GB" altLang="pt-BR" sz="1800" dirty="0">
                <a:latin typeface="+mj-lt"/>
                <a:cs typeface="Times New Roman" panose="02020603050405020304" pitchFamily="18" charset="0"/>
              </a:rPr>
              <a:t> da </a:t>
            </a:r>
            <a:r>
              <a:rPr lang="en-GB" altLang="pt-BR" sz="1800" dirty="0" err="1">
                <a:latin typeface="+mj-lt"/>
                <a:cs typeface="Times New Roman" panose="02020603050405020304" pitchFamily="18" charset="0"/>
              </a:rPr>
              <a:t>governaça</a:t>
            </a:r>
            <a:r>
              <a:rPr lang="en-GB" altLang="pt-BR" sz="1800" dirty="0">
                <a:latin typeface="+mj-lt"/>
                <a:cs typeface="Times New Roman" panose="02020603050405020304" pitchFamily="18" charset="0"/>
              </a:rPr>
              <a:t> e </a:t>
            </a:r>
            <a:r>
              <a:rPr lang="en-GB" altLang="pt-BR" sz="1800" dirty="0" err="1">
                <a:latin typeface="+mj-lt"/>
                <a:cs typeface="Times New Roman" panose="02020603050405020304" pitchFamily="18" charset="0"/>
              </a:rPr>
              <a:t>gerenciamento</a:t>
            </a:r>
            <a:r>
              <a:rPr lang="en-GB" altLang="pt-BR" sz="1800" dirty="0">
                <a:latin typeface="+mj-lt"/>
                <a:cs typeface="Times New Roman" panose="02020603050405020304" pitchFamily="18" charset="0"/>
              </a:rPr>
              <a:t> </a:t>
            </a:r>
            <a:r>
              <a:rPr lang="en-GB" altLang="pt-BR" sz="1800" dirty="0" err="1">
                <a:latin typeface="+mj-lt"/>
                <a:cs typeface="Times New Roman" panose="02020603050405020304" pitchFamily="18" charset="0"/>
              </a:rPr>
              <a:t>efetivos</a:t>
            </a:r>
            <a:r>
              <a:rPr lang="en-GB" altLang="pt-BR" sz="1800" dirty="0">
                <a:latin typeface="+mj-lt"/>
                <a:cs typeface="Times New Roman" panose="02020603050405020304" pitchFamily="18" charset="0"/>
              </a:rPr>
              <a:t> de </a:t>
            </a:r>
            <a:r>
              <a:rPr lang="en-GB" altLang="pt-BR" sz="1800" dirty="0" err="1">
                <a:latin typeface="+mj-lt"/>
                <a:cs typeface="Times New Roman" panose="02020603050405020304" pitchFamily="18" charset="0"/>
              </a:rPr>
              <a:t>sua</a:t>
            </a:r>
            <a:r>
              <a:rPr lang="en-GB" altLang="pt-BR" sz="1800" dirty="0">
                <a:latin typeface="+mj-lt"/>
                <a:cs typeface="Times New Roman" panose="02020603050405020304" pitchFamily="18" charset="0"/>
              </a:rPr>
              <a:t> </a:t>
            </a:r>
            <a:r>
              <a:rPr lang="en-GB" altLang="pt-BR" sz="1800" dirty="0" err="1">
                <a:latin typeface="+mj-lt"/>
                <a:cs typeface="Times New Roman" panose="02020603050405020304" pitchFamily="18" charset="0"/>
              </a:rPr>
              <a:t>tecnologia</a:t>
            </a:r>
            <a:r>
              <a:rPr lang="en-GB" altLang="pt-BR" sz="1800" dirty="0">
                <a:latin typeface="+mj-lt"/>
                <a:cs typeface="Times New Roman" panose="02020603050405020304" pitchFamily="18" charset="0"/>
              </a:rPr>
              <a:t> da </a:t>
            </a:r>
            <a:r>
              <a:rPr lang="en-GB" altLang="pt-BR" sz="1800" dirty="0" err="1">
                <a:latin typeface="+mj-lt"/>
                <a:cs typeface="Times New Roman" panose="02020603050405020304" pitchFamily="18" charset="0"/>
              </a:rPr>
              <a:t>informação</a:t>
            </a:r>
            <a:r>
              <a:rPr lang="en-GB" altLang="pt-BR" sz="1800" dirty="0">
                <a:latin typeface="+mj-lt"/>
                <a:cs typeface="Times New Roman" panose="02020603050405020304" pitchFamily="18" charset="0"/>
              </a:rPr>
              <a:t>.</a:t>
            </a:r>
            <a:endParaRPr lang="en-US" altLang="pt-BR" sz="1800" dirty="0">
              <a:latin typeface="+mj-lt"/>
              <a:cs typeface="Times New Roman" panose="02020603050405020304" pitchFamily="18" charset="0"/>
            </a:endParaRPr>
          </a:p>
        </p:txBody>
      </p:sp>
      <p:sp>
        <p:nvSpPr>
          <p:cNvPr id="5" name="Slide Number Placeholder 4"/>
          <p:cNvSpPr>
            <a:spLocks noGrp="1"/>
          </p:cNvSpPr>
          <p:nvPr>
            <p:ph type="sldNum" sz="quarter" idx="12"/>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kern="1200">
                <a:solidFill>
                  <a:srgbClr val="045C75"/>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C76AEC5-A292-4B05-835E-3CB5E4520B5A}" type="slidenum">
              <a:rPr lang="en-US" altLang="pt-BR" smtClean="0"/>
              <a:pPr eaLnBrk="1" hangingPunct="1"/>
              <a:t>21</a:t>
            </a:fld>
            <a:endParaRPr lang="en-US" altLang="pt-BR">
              <a:solidFill>
                <a:srgbClr val="045C75"/>
              </a:solidFill>
            </a:endParaRPr>
          </a:p>
        </p:txBody>
      </p:sp>
      <p:sp>
        <p:nvSpPr>
          <p:cNvPr id="2" name="CaixaDeTexto 1">
            <a:extLst>
              <a:ext uri="{FF2B5EF4-FFF2-40B4-BE49-F238E27FC236}">
                <a16:creationId xmlns:a16="http://schemas.microsoft.com/office/drawing/2014/main" id="{E0A02AF0-C81C-CA66-31D0-5308FDCB46B4}"/>
              </a:ext>
            </a:extLst>
          </p:cNvPr>
          <p:cNvSpPr txBox="1"/>
          <p:nvPr/>
        </p:nvSpPr>
        <p:spPr>
          <a:xfrm>
            <a:off x="920129" y="394150"/>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CaixaDeTexto 2">
            <a:extLst>
              <a:ext uri="{FF2B5EF4-FFF2-40B4-BE49-F238E27FC236}">
                <a16:creationId xmlns:a16="http://schemas.microsoft.com/office/drawing/2014/main" id="{DC4E0E8B-9B4B-9B92-CB9F-0BE5BC73496F}"/>
              </a:ext>
            </a:extLst>
          </p:cNvPr>
          <p:cNvSpPr txBox="1"/>
          <p:nvPr/>
        </p:nvSpPr>
        <p:spPr>
          <a:xfrm>
            <a:off x="878526" y="120658"/>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4" name="CaixaDeTexto 3">
            <a:extLst>
              <a:ext uri="{FF2B5EF4-FFF2-40B4-BE49-F238E27FC236}">
                <a16:creationId xmlns:a16="http://schemas.microsoft.com/office/drawing/2014/main" id="{DA092B90-3445-3AC9-8EA3-6C827C95A711}"/>
              </a:ext>
            </a:extLst>
          </p:cNvPr>
          <p:cNvSpPr txBox="1"/>
          <p:nvPr/>
        </p:nvSpPr>
        <p:spPr>
          <a:xfrm>
            <a:off x="154148" y="4834050"/>
            <a:ext cx="4144404"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3621880574"/>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2644378" y="1163240"/>
            <a:ext cx="4448612" cy="2634420"/>
            <a:chOff x="1257" y="1119"/>
            <a:chExt cx="3298" cy="1909"/>
          </a:xfrm>
          <a:solidFill>
            <a:srgbClr val="92D050"/>
          </a:solidFill>
        </p:grpSpPr>
        <p:sp>
          <p:nvSpPr>
            <p:cNvPr id="29" name="Rectangle 3"/>
            <p:cNvSpPr>
              <a:spLocks noChangeArrowheads="1"/>
            </p:cNvSpPr>
            <p:nvPr/>
          </p:nvSpPr>
          <p:spPr bwMode="auto">
            <a:xfrm>
              <a:off x="1257" y="1119"/>
              <a:ext cx="3293" cy="1905"/>
            </a:xfrm>
            <a:prstGeom prst="rect">
              <a:avLst/>
            </a:prstGeom>
            <a:grpFill/>
            <a:ln>
              <a:noFill/>
            </a:ln>
            <a:effectLst/>
          </p:spPr>
          <p:txBody>
            <a:bodyPr wrap="none" anchor="ctr"/>
            <a:lstStyle/>
            <a:p>
              <a:pPr>
                <a:defRPr/>
              </a:pPr>
              <a:endParaRPr lang="nl-BE">
                <a:latin typeface="Arial" charset="0"/>
              </a:endParaRPr>
            </a:p>
          </p:txBody>
        </p:sp>
        <p:sp>
          <p:nvSpPr>
            <p:cNvPr id="30" name="Text Box 4"/>
            <p:cNvSpPr txBox="1">
              <a:spLocks noChangeArrowheads="1"/>
            </p:cNvSpPr>
            <p:nvPr/>
          </p:nvSpPr>
          <p:spPr bwMode="auto">
            <a:xfrm>
              <a:off x="1295" y="1202"/>
              <a:ext cx="1722" cy="201"/>
            </a:xfrm>
            <a:prstGeom prst="rect">
              <a:avLst/>
            </a:prstGeom>
            <a:grpFill/>
            <a:ln>
              <a:noFill/>
            </a:ln>
            <a:effectLst/>
          </p:spPr>
          <p:txBody>
            <a:bodyPr wrap="none">
              <a:spAutoFit/>
            </a:bodyPr>
            <a:lstStyle/>
            <a:p>
              <a:pPr algn="ctr">
                <a:defRPr/>
              </a:pPr>
              <a:r>
                <a:rPr lang="en-GB" sz="1200" b="1" dirty="0" err="1">
                  <a:solidFill>
                    <a:schemeClr val="bg1"/>
                  </a:solidFill>
                  <a:latin typeface="Arial" charset="0"/>
                  <a:cs typeface="Arial" charset="0"/>
                </a:rPr>
                <a:t>Governança</a:t>
              </a:r>
              <a:r>
                <a:rPr lang="en-GB" sz="1200" b="1" dirty="0">
                  <a:solidFill>
                    <a:schemeClr val="bg1"/>
                  </a:solidFill>
                  <a:latin typeface="Arial" charset="0"/>
                  <a:cs typeface="Arial" charset="0"/>
                </a:rPr>
                <a:t> </a:t>
              </a:r>
              <a:r>
                <a:rPr lang="en-GB" sz="1200" b="1" dirty="0" err="1">
                  <a:solidFill>
                    <a:schemeClr val="bg1"/>
                  </a:solidFill>
                  <a:latin typeface="Arial" charset="0"/>
                  <a:cs typeface="Arial" charset="0"/>
                </a:rPr>
                <a:t>Corporativa</a:t>
              </a:r>
              <a:r>
                <a:rPr lang="en-GB" sz="1200" b="1" dirty="0">
                  <a:solidFill>
                    <a:schemeClr val="bg1"/>
                  </a:solidFill>
                  <a:latin typeface="Arial" charset="0"/>
                  <a:cs typeface="Arial" charset="0"/>
                </a:rPr>
                <a:t>  ITG</a:t>
              </a:r>
            </a:p>
          </p:txBody>
        </p:sp>
        <p:sp>
          <p:nvSpPr>
            <p:cNvPr id="31" name="Text Box 6"/>
            <p:cNvSpPr txBox="1">
              <a:spLocks noChangeArrowheads="1"/>
            </p:cNvSpPr>
            <p:nvPr/>
          </p:nvSpPr>
          <p:spPr bwMode="auto">
            <a:xfrm>
              <a:off x="4025" y="2844"/>
              <a:ext cx="530" cy="184"/>
            </a:xfrm>
            <a:prstGeom prst="rect">
              <a:avLst/>
            </a:prstGeom>
            <a:grpFill/>
            <a:ln>
              <a:noFill/>
            </a:ln>
            <a:effectLst/>
          </p:spPr>
          <p:txBody>
            <a:bodyPr wrap="none">
              <a:spAutoFit/>
            </a:bodyPr>
            <a:lstStyle/>
            <a:p>
              <a:pPr algn="ctr">
                <a:defRPr/>
              </a:pPr>
              <a:r>
                <a:rPr lang="en-GB" sz="1050" b="1" dirty="0">
                  <a:latin typeface="Arial" charset="0"/>
                  <a:cs typeface="Arial" charset="0"/>
                </a:rPr>
                <a:t>COBIT 5</a:t>
              </a:r>
            </a:p>
          </p:txBody>
        </p:sp>
      </p:grpSp>
      <p:grpSp>
        <p:nvGrpSpPr>
          <p:cNvPr id="3" name="Group 31"/>
          <p:cNvGrpSpPr>
            <a:grpSpLocks/>
          </p:cNvGrpSpPr>
          <p:nvPr/>
        </p:nvGrpSpPr>
        <p:grpSpPr bwMode="auto">
          <a:xfrm>
            <a:off x="2655094" y="1620441"/>
            <a:ext cx="3787721" cy="2177400"/>
            <a:chOff x="1257" y="1119"/>
            <a:chExt cx="3293" cy="1910"/>
          </a:xfrm>
        </p:grpSpPr>
        <p:sp>
          <p:nvSpPr>
            <p:cNvPr id="20514" name="Rectangle 3"/>
            <p:cNvSpPr>
              <a:spLocks noChangeArrowheads="1"/>
            </p:cNvSpPr>
            <p:nvPr/>
          </p:nvSpPr>
          <p:spPr bwMode="auto">
            <a:xfrm>
              <a:off x="1257" y="1119"/>
              <a:ext cx="3220" cy="19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pt-BR"/>
            </a:p>
          </p:txBody>
        </p:sp>
        <p:sp>
          <p:nvSpPr>
            <p:cNvPr id="20515" name="Text Box 4"/>
            <p:cNvSpPr txBox="1">
              <a:spLocks noChangeArrowheads="1"/>
            </p:cNvSpPr>
            <p:nvPr/>
          </p:nvSpPr>
          <p:spPr bwMode="auto">
            <a:xfrm>
              <a:off x="1280" y="1269"/>
              <a:ext cx="128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sz="1200" b="1" dirty="0" err="1">
                  <a:solidFill>
                    <a:schemeClr val="bg1"/>
                  </a:solidFill>
                  <a:cs typeface="Arial" panose="020B0604020202020204" pitchFamily="34" charset="0"/>
                </a:rPr>
                <a:t>Governança</a:t>
              </a:r>
              <a:r>
                <a:rPr lang="en-GB" altLang="pt-BR" sz="1200" b="1" dirty="0">
                  <a:solidFill>
                    <a:schemeClr val="bg1"/>
                  </a:solidFill>
                  <a:cs typeface="Arial" panose="020B0604020202020204" pitchFamily="34" charset="0"/>
                </a:rPr>
                <a:t> de TI</a:t>
              </a:r>
            </a:p>
          </p:txBody>
        </p:sp>
        <p:sp>
          <p:nvSpPr>
            <p:cNvPr id="20516" name="Text Box 6"/>
            <p:cNvSpPr txBox="1">
              <a:spLocks noChangeArrowheads="1"/>
            </p:cNvSpPr>
            <p:nvPr/>
          </p:nvSpPr>
          <p:spPr bwMode="auto">
            <a:xfrm>
              <a:off x="3697" y="2806"/>
              <a:ext cx="85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sz="1050" b="1">
                  <a:cs typeface="Arial" panose="020B0604020202020204" pitchFamily="34" charset="0"/>
                </a:rPr>
                <a:t>C</a:t>
              </a:r>
              <a:r>
                <a:rPr lang="en-GB" altLang="pt-BR" sz="900" b="1">
                  <a:cs typeface="Arial" panose="020B0604020202020204" pitchFamily="34" charset="0"/>
                </a:rPr>
                <a:t>OBI</a:t>
              </a:r>
              <a:r>
                <a:rPr lang="en-GB" altLang="pt-BR" sz="1050" b="1">
                  <a:cs typeface="Arial" panose="020B0604020202020204" pitchFamily="34" charset="0"/>
                </a:rPr>
                <a:t>T4.0/4.1</a:t>
              </a:r>
            </a:p>
          </p:txBody>
        </p:sp>
      </p:grpSp>
      <p:grpSp>
        <p:nvGrpSpPr>
          <p:cNvPr id="4" name="Group 30"/>
          <p:cNvGrpSpPr>
            <a:grpSpLocks/>
          </p:cNvGrpSpPr>
          <p:nvPr/>
        </p:nvGrpSpPr>
        <p:grpSpPr bwMode="auto">
          <a:xfrm>
            <a:off x="2655094" y="2118123"/>
            <a:ext cx="2862263" cy="1674019"/>
            <a:chOff x="1257" y="1618"/>
            <a:chExt cx="2404" cy="1406"/>
          </a:xfrm>
        </p:grpSpPr>
        <p:sp>
          <p:nvSpPr>
            <p:cNvPr id="20511" name="Rectangle 8"/>
            <p:cNvSpPr>
              <a:spLocks noChangeArrowheads="1"/>
            </p:cNvSpPr>
            <p:nvPr/>
          </p:nvSpPr>
          <p:spPr bwMode="auto">
            <a:xfrm>
              <a:off x="1257" y="1618"/>
              <a:ext cx="2404" cy="1406"/>
            </a:xfrm>
            <a:prstGeom prst="rect">
              <a:avLst/>
            </a:prstGeom>
            <a:solidFill>
              <a:srgbClr val="5994D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pt-BR"/>
            </a:p>
          </p:txBody>
        </p:sp>
        <p:sp>
          <p:nvSpPr>
            <p:cNvPr id="20512" name="Text Box 9"/>
            <p:cNvSpPr txBox="1">
              <a:spLocks noChangeArrowheads="1"/>
            </p:cNvSpPr>
            <p:nvPr/>
          </p:nvSpPr>
          <p:spPr bwMode="auto">
            <a:xfrm>
              <a:off x="1293" y="1728"/>
              <a:ext cx="10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sz="1200" b="1" dirty="0" err="1">
                  <a:solidFill>
                    <a:schemeClr val="bg1"/>
                  </a:solidFill>
                  <a:cs typeface="Arial" panose="020B0604020202020204" pitchFamily="34" charset="0"/>
                </a:rPr>
                <a:t>Gerenciamento</a:t>
              </a:r>
              <a:endParaRPr lang="en-GB" altLang="pt-BR" sz="1200" b="1" dirty="0">
                <a:solidFill>
                  <a:schemeClr val="bg1"/>
                </a:solidFill>
                <a:cs typeface="Arial" panose="020B0604020202020204" pitchFamily="34" charset="0"/>
              </a:endParaRPr>
            </a:p>
          </p:txBody>
        </p:sp>
        <p:sp>
          <p:nvSpPr>
            <p:cNvPr id="20513" name="Text Box 11"/>
            <p:cNvSpPr txBox="1">
              <a:spLocks noChangeArrowheads="1"/>
            </p:cNvSpPr>
            <p:nvPr/>
          </p:nvSpPr>
          <p:spPr bwMode="auto">
            <a:xfrm>
              <a:off x="3019" y="2801"/>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sz="1050" b="1">
                  <a:cs typeface="Arial" panose="020B0604020202020204" pitchFamily="34" charset="0"/>
                </a:rPr>
                <a:t>C</a:t>
              </a:r>
              <a:r>
                <a:rPr lang="en-GB" altLang="pt-BR" sz="900" b="1">
                  <a:cs typeface="Arial" panose="020B0604020202020204" pitchFamily="34" charset="0"/>
                </a:rPr>
                <a:t>OBI</a:t>
              </a:r>
              <a:r>
                <a:rPr lang="en-GB" altLang="pt-BR" sz="1050" b="1">
                  <a:cs typeface="Arial" panose="020B0604020202020204" pitchFamily="34" charset="0"/>
                </a:rPr>
                <a:t>T3</a:t>
              </a:r>
            </a:p>
          </p:txBody>
        </p:sp>
      </p:grpSp>
      <p:grpSp>
        <p:nvGrpSpPr>
          <p:cNvPr id="5" name="Group 29"/>
          <p:cNvGrpSpPr>
            <a:grpSpLocks/>
          </p:cNvGrpSpPr>
          <p:nvPr/>
        </p:nvGrpSpPr>
        <p:grpSpPr bwMode="auto">
          <a:xfrm>
            <a:off x="2655094" y="2603898"/>
            <a:ext cx="1944291" cy="1188244"/>
            <a:chOff x="1257" y="2026"/>
            <a:chExt cx="1633" cy="998"/>
          </a:xfrm>
        </p:grpSpPr>
        <p:sp>
          <p:nvSpPr>
            <p:cNvPr id="20508" name="Rectangle 13"/>
            <p:cNvSpPr>
              <a:spLocks noChangeArrowheads="1"/>
            </p:cNvSpPr>
            <p:nvPr/>
          </p:nvSpPr>
          <p:spPr bwMode="auto">
            <a:xfrm>
              <a:off x="1257" y="2026"/>
              <a:ext cx="1633" cy="99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BE" altLang="pt-BR"/>
            </a:p>
          </p:txBody>
        </p:sp>
        <p:sp>
          <p:nvSpPr>
            <p:cNvPr id="20509" name="Text Box 14"/>
            <p:cNvSpPr txBox="1">
              <a:spLocks noChangeArrowheads="1"/>
            </p:cNvSpPr>
            <p:nvPr/>
          </p:nvSpPr>
          <p:spPr bwMode="auto">
            <a:xfrm>
              <a:off x="1366" y="2099"/>
              <a:ext cx="6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sz="1200" b="1" dirty="0" err="1">
                  <a:solidFill>
                    <a:schemeClr val="bg1"/>
                  </a:solidFill>
                  <a:cs typeface="Arial" panose="020B0604020202020204" pitchFamily="34" charset="0"/>
                </a:rPr>
                <a:t>Controle</a:t>
              </a:r>
              <a:endParaRPr lang="en-GB" altLang="pt-BR" sz="1200" b="1" dirty="0">
                <a:solidFill>
                  <a:schemeClr val="bg1"/>
                </a:solidFill>
                <a:cs typeface="Arial" panose="020B0604020202020204" pitchFamily="34" charset="0"/>
              </a:endParaRPr>
            </a:p>
          </p:txBody>
        </p:sp>
        <p:sp>
          <p:nvSpPr>
            <p:cNvPr id="20510" name="Text Box 16"/>
            <p:cNvSpPr txBox="1">
              <a:spLocks noChangeArrowheads="1"/>
            </p:cNvSpPr>
            <p:nvPr/>
          </p:nvSpPr>
          <p:spPr bwMode="auto">
            <a:xfrm>
              <a:off x="2248" y="2801"/>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sz="1050" b="1">
                  <a:cs typeface="Arial" panose="020B0604020202020204" pitchFamily="34" charset="0"/>
                </a:rPr>
                <a:t>C</a:t>
              </a:r>
              <a:r>
                <a:rPr lang="en-GB" altLang="pt-BR" sz="900" b="1">
                  <a:cs typeface="Arial" panose="020B0604020202020204" pitchFamily="34" charset="0"/>
                </a:rPr>
                <a:t>OBI</a:t>
              </a:r>
              <a:r>
                <a:rPr lang="en-GB" altLang="pt-BR" sz="1050" b="1">
                  <a:cs typeface="Arial" panose="020B0604020202020204" pitchFamily="34" charset="0"/>
                </a:rPr>
                <a:t>T2</a:t>
              </a:r>
            </a:p>
          </p:txBody>
        </p:sp>
      </p:grpSp>
      <p:grpSp>
        <p:nvGrpSpPr>
          <p:cNvPr id="6" name="Group 28"/>
          <p:cNvGrpSpPr>
            <a:grpSpLocks/>
          </p:cNvGrpSpPr>
          <p:nvPr/>
        </p:nvGrpSpPr>
        <p:grpSpPr bwMode="auto">
          <a:xfrm>
            <a:off x="2655094" y="3036094"/>
            <a:ext cx="1025129" cy="756047"/>
            <a:chOff x="1257" y="2389"/>
            <a:chExt cx="861" cy="635"/>
          </a:xfrm>
        </p:grpSpPr>
        <p:sp>
          <p:nvSpPr>
            <p:cNvPr id="20505" name="Rectangle 20"/>
            <p:cNvSpPr>
              <a:spLocks noChangeArrowheads="1"/>
            </p:cNvSpPr>
            <p:nvPr/>
          </p:nvSpPr>
          <p:spPr bwMode="auto">
            <a:xfrm>
              <a:off x="1257" y="2389"/>
              <a:ext cx="861" cy="63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pt-BR">
                <a:cs typeface="Arial" panose="020B0604020202020204" pitchFamily="34" charset="0"/>
              </a:endParaRPr>
            </a:p>
          </p:txBody>
        </p:sp>
        <p:sp>
          <p:nvSpPr>
            <p:cNvPr id="20506" name="Text Box 21"/>
            <p:cNvSpPr txBox="1">
              <a:spLocks noChangeArrowheads="1"/>
            </p:cNvSpPr>
            <p:nvPr/>
          </p:nvSpPr>
          <p:spPr bwMode="auto">
            <a:xfrm>
              <a:off x="1280" y="2453"/>
              <a:ext cx="7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sz="1200" b="1" dirty="0">
                  <a:solidFill>
                    <a:schemeClr val="bg1"/>
                  </a:solidFill>
                  <a:cs typeface="Arial" panose="020B0604020202020204" pitchFamily="34" charset="0"/>
                </a:rPr>
                <a:t>Auditoria</a:t>
              </a:r>
            </a:p>
          </p:txBody>
        </p:sp>
        <p:sp>
          <p:nvSpPr>
            <p:cNvPr id="20507" name="Text Box 25"/>
            <p:cNvSpPr txBox="1">
              <a:spLocks noChangeArrowheads="1"/>
            </p:cNvSpPr>
            <p:nvPr/>
          </p:nvSpPr>
          <p:spPr bwMode="auto">
            <a:xfrm>
              <a:off x="1402" y="2801"/>
              <a:ext cx="5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sz="1050" b="1">
                  <a:cs typeface="Arial" panose="020B0604020202020204" pitchFamily="34" charset="0"/>
                </a:rPr>
                <a:t>C</a:t>
              </a:r>
              <a:r>
                <a:rPr lang="en-GB" altLang="pt-BR" sz="900" b="1">
                  <a:cs typeface="Arial" panose="020B0604020202020204" pitchFamily="34" charset="0"/>
                </a:rPr>
                <a:t>OBI</a:t>
              </a:r>
              <a:r>
                <a:rPr lang="en-GB" altLang="pt-BR" sz="1050" b="1">
                  <a:cs typeface="Arial" panose="020B0604020202020204" pitchFamily="34" charset="0"/>
                </a:rPr>
                <a:t>T1</a:t>
              </a:r>
            </a:p>
          </p:txBody>
        </p:sp>
      </p:grpSp>
      <p:sp>
        <p:nvSpPr>
          <p:cNvPr id="20488" name="Rectangle 26"/>
          <p:cNvSpPr>
            <a:spLocks noChangeArrowheads="1"/>
          </p:cNvSpPr>
          <p:nvPr/>
        </p:nvSpPr>
        <p:spPr bwMode="auto">
          <a:xfrm>
            <a:off x="1951435" y="502403"/>
            <a:ext cx="6457950" cy="611742"/>
          </a:xfrm>
          <a:prstGeom prst="rect">
            <a:avLst/>
          </a:prstGeom>
          <a:noFill/>
          <a:ln w="9525">
            <a:noFill/>
            <a:miter lim="800000"/>
            <a:headEnd/>
            <a:tailEnd/>
          </a:ln>
        </p:spPr>
        <p:txBody>
          <a:bodyPr/>
          <a:lstStyle/>
          <a:p>
            <a:pPr marL="1843088" indent="-1843088" eaLnBrk="0" hangingPunct="0">
              <a:defRPr/>
            </a:pPr>
            <a:r>
              <a:rPr lang="en-US" sz="3200" dirty="0">
                <a:solidFill>
                  <a:schemeClr val="tx2"/>
                </a:solidFill>
                <a:latin typeface="+mj-lt"/>
                <a:ea typeface="+mj-ea"/>
                <a:cs typeface="+mj-cs"/>
              </a:rPr>
              <a:t>COBIT 5:  </a:t>
            </a:r>
            <a:r>
              <a:rPr lang="en-US" sz="3200" dirty="0" err="1">
                <a:solidFill>
                  <a:schemeClr val="tx2"/>
                </a:solidFill>
                <a:latin typeface="+mj-lt"/>
                <a:ea typeface="+mj-ea"/>
                <a:cs typeface="+mj-cs"/>
              </a:rPr>
              <a:t>Estrutura</a:t>
            </a:r>
            <a:r>
              <a:rPr lang="en-US" sz="3200" dirty="0">
                <a:solidFill>
                  <a:schemeClr val="tx2"/>
                </a:solidFill>
                <a:latin typeface="+mj-lt"/>
                <a:ea typeface="+mj-ea"/>
                <a:cs typeface="+mj-cs"/>
              </a:rPr>
              <a:t> de </a:t>
            </a:r>
            <a:r>
              <a:rPr lang="en-US" sz="3200" dirty="0" err="1">
                <a:solidFill>
                  <a:schemeClr val="tx2"/>
                </a:solidFill>
                <a:latin typeface="+mj-lt"/>
                <a:ea typeface="+mj-ea"/>
                <a:cs typeface="+mj-cs"/>
              </a:rPr>
              <a:t>negócios</a:t>
            </a:r>
            <a:r>
              <a:rPr lang="en-US" sz="3200" dirty="0">
                <a:solidFill>
                  <a:schemeClr val="tx2"/>
                </a:solidFill>
                <a:latin typeface="+mj-lt"/>
                <a:ea typeface="+mj-ea"/>
                <a:cs typeface="+mj-cs"/>
              </a:rPr>
              <a:t> </a:t>
            </a:r>
            <a:r>
              <a:rPr lang="en-US" sz="3200" dirty="0" err="1">
                <a:solidFill>
                  <a:schemeClr val="tx2"/>
                </a:solidFill>
                <a:latin typeface="+mj-lt"/>
                <a:ea typeface="+mj-ea"/>
                <a:cs typeface="+mj-cs"/>
              </a:rPr>
              <a:t>única</a:t>
            </a:r>
            <a:endParaRPr lang="en-GB" sz="1200" b="1" dirty="0">
              <a:solidFill>
                <a:schemeClr val="bg1"/>
              </a:solidFill>
              <a:latin typeface="Arial" charset="0"/>
              <a:cs typeface="Arial" charset="0"/>
            </a:endParaRPr>
          </a:p>
        </p:txBody>
      </p:sp>
      <p:grpSp>
        <p:nvGrpSpPr>
          <p:cNvPr id="7" name="Group 32"/>
          <p:cNvGrpSpPr>
            <a:grpSpLocks/>
          </p:cNvGrpSpPr>
          <p:nvPr/>
        </p:nvGrpSpPr>
        <p:grpSpPr bwMode="auto">
          <a:xfrm>
            <a:off x="2125266" y="1200150"/>
            <a:ext cx="4957763" cy="3055144"/>
            <a:chOff x="812" y="847"/>
            <a:chExt cx="4164" cy="2566"/>
          </a:xfrm>
        </p:grpSpPr>
        <p:sp>
          <p:nvSpPr>
            <p:cNvPr id="20498" name="Text Box 5"/>
            <p:cNvSpPr txBox="1">
              <a:spLocks noChangeArrowheads="1"/>
            </p:cNvSpPr>
            <p:nvPr/>
          </p:nvSpPr>
          <p:spPr bwMode="auto">
            <a:xfrm>
              <a:off x="3542" y="3103"/>
              <a:ext cx="74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a:cs typeface="Arial" panose="020B0604020202020204" pitchFamily="34" charset="0"/>
                </a:rPr>
                <a:t>2005/7</a:t>
              </a:r>
            </a:p>
          </p:txBody>
        </p:sp>
        <p:sp>
          <p:nvSpPr>
            <p:cNvPr id="20499" name="Text Box 10"/>
            <p:cNvSpPr txBox="1">
              <a:spLocks noChangeArrowheads="1"/>
            </p:cNvSpPr>
            <p:nvPr/>
          </p:nvSpPr>
          <p:spPr bwMode="auto">
            <a:xfrm>
              <a:off x="2792" y="3103"/>
              <a:ext cx="5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a:cs typeface="Arial" panose="020B0604020202020204" pitchFamily="34" charset="0"/>
                </a:rPr>
                <a:t>2000</a:t>
              </a:r>
            </a:p>
          </p:txBody>
        </p:sp>
        <p:sp>
          <p:nvSpPr>
            <p:cNvPr id="20500" name="Text Box 15"/>
            <p:cNvSpPr txBox="1">
              <a:spLocks noChangeArrowheads="1"/>
            </p:cNvSpPr>
            <p:nvPr/>
          </p:nvSpPr>
          <p:spPr bwMode="auto">
            <a:xfrm>
              <a:off x="1976" y="3103"/>
              <a:ext cx="5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a:cs typeface="Arial" panose="020B0604020202020204" pitchFamily="34" charset="0"/>
                </a:rPr>
                <a:t>1998</a:t>
              </a:r>
            </a:p>
          </p:txBody>
        </p:sp>
        <p:sp>
          <p:nvSpPr>
            <p:cNvPr id="20501" name="Text Box 19"/>
            <p:cNvSpPr txBox="1">
              <a:spLocks noChangeArrowheads="1"/>
            </p:cNvSpPr>
            <p:nvPr/>
          </p:nvSpPr>
          <p:spPr bwMode="auto">
            <a:xfrm flipV="1">
              <a:off x="812" y="1231"/>
              <a:ext cx="349" cy="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pt-BR" sz="1500" dirty="0">
                  <a:cs typeface="Arial" panose="020B0604020202020204" pitchFamily="34" charset="0"/>
                </a:rPr>
                <a:t> </a:t>
              </a:r>
              <a:r>
                <a:rPr lang="fr-BE" altLang="pt-BR" sz="1500" dirty="0">
                  <a:cs typeface="Arial" panose="020B0604020202020204" pitchFamily="34" charset="0"/>
                </a:rPr>
                <a:t>Evolução do escopo</a:t>
              </a:r>
              <a:endParaRPr lang="en-US" altLang="pt-BR" sz="1500" dirty="0">
                <a:cs typeface="Arial" panose="020B0604020202020204" pitchFamily="34" charset="0"/>
              </a:endParaRPr>
            </a:p>
          </p:txBody>
        </p:sp>
        <p:sp>
          <p:nvSpPr>
            <p:cNvPr id="20502" name="Line 22"/>
            <p:cNvSpPr>
              <a:spLocks noChangeShapeType="1"/>
            </p:cNvSpPr>
            <p:nvPr/>
          </p:nvSpPr>
          <p:spPr bwMode="auto">
            <a:xfrm flipV="1">
              <a:off x="1257" y="847"/>
              <a:ext cx="0" cy="217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pt-BR"/>
            </a:p>
          </p:txBody>
        </p:sp>
        <p:sp>
          <p:nvSpPr>
            <p:cNvPr id="20503" name="Line 23"/>
            <p:cNvSpPr>
              <a:spLocks noChangeShapeType="1"/>
            </p:cNvSpPr>
            <p:nvPr/>
          </p:nvSpPr>
          <p:spPr bwMode="auto">
            <a:xfrm>
              <a:off x="1257" y="3024"/>
              <a:ext cx="3719"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pt-BR"/>
            </a:p>
          </p:txBody>
        </p:sp>
        <p:sp>
          <p:nvSpPr>
            <p:cNvPr id="20504" name="Text Box 24"/>
            <p:cNvSpPr txBox="1">
              <a:spLocks noChangeArrowheads="1"/>
            </p:cNvSpPr>
            <p:nvPr/>
          </p:nvSpPr>
          <p:spPr bwMode="auto">
            <a:xfrm>
              <a:off x="1160" y="3103"/>
              <a:ext cx="5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a:cs typeface="Arial" panose="020B0604020202020204" pitchFamily="34" charset="0"/>
                </a:rPr>
                <a:t>1996</a:t>
              </a:r>
            </a:p>
          </p:txBody>
        </p:sp>
      </p:grpSp>
      <p:sp>
        <p:nvSpPr>
          <p:cNvPr id="20490" name="Text Box 5"/>
          <p:cNvSpPr txBox="1">
            <a:spLocks noChangeArrowheads="1"/>
          </p:cNvSpPr>
          <p:nvPr/>
        </p:nvSpPr>
        <p:spPr bwMode="auto">
          <a:xfrm>
            <a:off x="6256179" y="3886200"/>
            <a:ext cx="697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pt-BR">
                <a:cs typeface="Arial" panose="020B0604020202020204" pitchFamily="34" charset="0"/>
              </a:rPr>
              <a:t>2012</a:t>
            </a:r>
          </a:p>
        </p:txBody>
      </p:sp>
      <p:sp>
        <p:nvSpPr>
          <p:cNvPr id="33" name="Oval 32"/>
          <p:cNvSpPr/>
          <p:nvPr/>
        </p:nvSpPr>
        <p:spPr>
          <a:xfrm>
            <a:off x="5543550" y="2000250"/>
            <a:ext cx="800100" cy="51435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2" name="TextBox 34"/>
          <p:cNvSpPr txBox="1">
            <a:spLocks noChangeArrowheads="1"/>
          </p:cNvSpPr>
          <p:nvPr/>
        </p:nvSpPr>
        <p:spPr bwMode="auto">
          <a:xfrm>
            <a:off x="5543550" y="2114551"/>
            <a:ext cx="800100"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pt-BR" sz="1200"/>
              <a:t>Val IT 2.0</a:t>
            </a:r>
          </a:p>
          <a:p>
            <a:pPr algn="ctr" eaLnBrk="1" hangingPunct="1"/>
            <a:r>
              <a:rPr lang="en-US" altLang="pt-BR" sz="750"/>
              <a:t>(2008)</a:t>
            </a:r>
          </a:p>
        </p:txBody>
      </p:sp>
      <p:sp>
        <p:nvSpPr>
          <p:cNvPr id="37" name="Oval 36"/>
          <p:cNvSpPr/>
          <p:nvPr/>
        </p:nvSpPr>
        <p:spPr>
          <a:xfrm>
            <a:off x="5600700" y="2743200"/>
            <a:ext cx="685800" cy="51435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4" name="TextBox 37"/>
          <p:cNvSpPr txBox="1">
            <a:spLocks noChangeArrowheads="1"/>
          </p:cNvSpPr>
          <p:nvPr/>
        </p:nvSpPr>
        <p:spPr bwMode="auto">
          <a:xfrm>
            <a:off x="5600700" y="2857501"/>
            <a:ext cx="68580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pt-BR" sz="1200"/>
              <a:t>Risk IT</a:t>
            </a:r>
          </a:p>
          <a:p>
            <a:pPr algn="ctr" eaLnBrk="1" hangingPunct="1"/>
            <a:r>
              <a:rPr lang="en-US" altLang="pt-BR" sz="750"/>
              <a:t>(2009)</a:t>
            </a:r>
          </a:p>
        </p:txBody>
      </p:sp>
      <p:sp>
        <p:nvSpPr>
          <p:cNvPr id="39" name="Oval 38"/>
          <p:cNvSpPr/>
          <p:nvPr/>
        </p:nvSpPr>
        <p:spPr>
          <a:xfrm>
            <a:off x="6286500" y="3486150"/>
            <a:ext cx="85725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Slide Number Placeholder 39"/>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C0BF04-D81E-43E8-9EE5-35DACBD2AC48}" type="slidenum">
              <a:rPr lang="en-US" altLang="pt-BR">
                <a:solidFill>
                  <a:srgbClr val="045C75"/>
                </a:solidFill>
              </a:rPr>
              <a:pPr eaLnBrk="1" hangingPunct="1"/>
              <a:t>22</a:t>
            </a:fld>
            <a:endParaRPr lang="en-US" altLang="pt-BR">
              <a:solidFill>
                <a:srgbClr val="045C75"/>
              </a:solidFill>
            </a:endParaRPr>
          </a:p>
        </p:txBody>
      </p:sp>
      <p:sp>
        <p:nvSpPr>
          <p:cNvPr id="8" name="CaixaDeTexto 7">
            <a:extLst>
              <a:ext uri="{FF2B5EF4-FFF2-40B4-BE49-F238E27FC236}">
                <a16:creationId xmlns:a16="http://schemas.microsoft.com/office/drawing/2014/main" id="{0E5BFAC4-7130-A6A3-7B31-CAEEAD612C2D}"/>
              </a:ext>
            </a:extLst>
          </p:cNvPr>
          <p:cNvSpPr txBox="1"/>
          <p:nvPr/>
        </p:nvSpPr>
        <p:spPr>
          <a:xfrm>
            <a:off x="920129" y="394150"/>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9" name="CaixaDeTexto 8">
            <a:extLst>
              <a:ext uri="{FF2B5EF4-FFF2-40B4-BE49-F238E27FC236}">
                <a16:creationId xmlns:a16="http://schemas.microsoft.com/office/drawing/2014/main" id="{AA380749-A36A-9CB7-1C42-610952A66A92}"/>
              </a:ext>
            </a:extLst>
          </p:cNvPr>
          <p:cNvSpPr txBox="1"/>
          <p:nvPr/>
        </p:nvSpPr>
        <p:spPr>
          <a:xfrm>
            <a:off x="878526" y="120658"/>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10" name="CaixaDeTexto 9">
            <a:extLst>
              <a:ext uri="{FF2B5EF4-FFF2-40B4-BE49-F238E27FC236}">
                <a16:creationId xmlns:a16="http://schemas.microsoft.com/office/drawing/2014/main" id="{FFCC1E80-0F35-4F8B-B05A-372E5EA1820D}"/>
              </a:ext>
            </a:extLst>
          </p:cNvPr>
          <p:cNvSpPr txBox="1"/>
          <p:nvPr/>
        </p:nvSpPr>
        <p:spPr>
          <a:xfrm>
            <a:off x="154148" y="4834050"/>
            <a:ext cx="4144404"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a:xfrm>
            <a:off x="1159727" y="432871"/>
            <a:ext cx="6172200" cy="688587"/>
          </a:xfrm>
        </p:spPr>
        <p:txBody>
          <a:bodyPr/>
          <a:lstStyle/>
          <a:p>
            <a:pPr eaLnBrk="1" hangingPunct="1"/>
            <a:r>
              <a:rPr lang="en-US" altLang="pt-BR" sz="3200" dirty="0" err="1"/>
              <a:t>Estrutura</a:t>
            </a:r>
            <a:r>
              <a:rPr lang="en-US" altLang="pt-BR" sz="3200" dirty="0"/>
              <a:t> do COBIT 5</a:t>
            </a:r>
          </a:p>
        </p:txBody>
      </p:sp>
      <p:sp>
        <p:nvSpPr>
          <p:cNvPr id="14339" name="Content Placeholder 1"/>
          <p:cNvSpPr>
            <a:spLocks noGrp="1"/>
          </p:cNvSpPr>
          <p:nvPr>
            <p:ph idx="1"/>
          </p:nvPr>
        </p:nvSpPr>
        <p:spPr>
          <a:xfrm>
            <a:off x="563626" y="1024518"/>
            <a:ext cx="8016748" cy="3771900"/>
          </a:xfrm>
        </p:spPr>
        <p:txBody>
          <a:bodyPr/>
          <a:lstStyle/>
          <a:p>
            <a:pPr eaLnBrk="1" hangingPunct="1"/>
            <a:r>
              <a:rPr lang="en-GB" altLang="pt-BR" sz="2000" dirty="0">
                <a:cs typeface="Times New Roman" panose="02020603050405020304" pitchFamily="18" charset="0"/>
              </a:rPr>
              <a:t>De forma </a:t>
            </a:r>
            <a:r>
              <a:rPr lang="en-GB" altLang="pt-BR" sz="2000" dirty="0" err="1">
                <a:cs typeface="Times New Roman" panose="02020603050405020304" pitchFamily="18" charset="0"/>
              </a:rPr>
              <a:t>simplificada</a:t>
            </a:r>
            <a:r>
              <a:rPr lang="en-GB" altLang="pt-BR" sz="2000" dirty="0">
                <a:cs typeface="Times New Roman" panose="02020603050405020304" pitchFamily="18" charset="0"/>
              </a:rPr>
              <a:t>, </a:t>
            </a:r>
            <a:r>
              <a:rPr lang="en-GB" altLang="pt-BR" sz="2000" dirty="0" err="1">
                <a:cs typeface="Times New Roman" panose="02020603050405020304" pitchFamily="18" charset="0"/>
              </a:rPr>
              <a:t>pode</a:t>
            </a:r>
            <a:r>
              <a:rPr lang="en-GB" altLang="pt-BR" sz="2000" dirty="0">
                <a:cs typeface="Times New Roman" panose="02020603050405020304" pitchFamily="18" charset="0"/>
              </a:rPr>
              <a:t>-se </a:t>
            </a:r>
            <a:r>
              <a:rPr lang="en-GB" altLang="pt-BR" sz="2000" dirty="0" err="1">
                <a:cs typeface="Times New Roman" panose="02020603050405020304" pitchFamily="18" charset="0"/>
              </a:rPr>
              <a:t>afirmar</a:t>
            </a:r>
            <a:r>
              <a:rPr lang="en-GB" altLang="pt-BR" sz="2000" dirty="0">
                <a:cs typeface="Times New Roman" panose="02020603050405020304" pitchFamily="18" charset="0"/>
              </a:rPr>
              <a:t> que o COBIT 5 </a:t>
            </a:r>
            <a:r>
              <a:rPr lang="en-GB" altLang="pt-BR" sz="2000" dirty="0" err="1">
                <a:cs typeface="Times New Roman" panose="02020603050405020304" pitchFamily="18" charset="0"/>
              </a:rPr>
              <a:t>ajuda</a:t>
            </a:r>
            <a:r>
              <a:rPr lang="en-GB" altLang="pt-BR" sz="2000" dirty="0">
                <a:cs typeface="Times New Roman" panose="02020603050405020304" pitchFamily="18" charset="0"/>
              </a:rPr>
              <a:t> as </a:t>
            </a:r>
            <a:r>
              <a:rPr lang="en-GB" altLang="pt-BR" sz="2000" dirty="0" err="1">
                <a:cs typeface="Times New Roman" panose="02020603050405020304" pitchFamily="18" charset="0"/>
              </a:rPr>
              <a:t>empresas</a:t>
            </a:r>
            <a:r>
              <a:rPr lang="en-GB" altLang="pt-BR" sz="2000" dirty="0">
                <a:cs typeface="Times New Roman" panose="02020603050405020304" pitchFamily="18" charset="0"/>
              </a:rPr>
              <a:t> a </a:t>
            </a:r>
            <a:r>
              <a:rPr lang="en-GB" altLang="pt-BR" sz="2000" dirty="0" err="1">
                <a:cs typeface="Times New Roman" panose="02020603050405020304" pitchFamily="18" charset="0"/>
              </a:rPr>
              <a:t>criarem</a:t>
            </a:r>
            <a:r>
              <a:rPr lang="en-GB" altLang="pt-BR" sz="2000" dirty="0">
                <a:cs typeface="Times New Roman" panose="02020603050405020304" pitchFamily="18" charset="0"/>
              </a:rPr>
              <a:t> o </a:t>
            </a:r>
            <a:r>
              <a:rPr lang="en-GB" altLang="pt-BR" sz="2000" dirty="0" err="1">
                <a:cs typeface="Times New Roman" panose="02020603050405020304" pitchFamily="18" charset="0"/>
              </a:rPr>
              <a:t>maior</a:t>
            </a:r>
            <a:r>
              <a:rPr lang="en-GB" altLang="pt-BR" sz="2000" dirty="0">
                <a:cs typeface="Times New Roman" panose="02020603050405020304" pitchFamily="18" charset="0"/>
              </a:rPr>
              <a:t> </a:t>
            </a:r>
            <a:r>
              <a:rPr lang="en-GB" altLang="pt-BR" sz="2000" dirty="0" err="1">
                <a:cs typeface="Times New Roman" panose="02020603050405020304" pitchFamily="18" charset="0"/>
              </a:rPr>
              <a:t>valor</a:t>
            </a:r>
            <a:r>
              <a:rPr lang="en-GB" altLang="pt-BR" sz="2000" dirty="0">
                <a:cs typeface="Times New Roman" panose="02020603050405020304" pitchFamily="18" charset="0"/>
              </a:rPr>
              <a:t> </a:t>
            </a:r>
            <a:r>
              <a:rPr lang="en-GB" altLang="pt-BR" sz="2000" dirty="0" err="1">
                <a:cs typeface="Times New Roman" panose="02020603050405020304" pitchFamily="18" charset="0"/>
              </a:rPr>
              <a:t>possível</a:t>
            </a:r>
            <a:r>
              <a:rPr lang="en-GB" altLang="pt-BR" sz="2000" dirty="0">
                <a:cs typeface="Times New Roman" panose="02020603050405020304" pitchFamily="18" charset="0"/>
              </a:rPr>
              <a:t> </a:t>
            </a:r>
            <a:r>
              <a:rPr lang="en-GB" altLang="pt-BR" sz="2000" dirty="0" err="1">
                <a:cs typeface="Times New Roman" panose="02020603050405020304" pitchFamily="18" charset="0"/>
              </a:rPr>
              <a:t>através</a:t>
            </a:r>
            <a:r>
              <a:rPr lang="en-GB" altLang="pt-BR" sz="2000" dirty="0">
                <a:cs typeface="Times New Roman" panose="02020603050405020304" pitchFamily="18" charset="0"/>
              </a:rPr>
              <a:t> da TI, </a:t>
            </a:r>
            <a:r>
              <a:rPr lang="en-GB" altLang="pt-BR" sz="2000" dirty="0" err="1">
                <a:cs typeface="Times New Roman" panose="02020603050405020304" pitchFamily="18" charset="0"/>
              </a:rPr>
              <a:t>mantendo</a:t>
            </a:r>
            <a:r>
              <a:rPr lang="en-GB" altLang="pt-BR" sz="2000" dirty="0">
                <a:cs typeface="Times New Roman" panose="02020603050405020304" pitchFamily="18" charset="0"/>
              </a:rPr>
              <a:t> um </a:t>
            </a:r>
            <a:r>
              <a:rPr lang="en-GB" altLang="pt-BR" sz="2000" dirty="0" err="1">
                <a:cs typeface="Times New Roman" panose="02020603050405020304" pitchFamily="18" charset="0"/>
              </a:rPr>
              <a:t>equilíbrio</a:t>
            </a:r>
            <a:r>
              <a:rPr lang="en-GB" altLang="pt-BR" sz="2000" dirty="0">
                <a:cs typeface="Times New Roman" panose="02020603050405020304" pitchFamily="18" charset="0"/>
              </a:rPr>
              <a:t> entre a </a:t>
            </a:r>
            <a:r>
              <a:rPr lang="en-GB" altLang="pt-BR" sz="2000" dirty="0" err="1">
                <a:cs typeface="Times New Roman" panose="02020603050405020304" pitchFamily="18" charset="0"/>
              </a:rPr>
              <a:t>percepção</a:t>
            </a:r>
            <a:r>
              <a:rPr lang="en-GB" altLang="pt-BR" sz="2000" dirty="0">
                <a:cs typeface="Times New Roman" panose="02020603050405020304" pitchFamily="18" charset="0"/>
              </a:rPr>
              <a:t> de </a:t>
            </a:r>
            <a:r>
              <a:rPr lang="en-GB" altLang="pt-BR" sz="2000" dirty="0" err="1">
                <a:cs typeface="Times New Roman" panose="02020603050405020304" pitchFamily="18" charset="0"/>
              </a:rPr>
              <a:t>benefícios</a:t>
            </a:r>
            <a:r>
              <a:rPr lang="en-GB" altLang="pt-BR" sz="2000" dirty="0">
                <a:cs typeface="Times New Roman" panose="02020603050405020304" pitchFamily="18" charset="0"/>
              </a:rPr>
              <a:t> e a </a:t>
            </a:r>
            <a:r>
              <a:rPr lang="en-GB" altLang="pt-BR" sz="2000" dirty="0" err="1">
                <a:cs typeface="Times New Roman" panose="02020603050405020304" pitchFamily="18" charset="0"/>
              </a:rPr>
              <a:t>otimização</a:t>
            </a:r>
            <a:r>
              <a:rPr lang="en-GB" altLang="pt-BR" sz="2000" dirty="0">
                <a:cs typeface="Times New Roman" panose="02020603050405020304" pitchFamily="18" charset="0"/>
              </a:rPr>
              <a:t> dos </a:t>
            </a:r>
            <a:r>
              <a:rPr lang="en-GB" altLang="pt-BR" sz="2000" dirty="0" err="1">
                <a:cs typeface="Times New Roman" panose="02020603050405020304" pitchFamily="18" charset="0"/>
              </a:rPr>
              <a:t>niveis</a:t>
            </a:r>
            <a:r>
              <a:rPr lang="en-GB" altLang="pt-BR" sz="2000" dirty="0">
                <a:cs typeface="Times New Roman" panose="02020603050405020304" pitchFamily="18" charset="0"/>
              </a:rPr>
              <a:t> de </a:t>
            </a:r>
            <a:r>
              <a:rPr lang="en-GB" altLang="pt-BR" sz="2000" dirty="0" err="1">
                <a:cs typeface="Times New Roman" panose="02020603050405020304" pitchFamily="18" charset="0"/>
              </a:rPr>
              <a:t>risco</a:t>
            </a:r>
            <a:r>
              <a:rPr lang="en-GB" altLang="pt-BR" sz="2000" dirty="0">
                <a:cs typeface="Times New Roman" panose="02020603050405020304" pitchFamily="18" charset="0"/>
              </a:rPr>
              <a:t> e da </a:t>
            </a:r>
            <a:r>
              <a:rPr lang="en-GB" altLang="pt-BR" sz="2000" dirty="0" err="1">
                <a:cs typeface="Times New Roman" panose="02020603050405020304" pitchFamily="18" charset="0"/>
              </a:rPr>
              <a:t>utilização</a:t>
            </a:r>
            <a:r>
              <a:rPr lang="en-GB" altLang="pt-BR" sz="2000" dirty="0">
                <a:cs typeface="Times New Roman" panose="02020603050405020304" pitchFamily="18" charset="0"/>
              </a:rPr>
              <a:t> dos </a:t>
            </a:r>
            <a:r>
              <a:rPr lang="en-GB" altLang="pt-BR" sz="2000" dirty="0" err="1">
                <a:cs typeface="Times New Roman" panose="02020603050405020304" pitchFamily="18" charset="0"/>
              </a:rPr>
              <a:t>recursos</a:t>
            </a:r>
            <a:r>
              <a:rPr lang="en-GB" altLang="pt-BR" sz="2000" dirty="0">
                <a:cs typeface="Times New Roman" panose="02020603050405020304" pitchFamily="18" charset="0"/>
              </a:rPr>
              <a:t>.</a:t>
            </a:r>
          </a:p>
          <a:p>
            <a:pPr eaLnBrk="1" hangingPunct="1"/>
            <a:r>
              <a:rPr lang="en-GB" altLang="pt-BR" sz="2000" dirty="0">
                <a:cs typeface="Times New Roman" panose="02020603050405020304" pitchFamily="18" charset="0"/>
              </a:rPr>
              <a:t>O COBIT 5 </a:t>
            </a:r>
            <a:r>
              <a:rPr lang="en-GB" altLang="pt-BR" sz="2000" dirty="0" err="1">
                <a:cs typeface="Times New Roman" panose="02020603050405020304" pitchFamily="18" charset="0"/>
              </a:rPr>
              <a:t>permite</a:t>
            </a:r>
            <a:r>
              <a:rPr lang="en-GB" altLang="pt-BR" sz="2000" dirty="0">
                <a:cs typeface="Times New Roman" panose="02020603050405020304" pitchFamily="18" charset="0"/>
              </a:rPr>
              <a:t> que a </a:t>
            </a:r>
            <a:r>
              <a:rPr lang="en-GB" altLang="pt-BR" sz="2000" dirty="0" err="1">
                <a:cs typeface="Times New Roman" panose="02020603050405020304" pitchFamily="18" charset="0"/>
              </a:rPr>
              <a:t>informação</a:t>
            </a:r>
            <a:r>
              <a:rPr lang="en-GB" altLang="pt-BR" sz="2000" dirty="0">
                <a:cs typeface="Times New Roman" panose="02020603050405020304" pitchFamily="18" charset="0"/>
              </a:rPr>
              <a:t> e a </a:t>
            </a:r>
            <a:r>
              <a:rPr lang="en-GB" altLang="pt-BR" sz="2000" dirty="0" err="1">
                <a:cs typeface="Times New Roman" panose="02020603050405020304" pitchFamily="18" charset="0"/>
              </a:rPr>
              <a:t>tecnologia</a:t>
            </a:r>
            <a:r>
              <a:rPr lang="en-GB" altLang="pt-BR" sz="2000" dirty="0">
                <a:cs typeface="Times New Roman" panose="02020603050405020304" pitchFamily="18" charset="0"/>
              </a:rPr>
              <a:t> a </a:t>
            </a:r>
            <a:r>
              <a:rPr lang="en-GB" altLang="pt-BR" sz="2000" dirty="0" err="1">
                <a:cs typeface="Times New Roman" panose="02020603050405020304" pitchFamily="18" charset="0"/>
              </a:rPr>
              <a:t>ela</a:t>
            </a:r>
            <a:r>
              <a:rPr lang="en-GB" altLang="pt-BR" sz="2000" dirty="0">
                <a:cs typeface="Times New Roman" panose="02020603050405020304" pitchFamily="18" charset="0"/>
              </a:rPr>
              <a:t> </a:t>
            </a:r>
            <a:r>
              <a:rPr lang="en-GB" altLang="pt-BR" sz="2000" dirty="0" err="1">
                <a:cs typeface="Times New Roman" panose="02020603050405020304" pitchFamily="18" charset="0"/>
              </a:rPr>
              <a:t>relacionada</a:t>
            </a:r>
            <a:r>
              <a:rPr lang="en-GB" altLang="pt-BR" sz="2000" dirty="0">
                <a:cs typeface="Times New Roman" panose="02020603050405020304" pitchFamily="18" charset="0"/>
              </a:rPr>
              <a:t> </a:t>
            </a:r>
            <a:r>
              <a:rPr lang="en-GB" altLang="pt-BR" sz="2000" dirty="0" err="1">
                <a:cs typeface="Times New Roman" panose="02020603050405020304" pitchFamily="18" charset="0"/>
              </a:rPr>
              <a:t>seja</a:t>
            </a:r>
            <a:r>
              <a:rPr lang="en-GB" altLang="pt-BR" sz="2000" dirty="0">
                <a:cs typeface="Times New Roman" panose="02020603050405020304" pitchFamily="18" charset="0"/>
              </a:rPr>
              <a:t> </a:t>
            </a:r>
            <a:r>
              <a:rPr lang="en-GB" altLang="pt-BR" sz="2000" dirty="0" err="1">
                <a:cs typeface="Times New Roman" panose="02020603050405020304" pitchFamily="18" charset="0"/>
              </a:rPr>
              <a:t>mantida</a:t>
            </a:r>
            <a:r>
              <a:rPr lang="en-GB" altLang="pt-BR" sz="2000" dirty="0">
                <a:cs typeface="Times New Roman" panose="02020603050405020304" pitchFamily="18" charset="0"/>
              </a:rPr>
              <a:t> de forma “</a:t>
            </a:r>
            <a:r>
              <a:rPr lang="en-GB" altLang="pt-BR" sz="2000" dirty="0" err="1">
                <a:cs typeface="Times New Roman" panose="02020603050405020304" pitchFamily="18" charset="0"/>
              </a:rPr>
              <a:t>holística</a:t>
            </a:r>
            <a:r>
              <a:rPr lang="en-GB" altLang="pt-BR" sz="2000" dirty="0">
                <a:cs typeface="Times New Roman" panose="02020603050405020304" pitchFamily="18" charset="0"/>
              </a:rPr>
              <a:t>” para </a:t>
            </a:r>
            <a:r>
              <a:rPr lang="en-GB" altLang="pt-BR" sz="2000" dirty="0" err="1">
                <a:cs typeface="Times New Roman" panose="02020603050405020304" pitchFamily="18" charset="0"/>
              </a:rPr>
              <a:t>toda</a:t>
            </a:r>
            <a:r>
              <a:rPr lang="en-GB" altLang="pt-BR" sz="2000" dirty="0">
                <a:cs typeface="Times New Roman" panose="02020603050405020304" pitchFamily="18" charset="0"/>
              </a:rPr>
              <a:t> a </a:t>
            </a:r>
            <a:r>
              <a:rPr lang="en-GB" altLang="pt-BR" sz="2000" dirty="0" err="1">
                <a:cs typeface="Times New Roman" panose="02020603050405020304" pitchFamily="18" charset="0"/>
              </a:rPr>
              <a:t>empresa</a:t>
            </a:r>
            <a:r>
              <a:rPr lang="en-GB" altLang="pt-BR" sz="2000" dirty="0">
                <a:cs typeface="Times New Roman" panose="02020603050405020304" pitchFamily="18" charset="0"/>
              </a:rPr>
              <a:t>, </a:t>
            </a:r>
            <a:r>
              <a:rPr lang="en-GB" altLang="pt-BR" sz="2000" dirty="0" err="1">
                <a:cs typeface="Times New Roman" panose="02020603050405020304" pitchFamily="18" charset="0"/>
              </a:rPr>
              <a:t>atingindo</a:t>
            </a:r>
            <a:r>
              <a:rPr lang="en-GB" altLang="pt-BR" sz="2000" dirty="0">
                <a:cs typeface="Times New Roman" panose="02020603050405020304" pitchFamily="18" charset="0"/>
              </a:rPr>
              <a:t> </a:t>
            </a:r>
            <a:r>
              <a:rPr lang="en-GB" altLang="pt-BR" sz="2000" dirty="0" err="1">
                <a:cs typeface="Times New Roman" panose="02020603050405020304" pitchFamily="18" charset="0"/>
              </a:rPr>
              <a:t>os</a:t>
            </a:r>
            <a:r>
              <a:rPr lang="en-GB" altLang="pt-BR" sz="2000" dirty="0">
                <a:cs typeface="Times New Roman" panose="02020603050405020304" pitchFamily="18" charset="0"/>
              </a:rPr>
              <a:t> </a:t>
            </a:r>
            <a:r>
              <a:rPr lang="en-GB" altLang="pt-BR" sz="2000" dirty="0" err="1">
                <a:cs typeface="Times New Roman" panose="02020603050405020304" pitchFamily="18" charset="0"/>
              </a:rPr>
              <a:t>negócios</a:t>
            </a:r>
            <a:r>
              <a:rPr lang="en-GB" altLang="pt-BR" sz="2000" dirty="0">
                <a:cs typeface="Times New Roman" panose="02020603050405020304" pitchFamily="18" charset="0"/>
              </a:rPr>
              <a:t> e </a:t>
            </a:r>
            <a:r>
              <a:rPr lang="en-GB" altLang="pt-BR" sz="2000" dirty="0" err="1">
                <a:cs typeface="Times New Roman" panose="02020603050405020304" pitchFamily="18" charset="0"/>
              </a:rPr>
              <a:t>áreas</a:t>
            </a:r>
            <a:r>
              <a:rPr lang="en-GB" altLang="pt-BR" sz="2000" dirty="0">
                <a:cs typeface="Times New Roman" panose="02020603050405020304" pitchFamily="18" charset="0"/>
              </a:rPr>
              <a:t> de </a:t>
            </a:r>
            <a:r>
              <a:rPr lang="en-GB" altLang="pt-BR" sz="2000" dirty="0" err="1">
                <a:cs typeface="Times New Roman" panose="02020603050405020304" pitchFamily="18" charset="0"/>
              </a:rPr>
              <a:t>responsabilidade</a:t>
            </a:r>
            <a:r>
              <a:rPr lang="en-GB" altLang="pt-BR" sz="2000" dirty="0">
                <a:cs typeface="Times New Roman" panose="02020603050405020304" pitchFamily="18" charset="0"/>
              </a:rPr>
              <a:t> </a:t>
            </a:r>
            <a:r>
              <a:rPr lang="en-GB" altLang="pt-BR" sz="2000" dirty="0" err="1">
                <a:cs typeface="Times New Roman" panose="02020603050405020304" pitchFamily="18" charset="0"/>
              </a:rPr>
              <a:t>em</a:t>
            </a:r>
            <a:r>
              <a:rPr lang="en-GB" altLang="pt-BR" sz="2000" dirty="0">
                <a:cs typeface="Times New Roman" panose="02020603050405020304" pitchFamily="18" charset="0"/>
              </a:rPr>
              <a:t> </a:t>
            </a:r>
            <a:r>
              <a:rPr lang="en-GB" altLang="pt-BR" sz="2000" dirty="0" err="1">
                <a:cs typeface="Times New Roman" panose="02020603050405020304" pitchFamily="18" charset="0"/>
              </a:rPr>
              <a:t>sua</a:t>
            </a:r>
            <a:r>
              <a:rPr lang="en-GB" altLang="pt-BR" sz="2000" dirty="0">
                <a:cs typeface="Times New Roman" panose="02020603050405020304" pitchFamily="18" charset="0"/>
              </a:rPr>
              <a:t> </a:t>
            </a:r>
            <a:r>
              <a:rPr lang="en-GB" altLang="pt-BR" sz="2000" dirty="0" err="1">
                <a:cs typeface="Times New Roman" panose="02020603050405020304" pitchFamily="18" charset="0"/>
              </a:rPr>
              <a:t>totalidade</a:t>
            </a:r>
            <a:r>
              <a:rPr lang="en-GB" altLang="pt-BR" sz="2000" dirty="0">
                <a:cs typeface="Times New Roman" panose="02020603050405020304" pitchFamily="18" charset="0"/>
              </a:rPr>
              <a:t> e </a:t>
            </a:r>
            <a:r>
              <a:rPr lang="en-GB" altLang="pt-BR" sz="2000" dirty="0" err="1">
                <a:cs typeface="Times New Roman" panose="02020603050405020304" pitchFamily="18" charset="0"/>
              </a:rPr>
              <a:t>considerando</a:t>
            </a:r>
            <a:r>
              <a:rPr lang="en-GB" altLang="pt-BR" sz="2000" dirty="0">
                <a:cs typeface="Times New Roman" panose="02020603050405020304" pitchFamily="18" charset="0"/>
              </a:rPr>
              <a:t> </a:t>
            </a:r>
            <a:r>
              <a:rPr lang="en-GB" altLang="pt-BR" sz="2000" dirty="0" err="1">
                <a:cs typeface="Times New Roman" panose="02020603050405020304" pitchFamily="18" charset="0"/>
              </a:rPr>
              <a:t>os</a:t>
            </a:r>
            <a:r>
              <a:rPr lang="en-GB" altLang="pt-BR" sz="2000" dirty="0">
                <a:cs typeface="Times New Roman" panose="02020603050405020304" pitchFamily="18" charset="0"/>
              </a:rPr>
              <a:t> </a:t>
            </a:r>
            <a:r>
              <a:rPr lang="en-GB" altLang="pt-BR" sz="2000" dirty="0" err="1">
                <a:cs typeface="Times New Roman" panose="02020603050405020304" pitchFamily="18" charset="0"/>
              </a:rPr>
              <a:t>anseios</a:t>
            </a:r>
            <a:r>
              <a:rPr lang="en-GB" altLang="pt-BR" sz="2000" dirty="0">
                <a:cs typeface="Times New Roman" panose="02020603050405020304" pitchFamily="18" charset="0"/>
              </a:rPr>
              <a:t> das </a:t>
            </a:r>
            <a:r>
              <a:rPr lang="en-GB" altLang="pt-BR" sz="2000" dirty="0" err="1">
                <a:cs typeface="Times New Roman" panose="02020603050405020304" pitchFamily="18" charset="0"/>
              </a:rPr>
              <a:t>partes</a:t>
            </a:r>
            <a:r>
              <a:rPr lang="en-GB" altLang="pt-BR" sz="2000" dirty="0">
                <a:cs typeface="Times New Roman" panose="02020603050405020304" pitchFamily="18" charset="0"/>
              </a:rPr>
              <a:t> </a:t>
            </a:r>
            <a:r>
              <a:rPr lang="en-GB" altLang="pt-BR" sz="2000" dirty="0" err="1">
                <a:cs typeface="Times New Roman" panose="02020603050405020304" pitchFamily="18" charset="0"/>
              </a:rPr>
              <a:t>interessadas</a:t>
            </a:r>
            <a:r>
              <a:rPr lang="en-GB" altLang="pt-BR" sz="2000" dirty="0">
                <a:cs typeface="Times New Roman" panose="02020603050405020304" pitchFamily="18" charset="0"/>
              </a:rPr>
              <a:t> </a:t>
            </a:r>
            <a:r>
              <a:rPr lang="en-GB" altLang="pt-BR" sz="2000" dirty="0" err="1">
                <a:cs typeface="Times New Roman" panose="02020603050405020304" pitchFamily="18" charset="0"/>
              </a:rPr>
              <a:t>internas</a:t>
            </a:r>
            <a:r>
              <a:rPr lang="en-GB" altLang="pt-BR" sz="2000" dirty="0">
                <a:cs typeface="Times New Roman" panose="02020603050405020304" pitchFamily="18" charset="0"/>
              </a:rPr>
              <a:t> e </a:t>
            </a:r>
            <a:r>
              <a:rPr lang="en-GB" altLang="pt-BR" sz="2000" dirty="0" err="1">
                <a:cs typeface="Times New Roman" panose="02020603050405020304" pitchFamily="18" charset="0"/>
              </a:rPr>
              <a:t>externas</a:t>
            </a:r>
            <a:r>
              <a:rPr lang="en-GB" altLang="pt-BR" sz="2000" dirty="0">
                <a:cs typeface="Times New Roman" panose="02020603050405020304" pitchFamily="18" charset="0"/>
              </a:rPr>
              <a:t>.</a:t>
            </a:r>
          </a:p>
          <a:p>
            <a:pPr eaLnBrk="1" hangingPunct="1"/>
            <a:r>
              <a:rPr lang="en-GB" altLang="pt-BR" sz="2000" dirty="0" err="1">
                <a:cs typeface="Times New Roman" panose="02020603050405020304" pitchFamily="18" charset="0"/>
              </a:rPr>
              <a:t>Os</a:t>
            </a:r>
            <a:r>
              <a:rPr lang="en-GB" altLang="pt-BR" sz="2000" dirty="0">
                <a:cs typeface="Times New Roman" panose="02020603050405020304" pitchFamily="18" charset="0"/>
              </a:rPr>
              <a:t> </a:t>
            </a:r>
            <a:r>
              <a:rPr lang="en-GB" altLang="pt-BR" sz="2000" dirty="0" err="1">
                <a:cs typeface="Times New Roman" panose="02020603050405020304" pitchFamily="18" charset="0"/>
              </a:rPr>
              <a:t>fundamentos</a:t>
            </a:r>
            <a:r>
              <a:rPr lang="en-GB" altLang="pt-BR" sz="2000" dirty="0">
                <a:cs typeface="Times New Roman" panose="02020603050405020304" pitchFamily="18" charset="0"/>
              </a:rPr>
              <a:t> e </a:t>
            </a:r>
            <a:r>
              <a:rPr lang="en-GB" altLang="pt-BR" sz="2000" dirty="0" err="1">
                <a:cs typeface="Times New Roman" panose="02020603050405020304" pitchFamily="18" charset="0"/>
              </a:rPr>
              <a:t>os</a:t>
            </a:r>
            <a:r>
              <a:rPr lang="en-GB" altLang="pt-BR" sz="2000" dirty="0">
                <a:cs typeface="Times New Roman" panose="02020603050405020304" pitchFamily="18" charset="0"/>
              </a:rPr>
              <a:t> </a:t>
            </a:r>
            <a:r>
              <a:rPr lang="en-GB" altLang="pt-BR" sz="2000" dirty="0" err="1">
                <a:cs typeface="Times New Roman" panose="02020603050405020304" pitchFamily="18" charset="0"/>
              </a:rPr>
              <a:t>facilitadores</a:t>
            </a:r>
            <a:r>
              <a:rPr lang="en-GB" altLang="pt-BR" sz="2000" dirty="0">
                <a:cs typeface="Times New Roman" panose="02020603050405020304" pitchFamily="18" charset="0"/>
              </a:rPr>
              <a:t> do COBIT 5 </a:t>
            </a:r>
            <a:r>
              <a:rPr lang="en-GB" altLang="pt-BR" sz="2000" dirty="0" err="1">
                <a:cs typeface="Times New Roman" panose="02020603050405020304" pitchFamily="18" charset="0"/>
              </a:rPr>
              <a:t>são</a:t>
            </a:r>
            <a:r>
              <a:rPr lang="en-GB" altLang="pt-BR" sz="2000" dirty="0">
                <a:cs typeface="Times New Roman" panose="02020603050405020304" pitchFamily="18" charset="0"/>
              </a:rPr>
              <a:t> </a:t>
            </a:r>
            <a:r>
              <a:rPr lang="en-GB" altLang="pt-BR" sz="2000" dirty="0" err="1">
                <a:cs typeface="Times New Roman" panose="02020603050405020304" pitchFamily="18" charset="0"/>
              </a:rPr>
              <a:t>genéricos</a:t>
            </a:r>
            <a:r>
              <a:rPr lang="en-GB" altLang="pt-BR" sz="2000" dirty="0">
                <a:cs typeface="Times New Roman" panose="02020603050405020304" pitchFamily="18" charset="0"/>
              </a:rPr>
              <a:t>, </a:t>
            </a:r>
            <a:r>
              <a:rPr lang="en-GB" altLang="pt-BR" sz="2000" dirty="0" err="1">
                <a:cs typeface="Times New Roman" panose="02020603050405020304" pitchFamily="18" charset="0"/>
              </a:rPr>
              <a:t>sendo</a:t>
            </a:r>
            <a:r>
              <a:rPr lang="en-GB" altLang="pt-BR" sz="2000" dirty="0">
                <a:cs typeface="Times New Roman" panose="02020603050405020304" pitchFamily="18" charset="0"/>
              </a:rPr>
              <a:t> </a:t>
            </a:r>
            <a:r>
              <a:rPr lang="en-GB" altLang="pt-BR" sz="2000" dirty="0" err="1">
                <a:cs typeface="Times New Roman" panose="02020603050405020304" pitchFamily="18" charset="0"/>
              </a:rPr>
              <a:t>úteis</a:t>
            </a:r>
            <a:r>
              <a:rPr lang="en-GB" altLang="pt-BR" sz="2000" dirty="0">
                <a:cs typeface="Times New Roman" panose="02020603050405020304" pitchFamily="18" charset="0"/>
              </a:rPr>
              <a:t> para </a:t>
            </a:r>
            <a:r>
              <a:rPr lang="en-GB" altLang="pt-BR" sz="2000" dirty="0" err="1">
                <a:cs typeface="Times New Roman" panose="02020603050405020304" pitchFamily="18" charset="0"/>
              </a:rPr>
              <a:t>organizações</a:t>
            </a:r>
            <a:r>
              <a:rPr lang="en-GB" altLang="pt-BR" sz="2000" dirty="0">
                <a:cs typeface="Times New Roman" panose="02020603050405020304" pitchFamily="18" charset="0"/>
              </a:rPr>
              <a:t> de </a:t>
            </a:r>
            <a:r>
              <a:rPr lang="en-GB" altLang="pt-BR" sz="2000" dirty="0" err="1">
                <a:cs typeface="Times New Roman" panose="02020603050405020304" pitchFamily="18" charset="0"/>
              </a:rPr>
              <a:t>quaisquer</a:t>
            </a:r>
            <a:r>
              <a:rPr lang="en-GB" altLang="pt-BR" sz="2000" dirty="0">
                <a:cs typeface="Times New Roman" panose="02020603050405020304" pitchFamily="18" charset="0"/>
              </a:rPr>
              <a:t> </a:t>
            </a:r>
            <a:r>
              <a:rPr lang="en-GB" altLang="pt-BR" sz="2000" dirty="0" err="1">
                <a:cs typeface="Times New Roman" panose="02020603050405020304" pitchFamily="18" charset="0"/>
              </a:rPr>
              <a:t>tamanhos</a:t>
            </a:r>
            <a:r>
              <a:rPr lang="en-GB" altLang="pt-BR" sz="2000" dirty="0">
                <a:cs typeface="Times New Roman" panose="02020603050405020304" pitchFamily="18" charset="0"/>
              </a:rPr>
              <a:t> e de </a:t>
            </a:r>
            <a:r>
              <a:rPr lang="en-GB" altLang="pt-BR" sz="2000" dirty="0" err="1">
                <a:cs typeface="Times New Roman" panose="02020603050405020304" pitchFamily="18" charset="0"/>
              </a:rPr>
              <a:t>quaisquer</a:t>
            </a:r>
            <a:r>
              <a:rPr lang="en-GB" altLang="pt-BR" sz="2000" dirty="0">
                <a:cs typeface="Times New Roman" panose="02020603050405020304" pitchFamily="18" charset="0"/>
              </a:rPr>
              <a:t> </a:t>
            </a:r>
            <a:r>
              <a:rPr lang="en-GB" altLang="pt-BR" sz="2000" dirty="0" err="1">
                <a:cs typeface="Times New Roman" panose="02020603050405020304" pitchFamily="18" charset="0"/>
              </a:rPr>
              <a:t>naturezas</a:t>
            </a:r>
            <a:r>
              <a:rPr lang="en-GB" altLang="pt-BR" sz="2000" dirty="0">
                <a:cs typeface="Times New Roman" panose="02020603050405020304" pitchFamily="18" charset="0"/>
              </a:rPr>
              <a:t>.</a:t>
            </a:r>
            <a:endParaRPr lang="en-US" altLang="pt-BR" sz="2000" dirty="0">
              <a:cs typeface="Times New Roman" panose="02020603050405020304" pitchFamily="18" charset="0"/>
            </a:endParaRPr>
          </a:p>
        </p:txBody>
      </p:sp>
      <p:sp>
        <p:nvSpPr>
          <p:cNvPr id="5" name="Slide Number Placeholder 4"/>
          <p:cNvSpPr>
            <a:spLocks noGrp="1"/>
          </p:cNvSpPr>
          <p:nvPr>
            <p:ph type="sldNum" sz="quarter" idx="12"/>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kern="1200">
                <a:solidFill>
                  <a:srgbClr val="045C75"/>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C76AEC5-A292-4B05-835E-3CB5E4520B5A}" type="slidenum">
              <a:rPr lang="en-US" altLang="pt-BR" smtClean="0"/>
              <a:pPr eaLnBrk="1" hangingPunct="1"/>
              <a:t>23</a:t>
            </a:fld>
            <a:endParaRPr lang="en-US" altLang="pt-BR">
              <a:solidFill>
                <a:srgbClr val="045C75"/>
              </a:solidFill>
            </a:endParaRPr>
          </a:p>
        </p:txBody>
      </p:sp>
      <p:sp>
        <p:nvSpPr>
          <p:cNvPr id="2" name="CaixaDeTexto 1">
            <a:extLst>
              <a:ext uri="{FF2B5EF4-FFF2-40B4-BE49-F238E27FC236}">
                <a16:creationId xmlns:a16="http://schemas.microsoft.com/office/drawing/2014/main" id="{DF033DD4-A915-6E44-943C-9EEA00C810F7}"/>
              </a:ext>
            </a:extLst>
          </p:cNvPr>
          <p:cNvSpPr txBox="1"/>
          <p:nvPr/>
        </p:nvSpPr>
        <p:spPr>
          <a:xfrm>
            <a:off x="845073" y="380079"/>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CaixaDeTexto 2">
            <a:extLst>
              <a:ext uri="{FF2B5EF4-FFF2-40B4-BE49-F238E27FC236}">
                <a16:creationId xmlns:a16="http://schemas.microsoft.com/office/drawing/2014/main" id="{6E329C4D-5D5C-3234-0555-EECDBDA51886}"/>
              </a:ext>
            </a:extLst>
          </p:cNvPr>
          <p:cNvSpPr txBox="1"/>
          <p:nvPr/>
        </p:nvSpPr>
        <p:spPr>
          <a:xfrm>
            <a:off x="878526" y="104971"/>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4" name="CaixaDeTexto 3">
            <a:extLst>
              <a:ext uri="{FF2B5EF4-FFF2-40B4-BE49-F238E27FC236}">
                <a16:creationId xmlns:a16="http://schemas.microsoft.com/office/drawing/2014/main" id="{8A988D12-45DC-93C2-E54F-8FC4709DDC5A}"/>
              </a:ext>
            </a:extLst>
          </p:cNvPr>
          <p:cNvSpPr txBox="1"/>
          <p:nvPr/>
        </p:nvSpPr>
        <p:spPr>
          <a:xfrm>
            <a:off x="154148" y="4834050"/>
            <a:ext cx="4144404"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3781883452"/>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139620" y="241101"/>
            <a:ext cx="4663630" cy="547687"/>
          </a:xfrm>
        </p:spPr>
        <p:txBody>
          <a:bodyPr/>
          <a:lstStyle/>
          <a:p>
            <a:pPr eaLnBrk="1" hangingPunct="1"/>
            <a:r>
              <a:rPr lang="en-US" altLang="pt-BR" sz="3200" dirty="0"/>
              <a:t>COBIT 5 - </a:t>
            </a:r>
            <a:r>
              <a:rPr lang="en-US" altLang="pt-BR" sz="3200" dirty="0" err="1"/>
              <a:t>Fundamentos</a:t>
            </a:r>
            <a:endParaRPr lang="en-US" altLang="pt-BR" sz="3200" dirty="0"/>
          </a:p>
        </p:txBody>
      </p:sp>
      <p:pic>
        <p:nvPicPr>
          <p:cNvPr id="153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857250"/>
            <a:ext cx="437078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kern="1200">
                <a:solidFill>
                  <a:srgbClr val="045C75"/>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FC76AEC5-A292-4B05-835E-3CB5E4520B5A}" type="slidenum">
              <a:rPr lang="en-US" altLang="pt-BR" smtClean="0"/>
              <a:pPr eaLnBrk="1" hangingPunct="1"/>
              <a:t>24</a:t>
            </a:fld>
            <a:endParaRPr lang="en-US" altLang="pt-BR">
              <a:solidFill>
                <a:srgbClr val="045C75"/>
              </a:solidFill>
            </a:endParaRPr>
          </a:p>
        </p:txBody>
      </p:sp>
      <p:sp>
        <p:nvSpPr>
          <p:cNvPr id="15365" name="Rectangle 6"/>
          <p:cNvSpPr>
            <a:spLocks noChangeArrowheads="1"/>
          </p:cNvSpPr>
          <p:nvPr/>
        </p:nvSpPr>
        <p:spPr bwMode="auto">
          <a:xfrm>
            <a:off x="3200400" y="4629150"/>
            <a:ext cx="2914650" cy="2077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pt-BR" sz="750"/>
              <a:t>Source:  COBIT</a:t>
            </a:r>
            <a:r>
              <a:rPr lang="en-US" altLang="pt-BR" sz="750" baseline="30000"/>
              <a:t>®</a:t>
            </a:r>
            <a:r>
              <a:rPr lang="en-US" altLang="pt-BR" sz="750"/>
              <a:t> 5, figure 2. © 2012 ISACA</a:t>
            </a:r>
            <a:r>
              <a:rPr lang="en-US" altLang="pt-BR" sz="750" baseline="30000"/>
              <a:t>®</a:t>
            </a:r>
            <a:r>
              <a:rPr lang="en-US" altLang="pt-BR" sz="750"/>
              <a:t>  All rights reserved.</a:t>
            </a:r>
          </a:p>
        </p:txBody>
      </p:sp>
      <p:sp>
        <p:nvSpPr>
          <p:cNvPr id="2" name="Elipse 1"/>
          <p:cNvSpPr/>
          <p:nvPr/>
        </p:nvSpPr>
        <p:spPr>
          <a:xfrm>
            <a:off x="3943350" y="857250"/>
            <a:ext cx="1428750" cy="1085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1.Atendimento das necessidades das partes interessadas</a:t>
            </a:r>
          </a:p>
        </p:txBody>
      </p:sp>
      <p:sp>
        <p:nvSpPr>
          <p:cNvPr id="7" name="Elipse 6"/>
          <p:cNvSpPr/>
          <p:nvPr/>
        </p:nvSpPr>
        <p:spPr>
          <a:xfrm>
            <a:off x="5400675" y="1828800"/>
            <a:ext cx="1428750" cy="1085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2.Cobertura de todas as áreas da empresa</a:t>
            </a:r>
          </a:p>
        </p:txBody>
      </p:sp>
      <p:sp>
        <p:nvSpPr>
          <p:cNvPr id="8" name="Elipse 7"/>
          <p:cNvSpPr/>
          <p:nvPr/>
        </p:nvSpPr>
        <p:spPr>
          <a:xfrm>
            <a:off x="4929188" y="3538538"/>
            <a:ext cx="1428750" cy="1085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3.Aplicação de uma única estrutura integrada</a:t>
            </a:r>
          </a:p>
        </p:txBody>
      </p:sp>
      <p:sp>
        <p:nvSpPr>
          <p:cNvPr id="9" name="Elipse 8"/>
          <p:cNvSpPr/>
          <p:nvPr/>
        </p:nvSpPr>
        <p:spPr>
          <a:xfrm>
            <a:off x="3099792" y="3509963"/>
            <a:ext cx="1428750" cy="1085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4.Habilitar uma abordagem </a:t>
            </a:r>
            <a:r>
              <a:rPr lang="pt-BR" sz="1050" dirty="0" err="1"/>
              <a:t>Holísitca</a:t>
            </a:r>
            <a:endParaRPr lang="pt-BR" sz="1050" dirty="0"/>
          </a:p>
        </p:txBody>
      </p:sp>
      <p:sp>
        <p:nvSpPr>
          <p:cNvPr id="10" name="Elipse 9"/>
          <p:cNvSpPr/>
          <p:nvPr/>
        </p:nvSpPr>
        <p:spPr>
          <a:xfrm>
            <a:off x="2429471" y="1828800"/>
            <a:ext cx="1456135" cy="1081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5.Separar Governança de Gerenciamento</a:t>
            </a:r>
          </a:p>
        </p:txBody>
      </p:sp>
      <p:sp>
        <p:nvSpPr>
          <p:cNvPr id="11" name="Elipse 10"/>
          <p:cNvSpPr/>
          <p:nvPr/>
        </p:nvSpPr>
        <p:spPr>
          <a:xfrm>
            <a:off x="4001095" y="2315765"/>
            <a:ext cx="1313260" cy="1085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Fundamentos do COBIT 5</a:t>
            </a:r>
          </a:p>
        </p:txBody>
      </p:sp>
      <p:sp>
        <p:nvSpPr>
          <p:cNvPr id="3" name="CaixaDeTexto 2">
            <a:extLst>
              <a:ext uri="{FF2B5EF4-FFF2-40B4-BE49-F238E27FC236}">
                <a16:creationId xmlns:a16="http://schemas.microsoft.com/office/drawing/2014/main" id="{3D6B9E69-3766-419E-261B-4B4439693489}"/>
              </a:ext>
            </a:extLst>
          </p:cNvPr>
          <p:cNvSpPr txBox="1"/>
          <p:nvPr/>
        </p:nvSpPr>
        <p:spPr>
          <a:xfrm>
            <a:off x="845073" y="380079"/>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4" name="CaixaDeTexto 3">
            <a:extLst>
              <a:ext uri="{FF2B5EF4-FFF2-40B4-BE49-F238E27FC236}">
                <a16:creationId xmlns:a16="http://schemas.microsoft.com/office/drawing/2014/main" id="{AEE197A8-8020-8D89-6D6C-3047729AB9B5}"/>
              </a:ext>
            </a:extLst>
          </p:cNvPr>
          <p:cNvSpPr txBox="1"/>
          <p:nvPr/>
        </p:nvSpPr>
        <p:spPr>
          <a:xfrm>
            <a:off x="878526" y="104971"/>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6" name="CaixaDeTexto 5">
            <a:extLst>
              <a:ext uri="{FF2B5EF4-FFF2-40B4-BE49-F238E27FC236}">
                <a16:creationId xmlns:a16="http://schemas.microsoft.com/office/drawing/2014/main" id="{E67171EB-1A6D-E581-41EC-B842C248C4E0}"/>
              </a:ext>
            </a:extLst>
          </p:cNvPr>
          <p:cNvSpPr txBox="1"/>
          <p:nvPr/>
        </p:nvSpPr>
        <p:spPr>
          <a:xfrm>
            <a:off x="154148" y="4834050"/>
            <a:ext cx="4144404"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8142811" cy="2126864"/>
          </a:xfrm>
          <a:prstGeom prst="rect">
            <a:avLst/>
          </a:prstGeom>
        </p:spPr>
        <p:txBody>
          <a:bodyPr wrap="square">
            <a:spAutoFit/>
          </a:bodyPr>
          <a:lstStyle/>
          <a:p>
            <a:pPr>
              <a:lnSpc>
                <a:spcPct val="150000"/>
              </a:lnSpc>
              <a:defRPr/>
            </a:pPr>
            <a:r>
              <a:rPr lang="pt-BR" b="1" dirty="0">
                <a:latin typeface="+mj-lt"/>
              </a:rPr>
              <a:t>Facilitadores do COBIT</a:t>
            </a:r>
          </a:p>
          <a:p>
            <a:pPr>
              <a:lnSpc>
                <a:spcPct val="150000"/>
              </a:lnSpc>
              <a:defRPr/>
            </a:pPr>
            <a:endParaRPr lang="pt-BR" b="1" dirty="0">
              <a:latin typeface="+mj-lt"/>
            </a:endParaRPr>
          </a:p>
          <a:p>
            <a:pPr>
              <a:lnSpc>
                <a:spcPct val="150000"/>
              </a:lnSpc>
              <a:defRPr/>
            </a:pPr>
            <a:r>
              <a:rPr lang="pt-BR" b="0" i="0" dirty="0">
                <a:effectLst/>
                <a:latin typeface="Muli"/>
              </a:rPr>
              <a:t>Facilitadores ou “Habilitadores”, em uma tradução direta,  são definidos como fatores que individualmente e coletivamente influenciam a forma de como algo irá funcionar – neste caso, a governança e o gerenciamento sobre a TI.</a:t>
            </a:r>
            <a:endParaRPr lang="pt-BR" b="1" dirty="0">
              <a:latin typeface="+mj-lt"/>
            </a:endParaRP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3612049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2412"/>
            <a:ext cx="1157789" cy="338554"/>
          </a:xfrm>
          <a:prstGeom prst="rect">
            <a:avLst/>
          </a:prstGeom>
          <a:noFill/>
        </p:spPr>
        <p:txBody>
          <a:bodyPr wrap="square" rtlCol="0">
            <a:spAutoFit/>
          </a:bodyPr>
          <a:lstStyle/>
          <a:p>
            <a:pPr marL="0" indent="0">
              <a:buFontTx/>
              <a:buNone/>
              <a:defRPr/>
            </a:pPr>
            <a:r>
              <a:rPr lang="pt-BR" sz="1600" b="1" dirty="0">
                <a:solidFill>
                  <a:schemeClr val="tx1">
                    <a:lumMod val="75000"/>
                    <a:lumOff val="25000"/>
                  </a:schemeClr>
                </a:solidFill>
              </a:rPr>
              <a:t>Introdução</a:t>
            </a:r>
          </a:p>
        </p:txBody>
      </p:sp>
      <p:sp>
        <p:nvSpPr>
          <p:cNvPr id="3" name="Retângulo 2"/>
          <p:cNvSpPr/>
          <p:nvPr/>
        </p:nvSpPr>
        <p:spPr>
          <a:xfrm>
            <a:off x="878526" y="820372"/>
            <a:ext cx="8142811" cy="1295868"/>
          </a:xfrm>
          <a:prstGeom prst="rect">
            <a:avLst/>
          </a:prstGeom>
        </p:spPr>
        <p:txBody>
          <a:bodyPr wrap="square">
            <a:spAutoFit/>
          </a:bodyPr>
          <a:lstStyle/>
          <a:p>
            <a:pPr>
              <a:lnSpc>
                <a:spcPct val="150000"/>
              </a:lnSpc>
              <a:defRPr/>
            </a:pPr>
            <a:r>
              <a:rPr lang="pt-BR" b="1" dirty="0">
                <a:latin typeface="+mj-lt"/>
              </a:rPr>
              <a:t>Facilitadores do COBIT</a:t>
            </a:r>
          </a:p>
          <a:p>
            <a:pPr>
              <a:lnSpc>
                <a:spcPct val="150000"/>
              </a:lnSpc>
              <a:defRPr/>
            </a:pPr>
            <a:endParaRPr lang="pt-BR" b="1" dirty="0">
              <a:latin typeface="+mj-lt"/>
            </a:endParaRPr>
          </a:p>
          <a:p>
            <a:pPr>
              <a:lnSpc>
                <a:spcPct val="150000"/>
              </a:lnSpc>
              <a:defRPr/>
            </a:pPr>
            <a:endParaRPr lang="pt-BR" b="1" dirty="0">
              <a:latin typeface="+mj-lt"/>
            </a:endParaRPr>
          </a:p>
        </p:txBody>
      </p:sp>
      <p:sp>
        <p:nvSpPr>
          <p:cNvPr id="7" name="CaixaDeTexto 6"/>
          <p:cNvSpPr txBox="1"/>
          <p:nvPr/>
        </p:nvSpPr>
        <p:spPr>
          <a:xfrm>
            <a:off x="878526" y="222034"/>
            <a:ext cx="3124573" cy="307777"/>
          </a:xfrm>
          <a:prstGeom prst="rect">
            <a:avLst/>
          </a:prstGeom>
          <a:noFill/>
        </p:spPr>
        <p:txBody>
          <a:bodyPr wrap="none" rtlCol="0">
            <a:spAutoFit/>
          </a:bodyPr>
          <a:lstStyle/>
          <a:p>
            <a:r>
              <a:rPr lang="pt-BR" sz="1400"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pic>
        <p:nvPicPr>
          <p:cNvPr id="4" name="Imagem 3">
            <a:extLst>
              <a:ext uri="{FF2B5EF4-FFF2-40B4-BE49-F238E27FC236}">
                <a16:creationId xmlns:a16="http://schemas.microsoft.com/office/drawing/2014/main" id="{A135FE44-2466-1923-9C29-BB9B8261AD6A}"/>
              </a:ext>
            </a:extLst>
          </p:cNvPr>
          <p:cNvPicPr>
            <a:picLocks noChangeAspect="1"/>
          </p:cNvPicPr>
          <p:nvPr/>
        </p:nvPicPr>
        <p:blipFill>
          <a:blip r:embed="rId3"/>
          <a:stretch>
            <a:fillRect/>
          </a:stretch>
        </p:blipFill>
        <p:spPr>
          <a:xfrm>
            <a:off x="1715986" y="1455480"/>
            <a:ext cx="5397190" cy="2734057"/>
          </a:xfrm>
          <a:prstGeom prst="rect">
            <a:avLst/>
          </a:prstGeom>
        </p:spPr>
      </p:pic>
    </p:spTree>
    <p:extLst>
      <p:ext uri="{BB962C8B-B14F-4D97-AF65-F5344CB8AC3E}">
        <p14:creationId xmlns:p14="http://schemas.microsoft.com/office/powerpoint/2010/main" val="4101138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632893" y="790582"/>
            <a:ext cx="2932981" cy="338554"/>
          </a:xfrm>
          <a:prstGeom prst="rect">
            <a:avLst/>
          </a:prstGeom>
          <a:noFill/>
        </p:spPr>
        <p:txBody>
          <a:bodyPr wrap="square" rtlCol="0">
            <a:spAutoFit/>
          </a:bodyPr>
          <a:lstStyle/>
          <a:p>
            <a:r>
              <a:rPr lang="pt-BR" sz="1600" dirty="0">
                <a:solidFill>
                  <a:schemeClr val="bg1">
                    <a:lumMod val="95000"/>
                  </a:schemeClr>
                </a:solidFill>
              </a:rPr>
              <a:t>Assuntos da próxima aula:</a:t>
            </a:r>
          </a:p>
        </p:txBody>
      </p:sp>
      <p:grpSp>
        <p:nvGrpSpPr>
          <p:cNvPr id="13" name="Grupo 12"/>
          <p:cNvGrpSpPr/>
          <p:nvPr/>
        </p:nvGrpSpPr>
        <p:grpSpPr>
          <a:xfrm>
            <a:off x="12990" y="19050"/>
            <a:ext cx="5769818" cy="5143499"/>
            <a:chOff x="41565" y="0"/>
            <a:chExt cx="5769818" cy="5143499"/>
          </a:xfrm>
        </p:grpSpPr>
        <p:sp>
          <p:nvSpPr>
            <p:cNvPr id="15" name="Pentágono 2"/>
            <p:cNvSpPr/>
            <p:nvPr/>
          </p:nvSpPr>
          <p:spPr>
            <a:xfrm>
              <a:off x="41565" y="0"/>
              <a:ext cx="5114925" cy="5143499"/>
            </a:xfrm>
            <a:custGeom>
              <a:avLst/>
              <a:gdLst>
                <a:gd name="connsiteX0" fmla="*/ 0 w 5076825"/>
                <a:gd name="connsiteY0" fmla="*/ 0 h 5143499"/>
                <a:gd name="connsiteX1" fmla="*/ 2652692 w 5076825"/>
                <a:gd name="connsiteY1" fmla="*/ 0 h 5143499"/>
                <a:gd name="connsiteX2" fmla="*/ 5076825 w 5076825"/>
                <a:gd name="connsiteY2" fmla="*/ 2571750 h 5143499"/>
                <a:gd name="connsiteX3" fmla="*/ 2652692 w 5076825"/>
                <a:gd name="connsiteY3" fmla="*/ 5143499 h 5143499"/>
                <a:gd name="connsiteX4" fmla="*/ 0 w 5076825"/>
                <a:gd name="connsiteY4" fmla="*/ 5143499 h 5143499"/>
                <a:gd name="connsiteX5" fmla="*/ 0 w 5076825"/>
                <a:gd name="connsiteY5" fmla="*/ 0 h 5143499"/>
                <a:gd name="connsiteX0" fmla="*/ 0 w 5076825"/>
                <a:gd name="connsiteY0" fmla="*/ 0 h 5143499"/>
                <a:gd name="connsiteX1" fmla="*/ 2652692 w 5076825"/>
                <a:gd name="connsiteY1" fmla="*/ 0 h 5143499"/>
                <a:gd name="connsiteX2" fmla="*/ 5076825 w 5076825"/>
                <a:gd name="connsiteY2" fmla="*/ 2571750 h 5143499"/>
                <a:gd name="connsiteX3" fmla="*/ 2538392 w 5076825"/>
                <a:gd name="connsiteY3" fmla="*/ 5143499 h 5143499"/>
                <a:gd name="connsiteX4" fmla="*/ 0 w 5076825"/>
                <a:gd name="connsiteY4" fmla="*/ 5143499 h 5143499"/>
                <a:gd name="connsiteX5" fmla="*/ 0 w 5076825"/>
                <a:gd name="connsiteY5" fmla="*/ 0 h 5143499"/>
                <a:gd name="connsiteX0" fmla="*/ 0 w 5114925"/>
                <a:gd name="connsiteY0" fmla="*/ 0 h 5143499"/>
                <a:gd name="connsiteX1" fmla="*/ 2652692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81267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33642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62217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4925" h="5143499">
                  <a:moveTo>
                    <a:pt x="0" y="0"/>
                  </a:moveTo>
                  <a:lnTo>
                    <a:pt x="2662217" y="0"/>
                  </a:lnTo>
                  <a:lnTo>
                    <a:pt x="5114925" y="2486025"/>
                  </a:lnTo>
                  <a:lnTo>
                    <a:pt x="2538392" y="5143499"/>
                  </a:lnTo>
                  <a:lnTo>
                    <a:pt x="0" y="5143499"/>
                  </a:lnTo>
                  <a:lnTo>
                    <a:pt x="0" y="0"/>
                  </a:lnTo>
                  <a:close/>
                </a:path>
              </a:pathLst>
            </a:custGeom>
            <a:solidFill>
              <a:srgbClr val="1366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p>
          </p:txBody>
        </p:sp>
        <p:sp>
          <p:nvSpPr>
            <p:cNvPr id="16" name="Retângulo 5"/>
            <p:cNvSpPr/>
            <p:nvPr/>
          </p:nvSpPr>
          <p:spPr>
            <a:xfrm>
              <a:off x="882129" y="2279537"/>
              <a:ext cx="3824620" cy="508096"/>
            </a:xfrm>
            <a:custGeom>
              <a:avLst/>
              <a:gdLst>
                <a:gd name="connsiteX0" fmla="*/ 0 w 4381500"/>
                <a:gd name="connsiteY0" fmla="*/ 0 h 676275"/>
                <a:gd name="connsiteX1" fmla="*/ 438150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5285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24275 w 4381500"/>
                <a:gd name="connsiteY1" fmla="*/ 9525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3380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05225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33875"/>
                <a:gd name="connsiteY0" fmla="*/ 0 h 688953"/>
                <a:gd name="connsiteX1" fmla="*/ 3705225 w 4333875"/>
                <a:gd name="connsiteY1" fmla="*/ 0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67150 w 4333875"/>
                <a:gd name="connsiteY1" fmla="*/ 50711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48100 w 4333875"/>
                <a:gd name="connsiteY1" fmla="*/ 25356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57625 w 4333875"/>
                <a:gd name="connsiteY1" fmla="*/ 12678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57625 w 4333875"/>
                <a:gd name="connsiteY1" fmla="*/ 12678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25356 h 714309"/>
                <a:gd name="connsiteX1" fmla="*/ 3867150 w 4333875"/>
                <a:gd name="connsiteY1" fmla="*/ 0 h 714309"/>
                <a:gd name="connsiteX2" fmla="*/ 4333875 w 4333875"/>
                <a:gd name="connsiteY2" fmla="*/ 714309 h 714309"/>
                <a:gd name="connsiteX3" fmla="*/ 0 w 4333875"/>
                <a:gd name="connsiteY3" fmla="*/ 701631 h 714309"/>
                <a:gd name="connsiteX4" fmla="*/ 0 w 4333875"/>
                <a:gd name="connsiteY4" fmla="*/ 25356 h 714309"/>
                <a:gd name="connsiteX0" fmla="*/ 0 w 4333875"/>
                <a:gd name="connsiteY0" fmla="*/ 0 h 688953"/>
                <a:gd name="connsiteX1" fmla="*/ 3867150 w 4333875"/>
                <a:gd name="connsiteY1" fmla="*/ 0 h 688953"/>
                <a:gd name="connsiteX2" fmla="*/ 4333875 w 4333875"/>
                <a:gd name="connsiteY2" fmla="*/ 688953 h 688953"/>
                <a:gd name="connsiteX3" fmla="*/ 0 w 4333875"/>
                <a:gd name="connsiteY3" fmla="*/ 676275 h 688953"/>
                <a:gd name="connsiteX4" fmla="*/ 0 w 4333875"/>
                <a:gd name="connsiteY4" fmla="*/ 0 h 688953"/>
                <a:gd name="connsiteX0" fmla="*/ 0 w 4324350"/>
                <a:gd name="connsiteY0" fmla="*/ 0 h 676275"/>
                <a:gd name="connsiteX1" fmla="*/ 3867150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0 w 4324350"/>
                <a:gd name="connsiteY0" fmla="*/ 12678 h 688953"/>
                <a:gd name="connsiteX1" fmla="*/ 3848100 w 4324350"/>
                <a:gd name="connsiteY1" fmla="*/ 0 h 688953"/>
                <a:gd name="connsiteX2" fmla="*/ 4324350 w 4324350"/>
                <a:gd name="connsiteY2" fmla="*/ 688953 h 688953"/>
                <a:gd name="connsiteX3" fmla="*/ 0 w 4324350"/>
                <a:gd name="connsiteY3" fmla="*/ 688953 h 688953"/>
                <a:gd name="connsiteX4" fmla="*/ 0 w 4324350"/>
                <a:gd name="connsiteY4" fmla="*/ 12678 h 688953"/>
                <a:gd name="connsiteX0" fmla="*/ 0 w 4324350"/>
                <a:gd name="connsiteY0" fmla="*/ 0 h 676275"/>
                <a:gd name="connsiteX1" fmla="*/ 3838575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0 w 4324350"/>
                <a:gd name="connsiteY0" fmla="*/ 0 h 676275"/>
                <a:gd name="connsiteX1" fmla="*/ 3819525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499730 w 4324350"/>
                <a:gd name="connsiteY0" fmla="*/ 0 h 690428"/>
                <a:gd name="connsiteX1" fmla="*/ 3819525 w 4324350"/>
                <a:gd name="connsiteY1" fmla="*/ 14153 h 690428"/>
                <a:gd name="connsiteX2" fmla="*/ 4324350 w 4324350"/>
                <a:gd name="connsiteY2" fmla="*/ 690428 h 690428"/>
                <a:gd name="connsiteX3" fmla="*/ 0 w 4324350"/>
                <a:gd name="connsiteY3" fmla="*/ 690428 h 690428"/>
                <a:gd name="connsiteX4" fmla="*/ 499730 w 4324350"/>
                <a:gd name="connsiteY4" fmla="*/ 0 h 690428"/>
                <a:gd name="connsiteX0" fmla="*/ 499730 w 4324350"/>
                <a:gd name="connsiteY0" fmla="*/ 0 h 676275"/>
                <a:gd name="connsiteX1" fmla="*/ 3819525 w 4324350"/>
                <a:gd name="connsiteY1" fmla="*/ 0 h 676275"/>
                <a:gd name="connsiteX2" fmla="*/ 4324350 w 4324350"/>
                <a:gd name="connsiteY2" fmla="*/ 676275 h 676275"/>
                <a:gd name="connsiteX3" fmla="*/ 0 w 4324350"/>
                <a:gd name="connsiteY3" fmla="*/ 676275 h 676275"/>
                <a:gd name="connsiteX4" fmla="*/ 499730 w 4324350"/>
                <a:gd name="connsiteY4" fmla="*/ 0 h 676275"/>
                <a:gd name="connsiteX0" fmla="*/ 0 w 3824620"/>
                <a:gd name="connsiteY0" fmla="*/ 0 h 690428"/>
                <a:gd name="connsiteX1" fmla="*/ 3319795 w 3824620"/>
                <a:gd name="connsiteY1" fmla="*/ 0 h 690428"/>
                <a:gd name="connsiteX2" fmla="*/ 3824620 w 3824620"/>
                <a:gd name="connsiteY2" fmla="*/ 676275 h 690428"/>
                <a:gd name="connsiteX3" fmla="*/ 0 w 3824620"/>
                <a:gd name="connsiteY3" fmla="*/ 690428 h 690428"/>
                <a:gd name="connsiteX4" fmla="*/ 0 w 3824620"/>
                <a:gd name="connsiteY4" fmla="*/ 0 h 690428"/>
                <a:gd name="connsiteX0" fmla="*/ 0 w 3824620"/>
                <a:gd name="connsiteY0" fmla="*/ 0 h 676277"/>
                <a:gd name="connsiteX1" fmla="*/ 3319795 w 3824620"/>
                <a:gd name="connsiteY1" fmla="*/ 0 h 676277"/>
                <a:gd name="connsiteX2" fmla="*/ 3824620 w 3824620"/>
                <a:gd name="connsiteY2" fmla="*/ 676275 h 676277"/>
                <a:gd name="connsiteX3" fmla="*/ 0 w 3824620"/>
                <a:gd name="connsiteY3" fmla="*/ 676277 h 676277"/>
                <a:gd name="connsiteX4" fmla="*/ 0 w 3824620"/>
                <a:gd name="connsiteY4" fmla="*/ 0 h 67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620" h="676277">
                  <a:moveTo>
                    <a:pt x="0" y="0"/>
                  </a:moveTo>
                  <a:lnTo>
                    <a:pt x="3319795" y="0"/>
                  </a:lnTo>
                  <a:lnTo>
                    <a:pt x="3824620" y="676275"/>
                  </a:lnTo>
                  <a:lnTo>
                    <a:pt x="0" y="676277"/>
                  </a:lnTo>
                  <a:lnTo>
                    <a:pt x="0" y="0"/>
                  </a:lnTo>
                  <a:close/>
                </a:path>
              </a:pathLst>
            </a:custGeom>
            <a:solidFill>
              <a:srgbClr val="E1E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dirty="0">
                <a:solidFill>
                  <a:srgbClr val="E1E202"/>
                </a:solidFill>
              </a:endParaRPr>
            </a:p>
          </p:txBody>
        </p:sp>
        <p:sp>
          <p:nvSpPr>
            <p:cNvPr id="17" name="Retângulo 16"/>
            <p:cNvSpPr/>
            <p:nvPr/>
          </p:nvSpPr>
          <p:spPr>
            <a:xfrm>
              <a:off x="1201803" y="2291090"/>
              <a:ext cx="4609580" cy="523220"/>
            </a:xfrm>
            <a:prstGeom prst="rect">
              <a:avLst/>
            </a:prstGeom>
          </p:spPr>
          <p:txBody>
            <a:bodyPr wrap="square">
              <a:spAutoFit/>
            </a:bodyPr>
            <a:lstStyle/>
            <a:p>
              <a:pPr>
                <a:spcBef>
                  <a:spcPct val="20000"/>
                </a:spcBef>
                <a:defRPr/>
              </a:pPr>
              <a:r>
                <a:rPr lang="pt-BR" sz="2800" i="1" kern="0" dirty="0">
                  <a:solidFill>
                    <a:srgbClr val="213F5E"/>
                  </a:solidFill>
                  <a:latin typeface="+mj-lt"/>
                  <a:ea typeface="ＭＳ Ｐゴシック" charset="0"/>
                </a:rPr>
                <a:t>Obrigado!</a:t>
              </a:r>
              <a:endParaRPr lang="pt-BR" sz="3200" dirty="0">
                <a:solidFill>
                  <a:schemeClr val="bg1"/>
                </a:solidFill>
              </a:endParaRPr>
            </a:p>
          </p:txBody>
        </p:sp>
      </p:grpSp>
      <p:sp>
        <p:nvSpPr>
          <p:cNvPr id="22" name="Retângulo 21"/>
          <p:cNvSpPr/>
          <p:nvPr/>
        </p:nvSpPr>
        <p:spPr>
          <a:xfrm>
            <a:off x="589043" y="4171888"/>
            <a:ext cx="2384320" cy="523220"/>
          </a:xfrm>
          <a:prstGeom prst="rect">
            <a:avLst/>
          </a:prstGeom>
        </p:spPr>
        <p:txBody>
          <a:bodyPr wrap="square">
            <a:spAutoFit/>
          </a:bodyPr>
          <a:lstStyle/>
          <a:p>
            <a:endParaRPr lang="pt-BR" sz="1400" dirty="0">
              <a:solidFill>
                <a:schemeClr val="tx1">
                  <a:lumMod val="75000"/>
                  <a:lumOff val="25000"/>
                </a:schemeClr>
              </a:solidFill>
              <a:latin typeface="+mj-lt"/>
            </a:endParaRPr>
          </a:p>
          <a:p>
            <a:pPr marL="0" indent="0">
              <a:buFontTx/>
              <a:buNone/>
              <a:defRPr/>
            </a:pPr>
            <a:r>
              <a:rPr lang="pt-BR" sz="1400" dirty="0">
                <a:solidFill>
                  <a:schemeClr val="tx1">
                    <a:lumMod val="75000"/>
                    <a:lumOff val="25000"/>
                  </a:schemeClr>
                </a:solidFill>
                <a:latin typeface="+mj-lt"/>
              </a:rPr>
              <a:t> </a:t>
            </a:r>
          </a:p>
        </p:txBody>
      </p:sp>
    </p:spTree>
    <p:extLst>
      <p:ext uri="{BB962C8B-B14F-4D97-AF65-F5344CB8AC3E}">
        <p14:creationId xmlns:p14="http://schemas.microsoft.com/office/powerpoint/2010/main" val="272044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6734"/>
            <a:ext cx="835485" cy="338554"/>
          </a:xfrm>
          <a:prstGeom prst="rect">
            <a:avLst/>
          </a:prstGeom>
          <a:noFill/>
        </p:spPr>
        <p:txBody>
          <a:bodyPr wrap="none" rtlCol="0">
            <a:spAutoFit/>
          </a:bodyPr>
          <a:lstStyle/>
          <a:p>
            <a:pPr marL="0" indent="0">
              <a:buFontTx/>
              <a:buNone/>
              <a:defRPr/>
            </a:pPr>
            <a:r>
              <a:rPr lang="pt-BR" sz="1600" b="1" dirty="0">
                <a:solidFill>
                  <a:schemeClr val="tx1">
                    <a:lumMod val="75000"/>
                    <a:lumOff val="25000"/>
                  </a:schemeClr>
                </a:solidFill>
                <a:latin typeface="+mj-lt"/>
              </a:rPr>
              <a:t>Ementa</a:t>
            </a:r>
          </a:p>
        </p:txBody>
      </p:sp>
      <p:sp>
        <p:nvSpPr>
          <p:cNvPr id="3" name="Retângulo 2"/>
          <p:cNvSpPr/>
          <p:nvPr/>
        </p:nvSpPr>
        <p:spPr>
          <a:xfrm>
            <a:off x="793465" y="1045192"/>
            <a:ext cx="7723214" cy="1477328"/>
          </a:xfrm>
          <a:prstGeom prst="rect">
            <a:avLst/>
          </a:prstGeom>
        </p:spPr>
        <p:txBody>
          <a:bodyPr wrap="square">
            <a:spAutoFit/>
          </a:bodyPr>
          <a:lstStyle/>
          <a:p>
            <a:pPr algn="l"/>
            <a:r>
              <a:rPr lang="pt-BR" sz="1800" b="0" i="0" u="none" strike="noStrike" baseline="0" dirty="0">
                <a:latin typeface="TimesNewRomanPSMT"/>
              </a:rPr>
              <a:t>ESTRUTURA DOS OBJETIVOS DE GOVERNANÇA E GERENCIAMENTO DO COBIT.</a:t>
            </a:r>
          </a:p>
          <a:p>
            <a:pPr algn="l"/>
            <a:r>
              <a:rPr lang="pt-BR" sz="1800" b="0" i="0" u="none" strike="noStrike" baseline="0" dirty="0">
                <a:latin typeface="TimesNewRomanPSMT"/>
              </a:rPr>
              <a:t>GOVERNANÇA DO COBIT. GOVERNANÇA E GERENCIAMENTO DO COBIT. MIGRAÇÃO DO COBIT PARA A VERSÃO 2019 (CRÉDITO DIGITAL).</a:t>
            </a:r>
            <a:endParaRPr lang="pt-BR" dirty="0"/>
          </a:p>
        </p:txBody>
      </p:sp>
      <p:sp>
        <p:nvSpPr>
          <p:cNvPr id="7" name="CaixaDeTexto 6"/>
          <p:cNvSpPr txBox="1"/>
          <p:nvPr/>
        </p:nvSpPr>
        <p:spPr>
          <a:xfrm>
            <a:off x="878526" y="222034"/>
            <a:ext cx="3964547" cy="369332"/>
          </a:xfrm>
          <a:prstGeom prst="rect">
            <a:avLst/>
          </a:prstGeom>
          <a:noFill/>
        </p:spPr>
        <p:txBody>
          <a:bodyPr wrap="none" rtlCol="0">
            <a:spAutoFit/>
          </a:bodyPr>
          <a:lstStyle/>
          <a:p>
            <a:r>
              <a:rPr lang="pt-BR"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38663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6734"/>
            <a:ext cx="1000595" cy="338554"/>
          </a:xfrm>
          <a:prstGeom prst="rect">
            <a:avLst/>
          </a:prstGeom>
          <a:noFill/>
        </p:spPr>
        <p:txBody>
          <a:bodyPr wrap="none" rtlCol="0">
            <a:spAutoFit/>
          </a:bodyPr>
          <a:lstStyle/>
          <a:p>
            <a:pPr marL="0" indent="0">
              <a:buFontTx/>
              <a:buNone/>
              <a:defRPr/>
            </a:pPr>
            <a:r>
              <a:rPr lang="pt-BR" sz="1600" b="1" dirty="0">
                <a:solidFill>
                  <a:schemeClr val="tx1">
                    <a:lumMod val="75000"/>
                    <a:lumOff val="25000"/>
                  </a:schemeClr>
                </a:solidFill>
                <a:latin typeface="+mj-lt"/>
              </a:rPr>
              <a:t>Objetivos</a:t>
            </a:r>
          </a:p>
        </p:txBody>
      </p:sp>
      <p:sp>
        <p:nvSpPr>
          <p:cNvPr id="3" name="Retângulo 2"/>
          <p:cNvSpPr/>
          <p:nvPr/>
        </p:nvSpPr>
        <p:spPr>
          <a:xfrm>
            <a:off x="800467" y="771399"/>
            <a:ext cx="7986694" cy="3970318"/>
          </a:xfrm>
          <a:prstGeom prst="rect">
            <a:avLst/>
          </a:prstGeom>
        </p:spPr>
        <p:txBody>
          <a:bodyPr wrap="square">
            <a:spAutoFit/>
          </a:bodyPr>
          <a:lstStyle/>
          <a:p>
            <a:pPr marL="285750" indent="-285750" algn="l">
              <a:buFont typeface="Wingdings" panose="05000000000000000000" pitchFamily="2" charset="2"/>
              <a:buChar char="ü"/>
            </a:pPr>
            <a:r>
              <a:rPr lang="pt-BR" sz="1800" b="0" i="0" u="none" strike="noStrike" baseline="0" dirty="0">
                <a:latin typeface="TimesNewRomanPSMT"/>
              </a:rPr>
              <a:t>Demonstrar a estrutura dos objetivos e controles em governança de TI e de gerenciamento, baseando-se no COBIT 5, para viabilizar a prática nas organizações;</a:t>
            </a:r>
          </a:p>
          <a:p>
            <a:pPr marL="285750" indent="-285750" algn="l">
              <a:buFont typeface="Wingdings" panose="05000000000000000000" pitchFamily="2" charset="2"/>
              <a:buChar char="ü"/>
            </a:pPr>
            <a:r>
              <a:rPr lang="pt-BR" sz="1800" b="0" i="0" u="none" strike="noStrike" baseline="0" dirty="0">
                <a:latin typeface="TimesNewRomanPSMT"/>
              </a:rPr>
              <a:t>Empregar o conceito de governança de TI, analisando a relação com a governança corporativa, para validar a necessidade de integração entre TI e negócio;</a:t>
            </a:r>
          </a:p>
          <a:p>
            <a:pPr marL="285750" indent="-285750" algn="l">
              <a:buFont typeface="Wingdings" panose="05000000000000000000" pitchFamily="2" charset="2"/>
              <a:buChar char="ü"/>
            </a:pPr>
            <a:r>
              <a:rPr lang="pt-BR" sz="1800" b="0" i="0" u="none" strike="noStrike" baseline="0" dirty="0">
                <a:latin typeface="TimesNewRomanPSMT"/>
              </a:rPr>
              <a:t>Elaborar estratégias de implantação de estrutura de gestão e governança de TI, analisando os componentes do framework do COBIT, para alinhamento com os objetivos estratégicos da organização;</a:t>
            </a:r>
          </a:p>
          <a:p>
            <a:pPr marL="285750" indent="-285750" algn="l">
              <a:buFont typeface="Wingdings" panose="05000000000000000000" pitchFamily="2" charset="2"/>
              <a:buChar char="ü"/>
            </a:pPr>
            <a:r>
              <a:rPr lang="pt-BR" sz="1800" b="0" i="0" u="none" strike="noStrike" baseline="0" dirty="0">
                <a:latin typeface="TimesNewRomanPSMT"/>
              </a:rPr>
              <a:t>Elaborar estratégias, baseando-se na estrutura de domínios do framework COBIT, para validar quando e onde esses domínios poderão ser utilizados no contexto das organizações;</a:t>
            </a:r>
          </a:p>
          <a:p>
            <a:pPr marL="285750" indent="-285750" algn="l">
              <a:buFont typeface="Wingdings" panose="05000000000000000000" pitchFamily="2" charset="2"/>
              <a:buChar char="ü"/>
            </a:pPr>
            <a:r>
              <a:rPr lang="pt-BR" sz="1800" b="0" i="0" u="none" strike="noStrike" baseline="0" dirty="0">
                <a:latin typeface="TimesNewRomanPSMT"/>
              </a:rPr>
              <a:t>Migrar para versão 2019 do COBIT, criando estratégias de implementação, para atualizar o sistema de gestão de governança de TI nas organizações.</a:t>
            </a:r>
            <a:endParaRPr lang="pt-BR" sz="1200" dirty="0">
              <a:solidFill>
                <a:schemeClr val="tx1">
                  <a:lumMod val="75000"/>
                  <a:lumOff val="25000"/>
                </a:schemeClr>
              </a:solidFill>
            </a:endParaRPr>
          </a:p>
        </p:txBody>
      </p:sp>
      <p:sp>
        <p:nvSpPr>
          <p:cNvPr id="7" name="CaixaDeTexto 6"/>
          <p:cNvSpPr txBox="1"/>
          <p:nvPr/>
        </p:nvSpPr>
        <p:spPr>
          <a:xfrm>
            <a:off x="878526" y="222034"/>
            <a:ext cx="3964547" cy="369332"/>
          </a:xfrm>
          <a:prstGeom prst="rect">
            <a:avLst/>
          </a:prstGeom>
          <a:noFill/>
        </p:spPr>
        <p:txBody>
          <a:bodyPr wrap="none" rtlCol="0">
            <a:spAutoFit/>
          </a:bodyPr>
          <a:lstStyle/>
          <a:p>
            <a:r>
              <a:rPr lang="pt-BR"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93299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878526" y="475911"/>
            <a:ext cx="1098378" cy="338554"/>
          </a:xfrm>
          <a:prstGeom prst="rect">
            <a:avLst/>
          </a:prstGeom>
          <a:noFill/>
        </p:spPr>
        <p:txBody>
          <a:bodyPr wrap="none" rtlCol="0">
            <a:spAutoFit/>
          </a:bodyPr>
          <a:lstStyle/>
          <a:p>
            <a:r>
              <a:rPr lang="pt-BR" sz="1600" b="1" dirty="0">
                <a:solidFill>
                  <a:schemeClr val="tx1">
                    <a:lumMod val="75000"/>
                    <a:lumOff val="25000"/>
                  </a:schemeClr>
                </a:solidFill>
              </a:rPr>
              <a:t>Conteúdos</a:t>
            </a:r>
          </a:p>
        </p:txBody>
      </p:sp>
      <p:sp>
        <p:nvSpPr>
          <p:cNvPr id="3" name="Retângulo 2"/>
          <p:cNvSpPr/>
          <p:nvPr/>
        </p:nvSpPr>
        <p:spPr>
          <a:xfrm>
            <a:off x="848424" y="1895889"/>
            <a:ext cx="8295576" cy="2223942"/>
          </a:xfrm>
          <a:prstGeom prst="rect">
            <a:avLst/>
          </a:prstGeom>
        </p:spPr>
        <p:txBody>
          <a:bodyPr wrap="square">
            <a:spAutoFit/>
          </a:bodyPr>
          <a:lstStyle/>
          <a:p>
            <a:pPr>
              <a:lnSpc>
                <a:spcPct val="200000"/>
              </a:lnSpc>
            </a:pPr>
            <a:r>
              <a:rPr lang="pt-BR" dirty="0"/>
              <a:t>1.1. </a:t>
            </a:r>
            <a:r>
              <a:rPr lang="pt-BR" sz="1800" b="0" i="0" u="none" strike="noStrike" baseline="0" dirty="0">
                <a:latin typeface="TimesNewRomanPSMT"/>
              </a:rPr>
              <a:t>APRESENTAÇÃO DAS VERSÕES DO COBIT</a:t>
            </a:r>
            <a:endParaRPr lang="pt-BR" dirty="0"/>
          </a:p>
          <a:p>
            <a:pPr>
              <a:lnSpc>
                <a:spcPct val="200000"/>
              </a:lnSpc>
            </a:pPr>
            <a:r>
              <a:rPr lang="pt-BR" dirty="0"/>
              <a:t>1.2. </a:t>
            </a:r>
            <a:r>
              <a:rPr lang="pt-BR" sz="1800" b="0" i="0" u="none" strike="noStrike" baseline="0" dirty="0">
                <a:latin typeface="TimesNewRomanPSMT"/>
              </a:rPr>
              <a:t>OBJETIVOS DO COBIT COMO FRAMEWORK DE GOVERNANÇA DE TI</a:t>
            </a:r>
            <a:endParaRPr lang="pt-BR" dirty="0"/>
          </a:p>
          <a:p>
            <a:pPr>
              <a:lnSpc>
                <a:spcPct val="200000"/>
              </a:lnSpc>
            </a:pPr>
            <a:r>
              <a:rPr lang="pt-BR" dirty="0"/>
              <a:t>1.3. </a:t>
            </a:r>
            <a:r>
              <a:rPr lang="pt-BR" sz="1800" b="0" i="0" u="none" strike="noStrike" baseline="0" dirty="0">
                <a:latin typeface="TimesNewRomanPSMT"/>
              </a:rPr>
              <a:t>APRESENTAÇÃO DOS OBJETIVOS DAS CASCATAS DE METAS</a:t>
            </a:r>
          </a:p>
          <a:p>
            <a:pPr>
              <a:lnSpc>
                <a:spcPct val="200000"/>
              </a:lnSpc>
            </a:pPr>
            <a:r>
              <a:rPr lang="pt-BR" dirty="0">
                <a:solidFill>
                  <a:schemeClr val="tx1">
                    <a:lumMod val="75000"/>
                    <a:lumOff val="25000"/>
                  </a:schemeClr>
                </a:solidFill>
                <a:latin typeface="TimesNewRomanPSMT"/>
              </a:rPr>
              <a:t>1.4. </a:t>
            </a:r>
            <a:r>
              <a:rPr lang="pt-BR" sz="1800" b="0" i="0" u="none" strike="noStrike" baseline="0" dirty="0">
                <a:latin typeface="TimesNewRomanPSMT"/>
              </a:rPr>
              <a:t>GOVERNANÇA NA VISÃO DO COBIT</a:t>
            </a:r>
            <a:endParaRPr lang="pt-BR" sz="1400" dirty="0">
              <a:solidFill>
                <a:schemeClr val="tx1">
                  <a:lumMod val="75000"/>
                  <a:lumOff val="25000"/>
                </a:schemeClr>
              </a:solidFill>
            </a:endParaRPr>
          </a:p>
        </p:txBody>
      </p:sp>
      <p:sp>
        <p:nvSpPr>
          <p:cNvPr id="7" name="CaixaDeTexto 6"/>
          <p:cNvSpPr txBox="1"/>
          <p:nvPr/>
        </p:nvSpPr>
        <p:spPr>
          <a:xfrm>
            <a:off x="878526" y="222034"/>
            <a:ext cx="3964547" cy="369332"/>
          </a:xfrm>
          <a:prstGeom prst="rect">
            <a:avLst/>
          </a:prstGeom>
          <a:noFill/>
        </p:spPr>
        <p:txBody>
          <a:bodyPr wrap="none" rtlCol="0">
            <a:spAutoFit/>
          </a:bodyPr>
          <a:lstStyle/>
          <a:p>
            <a:r>
              <a:rPr lang="pt-BR"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grpSp>
        <p:nvGrpSpPr>
          <p:cNvPr id="11" name="Grupo 10"/>
          <p:cNvGrpSpPr>
            <a:grpSpLocks/>
          </p:cNvGrpSpPr>
          <p:nvPr/>
        </p:nvGrpSpPr>
        <p:grpSpPr bwMode="auto">
          <a:xfrm>
            <a:off x="0" y="971544"/>
            <a:ext cx="7839307" cy="743123"/>
            <a:chOff x="0" y="3402786"/>
            <a:chExt cx="4461735" cy="660629"/>
          </a:xfrm>
        </p:grpSpPr>
        <p:sp>
          <p:nvSpPr>
            <p:cNvPr id="12" name="Retângulo 11"/>
            <p:cNvSpPr/>
            <p:nvPr/>
          </p:nvSpPr>
          <p:spPr>
            <a:xfrm>
              <a:off x="0" y="3402786"/>
              <a:ext cx="4461735" cy="429026"/>
            </a:xfrm>
            <a:prstGeom prst="rect">
              <a:avLst/>
            </a:prstGeom>
            <a:solidFill>
              <a:schemeClr val="bg1">
                <a:lumMod val="95000"/>
              </a:schemeClr>
            </a:solidFill>
            <a:ln>
              <a:noFill/>
            </a:ln>
            <a:effectLst>
              <a:outerShdw blurRad="254000" dist="38100" dir="16200000" rotWithShape="0">
                <a:prstClr val="black">
                  <a:alpha val="17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sp>
          <p:nvSpPr>
            <p:cNvPr id="13" name="Retângulo 12"/>
            <p:cNvSpPr/>
            <p:nvPr/>
          </p:nvSpPr>
          <p:spPr>
            <a:xfrm>
              <a:off x="650916" y="3488833"/>
              <a:ext cx="3810819" cy="574582"/>
            </a:xfrm>
            <a:prstGeom prst="rect">
              <a:avLst/>
            </a:prstGeom>
          </p:spPr>
          <p:txBody>
            <a:bodyPr>
              <a:spAutoFit/>
            </a:bodyPr>
            <a:ls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pt-BR" dirty="0"/>
                <a:t>UNIDADE I:ESTRUTURA DOS OBJETIVOS DE GOVERNANÇA E GERENCIAMENTO DO COBIT</a:t>
              </a:r>
            </a:p>
          </p:txBody>
        </p:sp>
        <p:sp>
          <p:nvSpPr>
            <p:cNvPr id="14" name="Retângulo 13"/>
            <p:cNvSpPr/>
            <p:nvPr/>
          </p:nvSpPr>
          <p:spPr>
            <a:xfrm>
              <a:off x="4326818" y="3402786"/>
              <a:ext cx="134917" cy="429026"/>
            </a:xfrm>
            <a:prstGeom prst="rect">
              <a:avLst/>
            </a:prstGeom>
            <a:solidFill>
              <a:srgbClr val="219D93"/>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grpSp>
    </p:spTree>
    <p:extLst>
      <p:ext uri="{BB962C8B-B14F-4D97-AF65-F5344CB8AC3E}">
        <p14:creationId xmlns:p14="http://schemas.microsoft.com/office/powerpoint/2010/main" val="412163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713637" y="1759105"/>
            <a:ext cx="7883953" cy="2784737"/>
          </a:xfrm>
          <a:prstGeom prst="rect">
            <a:avLst/>
          </a:prstGeom>
        </p:spPr>
        <p:txBody>
          <a:bodyPr wrap="square">
            <a:spAutoFit/>
          </a:bodyPr>
          <a:lstStyle/>
          <a:p>
            <a:pPr algn="l">
              <a:lnSpc>
                <a:spcPct val="200000"/>
              </a:lnSpc>
            </a:pPr>
            <a:r>
              <a:rPr lang="pt-BR" dirty="0"/>
              <a:t>2.1 APRESENTAR OS COMPONENTES DO COBIT</a:t>
            </a:r>
          </a:p>
          <a:p>
            <a:pPr algn="l">
              <a:lnSpc>
                <a:spcPct val="200000"/>
              </a:lnSpc>
            </a:pPr>
            <a:r>
              <a:rPr lang="pt-BR" dirty="0"/>
              <a:t>2.2 HABILITADORES DO FRAMEWORK DO COBIT PARA GOVERNANÇA E GESTÃO DE TI DE UMA ORGANIZAÇÃO</a:t>
            </a:r>
          </a:p>
          <a:p>
            <a:pPr algn="l">
              <a:lnSpc>
                <a:spcPct val="200000"/>
              </a:lnSpc>
            </a:pPr>
            <a:r>
              <a:rPr lang="pt-BR" dirty="0"/>
              <a:t>2.3 APRESENTAR OS DOMÍNIOS DOS HABILITADORES DO COBIT</a:t>
            </a:r>
          </a:p>
          <a:p>
            <a:pPr algn="l">
              <a:lnSpc>
                <a:spcPct val="200000"/>
              </a:lnSpc>
            </a:pPr>
            <a:r>
              <a:rPr lang="pt-BR" dirty="0"/>
              <a:t>2.4 CONTROLE DE DESEMPENHO DOS HABILITADORES</a:t>
            </a:r>
          </a:p>
        </p:txBody>
      </p:sp>
      <p:sp>
        <p:nvSpPr>
          <p:cNvPr id="7" name="CaixaDeTexto 6"/>
          <p:cNvSpPr txBox="1"/>
          <p:nvPr/>
        </p:nvSpPr>
        <p:spPr>
          <a:xfrm>
            <a:off x="878526" y="222034"/>
            <a:ext cx="3964547" cy="369332"/>
          </a:xfrm>
          <a:prstGeom prst="rect">
            <a:avLst/>
          </a:prstGeom>
          <a:noFill/>
        </p:spPr>
        <p:txBody>
          <a:bodyPr wrap="none" rtlCol="0">
            <a:spAutoFit/>
          </a:bodyPr>
          <a:lstStyle/>
          <a:p>
            <a:r>
              <a:rPr lang="pt-BR"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grpSp>
        <p:nvGrpSpPr>
          <p:cNvPr id="8" name="Grupo 7"/>
          <p:cNvGrpSpPr>
            <a:grpSpLocks/>
          </p:cNvGrpSpPr>
          <p:nvPr/>
        </p:nvGrpSpPr>
        <p:grpSpPr bwMode="auto">
          <a:xfrm>
            <a:off x="602166" y="946424"/>
            <a:ext cx="5984875" cy="482600"/>
            <a:chOff x="0" y="3402786"/>
            <a:chExt cx="4461735" cy="429026"/>
          </a:xfrm>
        </p:grpSpPr>
        <p:sp>
          <p:nvSpPr>
            <p:cNvPr id="11" name="Retângulo 10"/>
            <p:cNvSpPr/>
            <p:nvPr/>
          </p:nvSpPr>
          <p:spPr>
            <a:xfrm>
              <a:off x="0" y="3402786"/>
              <a:ext cx="4461735" cy="429026"/>
            </a:xfrm>
            <a:prstGeom prst="rect">
              <a:avLst/>
            </a:prstGeom>
            <a:solidFill>
              <a:schemeClr val="bg1">
                <a:lumMod val="95000"/>
              </a:schemeClr>
            </a:solidFill>
            <a:ln>
              <a:noFill/>
            </a:ln>
            <a:effectLst>
              <a:outerShdw blurRad="254000" dist="38100" dir="16200000" rotWithShape="0">
                <a:prstClr val="black">
                  <a:alpha val="17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sp>
          <p:nvSpPr>
            <p:cNvPr id="12" name="Retângulo 11"/>
            <p:cNvSpPr/>
            <p:nvPr/>
          </p:nvSpPr>
          <p:spPr>
            <a:xfrm>
              <a:off x="650916" y="3505768"/>
              <a:ext cx="3810819" cy="303707"/>
            </a:xfrm>
            <a:prstGeom prst="rect">
              <a:avLst/>
            </a:prstGeom>
          </p:spPr>
          <p:txBody>
            <a:bodyPr>
              <a:spAutoFit/>
            </a:bodyPr>
            <a:ls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pPr>
                <a:lnSpc>
                  <a:spcPct val="90000"/>
                </a:lnSpc>
              </a:pPr>
              <a:r>
                <a:rPr lang="pt-BR" dirty="0"/>
                <a:t>UNIDADE II:GOVERNANÇA DO COBIT</a:t>
              </a:r>
            </a:p>
          </p:txBody>
        </p:sp>
        <p:sp>
          <p:nvSpPr>
            <p:cNvPr id="13" name="Retângulo 12"/>
            <p:cNvSpPr/>
            <p:nvPr/>
          </p:nvSpPr>
          <p:spPr>
            <a:xfrm>
              <a:off x="4326818" y="3402786"/>
              <a:ext cx="134917" cy="429026"/>
            </a:xfrm>
            <a:prstGeom prst="rect">
              <a:avLst/>
            </a:prstGeom>
            <a:solidFill>
              <a:srgbClr val="219D93"/>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grpSp>
      <p:sp>
        <p:nvSpPr>
          <p:cNvPr id="14" name="CaixaDeTexto 13"/>
          <p:cNvSpPr txBox="1"/>
          <p:nvPr/>
        </p:nvSpPr>
        <p:spPr>
          <a:xfrm>
            <a:off x="878526" y="475911"/>
            <a:ext cx="1098378" cy="338554"/>
          </a:xfrm>
          <a:prstGeom prst="rect">
            <a:avLst/>
          </a:prstGeom>
          <a:noFill/>
        </p:spPr>
        <p:txBody>
          <a:bodyPr wrap="none" rtlCol="0">
            <a:spAutoFit/>
          </a:bodyPr>
          <a:lstStyle/>
          <a:p>
            <a:r>
              <a:rPr lang="pt-BR" sz="1600" b="1" dirty="0">
                <a:solidFill>
                  <a:schemeClr val="tx1">
                    <a:lumMod val="75000"/>
                    <a:lumOff val="25000"/>
                  </a:schemeClr>
                </a:solidFill>
              </a:rPr>
              <a:t>Conteúdos</a:t>
            </a:r>
          </a:p>
        </p:txBody>
      </p:sp>
    </p:spTree>
    <p:extLst>
      <p:ext uri="{BB962C8B-B14F-4D97-AF65-F5344CB8AC3E}">
        <p14:creationId xmlns:p14="http://schemas.microsoft.com/office/powerpoint/2010/main" val="139412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a:grpSpLocks/>
          </p:cNvGrpSpPr>
          <p:nvPr/>
        </p:nvGrpSpPr>
        <p:grpSpPr bwMode="auto">
          <a:xfrm>
            <a:off x="0" y="971553"/>
            <a:ext cx="7649737" cy="541808"/>
            <a:chOff x="0" y="3402786"/>
            <a:chExt cx="5702892" cy="481661"/>
          </a:xfrm>
        </p:grpSpPr>
        <p:sp>
          <p:nvSpPr>
            <p:cNvPr id="11" name="Retângulo 10"/>
            <p:cNvSpPr/>
            <p:nvPr/>
          </p:nvSpPr>
          <p:spPr>
            <a:xfrm>
              <a:off x="0" y="3402786"/>
              <a:ext cx="5702892" cy="429026"/>
            </a:xfrm>
            <a:prstGeom prst="rect">
              <a:avLst/>
            </a:prstGeom>
            <a:solidFill>
              <a:schemeClr val="bg1">
                <a:lumMod val="95000"/>
              </a:schemeClr>
            </a:solidFill>
            <a:ln>
              <a:noFill/>
            </a:ln>
            <a:effectLst>
              <a:outerShdw blurRad="254000" dist="38100" dir="16200000" rotWithShape="0">
                <a:prstClr val="black">
                  <a:alpha val="17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sp>
          <p:nvSpPr>
            <p:cNvPr id="12" name="Retângulo 11"/>
            <p:cNvSpPr/>
            <p:nvPr/>
          </p:nvSpPr>
          <p:spPr>
            <a:xfrm>
              <a:off x="650916" y="3505768"/>
              <a:ext cx="4702819" cy="328332"/>
            </a:xfrm>
            <a:prstGeom prst="rect">
              <a:avLst/>
            </a:prstGeom>
          </p:spPr>
          <p:txBody>
            <a:bodyPr wrap="square">
              <a:spAutoFit/>
            </a:bodyPr>
            <a:ls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pt-BR" dirty="0">
                  <a:latin typeface="TimesNewRomanPSMT"/>
                </a:rPr>
                <a:t>Unidade III</a:t>
              </a:r>
              <a:r>
                <a:rPr lang="pt-BR" sz="1400" dirty="0"/>
                <a:t>: </a:t>
              </a:r>
              <a:r>
                <a:rPr lang="pt-BR" sz="1800" b="0" i="0" u="none" strike="noStrike" baseline="0" dirty="0">
                  <a:latin typeface="TimesNewRomanPSMT"/>
                </a:rPr>
                <a:t>GOVERNANÇA E GERENCIAMENTO DO COBIT</a:t>
              </a:r>
              <a:endParaRPr lang="pt-BR" sz="1400" dirty="0"/>
            </a:p>
          </p:txBody>
        </p:sp>
        <p:sp>
          <p:nvSpPr>
            <p:cNvPr id="13" name="Retângulo 12"/>
            <p:cNvSpPr/>
            <p:nvPr/>
          </p:nvSpPr>
          <p:spPr>
            <a:xfrm>
              <a:off x="5513708" y="3455421"/>
              <a:ext cx="134917" cy="429026"/>
            </a:xfrm>
            <a:prstGeom prst="rect">
              <a:avLst/>
            </a:prstGeom>
            <a:solidFill>
              <a:srgbClr val="219D93"/>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grpSp>
      <p:sp>
        <p:nvSpPr>
          <p:cNvPr id="14" name="CaixaDeTexto 13"/>
          <p:cNvSpPr txBox="1"/>
          <p:nvPr/>
        </p:nvSpPr>
        <p:spPr>
          <a:xfrm>
            <a:off x="878526" y="475911"/>
            <a:ext cx="1098378" cy="338554"/>
          </a:xfrm>
          <a:prstGeom prst="rect">
            <a:avLst/>
          </a:prstGeom>
          <a:noFill/>
        </p:spPr>
        <p:txBody>
          <a:bodyPr wrap="none" rtlCol="0">
            <a:spAutoFit/>
          </a:bodyPr>
          <a:lstStyle/>
          <a:p>
            <a:r>
              <a:rPr lang="pt-BR" sz="1600" b="1" dirty="0">
                <a:solidFill>
                  <a:schemeClr val="tx1">
                    <a:lumMod val="75000"/>
                    <a:lumOff val="25000"/>
                  </a:schemeClr>
                </a:solidFill>
              </a:rPr>
              <a:t>Conteúdos</a:t>
            </a:r>
          </a:p>
        </p:txBody>
      </p:sp>
      <p:sp>
        <p:nvSpPr>
          <p:cNvPr id="3" name="Retângulo 2"/>
          <p:cNvSpPr/>
          <p:nvPr/>
        </p:nvSpPr>
        <p:spPr>
          <a:xfrm>
            <a:off x="778165" y="1836835"/>
            <a:ext cx="8006317" cy="2783262"/>
          </a:xfrm>
          <a:prstGeom prst="rect">
            <a:avLst/>
          </a:prstGeom>
        </p:spPr>
        <p:txBody>
          <a:bodyPr wrap="square">
            <a:spAutoFit/>
          </a:bodyPr>
          <a:lstStyle/>
          <a:p>
            <a:pPr algn="l">
              <a:lnSpc>
                <a:spcPct val="200000"/>
              </a:lnSpc>
            </a:pPr>
            <a:r>
              <a:rPr lang="pt-BR" sz="1800" b="0" i="0" u="none" strike="noStrike" baseline="0" dirty="0">
                <a:latin typeface="TimesNewRomanPSMT"/>
              </a:rPr>
              <a:t>3.1 DOMÍNIOS EDM (AVALIAR, DIRIGIR E MONITORAR) E APO (ALINHAR, PLANEJAR E ORGANIZAR)</a:t>
            </a:r>
          </a:p>
          <a:p>
            <a:pPr algn="l">
              <a:lnSpc>
                <a:spcPct val="200000"/>
              </a:lnSpc>
            </a:pPr>
            <a:r>
              <a:rPr lang="pt-BR" sz="1800" b="0" i="0" u="none" strike="noStrike" baseline="0" dirty="0">
                <a:latin typeface="TimesNewRomanPSMT"/>
              </a:rPr>
              <a:t>3.2 DOMÍNIO BAI (CONSTRUIR, ADQUIRIR E IMPLEMENTAR) E DSS (ENTREGAR, SERVIÇO E SUPORTE)</a:t>
            </a:r>
          </a:p>
          <a:p>
            <a:pPr algn="l">
              <a:lnSpc>
                <a:spcPct val="200000"/>
              </a:lnSpc>
            </a:pPr>
            <a:r>
              <a:rPr lang="pt-BR" sz="1800" b="0" i="0" u="none" strike="noStrike" baseline="0" dirty="0">
                <a:latin typeface="TimesNewRomanPSMT"/>
              </a:rPr>
              <a:t>3.3 DOMÍNIO MEA (MONITORAR, AVALIAR E ANALISAR)</a:t>
            </a:r>
            <a:endParaRPr lang="pt-BR" sz="1400" dirty="0">
              <a:solidFill>
                <a:schemeClr val="tx1">
                  <a:lumMod val="75000"/>
                  <a:lumOff val="25000"/>
                </a:schemeClr>
              </a:solidFill>
              <a:latin typeface="+mn-lt"/>
            </a:endParaRPr>
          </a:p>
        </p:txBody>
      </p:sp>
      <p:sp>
        <p:nvSpPr>
          <p:cNvPr id="7" name="CaixaDeTexto 6"/>
          <p:cNvSpPr txBox="1"/>
          <p:nvPr/>
        </p:nvSpPr>
        <p:spPr>
          <a:xfrm>
            <a:off x="878526" y="222034"/>
            <a:ext cx="3964547" cy="369332"/>
          </a:xfrm>
          <a:prstGeom prst="rect">
            <a:avLst/>
          </a:prstGeom>
          <a:noFill/>
        </p:spPr>
        <p:txBody>
          <a:bodyPr wrap="none" rtlCol="0">
            <a:spAutoFit/>
          </a:bodyPr>
          <a:lstStyle/>
          <a:p>
            <a:r>
              <a:rPr lang="pt-BR"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spTree>
    <p:extLst>
      <p:ext uri="{BB962C8B-B14F-4D97-AF65-F5344CB8AC3E}">
        <p14:creationId xmlns:p14="http://schemas.microsoft.com/office/powerpoint/2010/main" val="210428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751767" y="1850945"/>
            <a:ext cx="7296965" cy="1675267"/>
          </a:xfrm>
          <a:prstGeom prst="rect">
            <a:avLst/>
          </a:prstGeom>
        </p:spPr>
        <p:txBody>
          <a:bodyPr wrap="square">
            <a:spAutoFit/>
          </a:bodyPr>
          <a:lstStyle/>
          <a:p>
            <a:pPr algn="l">
              <a:lnSpc>
                <a:spcPct val="200000"/>
              </a:lnSpc>
            </a:pPr>
            <a:r>
              <a:rPr lang="pt-BR" sz="1800" b="0" i="0" u="none" strike="noStrike" baseline="0" dirty="0">
                <a:latin typeface="TimesNewRomanPSMT"/>
              </a:rPr>
              <a:t>4.1 BENEFÍCIOS DA NOVA VERSÃO</a:t>
            </a:r>
          </a:p>
          <a:p>
            <a:pPr algn="l">
              <a:lnSpc>
                <a:spcPct val="200000"/>
              </a:lnSpc>
            </a:pPr>
            <a:r>
              <a:rPr lang="pt-BR" sz="1800" b="0" i="0" u="none" strike="noStrike" baseline="0" dirty="0">
                <a:latin typeface="TimesNewRomanPSMT"/>
              </a:rPr>
              <a:t>4.2 NOVOS PROCESSOS</a:t>
            </a:r>
          </a:p>
          <a:p>
            <a:pPr algn="l">
              <a:lnSpc>
                <a:spcPct val="200000"/>
              </a:lnSpc>
            </a:pPr>
            <a:r>
              <a:rPr lang="pt-BR" sz="1800" b="0" i="0" u="none" strike="noStrike" baseline="0" dirty="0">
                <a:latin typeface="TimesNewRomanPSMT"/>
              </a:rPr>
              <a:t>4.3 GUIAS DO COBIT 2019</a:t>
            </a:r>
            <a:endParaRPr lang="pt-BR" sz="1400" dirty="0">
              <a:solidFill>
                <a:schemeClr val="tx1">
                  <a:lumMod val="75000"/>
                  <a:lumOff val="25000"/>
                </a:schemeClr>
              </a:solidFill>
            </a:endParaRPr>
          </a:p>
        </p:txBody>
      </p:sp>
      <p:sp>
        <p:nvSpPr>
          <p:cNvPr id="7" name="CaixaDeTexto 6"/>
          <p:cNvSpPr txBox="1"/>
          <p:nvPr/>
        </p:nvSpPr>
        <p:spPr>
          <a:xfrm>
            <a:off x="878526" y="222034"/>
            <a:ext cx="3964547" cy="369332"/>
          </a:xfrm>
          <a:prstGeom prst="rect">
            <a:avLst/>
          </a:prstGeom>
          <a:noFill/>
        </p:spPr>
        <p:txBody>
          <a:bodyPr wrap="none" rtlCol="0">
            <a:spAutoFit/>
          </a:bodyPr>
          <a:lstStyle/>
          <a:p>
            <a:r>
              <a:rPr lang="pt-BR"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grpSp>
        <p:nvGrpSpPr>
          <p:cNvPr id="8" name="Grupo 7"/>
          <p:cNvGrpSpPr>
            <a:grpSpLocks/>
          </p:cNvGrpSpPr>
          <p:nvPr/>
        </p:nvGrpSpPr>
        <p:grpSpPr bwMode="auto">
          <a:xfrm>
            <a:off x="-1" y="971550"/>
            <a:ext cx="7961971" cy="482600"/>
            <a:chOff x="0" y="3402786"/>
            <a:chExt cx="5470121" cy="429026"/>
          </a:xfrm>
        </p:grpSpPr>
        <p:sp>
          <p:nvSpPr>
            <p:cNvPr id="11" name="Retângulo 10"/>
            <p:cNvSpPr/>
            <p:nvPr/>
          </p:nvSpPr>
          <p:spPr>
            <a:xfrm>
              <a:off x="0" y="3402786"/>
              <a:ext cx="4461735" cy="429026"/>
            </a:xfrm>
            <a:prstGeom prst="rect">
              <a:avLst/>
            </a:prstGeom>
            <a:solidFill>
              <a:schemeClr val="bg1">
                <a:lumMod val="95000"/>
              </a:schemeClr>
            </a:solidFill>
            <a:ln>
              <a:noFill/>
            </a:ln>
            <a:effectLst>
              <a:outerShdw blurRad="254000" dist="38100" dir="16200000" rotWithShape="0">
                <a:prstClr val="black">
                  <a:alpha val="17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sp>
          <p:nvSpPr>
            <p:cNvPr id="12" name="Retângulo 11"/>
            <p:cNvSpPr/>
            <p:nvPr/>
          </p:nvSpPr>
          <p:spPr>
            <a:xfrm>
              <a:off x="576097" y="3503480"/>
              <a:ext cx="4894024" cy="328332"/>
            </a:xfrm>
            <a:prstGeom prst="rect">
              <a:avLst/>
            </a:prstGeom>
          </p:spPr>
          <p:txBody>
            <a:bodyPr wrap="square">
              <a:spAutoFit/>
            </a:bodyPr>
            <a:ls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pt-BR" dirty="0">
                  <a:latin typeface="TimesNewRomanPSMT"/>
                </a:rPr>
                <a:t>UNIDADE IV</a:t>
              </a:r>
              <a:r>
                <a:rPr lang="pt-BR" sz="1400" dirty="0"/>
                <a:t>: </a:t>
              </a:r>
              <a:r>
                <a:rPr lang="pt-BR" sz="1800" b="0" i="0" u="none" strike="noStrike" baseline="0" dirty="0">
                  <a:latin typeface="TimesNewRomanPSMT"/>
                </a:rPr>
                <a:t>MIGRAÇÃO DO COBIT PARA A VERSÃO 2019</a:t>
              </a:r>
              <a:endParaRPr lang="pt-BR" sz="1400" dirty="0"/>
            </a:p>
          </p:txBody>
        </p:sp>
        <p:sp>
          <p:nvSpPr>
            <p:cNvPr id="13" name="Retângulo 12"/>
            <p:cNvSpPr/>
            <p:nvPr/>
          </p:nvSpPr>
          <p:spPr>
            <a:xfrm>
              <a:off x="5261489" y="3402786"/>
              <a:ext cx="134917" cy="429026"/>
            </a:xfrm>
            <a:prstGeom prst="rect">
              <a:avLst/>
            </a:prstGeom>
            <a:solidFill>
              <a:srgbClr val="219D93"/>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grpSp>
      <p:sp>
        <p:nvSpPr>
          <p:cNvPr id="14" name="CaixaDeTexto 13"/>
          <p:cNvSpPr txBox="1"/>
          <p:nvPr/>
        </p:nvSpPr>
        <p:spPr>
          <a:xfrm>
            <a:off x="878526" y="475911"/>
            <a:ext cx="1098378" cy="338554"/>
          </a:xfrm>
          <a:prstGeom prst="rect">
            <a:avLst/>
          </a:prstGeom>
          <a:noFill/>
        </p:spPr>
        <p:txBody>
          <a:bodyPr wrap="none" rtlCol="0">
            <a:spAutoFit/>
          </a:bodyPr>
          <a:lstStyle/>
          <a:p>
            <a:r>
              <a:rPr lang="pt-BR" sz="1600" b="1" dirty="0">
                <a:solidFill>
                  <a:schemeClr val="tx1">
                    <a:lumMod val="75000"/>
                    <a:lumOff val="25000"/>
                  </a:schemeClr>
                </a:solidFill>
              </a:rPr>
              <a:t>Conteúdos</a:t>
            </a:r>
          </a:p>
        </p:txBody>
      </p:sp>
    </p:spTree>
    <p:extLst>
      <p:ext uri="{BB962C8B-B14F-4D97-AF65-F5344CB8AC3E}">
        <p14:creationId xmlns:p14="http://schemas.microsoft.com/office/powerpoint/2010/main" val="410584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17500" y="1184065"/>
            <a:ext cx="8699499" cy="3008772"/>
          </a:xfrm>
          <a:prstGeom prst="rect">
            <a:avLst/>
          </a:prstGeom>
        </p:spPr>
        <p:txBody>
          <a:bodyPr wrap="square">
            <a:spAutoFit/>
          </a:bodyPr>
          <a:lstStyle/>
          <a:p>
            <a:pPr>
              <a:lnSpc>
                <a:spcPct val="150000"/>
              </a:lnSpc>
            </a:pPr>
            <a:r>
              <a:rPr lang="pt-BR" sz="1600" dirty="0"/>
              <a:t>Os procedimentos de avaliação contemplarão as competências desenvolvidas durante a disciplina por meio de provas presenciais, denominadas AV e AVS, sendo a cada uma delas atribuído o grau de 0,0 (zero) a 10 (dez) no formato PNI  Prova Nacional Integrada. Caso o aluno não atinja o resultado desejado na prova de AV, ele poderá recuperar sua nota na prova de AVS. Será composta por uma prova no formato PNI  Prova Nacional Integrada, com total de 10 pontos, e substituirá a nota da AV, caso seja maior. Para aprovação na disciplina, o aluno deverá, ainda:   atingir nota igual ou superior a 6 (seis) na prova de AV ou AVS;   frequentar, no mínimo, 75% das aulas ministradas</a:t>
            </a:r>
            <a:endParaRPr lang="pt-BR" sz="1200" dirty="0">
              <a:solidFill>
                <a:schemeClr val="tx1">
                  <a:lumMod val="75000"/>
                  <a:lumOff val="25000"/>
                </a:schemeClr>
              </a:solidFill>
            </a:endParaRPr>
          </a:p>
        </p:txBody>
      </p:sp>
      <p:sp>
        <p:nvSpPr>
          <p:cNvPr id="7" name="CaixaDeTexto 6"/>
          <p:cNvSpPr txBox="1"/>
          <p:nvPr/>
        </p:nvSpPr>
        <p:spPr>
          <a:xfrm>
            <a:off x="878526" y="222034"/>
            <a:ext cx="3964547" cy="369332"/>
          </a:xfrm>
          <a:prstGeom prst="rect">
            <a:avLst/>
          </a:prstGeom>
          <a:noFill/>
        </p:spPr>
        <p:txBody>
          <a:bodyPr wrap="none" rtlCol="0">
            <a:spAutoFit/>
          </a:bodyPr>
          <a:lstStyle/>
          <a:p>
            <a:r>
              <a:rPr lang="pt-BR" b="1" dirty="0">
                <a:solidFill>
                  <a:srgbClr val="219D93"/>
                </a:solidFill>
              </a:rPr>
              <a:t>Implantação de Governança com COBIT</a:t>
            </a:r>
          </a:p>
        </p:txBody>
      </p:sp>
      <p:sp>
        <p:nvSpPr>
          <p:cNvPr id="9" name="CaixaDeTexto 8"/>
          <p:cNvSpPr txBox="1"/>
          <p:nvPr/>
        </p:nvSpPr>
        <p:spPr>
          <a:xfrm>
            <a:off x="154148" y="4834050"/>
            <a:ext cx="4168129" cy="276999"/>
          </a:xfrm>
          <a:prstGeom prst="rect">
            <a:avLst/>
          </a:prstGeom>
          <a:noFill/>
        </p:spPr>
        <p:txBody>
          <a:bodyPr wrap="none" rtlCol="0">
            <a:spAutoFit/>
          </a:bodyPr>
          <a:lstStyle/>
          <a:p>
            <a:pPr marL="342900" indent="-342900">
              <a:defRPr/>
            </a:pPr>
            <a:r>
              <a:rPr lang="pt-BR" sz="1200" b="1" dirty="0">
                <a:solidFill>
                  <a:srgbClr val="219D93"/>
                </a:solidFill>
              </a:rPr>
              <a:t>AULA 1: APRESNTAÇÃO DO PLANO DE ENSINO / INTRODUÇÃO</a:t>
            </a:r>
          </a:p>
        </p:txBody>
      </p:sp>
      <p:grpSp>
        <p:nvGrpSpPr>
          <p:cNvPr id="8" name="Grupo 7"/>
          <p:cNvGrpSpPr>
            <a:grpSpLocks/>
          </p:cNvGrpSpPr>
          <p:nvPr/>
        </p:nvGrpSpPr>
        <p:grpSpPr bwMode="auto">
          <a:xfrm>
            <a:off x="0" y="604673"/>
            <a:ext cx="5984875" cy="482600"/>
            <a:chOff x="0" y="3402786"/>
            <a:chExt cx="4461735" cy="429026"/>
          </a:xfrm>
        </p:grpSpPr>
        <p:sp>
          <p:nvSpPr>
            <p:cNvPr id="11" name="Retângulo 10"/>
            <p:cNvSpPr/>
            <p:nvPr/>
          </p:nvSpPr>
          <p:spPr>
            <a:xfrm>
              <a:off x="0" y="3402786"/>
              <a:ext cx="4461735" cy="429026"/>
            </a:xfrm>
            <a:prstGeom prst="rect">
              <a:avLst/>
            </a:prstGeom>
            <a:solidFill>
              <a:schemeClr val="bg1">
                <a:lumMod val="95000"/>
              </a:schemeClr>
            </a:solidFill>
            <a:ln>
              <a:noFill/>
            </a:ln>
            <a:effectLst>
              <a:outerShdw blurRad="254000" dist="38100" dir="16200000" rotWithShape="0">
                <a:prstClr val="black">
                  <a:alpha val="17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sp>
          <p:nvSpPr>
            <p:cNvPr id="12" name="Retângulo 11"/>
            <p:cNvSpPr/>
            <p:nvPr/>
          </p:nvSpPr>
          <p:spPr>
            <a:xfrm>
              <a:off x="650916" y="3488833"/>
              <a:ext cx="3810819" cy="273610"/>
            </a:xfrm>
            <a:prstGeom prst="rect">
              <a:avLst/>
            </a:prstGeom>
          </p:spPr>
          <p:txBody>
            <a:bodyPr>
              <a:spAutoFit/>
            </a:bodyPr>
            <a:ls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pt-BR" sz="1400" dirty="0"/>
                <a:t>Procedimentos de Avaliação</a:t>
              </a:r>
            </a:p>
          </p:txBody>
        </p:sp>
        <p:sp>
          <p:nvSpPr>
            <p:cNvPr id="13" name="Retângulo 12"/>
            <p:cNvSpPr/>
            <p:nvPr/>
          </p:nvSpPr>
          <p:spPr>
            <a:xfrm>
              <a:off x="4326818" y="3402786"/>
              <a:ext cx="134917" cy="429026"/>
            </a:xfrm>
            <a:prstGeom prst="rect">
              <a:avLst/>
            </a:prstGeom>
            <a:solidFill>
              <a:srgbClr val="219D93"/>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defTabSz="455613" rtl="0" fontAlgn="base">
                <a:spcBef>
                  <a:spcPct val="0"/>
                </a:spcBef>
                <a:spcAft>
                  <a:spcPct val="0"/>
                </a:spcAft>
                <a:defRPr kern="1200">
                  <a:solidFill>
                    <a:schemeClr val="lt1"/>
                  </a:solidFill>
                  <a:latin typeface="+mn-lt"/>
                  <a:ea typeface="+mn-ea"/>
                  <a:cs typeface="+mn-cs"/>
                </a:defRPr>
              </a:lvl1pPr>
              <a:lvl2pPr marL="455613" indent="1588" algn="l" defTabSz="455613" rtl="0" fontAlgn="base">
                <a:spcBef>
                  <a:spcPct val="0"/>
                </a:spcBef>
                <a:spcAft>
                  <a:spcPct val="0"/>
                </a:spcAft>
                <a:defRPr kern="1200">
                  <a:solidFill>
                    <a:schemeClr val="lt1"/>
                  </a:solidFill>
                  <a:latin typeface="+mn-lt"/>
                  <a:ea typeface="+mn-ea"/>
                  <a:cs typeface="+mn-cs"/>
                </a:defRPr>
              </a:lvl2pPr>
              <a:lvl3pPr marL="912813" indent="1588" algn="l" defTabSz="455613" rtl="0" fontAlgn="base">
                <a:spcBef>
                  <a:spcPct val="0"/>
                </a:spcBef>
                <a:spcAft>
                  <a:spcPct val="0"/>
                </a:spcAft>
                <a:defRPr kern="1200">
                  <a:solidFill>
                    <a:schemeClr val="lt1"/>
                  </a:solidFill>
                  <a:latin typeface="+mn-lt"/>
                  <a:ea typeface="+mn-ea"/>
                  <a:cs typeface="+mn-cs"/>
                </a:defRPr>
              </a:lvl3pPr>
              <a:lvl4pPr marL="1370013" indent="1588" algn="l" defTabSz="455613" rtl="0" fontAlgn="base">
                <a:spcBef>
                  <a:spcPct val="0"/>
                </a:spcBef>
                <a:spcAft>
                  <a:spcPct val="0"/>
                </a:spcAft>
                <a:defRPr kern="1200">
                  <a:solidFill>
                    <a:schemeClr val="lt1"/>
                  </a:solidFill>
                  <a:latin typeface="+mn-lt"/>
                  <a:ea typeface="+mn-ea"/>
                  <a:cs typeface="+mn-cs"/>
                </a:defRPr>
              </a:lvl4pPr>
              <a:lvl5pPr marL="1827213" indent="1588" algn="l" defTabSz="4556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pt-BR"/>
            </a:p>
          </p:txBody>
        </p:sp>
      </p:grpSp>
    </p:spTree>
    <p:extLst>
      <p:ext uri="{BB962C8B-B14F-4D97-AF65-F5344CB8AC3E}">
        <p14:creationId xmlns:p14="http://schemas.microsoft.com/office/powerpoint/2010/main" val="421002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2B899562911BF4393F66877BBCE1F01" ma:contentTypeVersion="0" ma:contentTypeDescription="Crie um novo documento." ma:contentTypeScope="" ma:versionID="cf29f0ee872af819c762cb70a3a6e80d">
  <xsd:schema xmlns:xsd="http://www.w3.org/2001/XMLSchema" xmlns:xs="http://www.w3.org/2001/XMLSchema" xmlns:p="http://schemas.microsoft.com/office/2006/metadata/properties" targetNamespace="http://schemas.microsoft.com/office/2006/metadata/properties" ma:root="true" ma:fieldsID="e257547f92819c86ae4143fe76bb6c5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557DD5-1D85-4995-9E7C-36D2298089DC}"/>
</file>

<file path=customXml/itemProps2.xml><?xml version="1.0" encoding="utf-8"?>
<ds:datastoreItem xmlns:ds="http://schemas.openxmlformats.org/officeDocument/2006/customXml" ds:itemID="{9D179D7C-7C8D-4FA6-BEF7-D20D544430FD}"/>
</file>

<file path=customXml/itemProps3.xml><?xml version="1.0" encoding="utf-8"?>
<ds:datastoreItem xmlns:ds="http://schemas.openxmlformats.org/officeDocument/2006/customXml" ds:itemID="{D77CF8D9-4DAE-4726-950D-EB3BCD1A3B71}"/>
</file>

<file path=docProps/app.xml><?xml version="1.0" encoding="utf-8"?>
<Properties xmlns="http://schemas.openxmlformats.org/officeDocument/2006/extended-properties" xmlns:vt="http://schemas.openxmlformats.org/officeDocument/2006/docPropsVTypes">
  <Template/>
  <TotalTime>44384</TotalTime>
  <Words>2495</Words>
  <Application>Microsoft Office PowerPoint</Application>
  <PresentationFormat>Apresentação na tela (16:9)</PresentationFormat>
  <Paragraphs>249</Paragraphs>
  <Slides>27</Slides>
  <Notes>27</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27</vt:i4>
      </vt:variant>
    </vt:vector>
  </HeadingPairs>
  <TitlesOfParts>
    <vt:vector size="36" baseType="lpstr">
      <vt:lpstr>ＭＳ Ｐゴシック</vt:lpstr>
      <vt:lpstr>Arial</vt:lpstr>
      <vt:lpstr>Calibri</vt:lpstr>
      <vt:lpstr>Muli</vt:lpstr>
      <vt:lpstr>Times New Roman</vt:lpstr>
      <vt:lpstr>TimesNewRomanPS-BoldMT</vt:lpstr>
      <vt:lpstr>TimesNewRomanPSMT</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Valor para as partes interessadas</vt:lpstr>
      <vt:lpstr>Apresentação do PowerPoint</vt:lpstr>
      <vt:lpstr>Estrutura do COBIT 5</vt:lpstr>
      <vt:lpstr>COBIT 5 - Fundamentos</vt:lpstr>
      <vt:lpstr>Apresentação do PowerPoint</vt:lpstr>
      <vt:lpstr>Apresentação do PowerPoint</vt:lpstr>
      <vt:lpstr>Apresentação do PowerPoint</vt:lpstr>
    </vt:vector>
  </TitlesOfParts>
  <Company>Estácio de Sá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Luís Salgueiro</dc:creator>
  <cp:lastModifiedBy>Eder Jose Cassimiro</cp:lastModifiedBy>
  <cp:revision>1022</cp:revision>
  <dcterms:created xsi:type="dcterms:W3CDTF">2014-11-17T17:44:06Z</dcterms:created>
  <dcterms:modified xsi:type="dcterms:W3CDTF">2025-08-11T23:53:26Z</dcterms:modified>
  <cp:version>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0x01010012B899562911BF4393F66877BBCE1F01</vt:lpwstr>
  </property>
</Properties>
</file>