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7" r:id="rId1"/>
  </p:sldMasterIdLst>
  <p:notesMasterIdLst>
    <p:notesMasterId r:id="rId28"/>
  </p:notesMasterIdLst>
  <p:handoutMasterIdLst>
    <p:handoutMasterId r:id="rId29"/>
  </p:handoutMasterIdLst>
  <p:sldIdLst>
    <p:sldId id="296" r:id="rId2"/>
    <p:sldId id="360" r:id="rId3"/>
    <p:sldId id="382" r:id="rId4"/>
    <p:sldId id="429" r:id="rId5"/>
    <p:sldId id="427" r:id="rId6"/>
    <p:sldId id="428" r:id="rId7"/>
    <p:sldId id="431" r:id="rId8"/>
    <p:sldId id="432" r:id="rId9"/>
    <p:sldId id="433" r:id="rId10"/>
    <p:sldId id="434" r:id="rId11"/>
    <p:sldId id="435" r:id="rId12"/>
    <p:sldId id="436" r:id="rId13"/>
    <p:sldId id="430" r:id="rId14"/>
    <p:sldId id="424" r:id="rId15"/>
    <p:sldId id="437" r:id="rId16"/>
    <p:sldId id="438" r:id="rId17"/>
    <p:sldId id="439" r:id="rId18"/>
    <p:sldId id="440" r:id="rId19"/>
    <p:sldId id="441" r:id="rId20"/>
    <p:sldId id="446" r:id="rId21"/>
    <p:sldId id="447" r:id="rId22"/>
    <p:sldId id="448" r:id="rId23"/>
    <p:sldId id="442" r:id="rId24"/>
    <p:sldId id="444" r:id="rId25"/>
    <p:sldId id="445" r:id="rId26"/>
    <p:sldId id="423" r:id="rId27"/>
  </p:sldIdLst>
  <p:sldSz cx="9144000" cy="5143500" type="screen16x9"/>
  <p:notesSz cx="6858000" cy="9144000"/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56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28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00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7213" indent="1588" algn="l" defTabSz="455613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6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ai Oliveira" initials="TO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9D93"/>
    <a:srgbClr val="122334"/>
    <a:srgbClr val="213F5E"/>
    <a:srgbClr val="157D64"/>
    <a:srgbClr val="ADD7DD"/>
    <a:srgbClr val="96CDD4"/>
    <a:srgbClr val="E1E202"/>
    <a:srgbClr val="5980A8"/>
    <a:srgbClr val="B1D32E"/>
    <a:srgbClr val="2452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9290" autoAdjust="0"/>
  </p:normalViewPr>
  <p:slideViewPr>
    <p:cSldViewPr snapToGrid="0" snapToObjects="1">
      <p:cViewPr varScale="1">
        <p:scale>
          <a:sx n="75" d="100"/>
          <a:sy n="75" d="100"/>
        </p:scale>
        <p:origin x="1098" y="294"/>
      </p:cViewPr>
      <p:guideLst>
        <p:guide orient="horz" pos="146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2808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er Jose Cassimiro" userId="6cc8f713070c96a8" providerId="LiveId" clId="{8F7AE691-A13C-4730-8DEF-EED07E36889D}"/>
    <pc:docChg chg="undo custSel addSld delSld modSld sldOrd">
      <pc:chgData name="Eder Jose Cassimiro" userId="6cc8f713070c96a8" providerId="LiveId" clId="{8F7AE691-A13C-4730-8DEF-EED07E36889D}" dt="2023-03-15T21:52:46.375" v="1984" actId="47"/>
      <pc:docMkLst>
        <pc:docMk/>
      </pc:docMkLst>
      <pc:sldChg chg="modSp mod">
        <pc:chgData name="Eder Jose Cassimiro" userId="6cc8f713070c96a8" providerId="LiveId" clId="{8F7AE691-A13C-4730-8DEF-EED07E36889D}" dt="2023-03-14T12:22:31.920" v="33" actId="20577"/>
        <pc:sldMkLst>
          <pc:docMk/>
          <pc:sldMk cId="2973420116" sldId="296"/>
        </pc:sldMkLst>
      </pc:sldChg>
      <pc:sldChg chg="modSp mod">
        <pc:chgData name="Eder Jose Cassimiro" userId="6cc8f713070c96a8" providerId="LiveId" clId="{8F7AE691-A13C-4730-8DEF-EED07E36889D}" dt="2023-03-14T18:35:36.484" v="1932"/>
        <pc:sldMkLst>
          <pc:docMk/>
          <pc:sldMk cId="2445725748" sldId="360"/>
        </pc:sldMkLst>
      </pc:sldChg>
      <pc:sldChg chg="delSp modSp mod">
        <pc:chgData name="Eder Jose Cassimiro" userId="6cc8f713070c96a8" providerId="LiveId" clId="{8F7AE691-A13C-4730-8DEF-EED07E36889D}" dt="2023-03-14T18:35:52.698" v="1933"/>
        <pc:sldMkLst>
          <pc:docMk/>
          <pc:sldMk cId="386639645" sldId="382"/>
        </pc:sldMkLst>
      </pc:sldChg>
      <pc:sldChg chg="addSp modSp mod">
        <pc:chgData name="Eder Jose Cassimiro" userId="6cc8f713070c96a8" providerId="LiveId" clId="{8F7AE691-A13C-4730-8DEF-EED07E36889D}" dt="2023-03-14T18:35:52.698" v="1933"/>
        <pc:sldMkLst>
          <pc:docMk/>
          <pc:sldMk cId="2648910024" sldId="424"/>
        </pc:sldMkLst>
      </pc:sldChg>
      <pc:sldChg chg="del">
        <pc:chgData name="Eder Jose Cassimiro" userId="6cc8f713070c96a8" providerId="LiveId" clId="{8F7AE691-A13C-4730-8DEF-EED07E36889D}" dt="2023-03-14T13:54:36.866" v="1792" actId="47"/>
        <pc:sldMkLst>
          <pc:docMk/>
          <pc:sldMk cId="1431686771" sldId="425"/>
        </pc:sldMkLst>
      </pc:sldChg>
      <pc:sldChg chg="del">
        <pc:chgData name="Eder Jose Cassimiro" userId="6cc8f713070c96a8" providerId="LiveId" clId="{8F7AE691-A13C-4730-8DEF-EED07E36889D}" dt="2023-03-14T13:54:38.489" v="1793" actId="47"/>
        <pc:sldMkLst>
          <pc:docMk/>
          <pc:sldMk cId="1999312186" sldId="426"/>
        </pc:sldMkLst>
      </pc:sldChg>
      <pc:sldChg chg="delSp modSp add mod">
        <pc:chgData name="Eder Jose Cassimiro" userId="6cc8f713070c96a8" providerId="LiveId" clId="{8F7AE691-A13C-4730-8DEF-EED07E36889D}" dt="2023-03-14T21:16:18.147" v="1935" actId="1076"/>
        <pc:sldMkLst>
          <pc:docMk/>
          <pc:sldMk cId="3271409228" sldId="427"/>
        </pc:sldMkLst>
      </pc:sldChg>
      <pc:sldChg chg="delSp modSp add mod">
        <pc:chgData name="Eder Jose Cassimiro" userId="6cc8f713070c96a8" providerId="LiveId" clId="{8F7AE691-A13C-4730-8DEF-EED07E36889D}" dt="2023-03-14T21:17:07.632" v="1940" actId="20577"/>
        <pc:sldMkLst>
          <pc:docMk/>
          <pc:sldMk cId="939039728" sldId="428"/>
        </pc:sldMkLst>
      </pc:sldChg>
      <pc:sldChg chg="modSp add mod ord">
        <pc:chgData name="Eder Jose Cassimiro" userId="6cc8f713070c96a8" providerId="LiveId" clId="{8F7AE691-A13C-4730-8DEF-EED07E36889D}" dt="2023-03-14T18:35:52.698" v="1933"/>
        <pc:sldMkLst>
          <pc:docMk/>
          <pc:sldMk cId="1232465206" sldId="429"/>
        </pc:sldMkLst>
      </pc:sldChg>
      <pc:sldChg chg="modSp add mod">
        <pc:chgData name="Eder Jose Cassimiro" userId="6cc8f713070c96a8" providerId="LiveId" clId="{8F7AE691-A13C-4730-8DEF-EED07E36889D}" dt="2023-03-14T21:22:45.085" v="1964" actId="20577"/>
        <pc:sldMkLst>
          <pc:docMk/>
          <pc:sldMk cId="3064834825" sldId="430"/>
        </pc:sldMkLst>
      </pc:sldChg>
      <pc:sldChg chg="modSp add mod">
        <pc:chgData name="Eder Jose Cassimiro" userId="6cc8f713070c96a8" providerId="LiveId" clId="{8F7AE691-A13C-4730-8DEF-EED07E36889D}" dt="2023-03-14T21:18:53.027" v="1943" actId="20577"/>
        <pc:sldMkLst>
          <pc:docMk/>
          <pc:sldMk cId="3447882883" sldId="431"/>
        </pc:sldMkLst>
      </pc:sldChg>
      <pc:sldChg chg="modSp add mod">
        <pc:chgData name="Eder Jose Cassimiro" userId="6cc8f713070c96a8" providerId="LiveId" clId="{8F7AE691-A13C-4730-8DEF-EED07E36889D}" dt="2023-03-15T21:44:04.139" v="1971" actId="6549"/>
        <pc:sldMkLst>
          <pc:docMk/>
          <pc:sldMk cId="3261144373" sldId="432"/>
        </pc:sldMkLst>
      </pc:sldChg>
      <pc:sldChg chg="modSp add mod">
        <pc:chgData name="Eder Jose Cassimiro" userId="6cc8f713070c96a8" providerId="LiveId" clId="{8F7AE691-A13C-4730-8DEF-EED07E36889D}" dt="2023-03-14T18:35:52.698" v="1933"/>
        <pc:sldMkLst>
          <pc:docMk/>
          <pc:sldMk cId="3559160536" sldId="433"/>
        </pc:sldMkLst>
      </pc:sldChg>
      <pc:sldChg chg="modSp add mod">
        <pc:chgData name="Eder Jose Cassimiro" userId="6cc8f713070c96a8" providerId="LiveId" clId="{8F7AE691-A13C-4730-8DEF-EED07E36889D}" dt="2023-03-14T18:35:52.698" v="1933"/>
        <pc:sldMkLst>
          <pc:docMk/>
          <pc:sldMk cId="1899425023" sldId="434"/>
        </pc:sldMkLst>
      </pc:sldChg>
      <pc:sldChg chg="modSp add mod">
        <pc:chgData name="Eder Jose Cassimiro" userId="6cc8f713070c96a8" providerId="LiveId" clId="{8F7AE691-A13C-4730-8DEF-EED07E36889D}" dt="2023-03-14T18:35:52.698" v="1933"/>
        <pc:sldMkLst>
          <pc:docMk/>
          <pc:sldMk cId="4058285804" sldId="435"/>
        </pc:sldMkLst>
      </pc:sldChg>
      <pc:sldChg chg="modSp add mod">
        <pc:chgData name="Eder Jose Cassimiro" userId="6cc8f713070c96a8" providerId="LiveId" clId="{8F7AE691-A13C-4730-8DEF-EED07E36889D}" dt="2023-03-14T18:35:52.698" v="1933"/>
        <pc:sldMkLst>
          <pc:docMk/>
          <pc:sldMk cId="972257136" sldId="436"/>
        </pc:sldMkLst>
      </pc:sldChg>
      <pc:sldChg chg="add del">
        <pc:chgData name="Eder Jose Cassimiro" userId="6cc8f713070c96a8" providerId="LiveId" clId="{8F7AE691-A13C-4730-8DEF-EED07E36889D}" dt="2023-03-14T12:53:39.889" v="853"/>
        <pc:sldMkLst>
          <pc:docMk/>
          <pc:sldMk cId="862033892" sldId="437"/>
        </pc:sldMkLst>
      </pc:sldChg>
      <pc:sldChg chg="modSp add mod ord">
        <pc:chgData name="Eder Jose Cassimiro" userId="6cc8f713070c96a8" providerId="LiveId" clId="{8F7AE691-A13C-4730-8DEF-EED07E36889D}" dt="2023-03-14T21:23:34.900" v="1965" actId="20577"/>
        <pc:sldMkLst>
          <pc:docMk/>
          <pc:sldMk cId="2034534285" sldId="437"/>
        </pc:sldMkLst>
      </pc:sldChg>
      <pc:sldChg chg="modSp add mod">
        <pc:chgData name="Eder Jose Cassimiro" userId="6cc8f713070c96a8" providerId="LiveId" clId="{8F7AE691-A13C-4730-8DEF-EED07E36889D}" dt="2023-03-14T18:35:52.698" v="1933"/>
        <pc:sldMkLst>
          <pc:docMk/>
          <pc:sldMk cId="1333928054" sldId="438"/>
        </pc:sldMkLst>
      </pc:sldChg>
      <pc:sldChg chg="modSp add mod">
        <pc:chgData name="Eder Jose Cassimiro" userId="6cc8f713070c96a8" providerId="LiveId" clId="{8F7AE691-A13C-4730-8DEF-EED07E36889D}" dt="2023-03-14T18:35:52.698" v="1933"/>
        <pc:sldMkLst>
          <pc:docMk/>
          <pc:sldMk cId="3542751195" sldId="439"/>
        </pc:sldMkLst>
      </pc:sldChg>
      <pc:sldChg chg="modSp add mod modAnim">
        <pc:chgData name="Eder Jose Cassimiro" userId="6cc8f713070c96a8" providerId="LiveId" clId="{8F7AE691-A13C-4730-8DEF-EED07E36889D}" dt="2023-03-15T21:49:01.877" v="1974"/>
        <pc:sldMkLst>
          <pc:docMk/>
          <pc:sldMk cId="2592931645" sldId="440"/>
        </pc:sldMkLst>
      </pc:sldChg>
      <pc:sldChg chg="modSp add mod">
        <pc:chgData name="Eder Jose Cassimiro" userId="6cc8f713070c96a8" providerId="LiveId" clId="{8F7AE691-A13C-4730-8DEF-EED07E36889D}" dt="2023-03-14T18:35:52.698" v="1933"/>
        <pc:sldMkLst>
          <pc:docMk/>
          <pc:sldMk cId="2806510736" sldId="441"/>
        </pc:sldMkLst>
      </pc:sldChg>
      <pc:sldChg chg="modSp add mod">
        <pc:chgData name="Eder Jose Cassimiro" userId="6cc8f713070c96a8" providerId="LiveId" clId="{8F7AE691-A13C-4730-8DEF-EED07E36889D}" dt="2023-03-14T18:35:52.698" v="1933"/>
        <pc:sldMkLst>
          <pc:docMk/>
          <pc:sldMk cId="897705076" sldId="442"/>
        </pc:sldMkLst>
      </pc:sldChg>
      <pc:sldChg chg="modSp add del mod modAnim">
        <pc:chgData name="Eder Jose Cassimiro" userId="6cc8f713070c96a8" providerId="LiveId" clId="{8F7AE691-A13C-4730-8DEF-EED07E36889D}" dt="2023-03-15T21:52:46.375" v="1984" actId="47"/>
        <pc:sldMkLst>
          <pc:docMk/>
          <pc:sldMk cId="1452884493" sldId="443"/>
        </pc:sldMkLst>
      </pc:sldChg>
      <pc:sldChg chg="modSp add mod modAnim">
        <pc:chgData name="Eder Jose Cassimiro" userId="6cc8f713070c96a8" providerId="LiveId" clId="{8F7AE691-A13C-4730-8DEF-EED07E36889D}" dt="2023-03-15T21:51:59.722" v="1983"/>
        <pc:sldMkLst>
          <pc:docMk/>
          <pc:sldMk cId="4218682199" sldId="444"/>
        </pc:sldMkLst>
      </pc:sldChg>
      <pc:sldChg chg="addSp delSp modSp add mod">
        <pc:chgData name="Eder Jose Cassimiro" userId="6cc8f713070c96a8" providerId="LiveId" clId="{8F7AE691-A13C-4730-8DEF-EED07E36889D}" dt="2023-03-14T21:34:00.731" v="1970" actId="20577"/>
        <pc:sldMkLst>
          <pc:docMk/>
          <pc:sldMk cId="455179828" sldId="445"/>
        </pc:sldMkLst>
      </pc:sldChg>
      <pc:sldChg chg="modSp add mod">
        <pc:chgData name="Eder Jose Cassimiro" userId="6cc8f713070c96a8" providerId="LiveId" clId="{8F7AE691-A13C-4730-8DEF-EED07E36889D}" dt="2023-03-14T18:35:52.698" v="1933"/>
        <pc:sldMkLst>
          <pc:docMk/>
          <pc:sldMk cId="3581968026" sldId="446"/>
        </pc:sldMkLst>
      </pc:sldChg>
      <pc:sldChg chg="modSp add mod modAnim">
        <pc:chgData name="Eder Jose Cassimiro" userId="6cc8f713070c96a8" providerId="LiveId" clId="{8F7AE691-A13C-4730-8DEF-EED07E36889D}" dt="2023-03-15T21:50:47.342" v="1977"/>
        <pc:sldMkLst>
          <pc:docMk/>
          <pc:sldMk cId="4034717583" sldId="447"/>
        </pc:sldMkLst>
      </pc:sldChg>
      <pc:sldChg chg="modSp add mod modAnim">
        <pc:chgData name="Eder Jose Cassimiro" userId="6cc8f713070c96a8" providerId="LiveId" clId="{8F7AE691-A13C-4730-8DEF-EED07E36889D}" dt="2023-03-15T21:51:00.610" v="1979"/>
        <pc:sldMkLst>
          <pc:docMk/>
          <pc:sldMk cId="2032447758" sldId="448"/>
        </pc:sldMkLst>
      </pc:sldChg>
    </pc:docChg>
  </pc:docChgLst>
  <pc:docChgLst>
    <pc:chgData name="Eder Jose Cassimiro" userId="6cc8f713070c96a8" providerId="LiveId" clId="{448D5FF7-86A2-489E-AE6D-F7E9F7355FC7}"/>
    <pc:docChg chg="addSld delSld modSld">
      <pc:chgData name="Eder Jose Cassimiro" userId="6cc8f713070c96a8" providerId="LiveId" clId="{448D5FF7-86A2-489E-AE6D-F7E9F7355FC7}" dt="2023-03-07T12:58:52.697" v="20"/>
      <pc:docMkLst>
        <pc:docMk/>
      </pc:docMkLst>
      <pc:sldChg chg="modSp mod">
        <pc:chgData name="Eder Jose Cassimiro" userId="6cc8f713070c96a8" providerId="LiveId" clId="{448D5FF7-86A2-489E-AE6D-F7E9F7355FC7}" dt="2023-03-07T12:57:47.897" v="2" actId="20577"/>
        <pc:sldMkLst>
          <pc:docMk/>
          <pc:sldMk cId="2973420116" sldId="296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0" sldId="345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2846000879" sldId="361"/>
        </pc:sldMkLst>
      </pc:sldChg>
      <pc:sldChg chg="modSp mod">
        <pc:chgData name="Eder Jose Cassimiro" userId="6cc8f713070c96a8" providerId="LiveId" clId="{448D5FF7-86A2-489E-AE6D-F7E9F7355FC7}" dt="2023-03-07T12:58:49.221" v="17" actId="6549"/>
        <pc:sldMkLst>
          <pc:docMk/>
          <pc:sldMk cId="386639645" sldId="382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3888810651" sldId="388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3621880574" sldId="397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3781883452" sldId="398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4121633852" sldId="399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1394126102" sldId="400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4105847259" sldId="401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2104282600" sldId="402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932991923" sldId="407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2254518328" sldId="410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4210026436" sldId="411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1112920430" sldId="412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1351536828" sldId="413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4015168837" sldId="414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3458460207" sldId="415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236817755" sldId="416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3131695634" sldId="417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554141798" sldId="418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45675971" sldId="419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3612049908" sldId="420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0" sldId="421"/>
        </pc:sldMkLst>
      </pc:sldChg>
      <pc:sldChg chg="del">
        <pc:chgData name="Eder Jose Cassimiro" userId="6cc8f713070c96a8" providerId="LiveId" clId="{448D5FF7-86A2-489E-AE6D-F7E9F7355FC7}" dt="2023-03-07T12:58:16.535" v="3" actId="47"/>
        <pc:sldMkLst>
          <pc:docMk/>
          <pc:sldMk cId="4101138641" sldId="422"/>
        </pc:sldMkLst>
      </pc:sldChg>
      <pc:sldChg chg="add">
        <pc:chgData name="Eder Jose Cassimiro" userId="6cc8f713070c96a8" providerId="LiveId" clId="{448D5FF7-86A2-489E-AE6D-F7E9F7355FC7}" dt="2023-03-07T12:58:52.327" v="18"/>
        <pc:sldMkLst>
          <pc:docMk/>
          <pc:sldMk cId="2648910024" sldId="424"/>
        </pc:sldMkLst>
      </pc:sldChg>
      <pc:sldChg chg="add">
        <pc:chgData name="Eder Jose Cassimiro" userId="6cc8f713070c96a8" providerId="LiveId" clId="{448D5FF7-86A2-489E-AE6D-F7E9F7355FC7}" dt="2023-03-07T12:58:52.527" v="19"/>
        <pc:sldMkLst>
          <pc:docMk/>
          <pc:sldMk cId="1431686771" sldId="425"/>
        </pc:sldMkLst>
      </pc:sldChg>
      <pc:sldChg chg="add">
        <pc:chgData name="Eder Jose Cassimiro" userId="6cc8f713070c96a8" providerId="LiveId" clId="{448D5FF7-86A2-489E-AE6D-F7E9F7355FC7}" dt="2023-03-07T12:58:52.697" v="20"/>
        <pc:sldMkLst>
          <pc:docMk/>
          <pc:sldMk cId="1999312186" sldId="426"/>
        </pc:sldMkLst>
      </pc:sldChg>
      <pc:sldMasterChg chg="delSldLayout">
        <pc:chgData name="Eder Jose Cassimiro" userId="6cc8f713070c96a8" providerId="LiveId" clId="{448D5FF7-86A2-489E-AE6D-F7E9F7355FC7}" dt="2023-03-07T12:58:16.535" v="3" actId="47"/>
        <pc:sldMasterMkLst>
          <pc:docMk/>
          <pc:sldMasterMk cId="784983286" sldId="2147483827"/>
        </pc:sldMasterMkLst>
        <pc:sldLayoutChg chg="del">
          <pc:chgData name="Eder Jose Cassimiro" userId="6cc8f713070c96a8" providerId="LiveId" clId="{448D5FF7-86A2-489E-AE6D-F7E9F7355FC7}" dt="2023-03-07T12:58:16.535" v="3" actId="47"/>
          <pc:sldLayoutMkLst>
            <pc:docMk/>
            <pc:sldMasterMk cId="784983286" sldId="2147483827"/>
            <pc:sldLayoutMk cId="1090552721" sldId="2147483842"/>
          </pc:sldLayoutMkLst>
        </pc:sldLayoutChg>
        <pc:sldLayoutChg chg="del">
          <pc:chgData name="Eder Jose Cassimiro" userId="6cc8f713070c96a8" providerId="LiveId" clId="{448D5FF7-86A2-489E-AE6D-F7E9F7355FC7}" dt="2023-03-07T12:58:16.535" v="3" actId="47"/>
          <pc:sldLayoutMkLst>
            <pc:docMk/>
            <pc:sldMasterMk cId="784983286" sldId="2147483827"/>
            <pc:sldLayoutMk cId="3848303784" sldId="2147483843"/>
          </pc:sldLayoutMkLst>
        </pc:sldLayoutChg>
      </pc:sldMasterChg>
    </pc:docChg>
  </pc:docChgLst>
  <pc:docChgLst>
    <pc:chgData name="Eder Jose Cassimiro" userId="6cc8f713070c96a8" providerId="LiveId" clId="{784271F5-097D-4787-849B-B3281C239F87}"/>
    <pc:docChg chg="modSld">
      <pc:chgData name="Eder Jose Cassimiro" userId="6cc8f713070c96a8" providerId="LiveId" clId="{784271F5-097D-4787-849B-B3281C239F87}" dt="2025-08-25T21:47:12.727" v="1" actId="20577"/>
      <pc:docMkLst>
        <pc:docMk/>
      </pc:docMkLst>
      <pc:sldChg chg="modSp mod">
        <pc:chgData name="Eder Jose Cassimiro" userId="6cc8f713070c96a8" providerId="LiveId" clId="{784271F5-097D-4787-849B-B3281C239F87}" dt="2025-08-25T21:47:12.727" v="1" actId="20577"/>
        <pc:sldMkLst>
          <pc:docMk/>
          <pc:sldMk cId="3581968026" sldId="446"/>
        </pc:sldMkLst>
        <pc:spChg chg="mod">
          <ac:chgData name="Eder Jose Cassimiro" userId="6cc8f713070c96a8" providerId="LiveId" clId="{784271F5-097D-4787-849B-B3281C239F87}" dt="2025-08-25T21:47:12.727" v="1" actId="20577"/>
          <ac:spMkLst>
            <pc:docMk/>
            <pc:sldMk cId="3581968026" sldId="446"/>
            <ac:spMk id="3" creationId="{00000000-0000-0000-0000-000000000000}"/>
          </ac:spMkLst>
        </pc:spChg>
      </pc:sldChg>
    </pc:docChg>
  </pc:docChgLst>
  <pc:docChgLst>
    <pc:chgData name="Eder Jose Cassimiro" userId="6cc8f713070c96a8" providerId="LiveId" clId="{71F6E8BE-539B-4544-A7F2-019B6F7DA269}"/>
    <pc:docChg chg="undo custSel addSld modSld">
      <pc:chgData name="Eder Jose Cassimiro" userId="6cc8f713070c96a8" providerId="LiveId" clId="{71F6E8BE-539B-4544-A7F2-019B6F7DA269}" dt="2023-02-23T21:28:54.323" v="23"/>
      <pc:docMkLst>
        <pc:docMk/>
      </pc:docMkLst>
      <pc:sldChg chg="modSp mod">
        <pc:chgData name="Eder Jose Cassimiro" userId="6cc8f713070c96a8" providerId="LiveId" clId="{71F6E8BE-539B-4544-A7F2-019B6F7DA269}" dt="2023-02-23T21:28:27.594" v="22" actId="404"/>
        <pc:sldMkLst>
          <pc:docMk/>
          <pc:sldMk cId="3888810651" sldId="388"/>
        </pc:sldMkLst>
      </pc:sldChg>
      <pc:sldChg chg="add">
        <pc:chgData name="Eder Jose Cassimiro" userId="6cc8f713070c96a8" providerId="LiveId" clId="{71F6E8BE-539B-4544-A7F2-019B6F7DA269}" dt="2023-02-23T21:28:54.323" v="23"/>
        <pc:sldMkLst>
          <pc:docMk/>
          <pc:sldMk cId="4210026436" sldId="411"/>
        </pc:sldMkLst>
      </pc:sldChg>
    </pc:docChg>
  </pc:docChgLst>
  <pc:docChgLst>
    <pc:chgData name="Eder Jose Cassimiro" userId="6cc8f713070c96a8" providerId="LiveId" clId="{78699A6E-A9CA-4045-ACD2-C333ABD36CC6}"/>
    <pc:docChg chg="undo custSel addSld delSld modSld sldOrd">
      <pc:chgData name="Eder Jose Cassimiro" userId="6cc8f713070c96a8" providerId="LiveId" clId="{78699A6E-A9CA-4045-ACD2-C333ABD36CC6}" dt="2023-03-01T21:39:28.062" v="1087" actId="6549"/>
      <pc:docMkLst>
        <pc:docMk/>
      </pc:docMkLst>
      <pc:sldChg chg="modSp mod">
        <pc:chgData name="Eder Jose Cassimiro" userId="6cc8f713070c96a8" providerId="LiveId" clId="{78699A6E-A9CA-4045-ACD2-C333ABD36CC6}" dt="2023-02-28T12:07:46.617" v="69" actId="20577"/>
        <pc:sldMkLst>
          <pc:docMk/>
          <pc:sldMk cId="2973420116" sldId="296"/>
        </pc:sldMkLst>
      </pc:sldChg>
      <pc:sldChg chg="addSp modSp add mod modTransition">
        <pc:chgData name="Eder Jose Cassimiro" userId="6cc8f713070c96a8" providerId="LiveId" clId="{78699A6E-A9CA-4045-ACD2-C333ABD36CC6}" dt="2023-02-28T13:30:16.491" v="1083"/>
        <pc:sldMkLst>
          <pc:docMk/>
          <pc:sldMk cId="0" sldId="345"/>
        </pc:sldMkLst>
      </pc:sldChg>
      <pc:sldChg chg="modSp add del mod modTransition">
        <pc:chgData name="Eder Jose Cassimiro" userId="6cc8f713070c96a8" providerId="LiveId" clId="{78699A6E-A9CA-4045-ACD2-C333ABD36CC6}" dt="2023-02-28T13:24:47.341" v="1018"/>
        <pc:sldMkLst>
          <pc:docMk/>
          <pc:sldMk cId="0" sldId="359"/>
        </pc:sldMkLst>
      </pc:sldChg>
      <pc:sldChg chg="modSp mod">
        <pc:chgData name="Eder Jose Cassimiro" userId="6cc8f713070c96a8" providerId="LiveId" clId="{78699A6E-A9CA-4045-ACD2-C333ABD36CC6}" dt="2023-02-28T13:29:47.780" v="1078"/>
        <pc:sldMkLst>
          <pc:docMk/>
          <pc:sldMk cId="2445725748" sldId="360"/>
        </pc:sldMkLst>
      </pc:sldChg>
      <pc:sldChg chg="modSp mod">
        <pc:chgData name="Eder Jose Cassimiro" userId="6cc8f713070c96a8" providerId="LiveId" clId="{78699A6E-A9CA-4045-ACD2-C333ABD36CC6}" dt="2023-03-01T21:36:19.281" v="1085" actId="6549"/>
        <pc:sldMkLst>
          <pc:docMk/>
          <pc:sldMk cId="2846000879" sldId="361"/>
        </pc:sldMkLst>
      </pc:sldChg>
      <pc:sldChg chg="modSp mod">
        <pc:chgData name="Eder Jose Cassimiro" userId="6cc8f713070c96a8" providerId="LiveId" clId="{78699A6E-A9CA-4045-ACD2-C333ABD36CC6}" dt="2023-02-28T13:29:47.780" v="1078"/>
        <pc:sldMkLst>
          <pc:docMk/>
          <pc:sldMk cId="386639645" sldId="382"/>
        </pc:sldMkLst>
      </pc:sldChg>
      <pc:sldChg chg="del">
        <pc:chgData name="Eder Jose Cassimiro" userId="6cc8f713070c96a8" providerId="LiveId" clId="{78699A6E-A9CA-4045-ACD2-C333ABD36CC6}" dt="2023-02-28T12:12:21.279" v="135" actId="47"/>
        <pc:sldMkLst>
          <pc:docMk/>
          <pc:sldMk cId="494500656" sldId="383"/>
        </pc:sldMkLst>
      </pc:sldChg>
      <pc:sldChg chg="del">
        <pc:chgData name="Eder Jose Cassimiro" userId="6cc8f713070c96a8" providerId="LiveId" clId="{78699A6E-A9CA-4045-ACD2-C333ABD36CC6}" dt="2023-02-28T12:12:14.486" v="134" actId="47"/>
        <pc:sldMkLst>
          <pc:docMk/>
          <pc:sldMk cId="494500656" sldId="385"/>
        </pc:sldMkLst>
      </pc:sldChg>
      <pc:sldChg chg="modSp mod">
        <pc:chgData name="Eder Jose Cassimiro" userId="6cc8f713070c96a8" providerId="LiveId" clId="{78699A6E-A9CA-4045-ACD2-C333ABD36CC6}" dt="2023-02-28T13:29:47.780" v="1078"/>
        <pc:sldMkLst>
          <pc:docMk/>
          <pc:sldMk cId="3888810651" sldId="388"/>
        </pc:sldMkLst>
      </pc:sldChg>
      <pc:sldChg chg="addSp modSp add mod">
        <pc:chgData name="Eder Jose Cassimiro" userId="6cc8f713070c96a8" providerId="LiveId" clId="{78699A6E-A9CA-4045-ACD2-C333ABD36CC6}" dt="2023-02-28T13:30:07.732" v="1080"/>
        <pc:sldMkLst>
          <pc:docMk/>
          <pc:sldMk cId="3621880574" sldId="397"/>
        </pc:sldMkLst>
      </pc:sldChg>
      <pc:sldChg chg="addSp modSp add mod">
        <pc:chgData name="Eder Jose Cassimiro" userId="6cc8f713070c96a8" providerId="LiveId" clId="{78699A6E-A9CA-4045-ACD2-C333ABD36CC6}" dt="2023-02-28T13:30:13.716" v="1082"/>
        <pc:sldMkLst>
          <pc:docMk/>
          <pc:sldMk cId="3781883452" sldId="398"/>
        </pc:sldMkLst>
      </pc:sldChg>
      <pc:sldChg chg="modSp mod">
        <pc:chgData name="Eder Jose Cassimiro" userId="6cc8f713070c96a8" providerId="LiveId" clId="{78699A6E-A9CA-4045-ACD2-C333ABD36CC6}" dt="2023-02-28T13:29:47.780" v="1078"/>
        <pc:sldMkLst>
          <pc:docMk/>
          <pc:sldMk cId="4121633852" sldId="399"/>
        </pc:sldMkLst>
      </pc:sldChg>
      <pc:sldChg chg="modSp mod">
        <pc:chgData name="Eder Jose Cassimiro" userId="6cc8f713070c96a8" providerId="LiveId" clId="{78699A6E-A9CA-4045-ACD2-C333ABD36CC6}" dt="2023-02-28T13:29:47.780" v="1078"/>
        <pc:sldMkLst>
          <pc:docMk/>
          <pc:sldMk cId="1394126102" sldId="400"/>
        </pc:sldMkLst>
      </pc:sldChg>
      <pc:sldChg chg="modSp mod">
        <pc:chgData name="Eder Jose Cassimiro" userId="6cc8f713070c96a8" providerId="LiveId" clId="{78699A6E-A9CA-4045-ACD2-C333ABD36CC6}" dt="2023-02-28T13:29:47.780" v="1078"/>
        <pc:sldMkLst>
          <pc:docMk/>
          <pc:sldMk cId="4105847259" sldId="401"/>
        </pc:sldMkLst>
      </pc:sldChg>
      <pc:sldChg chg="modSp mod">
        <pc:chgData name="Eder Jose Cassimiro" userId="6cc8f713070c96a8" providerId="LiveId" clId="{78699A6E-A9CA-4045-ACD2-C333ABD36CC6}" dt="2023-02-28T13:29:47.780" v="1078"/>
        <pc:sldMkLst>
          <pc:docMk/>
          <pc:sldMk cId="2104282600" sldId="402"/>
        </pc:sldMkLst>
      </pc:sldChg>
      <pc:sldChg chg="modSp mod">
        <pc:chgData name="Eder Jose Cassimiro" userId="6cc8f713070c96a8" providerId="LiveId" clId="{78699A6E-A9CA-4045-ACD2-C333ABD36CC6}" dt="2023-02-28T13:29:47.780" v="1078"/>
        <pc:sldMkLst>
          <pc:docMk/>
          <pc:sldMk cId="932991923" sldId="407"/>
        </pc:sldMkLst>
      </pc:sldChg>
      <pc:sldChg chg="addSp modSp add">
        <pc:chgData name="Eder Jose Cassimiro" userId="6cc8f713070c96a8" providerId="LiveId" clId="{78699A6E-A9CA-4045-ACD2-C333ABD36CC6}" dt="2023-02-28T13:30:01.632" v="1079"/>
        <pc:sldMkLst>
          <pc:docMk/>
          <pc:sldMk cId="2254518328" sldId="410"/>
        </pc:sldMkLst>
      </pc:sldChg>
      <pc:sldChg chg="del">
        <pc:chgData name="Eder Jose Cassimiro" userId="6cc8f713070c96a8" providerId="LiveId" clId="{78699A6E-A9CA-4045-ACD2-C333ABD36CC6}" dt="2023-02-28T12:21:19.970" v="257" actId="47"/>
        <pc:sldMkLst>
          <pc:docMk/>
          <pc:sldMk cId="4250955288" sldId="410"/>
        </pc:sldMkLst>
      </pc:sldChg>
      <pc:sldChg chg="delSp modSp add del mod">
        <pc:chgData name="Eder Jose Cassimiro" userId="6cc8f713070c96a8" providerId="LiveId" clId="{78699A6E-A9CA-4045-ACD2-C333ABD36CC6}" dt="2023-02-28T13:29:47.780" v="1078"/>
        <pc:sldMkLst>
          <pc:docMk/>
          <pc:sldMk cId="4210026436" sldId="411"/>
        </pc:sldMkLst>
      </pc:sldChg>
      <pc:sldChg chg="modSp add mod">
        <pc:chgData name="Eder Jose Cassimiro" userId="6cc8f713070c96a8" providerId="LiveId" clId="{78699A6E-A9CA-4045-ACD2-C333ABD36CC6}" dt="2023-02-28T13:29:47.780" v="1078"/>
        <pc:sldMkLst>
          <pc:docMk/>
          <pc:sldMk cId="1112920430" sldId="412"/>
        </pc:sldMkLst>
      </pc:sldChg>
      <pc:sldChg chg="addSp delSp modSp add mod">
        <pc:chgData name="Eder Jose Cassimiro" userId="6cc8f713070c96a8" providerId="LiveId" clId="{78699A6E-A9CA-4045-ACD2-C333ABD36CC6}" dt="2023-02-28T13:29:47.780" v="1078"/>
        <pc:sldMkLst>
          <pc:docMk/>
          <pc:sldMk cId="1351536828" sldId="413"/>
        </pc:sldMkLst>
      </pc:sldChg>
      <pc:sldChg chg="addSp delSp modSp add mod">
        <pc:chgData name="Eder Jose Cassimiro" userId="6cc8f713070c96a8" providerId="LiveId" clId="{78699A6E-A9CA-4045-ACD2-C333ABD36CC6}" dt="2023-02-28T13:29:47.780" v="1078"/>
        <pc:sldMkLst>
          <pc:docMk/>
          <pc:sldMk cId="4015168837" sldId="414"/>
        </pc:sldMkLst>
      </pc:sldChg>
      <pc:sldChg chg="addSp delSp modSp add mod">
        <pc:chgData name="Eder Jose Cassimiro" userId="6cc8f713070c96a8" providerId="LiveId" clId="{78699A6E-A9CA-4045-ACD2-C333ABD36CC6}" dt="2023-02-28T13:29:47.780" v="1078"/>
        <pc:sldMkLst>
          <pc:docMk/>
          <pc:sldMk cId="3458460207" sldId="415"/>
        </pc:sldMkLst>
      </pc:sldChg>
      <pc:sldChg chg="modSp add mod">
        <pc:chgData name="Eder Jose Cassimiro" userId="6cc8f713070c96a8" providerId="LiveId" clId="{78699A6E-A9CA-4045-ACD2-C333ABD36CC6}" dt="2023-02-28T13:29:47.780" v="1078"/>
        <pc:sldMkLst>
          <pc:docMk/>
          <pc:sldMk cId="236817755" sldId="416"/>
        </pc:sldMkLst>
      </pc:sldChg>
      <pc:sldChg chg="modSp add">
        <pc:chgData name="Eder Jose Cassimiro" userId="6cc8f713070c96a8" providerId="LiveId" clId="{78699A6E-A9CA-4045-ACD2-C333ABD36CC6}" dt="2023-02-28T13:29:47.780" v="1078"/>
        <pc:sldMkLst>
          <pc:docMk/>
          <pc:sldMk cId="3131695634" sldId="417"/>
        </pc:sldMkLst>
      </pc:sldChg>
      <pc:sldChg chg="modSp add mod">
        <pc:chgData name="Eder Jose Cassimiro" userId="6cc8f713070c96a8" providerId="LiveId" clId="{78699A6E-A9CA-4045-ACD2-C333ABD36CC6}" dt="2023-02-28T13:29:47.780" v="1078"/>
        <pc:sldMkLst>
          <pc:docMk/>
          <pc:sldMk cId="554141798" sldId="418"/>
        </pc:sldMkLst>
      </pc:sldChg>
      <pc:sldChg chg="modSp add mod">
        <pc:chgData name="Eder Jose Cassimiro" userId="6cc8f713070c96a8" providerId="LiveId" clId="{78699A6E-A9CA-4045-ACD2-C333ABD36CC6}" dt="2023-02-28T13:29:47.780" v="1078"/>
        <pc:sldMkLst>
          <pc:docMk/>
          <pc:sldMk cId="45675971" sldId="419"/>
        </pc:sldMkLst>
      </pc:sldChg>
      <pc:sldChg chg="modSp add mod ord">
        <pc:chgData name="Eder Jose Cassimiro" userId="6cc8f713070c96a8" providerId="LiveId" clId="{78699A6E-A9CA-4045-ACD2-C333ABD36CC6}" dt="2023-02-28T13:29:47.780" v="1078"/>
        <pc:sldMkLst>
          <pc:docMk/>
          <pc:sldMk cId="3612049908" sldId="420"/>
        </pc:sldMkLst>
      </pc:sldChg>
      <pc:sldChg chg="addSp modSp add mod modNotes">
        <pc:chgData name="Eder Jose Cassimiro" userId="6cc8f713070c96a8" providerId="LiveId" clId="{78699A6E-A9CA-4045-ACD2-C333ABD36CC6}" dt="2023-03-01T21:39:28.062" v="1087" actId="6549"/>
        <pc:sldMkLst>
          <pc:docMk/>
          <pc:sldMk cId="0" sldId="421"/>
        </pc:sldMkLst>
      </pc:sldChg>
      <pc:sldChg chg="addSp modSp add mod">
        <pc:chgData name="Eder Jose Cassimiro" userId="6cc8f713070c96a8" providerId="LiveId" clId="{78699A6E-A9CA-4045-ACD2-C333ABD36CC6}" dt="2023-02-28T13:29:47.780" v="1078"/>
        <pc:sldMkLst>
          <pc:docMk/>
          <pc:sldMk cId="4101138641" sldId="422"/>
        </pc:sldMkLst>
      </pc:sldChg>
      <pc:sldChg chg="add">
        <pc:chgData name="Eder Jose Cassimiro" userId="6cc8f713070c96a8" providerId="LiveId" clId="{78699A6E-A9CA-4045-ACD2-C333ABD36CC6}" dt="2023-02-28T13:26:59.583" v="1027"/>
        <pc:sldMkLst>
          <pc:docMk/>
          <pc:sldMk cId="2720444287" sldId="42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B43C5-6F52-AD40-A97F-6E8DC5AF1C1A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A60AB-6121-1D4C-9565-E7EB4E0D1A5B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298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F3EF2BD-F832-4131-93A4-A20917D2CFF3}" type="datetimeFigureOut">
              <a:rPr lang="en-US"/>
              <a:pPr>
                <a:defRPr/>
              </a:pPr>
              <a:t>8/25/2025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noProof="0"/>
              <a:t>Click to edit Master text styles</a:t>
            </a:r>
          </a:p>
          <a:p>
            <a:pPr lvl="1"/>
            <a:r>
              <a:rPr lang="x-none" noProof="0"/>
              <a:t>Second level</a:t>
            </a:r>
          </a:p>
          <a:p>
            <a:pPr lvl="2"/>
            <a:r>
              <a:rPr lang="x-none" noProof="0"/>
              <a:t>Third level</a:t>
            </a:r>
          </a:p>
          <a:p>
            <a:pPr lvl="3"/>
            <a:r>
              <a:rPr lang="x-none" noProof="0"/>
              <a:t>Fourth level</a:t>
            </a:r>
          </a:p>
          <a:p>
            <a:pPr lvl="4"/>
            <a:r>
              <a:rPr lang="x-none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56977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7747FA5-7DBF-4787-98CD-3C5843D2809D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770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ＭＳ Ｐゴシック" charset="0"/>
      </a:defRPr>
    </a:lvl1pPr>
    <a:lvl2pPr marL="4556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28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00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7213" algn="l" defTabSz="455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489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7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56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835" algn="l" defTabSz="4569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2845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25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11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456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6482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5136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2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645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703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60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80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5613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pt-BR" sz="1200" b="1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MS PGothic" pitchFamily="34" charset="-128"/>
              <a:cs typeface="ＭＳ Ｐゴシック" charset="0"/>
            </a:endParaRPr>
          </a:p>
          <a:p>
            <a:pPr eaLnBrk="1" hangingPunct="1">
              <a:buFont typeface="Arial" pitchFamily="34" charset="0"/>
              <a:buNone/>
              <a:defRPr/>
            </a:pPr>
            <a:endParaRPr lang="pt-BR" sz="1200" dirty="0">
              <a:solidFill>
                <a:srgbClr val="004D84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610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605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58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5877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9873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114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1251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pt-BR" dirty="0">
              <a:solidFill>
                <a:schemeClr val="accent4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79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3959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30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550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806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1836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524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747FA5-7DBF-4787-98CD-3C5843D2809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15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5789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10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37C05-9946-A34A-B72B-65B22C24CF4F}" type="datetimeFigureOut">
              <a:rPr lang="en-US" smtClean="0"/>
              <a:pPr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075AB9-AFC3-4DCE-B2C0-189B247FBE7D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983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96252" y="2285242"/>
            <a:ext cx="40222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b="1" i="1" dirty="0">
                <a:solidFill>
                  <a:schemeClr val="accent3">
                    <a:lumMod val="50000"/>
                  </a:schemeClr>
                </a:solidFill>
              </a:rPr>
              <a:t>ARA0291 – Implantação de Governança com COBIT 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96252" y="2509103"/>
            <a:ext cx="62403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defRPr/>
            </a:pPr>
            <a:r>
              <a:rPr lang="pt-BR" sz="2000" b="1" dirty="0"/>
              <a:t>AULA 03: O Modelo de Governança</a:t>
            </a:r>
          </a:p>
        </p:txBody>
      </p:sp>
      <p:sp>
        <p:nvSpPr>
          <p:cNvPr id="5" name="Retângulo 4"/>
          <p:cNvSpPr/>
          <p:nvPr/>
        </p:nvSpPr>
        <p:spPr>
          <a:xfrm>
            <a:off x="91709" y="3153078"/>
            <a:ext cx="74988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>
              <a:buFontTx/>
              <a:buNone/>
              <a:defRPr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3420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52292" y="249580"/>
            <a:ext cx="81609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latin typeface="AGaramondPro-Regular"/>
              </a:rPr>
              <a:t>Componentes de gestão e operacionais</a:t>
            </a:r>
          </a:p>
          <a:p>
            <a:pPr algn="l"/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u="none" strike="noStrike" baseline="0" dirty="0">
                <a:latin typeface="AGaramondPro-Bold"/>
              </a:rPr>
              <a:t>Plano de TI – internos: </a:t>
            </a:r>
            <a:r>
              <a:rPr lang="pt-BR" sz="1800" b="0" i="0" u="none" strike="noStrike" baseline="0" dirty="0">
                <a:latin typeface="AGaramondPro-Regular"/>
              </a:rPr>
              <a:t>consiste nos projetos e inovações que a TI tem que implantar para atender ao Plano de TI – negócios, tais como a implantação de processos operacionais e gerenciais, desenvolvimento de recursos humanos, capacitação de pessoal, estratégia de </a:t>
            </a:r>
            <a:r>
              <a:rPr lang="pt-BR" sz="1800" b="0" i="1" u="none" strike="noStrike" baseline="0" dirty="0" err="1">
                <a:latin typeface="AGaramondPro-Italic"/>
              </a:rPr>
              <a:t>sourcing</a:t>
            </a:r>
            <a:r>
              <a:rPr lang="pt-BR" sz="1800" b="0" i="0" u="none" strike="noStrike" baseline="0" dirty="0">
                <a:latin typeface="AGaramondPro-Regular"/>
              </a:rPr>
              <a:t>, segurança da informação, arquitetura da informação, arquitetura tecnológica, organização, estabelecimento de objetivos de desempenho etc.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u="none" strike="noStrike" baseline="0" dirty="0">
                <a:latin typeface="AGaramondPro-Bold"/>
              </a:rPr>
              <a:t>Mecanismos de decisão: </a:t>
            </a:r>
            <a:r>
              <a:rPr lang="pt-BR" sz="1800" b="0" i="0" u="none" strike="noStrike" baseline="0" dirty="0">
                <a:latin typeface="AGaramondPro-Regular"/>
              </a:rPr>
              <a:t>consiste no estabelecimento e no apoio a comitês requeridos para tomada de decisões sobre a TI (que são os mecanismos de direitos decisórios), os critérios de priorização e a priorização dos investimentos em TI, visando estabelecer o portfólio de TI.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u="none" strike="noStrike" baseline="0" dirty="0">
                <a:latin typeface="AGaramondPro-Bold"/>
              </a:rPr>
              <a:t>Portfólio de TI (orçamento e investimentos): </a:t>
            </a:r>
            <a:r>
              <a:rPr lang="pt-BR" sz="1800" b="0" i="0" u="none" strike="noStrike" baseline="0" dirty="0">
                <a:latin typeface="AGaramondPro-Regular"/>
              </a:rPr>
              <a:t>consiste no estabelecimento do Portfólio de TI aprovado a partir da priorização e nos mecanismos de seu gerenciamento. 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8526" y="6491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189942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52292" y="449650"/>
            <a:ext cx="816096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dirty="0">
                <a:latin typeface="AGaramondPro-Regular"/>
              </a:rPr>
              <a:t>C</a:t>
            </a:r>
            <a:r>
              <a:rPr lang="pt-BR" sz="1800" b="0" i="0" u="none" strike="noStrike" baseline="0" dirty="0">
                <a:latin typeface="AGaramondPro-Regular"/>
              </a:rPr>
              <a:t>omponentes de gestão e operacionais</a:t>
            </a:r>
          </a:p>
          <a:p>
            <a:pPr algn="l"/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u="none" strike="noStrike" baseline="0" dirty="0">
                <a:latin typeface="AGaramondPro-Bold"/>
              </a:rPr>
              <a:t>Clientes/usuários: </a:t>
            </a:r>
            <a:r>
              <a:rPr lang="pt-BR" sz="1800" b="0" i="0" u="none" strike="noStrike" baseline="0" dirty="0">
                <a:latin typeface="AGaramondPro-Regular"/>
              </a:rPr>
              <a:t>processos de relacionamento da TI com os seus clientes e usuários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u="none" strike="noStrike" baseline="0" dirty="0">
                <a:latin typeface="AGaramondPro-Bold"/>
              </a:rPr>
              <a:t>Operações de serviços: </a:t>
            </a:r>
            <a:r>
              <a:rPr lang="pt-BR" sz="1800" b="0" i="0" u="none" strike="noStrike" baseline="0" dirty="0">
                <a:latin typeface="AGaramondPro-Regular"/>
              </a:rPr>
              <a:t> gerenciamento e  execução dos projetos, serviços e inovações de TI para o negócio e para a própria TI.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u="none" strike="noStrike" baseline="0" dirty="0">
                <a:latin typeface="AGaramondPro-Bold"/>
              </a:rPr>
              <a:t>Fornecedores: </a:t>
            </a:r>
            <a:r>
              <a:rPr lang="pt-BR" sz="1800" b="0" i="0" u="none" strike="noStrike" baseline="0" dirty="0">
                <a:latin typeface="AGaramondPro-Regular"/>
              </a:rPr>
              <a:t>gerenciamento de contratos e serviços fornecidos por terceiros.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u="none" strike="noStrike" baseline="0" dirty="0">
                <a:latin typeface="AGaramondPro-Bold"/>
              </a:rPr>
              <a:t>Resultados da TI: </a:t>
            </a:r>
            <a:r>
              <a:rPr lang="pt-BR" sz="1800" b="0" i="0" u="none" strike="noStrike" baseline="0" dirty="0">
                <a:latin typeface="AGaramondPro-Regular"/>
              </a:rPr>
              <a:t>indicadores de desempenho e de resultados da TI em função da execução de projetos, serviços e inovações.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800" b="0" i="0" u="none" strike="noStrike" baseline="0" dirty="0">
              <a:latin typeface="AGaramondPro-Regular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78526" y="6491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4058285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48935" y="684478"/>
            <a:ext cx="81609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dirty="0">
                <a:latin typeface="AGaramondPro-Regular"/>
              </a:rPr>
              <a:t>C</a:t>
            </a:r>
            <a:r>
              <a:rPr lang="pt-BR" sz="1800" b="0" i="0" u="none" strike="noStrike" baseline="0" dirty="0">
                <a:latin typeface="AGaramondPro-Regular"/>
              </a:rPr>
              <a:t>omponentes de gestão e operacionais</a:t>
            </a:r>
          </a:p>
          <a:p>
            <a:pPr algn="l"/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u="none" strike="noStrike" baseline="0" dirty="0">
                <a:latin typeface="AGaramondPro-Bold"/>
              </a:rPr>
              <a:t>Resultados para o negócio: </a:t>
            </a:r>
            <a:r>
              <a:rPr lang="pt-BR" sz="1800" b="0" i="0" u="none" strike="noStrike" baseline="0" dirty="0">
                <a:latin typeface="AGaramondPro-Regular"/>
              </a:rPr>
              <a:t>resultados da TI para o negócio, em termos de apoio ao aumento da rentabilidade, à redução de custo, ao lançamento de novos produtos, ao aumento de participação no mercado, à expansão física do negócio etc. 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u="none" strike="noStrike" baseline="0" dirty="0">
                <a:latin typeface="AGaramondPro-Bold"/>
              </a:rPr>
              <a:t>Comunicação e reporte de resultados: </a:t>
            </a:r>
            <a:r>
              <a:rPr lang="pt-BR" sz="1800" b="0" i="0" u="none" strike="noStrike" baseline="0" dirty="0">
                <a:latin typeface="AGaramondPro-Regular"/>
              </a:rPr>
              <a:t>consiste na comunicação às partes interessadas (geralmente os executivos de negócio e alta administração) sobre o desempenho da TI e no atendimento aos níveis de serviços acordados e objetivos do negócio.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8526" y="6491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2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972257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878526" y="476734"/>
            <a:ext cx="2728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Alinhamento Estratégico de TI</a:t>
            </a:r>
          </a:p>
        </p:txBody>
      </p:sp>
      <p:sp>
        <p:nvSpPr>
          <p:cNvPr id="3" name="Retângulo 2"/>
          <p:cNvSpPr/>
          <p:nvPr/>
        </p:nvSpPr>
        <p:spPr>
          <a:xfrm>
            <a:off x="793465" y="1045192"/>
            <a:ext cx="77232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dirty="0">
                <a:latin typeface="AGaramondPro-Regular"/>
              </a:rPr>
              <a:t>A</a:t>
            </a:r>
            <a:r>
              <a:rPr lang="pt-BR" sz="1800" b="0" i="0" u="none" strike="noStrike" baseline="0" dirty="0">
                <a:latin typeface="AGaramondPro-Regular"/>
              </a:rPr>
              <a:t>linhamento Estratégico é o processo de transformar a estratégia do negócio em estratégias e ações de TI que garantam que os objetivos de negócio sejam </a:t>
            </a:r>
            <a:r>
              <a:rPr lang="pt-BR" dirty="0">
                <a:latin typeface="AGaramondPro-Regular"/>
              </a:rPr>
              <a:t>suportados</a:t>
            </a:r>
            <a:r>
              <a:rPr lang="pt-BR" sz="1800" b="0" i="0" u="none" strike="noStrike" baseline="0" dirty="0">
                <a:latin typeface="AGaramondPro-Regular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sz="1800" b="0" i="0" u="none" strike="noStrike" baseline="0" dirty="0">
                <a:latin typeface="AGaramondPro-Regular"/>
              </a:rPr>
              <a:t>Atualmente, o alinhamento estratégico é bidirecional, ou seja, da estratégia do negócio para a estratégia de TI e vice-versa, pois a TI pode potencializar estratégias de negócio que seriam impossíveis de ser implantadas sem o auxílio da tecnologia da informação.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78526" y="22203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3064834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878526" y="476734"/>
            <a:ext cx="3698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Modelo de Alinhamento Estratégico de TI</a:t>
            </a:r>
          </a:p>
        </p:txBody>
      </p:sp>
      <p:sp>
        <p:nvSpPr>
          <p:cNvPr id="3" name="Retângulo 2"/>
          <p:cNvSpPr/>
          <p:nvPr/>
        </p:nvSpPr>
        <p:spPr>
          <a:xfrm>
            <a:off x="793465" y="1045192"/>
            <a:ext cx="77232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latin typeface="TimesNewRomanPSMT"/>
              </a:rPr>
              <a:t>).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78526" y="222034"/>
            <a:ext cx="2677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152F8E-E0A4-A100-B72A-560371E88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21" y="964928"/>
            <a:ext cx="7125694" cy="386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10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878526" y="476734"/>
            <a:ext cx="27285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Alinhamento Estratégico de TI</a:t>
            </a:r>
          </a:p>
        </p:txBody>
      </p:sp>
      <p:sp>
        <p:nvSpPr>
          <p:cNvPr id="3" name="Retângulo 2"/>
          <p:cNvSpPr/>
          <p:nvPr/>
        </p:nvSpPr>
        <p:spPr>
          <a:xfrm>
            <a:off x="793465" y="1045192"/>
            <a:ext cx="77232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sz="1800" b="0" i="0" u="none" strike="noStrike" baseline="0" dirty="0">
                <a:latin typeface="AGaramondPro-Regular"/>
              </a:rPr>
              <a:t>Alinhamento estático: derivação da estratégia de TI a partir do Plano Estratégico ou de Negócios da empresa</a:t>
            </a:r>
          </a:p>
          <a:p>
            <a:pPr marL="285750" indent="-285750" algn="l">
              <a:buFont typeface="Wingdings" panose="05000000000000000000" pitchFamily="2" charset="2"/>
              <a:buChar char="ü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pt-BR" dirty="0">
                <a:latin typeface="AGaramondPro-Regular"/>
              </a:rPr>
              <a:t>A</a:t>
            </a:r>
            <a:r>
              <a:rPr lang="pt-BR" sz="1800" b="0" i="0" u="none" strike="noStrike" baseline="0" dirty="0">
                <a:latin typeface="AGaramondPro-Regular"/>
              </a:rPr>
              <a:t>linhamento dinâmico:  alteração da estratégia de TI em função da mudança aleatória da estratégia de negócios da empresa.</a:t>
            </a:r>
          </a:p>
          <a:p>
            <a:pPr algn="l"/>
            <a:endParaRPr lang="pt-BR" sz="1800" b="0" i="0" u="none" strike="noStrike" baseline="0" dirty="0">
              <a:latin typeface="AGaramondPro-Regular"/>
            </a:endParaRPr>
          </a:p>
          <a:p>
            <a:pPr algn="l"/>
            <a:r>
              <a:rPr lang="pt-BR" sz="1800" b="0" i="0" u="none" strike="noStrike" baseline="0" dirty="0">
                <a:latin typeface="AGaramondPro-Regular"/>
              </a:rPr>
              <a:t>Para ser efetivo e robusto, um modelo de Governança de TI tem que contemplar</a:t>
            </a:r>
          </a:p>
          <a:p>
            <a:pPr algn="l"/>
            <a:r>
              <a:rPr lang="pt-BR" sz="1800" b="0" i="0" u="none" strike="noStrike" baseline="0" dirty="0">
                <a:latin typeface="AGaramondPro-Regular"/>
              </a:rPr>
              <a:t>esses dois alinhamentos.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78526" y="22203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2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2034534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878526" y="476734"/>
            <a:ext cx="3387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Análise estratégica do negócio para TI</a:t>
            </a:r>
          </a:p>
        </p:txBody>
      </p:sp>
      <p:sp>
        <p:nvSpPr>
          <p:cNvPr id="3" name="Retângulo 2"/>
          <p:cNvSpPr/>
          <p:nvPr/>
        </p:nvSpPr>
        <p:spPr>
          <a:xfrm>
            <a:off x="793465" y="1045192"/>
            <a:ext cx="77232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pt-BR" sz="1800" b="0" i="0" u="none" strike="noStrike" baseline="0" dirty="0">
                <a:latin typeface="AGaramondPro-Regular"/>
              </a:rPr>
              <a:t>Identificação, através do plano estratégico do negócio ou através da observação das ações da empresa, das estratégias empresariais que a empresa adota e daquelas que serão adotadas para atingir objetivos traçados.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pt-BR" sz="1800" b="0" i="0" u="none" strike="noStrike" baseline="0" dirty="0">
                <a:latin typeface="AGaramondPro-Regular"/>
              </a:rPr>
              <a:t>Identificação dos fatores críticos de sucesso da empresa.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pt-BR" sz="1800" b="0" i="0" u="none" strike="noStrike" baseline="0" dirty="0">
                <a:latin typeface="AGaramondPro-Regular"/>
              </a:rPr>
              <a:t>Análise de planos táticos funcionais.</a:t>
            </a:r>
          </a:p>
          <a:p>
            <a:pPr marL="285750" indent="-285750" algn="l">
              <a:buFont typeface="Wingdings" panose="05000000000000000000" pitchFamily="2" charset="2"/>
              <a:buChar char="v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v"/>
            </a:pPr>
            <a:r>
              <a:rPr lang="pt-BR" sz="1800" b="0" i="1" u="none" strike="noStrike" baseline="0" dirty="0" err="1">
                <a:latin typeface="AGaramondPro-Italic"/>
              </a:rPr>
              <a:t>Balanced</a:t>
            </a:r>
            <a:r>
              <a:rPr lang="pt-BR" sz="1800" b="0" i="1" u="none" strike="noStrike" baseline="0" dirty="0">
                <a:latin typeface="AGaramondPro-Italic"/>
              </a:rPr>
              <a:t> Scorecard </a:t>
            </a:r>
            <a:r>
              <a:rPr lang="pt-BR" sz="1800" b="0" i="0" u="none" strike="noStrike" baseline="0" dirty="0">
                <a:latin typeface="AGaramondPro-Regular"/>
              </a:rPr>
              <a:t>de TI.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78526" y="22203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1333928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878526" y="476734"/>
            <a:ext cx="3154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i="0" u="none" strike="noStrike" baseline="0" dirty="0">
                <a:latin typeface="+mj-lt"/>
              </a:rPr>
              <a:t>Plano de Tecnologia da Informação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93465" y="1045192"/>
            <a:ext cx="7723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800" b="0" i="0" u="none" strike="noStrike" baseline="0" dirty="0">
                <a:latin typeface="AGaramondPro-Regular"/>
              </a:rPr>
              <a:t>É o principal produto da fase de alinhamento estratégico, conforme o modelo de Governança de TI proposto.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800" b="0" i="0" u="none" strike="noStrike" baseline="0" dirty="0">
                <a:latin typeface="AGaramondPro-Regular"/>
              </a:rPr>
              <a:t>Ele é derivado do “momento” de alinhamento estratégico da organização e atualizado sempre que há mudanças na estratégia.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800" b="0" i="0" u="none" strike="noStrike" baseline="0" dirty="0">
                <a:latin typeface="AGaramondPro-Regular"/>
              </a:rPr>
              <a:t>Num primeiro instante, o alinhamento estratégico ocorre quando se está construindo ou elaborando o plano estratégico empresarial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800" b="0" i="0" u="none" strike="noStrike" baseline="0" dirty="0">
                <a:latin typeface="AGaramondPro-Regular"/>
              </a:rPr>
              <a:t>Geralmente é feito para períodos não superiores a três anos, com maior detalhe no primeiro ano e com revisões anuais.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78526" y="22203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3542751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878526" y="476734"/>
            <a:ext cx="446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i="0" u="none" strike="noStrike" baseline="0" dirty="0">
                <a:latin typeface="+mj-lt"/>
              </a:rPr>
              <a:t>Plano de Tecnologia da Informação - componentes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10393" y="733361"/>
            <a:ext cx="7723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800" b="1" i="0" u="none" strike="noStrike" baseline="0" dirty="0">
                <a:latin typeface="AGaramondPro-Regular"/>
              </a:rPr>
              <a:t>Inteligência competitiva</a:t>
            </a:r>
            <a:r>
              <a:rPr lang="pt-BR" sz="1800" b="0" i="0" u="none" strike="noStrike" baseline="0" dirty="0">
                <a:latin typeface="AGaramondPro-Regular"/>
              </a:rPr>
              <a:t>: refere-se ao tratamento de informações internas e externas acerca de mercado, clientes, concorrentes, fornecedores, de cunho político, legal, social e econômico, assim como à avaliação de oportunidades, pontos fracos e pontos fortes, que servem de base para a revisão ou elaboração da estratégia corporativa e competitiva.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800" b="1" i="0" u="none" strike="noStrike" baseline="0" dirty="0">
                <a:latin typeface="AGaramondPro-Regular"/>
              </a:rPr>
              <a:t>Estratégia corporativa</a:t>
            </a:r>
            <a:r>
              <a:rPr lang="pt-BR" sz="1800" b="0" i="0" u="none" strike="noStrike" baseline="0" dirty="0">
                <a:latin typeface="AGaramondPro-Regular"/>
              </a:rPr>
              <a:t>: procura responder a questões tais como: em que negócio atuar, diversificar ou focalizar, como alocar recursos a diferentes negócios, que novo negócio ou mercado deve ser desenvolvido etc.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800" b="1" i="0" u="none" strike="noStrike" baseline="0" dirty="0">
                <a:latin typeface="AGaramondPro-Regular"/>
              </a:rPr>
              <a:t>Estratégia competitiva e de posicionamento</a:t>
            </a:r>
            <a:r>
              <a:rPr lang="pt-BR" sz="1800" b="0" i="0" u="none" strike="noStrike" baseline="0" dirty="0">
                <a:latin typeface="AGaramondPro-Regular"/>
              </a:rPr>
              <a:t>: procura responder sobre a missão da empresa, quais os objetivos estratégicos do negócio, qual a estratégia competitiva (liderança em custo, diferenciação, enfoque), qual a estratégia de crescimento do negócio ou mesmo qual a estratégia de um novo posicionamento estratégico.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78526" y="22203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259293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878526" y="476734"/>
            <a:ext cx="4468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i="0" u="none" strike="noStrike" baseline="0" dirty="0">
                <a:latin typeface="+mj-lt"/>
              </a:rPr>
              <a:t>Plano de Tecnologia da Informação - componentes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10393" y="1290922"/>
            <a:ext cx="7723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800" b="1" i="0" u="none" strike="noStrike" baseline="0" dirty="0">
                <a:latin typeface="AGaramondPro-Regular"/>
              </a:rPr>
              <a:t>Plano estratégico</a:t>
            </a:r>
            <a:r>
              <a:rPr lang="pt-BR" sz="1800" b="0" i="0" u="none" strike="noStrike" baseline="0" dirty="0">
                <a:latin typeface="AGaramondPro-Regular"/>
              </a:rPr>
              <a:t>: documenta as intenções da administração sobre como atingir os objetivos estratégicos do negócio. Estabelece as ações necessárias para que os objetivos do negócio sejam atingidos.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pt-BR" sz="1800" b="1" i="0" u="none" strike="noStrike" baseline="0" dirty="0">
                <a:latin typeface="AGaramondPro-Regular"/>
              </a:rPr>
              <a:t>Planos funcionais</a:t>
            </a:r>
            <a:r>
              <a:rPr lang="pt-BR" sz="1800" b="0" i="0" u="none" strike="noStrike" baseline="0" dirty="0">
                <a:latin typeface="AGaramondPro-Regular"/>
              </a:rPr>
              <a:t>: desdobram as estratégias em projetos e serviços que devem ser desenvolvidos para que os objetivos sejam atingidos.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pt-BR" dirty="0">
              <a:latin typeface="AGaramondPro-Regular"/>
            </a:endParaRPr>
          </a:p>
          <a:p>
            <a:pPr algn="l"/>
            <a:r>
              <a:rPr lang="pt-BR" sz="1800" b="0" i="0" u="none" strike="noStrike" baseline="0" dirty="0">
                <a:latin typeface="AGaramondPro-Regular"/>
              </a:rPr>
              <a:t>Os princípios de TI orientam as resoluções do Plano de TI e são reflexos das estratégias de negócio e dos valores e credos da organização . Se tais princípios não existirem ou não estiverem claros dentro da empresa, devem ser definidos neste momento.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78526" y="22203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280651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DeTexto 8"/>
          <p:cNvSpPr txBox="1"/>
          <p:nvPr/>
        </p:nvSpPr>
        <p:spPr>
          <a:xfrm>
            <a:off x="868975" y="189034"/>
            <a:ext cx="4533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>
                <a:solidFill>
                  <a:schemeClr val="accent3">
                    <a:lumMod val="50000"/>
                  </a:schemeClr>
                </a:solidFill>
              </a:rPr>
              <a:t>Implantação de Governança com COBIT</a:t>
            </a:r>
            <a:endParaRPr lang="pt-BR" sz="2000" b="1" dirty="0">
              <a:solidFill>
                <a:srgbClr val="219D93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878526" y="472412"/>
            <a:ext cx="1942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Conteúdo desta aula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54148" y="4834050"/>
            <a:ext cx="220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878527" y="994669"/>
            <a:ext cx="8122598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200" dirty="0">
              <a:latin typeface="+mj-lt"/>
            </a:endParaRPr>
          </a:p>
          <a:p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>
              <a:buFontTx/>
              <a:buNone/>
              <a:defRPr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</p:txBody>
      </p:sp>
      <p:grpSp>
        <p:nvGrpSpPr>
          <p:cNvPr id="12" name="Grupo 11"/>
          <p:cNvGrpSpPr/>
          <p:nvPr/>
        </p:nvGrpSpPr>
        <p:grpSpPr>
          <a:xfrm>
            <a:off x="4862" y="1647798"/>
            <a:ext cx="9142990" cy="1769154"/>
            <a:chOff x="987135" y="2619965"/>
            <a:chExt cx="8156865" cy="1769154"/>
          </a:xfrm>
        </p:grpSpPr>
        <p:sp>
          <p:nvSpPr>
            <p:cNvPr id="13" name="Retângulo 12"/>
            <p:cNvSpPr/>
            <p:nvPr/>
          </p:nvSpPr>
          <p:spPr>
            <a:xfrm>
              <a:off x="987135" y="2630354"/>
              <a:ext cx="8156865" cy="17587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152400" dist="38100" dir="8100000" algn="tr" rotWithShape="0">
                <a:prstClr val="black">
                  <a:alpha val="13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4" name="Conector reto 13"/>
            <p:cNvCxnSpPr/>
            <p:nvPr/>
          </p:nvCxnSpPr>
          <p:spPr>
            <a:xfrm flipV="1">
              <a:off x="991473" y="2619965"/>
              <a:ext cx="8152527" cy="10389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Conector de seta reta 14"/>
          <p:cNvCxnSpPr/>
          <p:nvPr/>
        </p:nvCxnSpPr>
        <p:spPr>
          <a:xfrm>
            <a:off x="0" y="2502509"/>
            <a:ext cx="7676713" cy="2479"/>
          </a:xfrm>
          <a:prstGeom prst="straightConnector1">
            <a:avLst/>
          </a:prstGeom>
          <a:ln w="57150">
            <a:solidFill>
              <a:srgbClr val="213F5E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upo 15"/>
          <p:cNvGrpSpPr/>
          <p:nvPr/>
        </p:nvGrpSpPr>
        <p:grpSpPr>
          <a:xfrm>
            <a:off x="614205" y="2003530"/>
            <a:ext cx="824265" cy="654074"/>
            <a:chOff x="872294" y="2011930"/>
            <a:chExt cx="824265" cy="654074"/>
          </a:xfrm>
        </p:grpSpPr>
        <p:sp>
          <p:nvSpPr>
            <p:cNvPr id="17" name="Retângulo 16"/>
            <p:cNvSpPr/>
            <p:nvPr/>
          </p:nvSpPr>
          <p:spPr>
            <a:xfrm>
              <a:off x="872294" y="2011930"/>
              <a:ext cx="824265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05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Premissas</a:t>
              </a:r>
              <a:br>
                <a:rPr lang="pt-BR" sz="105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endParaRPr lang="pt-BR" sz="1050" b="1" cap="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8" name="Elipse 17"/>
            <p:cNvSpPr/>
            <p:nvPr/>
          </p:nvSpPr>
          <p:spPr>
            <a:xfrm>
              <a:off x="1127064" y="2340371"/>
              <a:ext cx="325633" cy="325633"/>
            </a:xfrm>
            <a:prstGeom prst="ellipse">
              <a:avLst/>
            </a:prstGeom>
            <a:solidFill>
              <a:srgbClr val="219D93"/>
            </a:solidFill>
            <a:ln w="57150">
              <a:solidFill>
                <a:srgbClr val="213F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>
                      <a:lumMod val="9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3009383" y="1987116"/>
            <a:ext cx="1277914" cy="676678"/>
            <a:chOff x="2026863" y="1987921"/>
            <a:chExt cx="1277914" cy="676678"/>
          </a:xfrm>
        </p:grpSpPr>
        <p:sp>
          <p:nvSpPr>
            <p:cNvPr id="20" name="Retângulo 19"/>
            <p:cNvSpPr/>
            <p:nvPr/>
          </p:nvSpPr>
          <p:spPr>
            <a:xfrm>
              <a:off x="2026863" y="1987921"/>
              <a:ext cx="1277914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05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Componentes de </a:t>
              </a:r>
            </a:p>
            <a:p>
              <a:pPr algn="ctr"/>
              <a:r>
                <a:rPr lang="pt-BR" sz="105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Gestão  E Oper.</a:t>
              </a:r>
              <a:br>
                <a:rPr lang="pt-BR" sz="105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endParaRPr lang="pt-BR" sz="1050" b="1" cap="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1" name="Elipse 20"/>
            <p:cNvSpPr/>
            <p:nvPr/>
          </p:nvSpPr>
          <p:spPr>
            <a:xfrm>
              <a:off x="2512194" y="2338966"/>
              <a:ext cx="325633" cy="325633"/>
            </a:xfrm>
            <a:prstGeom prst="ellipse">
              <a:avLst/>
            </a:prstGeom>
            <a:solidFill>
              <a:srgbClr val="219D93"/>
            </a:solidFill>
            <a:ln w="57150">
              <a:solidFill>
                <a:srgbClr val="213F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>
                      <a:lumMod val="95000"/>
                    </a:schemeClr>
                  </a:solidFill>
                </a:rPr>
                <a:t>3</a:t>
              </a:r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7843327" y="2331970"/>
            <a:ext cx="742511" cy="683605"/>
            <a:chOff x="7843327" y="2340370"/>
            <a:chExt cx="742511" cy="683605"/>
          </a:xfrm>
        </p:grpSpPr>
        <p:sp>
          <p:nvSpPr>
            <p:cNvPr id="23" name="Retângulo 22"/>
            <p:cNvSpPr/>
            <p:nvPr/>
          </p:nvSpPr>
          <p:spPr>
            <a:xfrm>
              <a:off x="7843327" y="2770059"/>
              <a:ext cx="742511" cy="253916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algn="ctr"/>
              <a:r>
                <a:rPr lang="pt-BR" sz="105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Estratégia</a:t>
              </a:r>
            </a:p>
          </p:txBody>
        </p:sp>
        <p:sp>
          <p:nvSpPr>
            <p:cNvPr id="24" name="Elipse 23"/>
            <p:cNvSpPr/>
            <p:nvPr/>
          </p:nvSpPr>
          <p:spPr>
            <a:xfrm>
              <a:off x="8051765" y="2340370"/>
              <a:ext cx="325633" cy="325633"/>
            </a:xfrm>
            <a:prstGeom prst="ellipse">
              <a:avLst/>
            </a:prstGeom>
            <a:solidFill>
              <a:srgbClr val="E1E202"/>
            </a:solidFill>
            <a:ln w="57150">
              <a:solidFill>
                <a:srgbClr val="213F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upo 24"/>
          <p:cNvGrpSpPr/>
          <p:nvPr/>
        </p:nvGrpSpPr>
        <p:grpSpPr>
          <a:xfrm>
            <a:off x="1609736" y="2335863"/>
            <a:ext cx="1361270" cy="1009228"/>
            <a:chOff x="1994377" y="2338966"/>
            <a:chExt cx="1361270" cy="1009228"/>
          </a:xfrm>
        </p:grpSpPr>
        <p:sp>
          <p:nvSpPr>
            <p:cNvPr id="26" name="Retângulo 25"/>
            <p:cNvSpPr/>
            <p:nvPr/>
          </p:nvSpPr>
          <p:spPr>
            <a:xfrm>
              <a:off x="1994377" y="2771113"/>
              <a:ext cx="1361270" cy="57708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050" b="1" cap="all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Compontentes</a:t>
              </a:r>
              <a:r>
                <a:rPr lang="pt-BR" sz="105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da </a:t>
              </a:r>
            </a:p>
            <a:p>
              <a:pPr algn="ctr"/>
              <a:r>
                <a:rPr lang="pt-BR" sz="105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Governança de TI </a:t>
              </a:r>
              <a:br>
                <a:rPr lang="pt-BR" sz="105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</a:br>
              <a:endParaRPr lang="pt-BR" sz="1050" b="1" cap="all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Elipse 26"/>
            <p:cNvSpPr/>
            <p:nvPr/>
          </p:nvSpPr>
          <p:spPr>
            <a:xfrm>
              <a:off x="2512194" y="2338966"/>
              <a:ext cx="325633" cy="325633"/>
            </a:xfrm>
            <a:prstGeom prst="ellipse">
              <a:avLst/>
            </a:prstGeom>
            <a:solidFill>
              <a:srgbClr val="219D93"/>
            </a:solidFill>
            <a:ln w="57150">
              <a:solidFill>
                <a:srgbClr val="213F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>
                      <a:lumMod val="95000"/>
                    </a:schemeClr>
                  </a:solidFill>
                </a:rPr>
                <a:t>2</a:t>
              </a:r>
            </a:p>
          </p:txBody>
        </p:sp>
      </p:grpSp>
      <p:grpSp>
        <p:nvGrpSpPr>
          <p:cNvPr id="28" name="Grupo 27"/>
          <p:cNvGrpSpPr/>
          <p:nvPr/>
        </p:nvGrpSpPr>
        <p:grpSpPr>
          <a:xfrm>
            <a:off x="4588604" y="2343037"/>
            <a:ext cx="1074333" cy="837746"/>
            <a:chOff x="2137846" y="2338966"/>
            <a:chExt cx="1074333" cy="837746"/>
          </a:xfrm>
        </p:grpSpPr>
        <p:sp>
          <p:nvSpPr>
            <p:cNvPr id="29" name="Retângulo 28"/>
            <p:cNvSpPr/>
            <p:nvPr/>
          </p:nvSpPr>
          <p:spPr>
            <a:xfrm>
              <a:off x="2137846" y="2761214"/>
              <a:ext cx="1074333" cy="4154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05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Alinhamento </a:t>
              </a:r>
            </a:p>
            <a:p>
              <a:pPr algn="ctr"/>
              <a:r>
                <a:rPr lang="pt-BR" sz="105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Estratégico</a:t>
              </a:r>
            </a:p>
          </p:txBody>
        </p:sp>
        <p:sp>
          <p:nvSpPr>
            <p:cNvPr id="30" name="Elipse 29"/>
            <p:cNvSpPr/>
            <p:nvPr/>
          </p:nvSpPr>
          <p:spPr>
            <a:xfrm>
              <a:off x="2512194" y="2338966"/>
              <a:ext cx="325633" cy="325633"/>
            </a:xfrm>
            <a:prstGeom prst="ellipse">
              <a:avLst/>
            </a:prstGeom>
            <a:solidFill>
              <a:srgbClr val="219D93"/>
            </a:solidFill>
            <a:ln w="57150">
              <a:solidFill>
                <a:srgbClr val="213F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>
                      <a:lumMod val="95000"/>
                    </a:schemeClr>
                  </a:solidFill>
                </a:rPr>
                <a:t>4</a:t>
              </a:r>
            </a:p>
          </p:txBody>
        </p:sp>
      </p:grpSp>
      <p:grpSp>
        <p:nvGrpSpPr>
          <p:cNvPr id="32" name="Grupo 31"/>
          <p:cNvGrpSpPr/>
          <p:nvPr/>
        </p:nvGrpSpPr>
        <p:grpSpPr>
          <a:xfrm>
            <a:off x="6153157" y="1985571"/>
            <a:ext cx="889987" cy="688148"/>
            <a:chOff x="2197925" y="1976451"/>
            <a:chExt cx="889987" cy="688148"/>
          </a:xfrm>
        </p:grpSpPr>
        <p:sp>
          <p:nvSpPr>
            <p:cNvPr id="33" name="Retângulo 32"/>
            <p:cNvSpPr/>
            <p:nvPr/>
          </p:nvSpPr>
          <p:spPr>
            <a:xfrm>
              <a:off x="2197925" y="1976451"/>
              <a:ext cx="889987" cy="25391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050" b="1" cap="all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Plano de TI</a:t>
              </a:r>
            </a:p>
          </p:txBody>
        </p:sp>
        <p:sp>
          <p:nvSpPr>
            <p:cNvPr id="34" name="Elipse 33"/>
            <p:cNvSpPr/>
            <p:nvPr/>
          </p:nvSpPr>
          <p:spPr>
            <a:xfrm>
              <a:off x="2512194" y="2338966"/>
              <a:ext cx="325633" cy="325633"/>
            </a:xfrm>
            <a:prstGeom prst="ellipse">
              <a:avLst/>
            </a:prstGeom>
            <a:solidFill>
              <a:srgbClr val="219D93"/>
            </a:solidFill>
            <a:ln w="57150">
              <a:solidFill>
                <a:srgbClr val="213F5E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chemeClr val="bg1">
                      <a:lumMod val="95000"/>
                    </a:schemeClr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572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939816" y="542666"/>
            <a:ext cx="4643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i="0" u="none" strike="noStrike" baseline="0" dirty="0">
                <a:latin typeface="+mj-lt"/>
              </a:rPr>
              <a:t>Plano de Tecnologia da Informação – Princípios de TI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10393" y="930442"/>
            <a:ext cx="772321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latin typeface="AGaramondPro-Regular"/>
              </a:rPr>
              <a:t>O alinhamento estratégico deve considerar os princípios de TI para projetar a arquitetura de TI, a infraestrutura de TI etc. Esses princípios são derivados diretamente da estratégia da empresa e das necessidades do negócio. Os princípios de TI tratam </a:t>
            </a:r>
            <a:r>
              <a:rPr lang="pt-BR" sz="1800" b="0" i="0" u="none" strike="noStrike" baseline="0">
                <a:latin typeface="AGaramondPro-Regular"/>
              </a:rPr>
              <a:t>de:</a:t>
            </a:r>
          </a:p>
          <a:p>
            <a:pPr algn="l"/>
            <a:endParaRPr lang="pt-BR" sz="1800" b="0" i="0" u="none" strike="noStrike" baseline="0" dirty="0">
              <a:latin typeface="AGaramondPro-Regular"/>
            </a:endParaRPr>
          </a:p>
          <a:p>
            <a:pPr marL="741363" lvl="1" indent="-285750">
              <a:buFont typeface="Wingdings" panose="05000000000000000000" pitchFamily="2" charset="2"/>
              <a:buChar char="q"/>
            </a:pPr>
            <a:r>
              <a:rPr lang="pt-BR" b="0" i="0" u="none" strike="noStrike" baseline="0" dirty="0">
                <a:latin typeface="AGaramondPro-Regular"/>
              </a:rPr>
              <a:t>Papel da TI para a empresa.</a:t>
            </a:r>
          </a:p>
          <a:p>
            <a:pPr marL="741363" lvl="1" indent="-285750">
              <a:buFont typeface="Wingdings" panose="05000000000000000000" pitchFamily="2" charset="2"/>
              <a:buChar char="q"/>
            </a:pPr>
            <a:endParaRPr lang="pt-BR" b="0" i="0" u="none" strike="noStrike" baseline="0" dirty="0">
              <a:latin typeface="AGaramondPro-Regular"/>
            </a:endParaRPr>
          </a:p>
          <a:p>
            <a:pPr marL="741363" lvl="1" indent="-285750">
              <a:buFont typeface="Wingdings" panose="05000000000000000000" pitchFamily="2" charset="2"/>
              <a:buChar char="q"/>
            </a:pPr>
            <a:r>
              <a:rPr lang="pt-BR" b="0" i="0" u="none" strike="noStrike" baseline="0" dirty="0">
                <a:latin typeface="AGaramondPro-Regular"/>
              </a:rPr>
              <a:t>Informação e dados.</a:t>
            </a:r>
          </a:p>
          <a:p>
            <a:pPr marL="741363" lvl="1" indent="-285750">
              <a:buFont typeface="Wingdings" panose="05000000000000000000" pitchFamily="2" charset="2"/>
              <a:buChar char="q"/>
            </a:pPr>
            <a:endParaRPr lang="pt-BR" b="0" i="0" u="none" strike="noStrike" baseline="0" dirty="0">
              <a:latin typeface="AGaramondPro-Regular"/>
            </a:endParaRPr>
          </a:p>
          <a:p>
            <a:pPr marL="741363" lvl="1" indent="-285750">
              <a:buFont typeface="Wingdings" panose="05000000000000000000" pitchFamily="2" charset="2"/>
              <a:buChar char="q"/>
            </a:pPr>
            <a:r>
              <a:rPr lang="pt-BR" b="0" i="0" u="none" strike="noStrike" baseline="0" dirty="0">
                <a:latin typeface="AGaramondPro-Regular"/>
              </a:rPr>
              <a:t>Padrões de arquitetura e serviços de TI</a:t>
            </a:r>
          </a:p>
          <a:p>
            <a:pPr lvl="1" indent="0"/>
            <a:endParaRPr lang="pt-BR" b="0" i="0" u="none" strike="noStrike" baseline="0" dirty="0">
              <a:latin typeface="AGaramondPro-Regular"/>
            </a:endParaRPr>
          </a:p>
          <a:p>
            <a:pPr marL="741363" lvl="1" indent="-285750">
              <a:buFont typeface="Wingdings" panose="05000000000000000000" pitchFamily="2" charset="2"/>
              <a:buChar char="q"/>
            </a:pPr>
            <a:r>
              <a:rPr lang="pt-BR" b="0" i="0" u="none" strike="noStrike" baseline="0" dirty="0">
                <a:latin typeface="AGaramondPro-Regular"/>
              </a:rPr>
              <a:t>Comunicações.</a:t>
            </a:r>
          </a:p>
          <a:p>
            <a:pPr marL="741363" lvl="1" indent="-285750">
              <a:buFont typeface="Wingdings" panose="05000000000000000000" pitchFamily="2" charset="2"/>
              <a:buChar char="q"/>
            </a:pPr>
            <a:endParaRPr lang="pt-BR" b="0" i="0" u="none" strike="noStrike" baseline="0" dirty="0">
              <a:latin typeface="AGaramondPro-Regular"/>
            </a:endParaRPr>
          </a:p>
          <a:p>
            <a:pPr marL="741363" lvl="1" indent="-285750">
              <a:buFont typeface="Wingdings" panose="05000000000000000000" pitchFamily="2" charset="2"/>
              <a:buChar char="q"/>
            </a:pPr>
            <a:r>
              <a:rPr lang="pt-BR" b="0" i="0" u="none" strike="noStrike" baseline="0" dirty="0">
                <a:latin typeface="AGaramondPro-Regular"/>
              </a:rPr>
              <a:t>Ativos de TI.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78526" y="22203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2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358196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939816" y="542666"/>
            <a:ext cx="4643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i="0" u="none" strike="noStrike" baseline="0" dirty="0">
                <a:latin typeface="+mj-lt"/>
              </a:rPr>
              <a:t>Plano de Tecnologia da Informação – Princípios de TI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10393" y="1034444"/>
            <a:ext cx="77232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latin typeface="AGaramondPro-Regular"/>
              </a:rPr>
              <a:t>Alguns exemplos de princípios de TI: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0" i="0" u="none" strike="noStrike" baseline="0" dirty="0">
                <a:latin typeface="AGaramondPro-Regular"/>
              </a:rPr>
              <a:t>O papel da TI é contribuir para a realização da estratégia competitiva da empresa (se a estratégia for liderança em custo, a TI deve aprimorar e/ou  implantar uma arquitetura de TI que reduza o custo da operação do negócio).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0" i="0" u="none" strike="noStrike" baseline="0" dirty="0">
                <a:latin typeface="AGaramondPro-Regular"/>
              </a:rPr>
              <a:t>Manteremos uma lista de produtos apoiados pelo suporte e </a:t>
            </a:r>
            <a:r>
              <a:rPr lang="pt-BR" sz="1800" b="0" i="1" u="none" strike="noStrike" baseline="0" dirty="0" err="1">
                <a:latin typeface="AGaramondPro-Italic"/>
              </a:rPr>
              <a:t>vendors</a:t>
            </a:r>
            <a:r>
              <a:rPr lang="pt-BR" sz="1800" b="0" i="1" u="none" strike="noStrike" baseline="0" dirty="0">
                <a:latin typeface="AGaramondPro-Italic"/>
              </a:rPr>
              <a:t> </a:t>
            </a:r>
            <a:r>
              <a:rPr lang="pt-BR" sz="1800" b="0" u="none" strike="noStrike" baseline="0" dirty="0">
                <a:latin typeface="AGaramondPro-Italic"/>
              </a:rPr>
              <a:t>h</a:t>
            </a:r>
            <a:r>
              <a:rPr lang="pt-BR" sz="1800" b="0" i="0" u="none" strike="noStrike" baseline="0" dirty="0">
                <a:latin typeface="AGaramondPro-Regular"/>
              </a:rPr>
              <a:t>abilitados </a:t>
            </a:r>
            <a:r>
              <a:rPr lang="pt-BR" dirty="0">
                <a:latin typeface="AGaramondPro-Regular"/>
              </a:rPr>
              <a:t>e</a:t>
            </a:r>
            <a:r>
              <a:rPr lang="pt-BR" sz="1800" b="0" i="0" u="none" strike="noStrike" baseline="0" dirty="0">
                <a:latin typeface="AGaramondPro-Regular"/>
              </a:rPr>
              <a:t>m cada tecnologia. Usuários poderão comprar outros produtos fora da lista, mas não terão suporte de TI (padrões da arquitetura).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8526" y="22203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403471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939816" y="542666"/>
            <a:ext cx="4643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i="0" u="none" strike="noStrike" baseline="0" dirty="0">
                <a:latin typeface="+mj-lt"/>
              </a:rPr>
              <a:t>Plano de Tecnologia da Informação – Princípios de TI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10393" y="1034444"/>
            <a:ext cx="7723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latin typeface="AGaramondPro-Regular"/>
              </a:rPr>
              <a:t>Alguns exemplos de princípios de TI: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0" i="0" u="none" strike="noStrike" baseline="0" dirty="0">
                <a:latin typeface="AGaramondPro-Regular"/>
              </a:rPr>
              <a:t>Nossa rede corporativa deve ser capaz de prover acesso a um grande conjunto de aplicações, essencial para a entrega de serviços consistentes aos clientes (comunicações).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0" i="0" u="none" strike="noStrike" baseline="0" dirty="0">
                <a:latin typeface="AGaramondPro-Regular"/>
              </a:rPr>
              <a:t>Usuários cujo trabalho exige mobilidade devem ter acesso somente a dados e informação de uso operacional necessários para as tarefas fora da empresa (segurança da informação).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0" i="0" u="none" strike="noStrike" baseline="0" dirty="0">
                <a:latin typeface="AGaramondPro-Regular"/>
              </a:rPr>
              <a:t>Sempre compraremos antes de construir e, quando houver compra, implantaremos com o mínimo de customização (gestão de ativos).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78526" y="22203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203244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878526" y="476734"/>
            <a:ext cx="5206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i="0" u="none" strike="noStrike" baseline="0" dirty="0">
                <a:latin typeface="+mj-lt"/>
              </a:rPr>
              <a:t>Plano de Tecnologia da Informação – Aspectos a considerar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99602" y="958382"/>
            <a:ext cx="77232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latin typeface="AGaramondPro-Regular"/>
              </a:rPr>
              <a:t>O processo de alinhamento estratégico revelará requisitos do negócio para TI, os quais vão alimentar o estudo da demanda por serviços, recursos e infraestrutura, sendo transformados em objetivos de desempenho e acordos de níveis de  serviço, em necessidades de novas soluções, de infraestrutura de TI e de outros recursos e serviços de TI. Para tal, é necessário um claro entendimento da dinâmica do negócio. Pontos a avaliar:</a:t>
            </a:r>
          </a:p>
          <a:p>
            <a:pPr algn="l"/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latin typeface="AGaramondPro-Regular"/>
              </a:rPr>
              <a:t>Necessidades de soluções em face da estrutura atual de TI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latin typeface="AGaramondPro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latin typeface="AGaramondPro-Regular"/>
              </a:rPr>
              <a:t>Necessidades de aplicações – definem o desenho da infraestrutura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dirty="0">
              <a:latin typeface="AGaramondPro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latin typeface="AGaramondPro-Regular"/>
              </a:rPr>
              <a:t>Estratégia de </a:t>
            </a:r>
            <a:r>
              <a:rPr lang="pt-BR" i="1" dirty="0" err="1">
                <a:latin typeface="AGaramondPro-Regular"/>
              </a:rPr>
              <a:t>Sourcing</a:t>
            </a:r>
            <a:endParaRPr lang="pt-BR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878526" y="22203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2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897705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878526" y="476734"/>
            <a:ext cx="34649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i="0" u="none" strike="noStrike" baseline="0" dirty="0">
                <a:latin typeface="+mj-lt"/>
              </a:rPr>
              <a:t>Entendimento da estrutura do negócio</a:t>
            </a:r>
            <a:endParaRPr lang="pt-BR" sz="1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799602" y="958382"/>
            <a:ext cx="7723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dirty="0">
                <a:latin typeface="AGaramondPro-Regular"/>
              </a:rPr>
              <a:t>A</a:t>
            </a:r>
            <a:r>
              <a:rPr lang="pt-BR" sz="1800" b="0" i="0" u="none" strike="noStrike" baseline="0" dirty="0">
                <a:latin typeface="AGaramondPro-Regular"/>
              </a:rPr>
              <a:t>s necessidades derivadas do Plano Estratégico formarão o Novo Portfólio de TI e deverão ser priorizadas de acordo com critérios específicos.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latin typeface="AGaramondPro-Regular"/>
              </a:rPr>
              <a:t>O plano somente estará completo quando as </a:t>
            </a:r>
            <a:r>
              <a:rPr lang="pt-BR" sz="1800" b="1" i="0" u="none" strike="noStrike" baseline="0" dirty="0">
                <a:latin typeface="AGaramondPro-Regular"/>
              </a:rPr>
              <a:t>prioridades de investimentos </a:t>
            </a:r>
            <a:r>
              <a:rPr lang="pt-BR" sz="1800" b="0" i="0" u="none" strike="noStrike" baseline="0" dirty="0">
                <a:latin typeface="AGaramondPro-Regular"/>
              </a:rPr>
              <a:t>e manutenção de itens de custeio estiverem decididas, formando o que chamamos de Portfólio Aprovado, ou seja, aquele que deverá ser executado e que guiará o dia a dia da organização de TI.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800" b="0" i="0" u="none" strike="noStrike" baseline="0" dirty="0">
                <a:latin typeface="AGaramondPro-Regular"/>
              </a:rPr>
              <a:t>Logo após o estabelecimento do orçamento de capital e de custeio, os níveis de serviço requeridos devem ser revistos para refletirem as formulações do plano.</a:t>
            </a:r>
            <a:endParaRPr lang="pt-BR" i="1" dirty="0"/>
          </a:p>
        </p:txBody>
      </p:sp>
      <p:sp>
        <p:nvSpPr>
          <p:cNvPr id="7" name="CaixaDeTexto 6"/>
          <p:cNvSpPr txBox="1"/>
          <p:nvPr/>
        </p:nvSpPr>
        <p:spPr>
          <a:xfrm>
            <a:off x="878526" y="22203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421868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ixaDeTexto 9"/>
          <p:cNvSpPr txBox="1"/>
          <p:nvPr/>
        </p:nvSpPr>
        <p:spPr>
          <a:xfrm>
            <a:off x="878526" y="476734"/>
            <a:ext cx="3736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FontTx/>
              <a:buNone/>
              <a:defRPr/>
            </a:pPr>
            <a:r>
              <a:rPr lang="pt-BR" sz="1600" b="1" i="0" u="none" strike="noStrike" baseline="0" dirty="0">
                <a:latin typeface="+mj-lt"/>
              </a:rPr>
              <a:t>Estratégias empresariais e requisitos de TI</a:t>
            </a:r>
            <a:endParaRPr lang="pt-BR" sz="12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78526" y="22203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58B37F2B-3DC8-9D22-62A8-D387BF37F4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786930"/>
              </p:ext>
            </p:extLst>
          </p:nvPr>
        </p:nvGraphicFramePr>
        <p:xfrm>
          <a:off x="1123950" y="941388"/>
          <a:ext cx="6897300" cy="32623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24569">
                  <a:extLst>
                    <a:ext uri="{9D8B030D-6E8A-4147-A177-3AD203B41FA5}">
                      <a16:colId xmlns:a16="http://schemas.microsoft.com/office/drawing/2014/main" val="936287573"/>
                    </a:ext>
                  </a:extLst>
                </a:gridCol>
                <a:gridCol w="4972731">
                  <a:extLst>
                    <a:ext uri="{9D8B030D-6E8A-4147-A177-3AD203B41FA5}">
                      <a16:colId xmlns:a16="http://schemas.microsoft.com/office/drawing/2014/main" val="993834323"/>
                    </a:ext>
                  </a:extLst>
                </a:gridCol>
              </a:tblGrid>
              <a:tr h="208588"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Estratégia empresarial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4" marR="8344" marT="8344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200" u="none" strike="noStrike" dirty="0">
                          <a:effectLst/>
                        </a:rPr>
                        <a:t>Requisitos de Negócio para TI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4" marR="8344" marT="8344" marB="0" anchor="b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0942753"/>
                  </a:ext>
                </a:extLst>
              </a:tr>
              <a:tr h="625763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Enfoque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4" marR="8344" marT="8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A TI deve apoiar a flexibilização dos processos relacionados a clientes, engenharia de produto, gestão do conhecimento (proprietário), relacionamento com fornecedores e integração dos processos de negócio.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4" marR="8344" marT="8344" marB="0" anchor="ctr"/>
                </a:tc>
                <a:extLst>
                  <a:ext uri="{0D108BD9-81ED-4DB2-BD59-A6C34878D82A}">
                    <a16:rowId xmlns:a16="http://schemas.microsoft.com/office/drawing/2014/main" val="2043038577"/>
                  </a:ext>
                </a:extLst>
              </a:tr>
              <a:tr h="159361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Diferenciação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4" marR="8344" marT="8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A TI deve apoiar a implantação de processos de engenharia, desenvolvimento e operação de serviços e produtos únicos, diferenciados, assim como processos robustos de relacionamento com clientes e uso de informações para desenvolvimento de novos produtos. A empresa necessita também ter uma plataforma flexível de produção para mudar rapidamente.</a:t>
                      </a:r>
                      <a:br>
                        <a:rPr lang="pt-BR" sz="1200" u="none" strike="noStrike" dirty="0">
                          <a:effectLst/>
                        </a:rPr>
                      </a:br>
                      <a:r>
                        <a:rPr lang="pt-BR" sz="1200" u="none" strike="noStrike" dirty="0">
                          <a:effectLst/>
                        </a:rPr>
                        <a:t>O foco em novas tecnologias da TI é sobre aquelas que vão criar novas oportunidades de  negócio para a empresa.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4" marR="8344" marT="8344" marB="0" anchor="ctr"/>
                </a:tc>
                <a:extLst>
                  <a:ext uri="{0D108BD9-81ED-4DB2-BD59-A6C34878D82A}">
                    <a16:rowId xmlns:a16="http://schemas.microsoft.com/office/drawing/2014/main" val="1307061127"/>
                  </a:ext>
                </a:extLst>
              </a:tr>
              <a:tr h="834351"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>
                          <a:effectLst/>
                        </a:rPr>
                        <a:t>Custo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4" marR="8344" marT="8344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200" u="none" strike="noStrike" dirty="0">
                          <a:effectLst/>
                        </a:rPr>
                        <a:t>A TI deve garantir a integração de processos de negócio (desde o pedido até a entrega do produto e serviço) com o mínimo desperdício possível. O foco em novas soluções da TI é sobre aquelas que vão reduzir custos para a empresa</a:t>
                      </a:r>
                      <a:endParaRPr lang="pt-BR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44" marR="8344" marT="8344" marB="0" anchor="ctr"/>
                </a:tc>
                <a:extLst>
                  <a:ext uri="{0D108BD9-81ED-4DB2-BD59-A6C34878D82A}">
                    <a16:rowId xmlns:a16="http://schemas.microsoft.com/office/drawing/2014/main" val="4013906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179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632893" y="790582"/>
            <a:ext cx="2932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bg1">
                    <a:lumMod val="95000"/>
                  </a:schemeClr>
                </a:solidFill>
              </a:rPr>
              <a:t>Assuntos da próxima aula:</a:t>
            </a:r>
          </a:p>
        </p:txBody>
      </p:sp>
      <p:grpSp>
        <p:nvGrpSpPr>
          <p:cNvPr id="13" name="Grupo 12"/>
          <p:cNvGrpSpPr/>
          <p:nvPr/>
        </p:nvGrpSpPr>
        <p:grpSpPr>
          <a:xfrm>
            <a:off x="12990" y="19050"/>
            <a:ext cx="5769818" cy="5143499"/>
            <a:chOff x="41565" y="0"/>
            <a:chExt cx="5769818" cy="5143499"/>
          </a:xfrm>
        </p:grpSpPr>
        <p:sp>
          <p:nvSpPr>
            <p:cNvPr id="15" name="Pentágono 2"/>
            <p:cNvSpPr/>
            <p:nvPr/>
          </p:nvSpPr>
          <p:spPr>
            <a:xfrm>
              <a:off x="41565" y="0"/>
              <a:ext cx="5114925" cy="5143499"/>
            </a:xfrm>
            <a:custGeom>
              <a:avLst/>
              <a:gdLst>
                <a:gd name="connsiteX0" fmla="*/ 0 w 5076825"/>
                <a:gd name="connsiteY0" fmla="*/ 0 h 5143499"/>
                <a:gd name="connsiteX1" fmla="*/ 2652692 w 5076825"/>
                <a:gd name="connsiteY1" fmla="*/ 0 h 5143499"/>
                <a:gd name="connsiteX2" fmla="*/ 5076825 w 5076825"/>
                <a:gd name="connsiteY2" fmla="*/ 2571750 h 5143499"/>
                <a:gd name="connsiteX3" fmla="*/ 2652692 w 5076825"/>
                <a:gd name="connsiteY3" fmla="*/ 5143499 h 5143499"/>
                <a:gd name="connsiteX4" fmla="*/ 0 w 5076825"/>
                <a:gd name="connsiteY4" fmla="*/ 5143499 h 5143499"/>
                <a:gd name="connsiteX5" fmla="*/ 0 w 5076825"/>
                <a:gd name="connsiteY5" fmla="*/ 0 h 5143499"/>
                <a:gd name="connsiteX0" fmla="*/ 0 w 5076825"/>
                <a:gd name="connsiteY0" fmla="*/ 0 h 5143499"/>
                <a:gd name="connsiteX1" fmla="*/ 2652692 w 5076825"/>
                <a:gd name="connsiteY1" fmla="*/ 0 h 5143499"/>
                <a:gd name="connsiteX2" fmla="*/ 5076825 w 5076825"/>
                <a:gd name="connsiteY2" fmla="*/ 2571750 h 5143499"/>
                <a:gd name="connsiteX3" fmla="*/ 2538392 w 5076825"/>
                <a:gd name="connsiteY3" fmla="*/ 5143499 h 5143499"/>
                <a:gd name="connsiteX4" fmla="*/ 0 w 5076825"/>
                <a:gd name="connsiteY4" fmla="*/ 5143499 h 5143499"/>
                <a:gd name="connsiteX5" fmla="*/ 0 w 5076825"/>
                <a:gd name="connsiteY5" fmla="*/ 0 h 5143499"/>
                <a:gd name="connsiteX0" fmla="*/ 0 w 5114925"/>
                <a:gd name="connsiteY0" fmla="*/ 0 h 5143499"/>
                <a:gd name="connsiteX1" fmla="*/ 2652692 w 5114925"/>
                <a:gd name="connsiteY1" fmla="*/ 0 h 5143499"/>
                <a:gd name="connsiteX2" fmla="*/ 5114925 w 5114925"/>
                <a:gd name="connsiteY2" fmla="*/ 2486025 h 5143499"/>
                <a:gd name="connsiteX3" fmla="*/ 2538392 w 5114925"/>
                <a:gd name="connsiteY3" fmla="*/ 5143499 h 5143499"/>
                <a:gd name="connsiteX4" fmla="*/ 0 w 5114925"/>
                <a:gd name="connsiteY4" fmla="*/ 5143499 h 5143499"/>
                <a:gd name="connsiteX5" fmla="*/ 0 w 5114925"/>
                <a:gd name="connsiteY5" fmla="*/ 0 h 5143499"/>
                <a:gd name="connsiteX0" fmla="*/ 0 w 5114925"/>
                <a:gd name="connsiteY0" fmla="*/ 0 h 5143499"/>
                <a:gd name="connsiteX1" fmla="*/ 2681267 w 5114925"/>
                <a:gd name="connsiteY1" fmla="*/ 0 h 5143499"/>
                <a:gd name="connsiteX2" fmla="*/ 5114925 w 5114925"/>
                <a:gd name="connsiteY2" fmla="*/ 2486025 h 5143499"/>
                <a:gd name="connsiteX3" fmla="*/ 2538392 w 5114925"/>
                <a:gd name="connsiteY3" fmla="*/ 5143499 h 5143499"/>
                <a:gd name="connsiteX4" fmla="*/ 0 w 5114925"/>
                <a:gd name="connsiteY4" fmla="*/ 5143499 h 5143499"/>
                <a:gd name="connsiteX5" fmla="*/ 0 w 5114925"/>
                <a:gd name="connsiteY5" fmla="*/ 0 h 5143499"/>
                <a:gd name="connsiteX0" fmla="*/ 0 w 5114925"/>
                <a:gd name="connsiteY0" fmla="*/ 0 h 5143499"/>
                <a:gd name="connsiteX1" fmla="*/ 2633642 w 5114925"/>
                <a:gd name="connsiteY1" fmla="*/ 0 h 5143499"/>
                <a:gd name="connsiteX2" fmla="*/ 5114925 w 5114925"/>
                <a:gd name="connsiteY2" fmla="*/ 2486025 h 5143499"/>
                <a:gd name="connsiteX3" fmla="*/ 2538392 w 5114925"/>
                <a:gd name="connsiteY3" fmla="*/ 5143499 h 5143499"/>
                <a:gd name="connsiteX4" fmla="*/ 0 w 5114925"/>
                <a:gd name="connsiteY4" fmla="*/ 5143499 h 5143499"/>
                <a:gd name="connsiteX5" fmla="*/ 0 w 5114925"/>
                <a:gd name="connsiteY5" fmla="*/ 0 h 5143499"/>
                <a:gd name="connsiteX0" fmla="*/ 0 w 5114925"/>
                <a:gd name="connsiteY0" fmla="*/ 0 h 5143499"/>
                <a:gd name="connsiteX1" fmla="*/ 2662217 w 5114925"/>
                <a:gd name="connsiteY1" fmla="*/ 0 h 5143499"/>
                <a:gd name="connsiteX2" fmla="*/ 5114925 w 5114925"/>
                <a:gd name="connsiteY2" fmla="*/ 2486025 h 5143499"/>
                <a:gd name="connsiteX3" fmla="*/ 2538392 w 5114925"/>
                <a:gd name="connsiteY3" fmla="*/ 5143499 h 5143499"/>
                <a:gd name="connsiteX4" fmla="*/ 0 w 5114925"/>
                <a:gd name="connsiteY4" fmla="*/ 5143499 h 5143499"/>
                <a:gd name="connsiteX5" fmla="*/ 0 w 5114925"/>
                <a:gd name="connsiteY5" fmla="*/ 0 h 514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114925" h="5143499">
                  <a:moveTo>
                    <a:pt x="0" y="0"/>
                  </a:moveTo>
                  <a:lnTo>
                    <a:pt x="2662217" y="0"/>
                  </a:lnTo>
                  <a:lnTo>
                    <a:pt x="5114925" y="2486025"/>
                  </a:lnTo>
                  <a:lnTo>
                    <a:pt x="2538392" y="5143499"/>
                  </a:lnTo>
                  <a:lnTo>
                    <a:pt x="0" y="51434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3668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Retângulo 5"/>
            <p:cNvSpPr/>
            <p:nvPr/>
          </p:nvSpPr>
          <p:spPr>
            <a:xfrm>
              <a:off x="882129" y="2279537"/>
              <a:ext cx="3824620" cy="508096"/>
            </a:xfrm>
            <a:custGeom>
              <a:avLst/>
              <a:gdLst>
                <a:gd name="connsiteX0" fmla="*/ 0 w 4381500"/>
                <a:gd name="connsiteY0" fmla="*/ 0 h 676275"/>
                <a:gd name="connsiteX1" fmla="*/ 4381500 w 4381500"/>
                <a:gd name="connsiteY1" fmla="*/ 0 h 676275"/>
                <a:gd name="connsiteX2" fmla="*/ 4381500 w 4381500"/>
                <a:gd name="connsiteY2" fmla="*/ 676275 h 676275"/>
                <a:gd name="connsiteX3" fmla="*/ 0 w 4381500"/>
                <a:gd name="connsiteY3" fmla="*/ 676275 h 676275"/>
                <a:gd name="connsiteX4" fmla="*/ 0 w 4381500"/>
                <a:gd name="connsiteY4" fmla="*/ 0 h 676275"/>
                <a:gd name="connsiteX0" fmla="*/ 0 w 4381500"/>
                <a:gd name="connsiteY0" fmla="*/ 0 h 676275"/>
                <a:gd name="connsiteX1" fmla="*/ 3752850 w 4381500"/>
                <a:gd name="connsiteY1" fmla="*/ 0 h 676275"/>
                <a:gd name="connsiteX2" fmla="*/ 4381500 w 4381500"/>
                <a:gd name="connsiteY2" fmla="*/ 676275 h 676275"/>
                <a:gd name="connsiteX3" fmla="*/ 0 w 4381500"/>
                <a:gd name="connsiteY3" fmla="*/ 676275 h 676275"/>
                <a:gd name="connsiteX4" fmla="*/ 0 w 4381500"/>
                <a:gd name="connsiteY4" fmla="*/ 0 h 676275"/>
                <a:gd name="connsiteX0" fmla="*/ 0 w 4381500"/>
                <a:gd name="connsiteY0" fmla="*/ 0 h 676275"/>
                <a:gd name="connsiteX1" fmla="*/ 3724275 w 4381500"/>
                <a:gd name="connsiteY1" fmla="*/ 9525 h 676275"/>
                <a:gd name="connsiteX2" fmla="*/ 4381500 w 4381500"/>
                <a:gd name="connsiteY2" fmla="*/ 676275 h 676275"/>
                <a:gd name="connsiteX3" fmla="*/ 0 w 4381500"/>
                <a:gd name="connsiteY3" fmla="*/ 676275 h 676275"/>
                <a:gd name="connsiteX4" fmla="*/ 0 w 4381500"/>
                <a:gd name="connsiteY4" fmla="*/ 0 h 676275"/>
                <a:gd name="connsiteX0" fmla="*/ 0 w 4381500"/>
                <a:gd name="connsiteY0" fmla="*/ 0 h 676275"/>
                <a:gd name="connsiteX1" fmla="*/ 3733800 w 4381500"/>
                <a:gd name="connsiteY1" fmla="*/ 0 h 676275"/>
                <a:gd name="connsiteX2" fmla="*/ 4381500 w 4381500"/>
                <a:gd name="connsiteY2" fmla="*/ 676275 h 676275"/>
                <a:gd name="connsiteX3" fmla="*/ 0 w 4381500"/>
                <a:gd name="connsiteY3" fmla="*/ 676275 h 676275"/>
                <a:gd name="connsiteX4" fmla="*/ 0 w 4381500"/>
                <a:gd name="connsiteY4" fmla="*/ 0 h 676275"/>
                <a:gd name="connsiteX0" fmla="*/ 0 w 4381500"/>
                <a:gd name="connsiteY0" fmla="*/ 0 h 676275"/>
                <a:gd name="connsiteX1" fmla="*/ 3705225 w 4381500"/>
                <a:gd name="connsiteY1" fmla="*/ 0 h 676275"/>
                <a:gd name="connsiteX2" fmla="*/ 4381500 w 4381500"/>
                <a:gd name="connsiteY2" fmla="*/ 676275 h 676275"/>
                <a:gd name="connsiteX3" fmla="*/ 0 w 4381500"/>
                <a:gd name="connsiteY3" fmla="*/ 676275 h 676275"/>
                <a:gd name="connsiteX4" fmla="*/ 0 w 4381500"/>
                <a:gd name="connsiteY4" fmla="*/ 0 h 676275"/>
                <a:gd name="connsiteX0" fmla="*/ 0 w 4333875"/>
                <a:gd name="connsiteY0" fmla="*/ 0 h 688953"/>
                <a:gd name="connsiteX1" fmla="*/ 3705225 w 4333875"/>
                <a:gd name="connsiteY1" fmla="*/ 0 h 688953"/>
                <a:gd name="connsiteX2" fmla="*/ 4333875 w 4333875"/>
                <a:gd name="connsiteY2" fmla="*/ 688953 h 688953"/>
                <a:gd name="connsiteX3" fmla="*/ 0 w 4333875"/>
                <a:gd name="connsiteY3" fmla="*/ 676275 h 688953"/>
                <a:gd name="connsiteX4" fmla="*/ 0 w 4333875"/>
                <a:gd name="connsiteY4" fmla="*/ 0 h 688953"/>
                <a:gd name="connsiteX0" fmla="*/ 0 w 4333875"/>
                <a:gd name="connsiteY0" fmla="*/ 0 h 688953"/>
                <a:gd name="connsiteX1" fmla="*/ 3867150 w 4333875"/>
                <a:gd name="connsiteY1" fmla="*/ 50711 h 688953"/>
                <a:gd name="connsiteX2" fmla="*/ 4333875 w 4333875"/>
                <a:gd name="connsiteY2" fmla="*/ 688953 h 688953"/>
                <a:gd name="connsiteX3" fmla="*/ 0 w 4333875"/>
                <a:gd name="connsiteY3" fmla="*/ 676275 h 688953"/>
                <a:gd name="connsiteX4" fmla="*/ 0 w 4333875"/>
                <a:gd name="connsiteY4" fmla="*/ 0 h 688953"/>
                <a:gd name="connsiteX0" fmla="*/ 0 w 4333875"/>
                <a:gd name="connsiteY0" fmla="*/ 0 h 688953"/>
                <a:gd name="connsiteX1" fmla="*/ 3848100 w 4333875"/>
                <a:gd name="connsiteY1" fmla="*/ 25356 h 688953"/>
                <a:gd name="connsiteX2" fmla="*/ 4333875 w 4333875"/>
                <a:gd name="connsiteY2" fmla="*/ 688953 h 688953"/>
                <a:gd name="connsiteX3" fmla="*/ 0 w 4333875"/>
                <a:gd name="connsiteY3" fmla="*/ 676275 h 688953"/>
                <a:gd name="connsiteX4" fmla="*/ 0 w 4333875"/>
                <a:gd name="connsiteY4" fmla="*/ 0 h 688953"/>
                <a:gd name="connsiteX0" fmla="*/ 0 w 4333875"/>
                <a:gd name="connsiteY0" fmla="*/ 0 h 688953"/>
                <a:gd name="connsiteX1" fmla="*/ 3857625 w 4333875"/>
                <a:gd name="connsiteY1" fmla="*/ 12678 h 688953"/>
                <a:gd name="connsiteX2" fmla="*/ 4333875 w 4333875"/>
                <a:gd name="connsiteY2" fmla="*/ 688953 h 688953"/>
                <a:gd name="connsiteX3" fmla="*/ 0 w 4333875"/>
                <a:gd name="connsiteY3" fmla="*/ 676275 h 688953"/>
                <a:gd name="connsiteX4" fmla="*/ 0 w 4333875"/>
                <a:gd name="connsiteY4" fmla="*/ 0 h 688953"/>
                <a:gd name="connsiteX0" fmla="*/ 0 w 4333875"/>
                <a:gd name="connsiteY0" fmla="*/ 0 h 688953"/>
                <a:gd name="connsiteX1" fmla="*/ 3857625 w 4333875"/>
                <a:gd name="connsiteY1" fmla="*/ 12678 h 688953"/>
                <a:gd name="connsiteX2" fmla="*/ 4333875 w 4333875"/>
                <a:gd name="connsiteY2" fmla="*/ 688953 h 688953"/>
                <a:gd name="connsiteX3" fmla="*/ 0 w 4333875"/>
                <a:gd name="connsiteY3" fmla="*/ 676275 h 688953"/>
                <a:gd name="connsiteX4" fmla="*/ 0 w 4333875"/>
                <a:gd name="connsiteY4" fmla="*/ 0 h 688953"/>
                <a:gd name="connsiteX0" fmla="*/ 0 w 4333875"/>
                <a:gd name="connsiteY0" fmla="*/ 25356 h 714309"/>
                <a:gd name="connsiteX1" fmla="*/ 3867150 w 4333875"/>
                <a:gd name="connsiteY1" fmla="*/ 0 h 714309"/>
                <a:gd name="connsiteX2" fmla="*/ 4333875 w 4333875"/>
                <a:gd name="connsiteY2" fmla="*/ 714309 h 714309"/>
                <a:gd name="connsiteX3" fmla="*/ 0 w 4333875"/>
                <a:gd name="connsiteY3" fmla="*/ 701631 h 714309"/>
                <a:gd name="connsiteX4" fmla="*/ 0 w 4333875"/>
                <a:gd name="connsiteY4" fmla="*/ 25356 h 714309"/>
                <a:gd name="connsiteX0" fmla="*/ 0 w 4333875"/>
                <a:gd name="connsiteY0" fmla="*/ 0 h 688953"/>
                <a:gd name="connsiteX1" fmla="*/ 3867150 w 4333875"/>
                <a:gd name="connsiteY1" fmla="*/ 0 h 688953"/>
                <a:gd name="connsiteX2" fmla="*/ 4333875 w 4333875"/>
                <a:gd name="connsiteY2" fmla="*/ 688953 h 688953"/>
                <a:gd name="connsiteX3" fmla="*/ 0 w 4333875"/>
                <a:gd name="connsiteY3" fmla="*/ 676275 h 688953"/>
                <a:gd name="connsiteX4" fmla="*/ 0 w 4333875"/>
                <a:gd name="connsiteY4" fmla="*/ 0 h 688953"/>
                <a:gd name="connsiteX0" fmla="*/ 0 w 4324350"/>
                <a:gd name="connsiteY0" fmla="*/ 0 h 676275"/>
                <a:gd name="connsiteX1" fmla="*/ 3867150 w 4324350"/>
                <a:gd name="connsiteY1" fmla="*/ 0 h 676275"/>
                <a:gd name="connsiteX2" fmla="*/ 4324350 w 4324350"/>
                <a:gd name="connsiteY2" fmla="*/ 676275 h 676275"/>
                <a:gd name="connsiteX3" fmla="*/ 0 w 4324350"/>
                <a:gd name="connsiteY3" fmla="*/ 676275 h 676275"/>
                <a:gd name="connsiteX4" fmla="*/ 0 w 4324350"/>
                <a:gd name="connsiteY4" fmla="*/ 0 h 676275"/>
                <a:gd name="connsiteX0" fmla="*/ 0 w 4324350"/>
                <a:gd name="connsiteY0" fmla="*/ 12678 h 688953"/>
                <a:gd name="connsiteX1" fmla="*/ 3848100 w 4324350"/>
                <a:gd name="connsiteY1" fmla="*/ 0 h 688953"/>
                <a:gd name="connsiteX2" fmla="*/ 4324350 w 4324350"/>
                <a:gd name="connsiteY2" fmla="*/ 688953 h 688953"/>
                <a:gd name="connsiteX3" fmla="*/ 0 w 4324350"/>
                <a:gd name="connsiteY3" fmla="*/ 688953 h 688953"/>
                <a:gd name="connsiteX4" fmla="*/ 0 w 4324350"/>
                <a:gd name="connsiteY4" fmla="*/ 12678 h 688953"/>
                <a:gd name="connsiteX0" fmla="*/ 0 w 4324350"/>
                <a:gd name="connsiteY0" fmla="*/ 0 h 676275"/>
                <a:gd name="connsiteX1" fmla="*/ 3838575 w 4324350"/>
                <a:gd name="connsiteY1" fmla="*/ 0 h 676275"/>
                <a:gd name="connsiteX2" fmla="*/ 4324350 w 4324350"/>
                <a:gd name="connsiteY2" fmla="*/ 676275 h 676275"/>
                <a:gd name="connsiteX3" fmla="*/ 0 w 4324350"/>
                <a:gd name="connsiteY3" fmla="*/ 676275 h 676275"/>
                <a:gd name="connsiteX4" fmla="*/ 0 w 4324350"/>
                <a:gd name="connsiteY4" fmla="*/ 0 h 676275"/>
                <a:gd name="connsiteX0" fmla="*/ 0 w 4324350"/>
                <a:gd name="connsiteY0" fmla="*/ 0 h 676275"/>
                <a:gd name="connsiteX1" fmla="*/ 3819525 w 4324350"/>
                <a:gd name="connsiteY1" fmla="*/ 0 h 676275"/>
                <a:gd name="connsiteX2" fmla="*/ 4324350 w 4324350"/>
                <a:gd name="connsiteY2" fmla="*/ 676275 h 676275"/>
                <a:gd name="connsiteX3" fmla="*/ 0 w 4324350"/>
                <a:gd name="connsiteY3" fmla="*/ 676275 h 676275"/>
                <a:gd name="connsiteX4" fmla="*/ 0 w 4324350"/>
                <a:gd name="connsiteY4" fmla="*/ 0 h 676275"/>
                <a:gd name="connsiteX0" fmla="*/ 499730 w 4324350"/>
                <a:gd name="connsiteY0" fmla="*/ 0 h 690428"/>
                <a:gd name="connsiteX1" fmla="*/ 3819525 w 4324350"/>
                <a:gd name="connsiteY1" fmla="*/ 14153 h 690428"/>
                <a:gd name="connsiteX2" fmla="*/ 4324350 w 4324350"/>
                <a:gd name="connsiteY2" fmla="*/ 690428 h 690428"/>
                <a:gd name="connsiteX3" fmla="*/ 0 w 4324350"/>
                <a:gd name="connsiteY3" fmla="*/ 690428 h 690428"/>
                <a:gd name="connsiteX4" fmla="*/ 499730 w 4324350"/>
                <a:gd name="connsiteY4" fmla="*/ 0 h 690428"/>
                <a:gd name="connsiteX0" fmla="*/ 499730 w 4324350"/>
                <a:gd name="connsiteY0" fmla="*/ 0 h 676275"/>
                <a:gd name="connsiteX1" fmla="*/ 3819525 w 4324350"/>
                <a:gd name="connsiteY1" fmla="*/ 0 h 676275"/>
                <a:gd name="connsiteX2" fmla="*/ 4324350 w 4324350"/>
                <a:gd name="connsiteY2" fmla="*/ 676275 h 676275"/>
                <a:gd name="connsiteX3" fmla="*/ 0 w 4324350"/>
                <a:gd name="connsiteY3" fmla="*/ 676275 h 676275"/>
                <a:gd name="connsiteX4" fmla="*/ 499730 w 4324350"/>
                <a:gd name="connsiteY4" fmla="*/ 0 h 676275"/>
                <a:gd name="connsiteX0" fmla="*/ 0 w 3824620"/>
                <a:gd name="connsiteY0" fmla="*/ 0 h 690428"/>
                <a:gd name="connsiteX1" fmla="*/ 3319795 w 3824620"/>
                <a:gd name="connsiteY1" fmla="*/ 0 h 690428"/>
                <a:gd name="connsiteX2" fmla="*/ 3824620 w 3824620"/>
                <a:gd name="connsiteY2" fmla="*/ 676275 h 690428"/>
                <a:gd name="connsiteX3" fmla="*/ 0 w 3824620"/>
                <a:gd name="connsiteY3" fmla="*/ 690428 h 690428"/>
                <a:gd name="connsiteX4" fmla="*/ 0 w 3824620"/>
                <a:gd name="connsiteY4" fmla="*/ 0 h 690428"/>
                <a:gd name="connsiteX0" fmla="*/ 0 w 3824620"/>
                <a:gd name="connsiteY0" fmla="*/ 0 h 676277"/>
                <a:gd name="connsiteX1" fmla="*/ 3319795 w 3824620"/>
                <a:gd name="connsiteY1" fmla="*/ 0 h 676277"/>
                <a:gd name="connsiteX2" fmla="*/ 3824620 w 3824620"/>
                <a:gd name="connsiteY2" fmla="*/ 676275 h 676277"/>
                <a:gd name="connsiteX3" fmla="*/ 0 w 3824620"/>
                <a:gd name="connsiteY3" fmla="*/ 676277 h 676277"/>
                <a:gd name="connsiteX4" fmla="*/ 0 w 3824620"/>
                <a:gd name="connsiteY4" fmla="*/ 0 h 67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24620" h="676277">
                  <a:moveTo>
                    <a:pt x="0" y="0"/>
                  </a:moveTo>
                  <a:lnTo>
                    <a:pt x="3319795" y="0"/>
                  </a:lnTo>
                  <a:lnTo>
                    <a:pt x="3824620" y="676275"/>
                  </a:lnTo>
                  <a:lnTo>
                    <a:pt x="0" y="6762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1E20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solidFill>
                  <a:srgbClr val="E1E202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1201803" y="2291090"/>
              <a:ext cx="460958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20000"/>
                </a:spcBef>
                <a:defRPr/>
              </a:pPr>
              <a:r>
                <a:rPr lang="pt-BR" sz="2800" i="1" kern="0" dirty="0">
                  <a:solidFill>
                    <a:srgbClr val="213F5E"/>
                  </a:solidFill>
                  <a:latin typeface="+mj-lt"/>
                  <a:ea typeface="ＭＳ Ｐゴシック" charset="0"/>
                </a:rPr>
                <a:t>Obrigado!</a:t>
              </a:r>
              <a:endParaRPr lang="pt-BR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2" name="Retângulo 21"/>
          <p:cNvSpPr/>
          <p:nvPr/>
        </p:nvSpPr>
        <p:spPr>
          <a:xfrm>
            <a:off x="589043" y="4171888"/>
            <a:ext cx="2384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  <a:p>
            <a:pPr marL="0" indent="0">
              <a:buFontTx/>
              <a:buNone/>
              <a:defRPr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0444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93465" y="1045192"/>
            <a:ext cx="77232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dirty="0">
                <a:latin typeface="TimesNewRomanPSMT"/>
              </a:rPr>
              <a:t>Premissa básica de um modelo de governança genérico: deve poder ser adaptado a qualquer tipo de organização</a:t>
            </a:r>
            <a:r>
              <a:rPr lang="pt-BR" sz="1800" b="0" i="0" u="none" strike="noStrike" baseline="0" dirty="0">
                <a:latin typeface="TimesNewRomanPSMT"/>
              </a:rPr>
              <a:t>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800" b="0" i="0" u="none" strike="noStrike" baseline="0" dirty="0">
              <a:latin typeface="TimesNewRomanPSMT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dirty="0">
                <a:latin typeface="TimesNewRomanPSMT"/>
              </a:rPr>
              <a:t>Maior desafio: promover o alinhamento do modelo de Governança de TI ao negócio da organização – necessidade de muita negociação e de adaptação da cultura dos dirigentes.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78526" y="22203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386639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10393" y="627314"/>
            <a:ext cx="7723214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000" dirty="0">
                <a:latin typeface="TimesNewRomanPSMT"/>
              </a:rPr>
              <a:t>Premissas para implantação do modelo de Governança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b="0" i="0" u="none" strike="noStrike" baseline="0" dirty="0">
                <a:latin typeface="AGaramondPro-Regular"/>
              </a:rPr>
              <a:t>TI não é mais assunto somente da TI.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b="0" i="0" u="none" strike="noStrike" baseline="0" dirty="0">
                <a:latin typeface="AGaramondPro-Regular"/>
              </a:rPr>
              <a:t>O CIO deve liderar a mudança.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b="0" i="0" u="none" strike="noStrike" baseline="0" dirty="0">
                <a:latin typeface="AGaramondPro-Regular"/>
              </a:rPr>
              <a:t>TI deve ser flexível para lidar com as mudanças do negócio.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b="0" i="0" u="none" strike="noStrike" baseline="0" dirty="0">
                <a:latin typeface="AGaramondPro-Regular"/>
              </a:rPr>
              <a:t>Prioridades de TI devem ser prioridades do negócio e não de pessoas; para isso, mecanismos de gestão de portfólio devem ser corporativos.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b="0" i="0" u="none" strike="noStrike" baseline="0" dirty="0">
                <a:latin typeface="AGaramondPro-Regular"/>
              </a:rPr>
              <a:t>Os itens que representam elementos de custeio de TI devem ser constantemente reavaliados quanto à sua permanência ou não.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878526" y="22203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2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1232465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591015" y="702777"/>
            <a:ext cx="8285356" cy="37379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pt-BR" sz="2000" dirty="0">
                <a:latin typeface="TimesNewRomanPSMT"/>
              </a:rPr>
              <a:t>Premissas para implantação do modelo de Governança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b="0" i="0" u="none" strike="noStrike" baseline="0" dirty="0">
                <a:latin typeface="AGaramondPro-Regular"/>
              </a:rPr>
              <a:t>Os resultados de investimentos em TI devem ser medidos pela criação de valor ao negócio e pela diminuição da exposição do negócio a riscos operacionais.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b="0" i="0" u="none" strike="noStrike" baseline="0" dirty="0">
                <a:latin typeface="AGaramondPro-Regular"/>
              </a:rPr>
              <a:t>Implantar governança de TI depende de </a:t>
            </a:r>
            <a:r>
              <a:rPr lang="pt-BR" sz="2000" b="0" i="1" u="none" strike="noStrike" baseline="0" dirty="0">
                <a:latin typeface="AGaramondPro-Italic"/>
              </a:rPr>
              <a:t>marketing </a:t>
            </a:r>
            <a:r>
              <a:rPr lang="pt-BR" sz="2000" b="0" i="0" u="none" strike="noStrike" baseline="0" dirty="0">
                <a:latin typeface="AGaramondPro-Regular"/>
              </a:rPr>
              <a:t>interno.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b="0" i="0" u="none" strike="noStrike" baseline="0" dirty="0">
                <a:latin typeface="AGaramondPro-Regular"/>
              </a:rPr>
              <a:t>Implantar governança de TI implica em mudanças de cultura, de todos da organização.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pt-BR" sz="2000" b="0" i="0" u="none" strike="noStrike" baseline="0" dirty="0">
                <a:latin typeface="AGaramondPro-Regular"/>
              </a:rPr>
              <a:t>A TI deve ser gerenciada como um negócio.</a:t>
            </a:r>
            <a:endParaRPr lang="pt-BR" sz="2000" dirty="0"/>
          </a:p>
        </p:txBody>
      </p:sp>
      <p:sp>
        <p:nvSpPr>
          <p:cNvPr id="7" name="CaixaDeTexto 6"/>
          <p:cNvSpPr txBox="1"/>
          <p:nvPr/>
        </p:nvSpPr>
        <p:spPr>
          <a:xfrm>
            <a:off x="878526" y="11290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327140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93465" y="572560"/>
            <a:ext cx="77232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latin typeface="AGaramondPro-Regular"/>
              </a:rPr>
              <a:t>Os componentes típicos da Governança de TI: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u="none" strike="noStrike" baseline="0" dirty="0">
                <a:latin typeface="AGaramondPro-Bold"/>
              </a:rPr>
              <a:t>Riscos e </a:t>
            </a:r>
            <a:r>
              <a:rPr lang="pt-BR" sz="1800" b="1" i="1" u="none" strike="noStrike" baseline="0" dirty="0">
                <a:latin typeface="AGaramondPro-BoldItalic"/>
              </a:rPr>
              <a:t>compliance</a:t>
            </a:r>
            <a:r>
              <a:rPr lang="pt-BR" sz="1800" b="1" i="0" u="none" strike="noStrike" baseline="0" dirty="0">
                <a:latin typeface="AGaramondPro-Bold"/>
              </a:rPr>
              <a:t>: </a:t>
            </a:r>
            <a:r>
              <a:rPr lang="pt-BR" sz="1800" b="0" i="0" u="none" strike="noStrike" baseline="0" dirty="0">
                <a:latin typeface="AGaramondPro-Regular"/>
              </a:rPr>
              <a:t>consiste na definição a tolerância de riscos da organização e na avaliação conjunta dos riscos com o negócio, assim como na garantia de que a TI está aderente </a:t>
            </a:r>
            <a:r>
              <a:rPr lang="pt-BR" dirty="0">
                <a:latin typeface="AGaramondPro-Regular"/>
              </a:rPr>
              <a:t>a</a:t>
            </a:r>
            <a:r>
              <a:rPr lang="pt-BR" sz="1800" b="0" i="0" u="none" strike="noStrike" baseline="0" dirty="0">
                <a:latin typeface="AGaramondPro-Regular"/>
              </a:rPr>
              <a:t> requisitos de </a:t>
            </a:r>
            <a:r>
              <a:rPr lang="pt-BR" sz="1800" b="0" i="1" u="none" strike="noStrike" baseline="0" dirty="0">
                <a:latin typeface="AGaramondPro-Italic"/>
              </a:rPr>
              <a:t>compliance </a:t>
            </a:r>
            <a:r>
              <a:rPr lang="pt-BR" sz="1800" b="0" i="0" u="none" strike="noStrike" baseline="0" dirty="0">
                <a:latin typeface="AGaramondPro-Regular"/>
              </a:rPr>
              <a:t>externos e internos (através dos controles internos aplicáveis).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u="none" strike="noStrike" baseline="0" dirty="0">
                <a:latin typeface="AGaramondPro-Bold"/>
              </a:rPr>
              <a:t>Avaliação independente: </a:t>
            </a:r>
            <a:r>
              <a:rPr lang="pt-BR" sz="1800" b="0" i="0" u="none" strike="noStrike" baseline="0" dirty="0">
                <a:latin typeface="AGaramondPro-Regular"/>
              </a:rPr>
              <a:t>consiste na promoção de avaliações (auditorias) independentes para verificar a conformidade da TI com requisitos de </a:t>
            </a:r>
            <a:r>
              <a:rPr lang="pt-BR" sz="1800" b="0" i="1" u="none" strike="noStrike" baseline="0" dirty="0">
                <a:latin typeface="AGaramondPro-Italic"/>
              </a:rPr>
              <a:t>compliance </a:t>
            </a:r>
            <a:r>
              <a:rPr lang="pt-BR" sz="1800" b="0" i="0" u="none" strike="noStrike" baseline="0" dirty="0">
                <a:latin typeface="AGaramondPro-Regular"/>
              </a:rPr>
              <a:t>externos e com os controles internos aos quais está submetida.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u="none" strike="noStrike" baseline="0" dirty="0">
                <a:latin typeface="AGaramondPro-Bold"/>
              </a:rPr>
              <a:t>Gestão da mudança organizacional: </a:t>
            </a:r>
            <a:r>
              <a:rPr lang="pt-BR" sz="1800" b="0" i="0" u="none" strike="noStrike" baseline="0" dirty="0">
                <a:latin typeface="AGaramondPro-Regular"/>
              </a:rPr>
              <a:t>consiste no processo de avaliar a prontidão para a mudança das áreas de TI, em função da implantação de inovações em processos de gestão e operacional, do planejamento da mudança, do estabelecimento de mecanismos de recompensas para a mudança e do gerenciamento da implantação da mudança.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78526" y="22203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939039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93465" y="572560"/>
            <a:ext cx="772321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latin typeface="AGaramondPro-Regular"/>
              </a:rPr>
              <a:t>Os componentes típicos da Governança de TI:</a:t>
            </a:r>
          </a:p>
          <a:p>
            <a:pPr algn="l"/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u="none" strike="noStrike" baseline="0" dirty="0">
                <a:latin typeface="AGaramondPro-Bold"/>
              </a:rPr>
              <a:t>Alinhamento estratégico: </a:t>
            </a:r>
            <a:r>
              <a:rPr lang="pt-BR" sz="1800" b="0" i="0" u="none" strike="noStrike" baseline="0" dirty="0">
                <a:latin typeface="AGaramondPro-Regular"/>
              </a:rPr>
              <a:t>consiste na interação entre a TI e a alta administração no sentido de estabelecer os mecanismos de direitos decisórios, assim como a obtenção dos direcionadores estratégicos e objetivos de negócio que irão afetar a TI, bem como a sua contribuição para a operação e objetivos do negócio.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u="none" strike="noStrike" baseline="0" dirty="0">
                <a:latin typeface="AGaramondPro-Bold"/>
              </a:rPr>
              <a:t>Entrega de valor: </a:t>
            </a:r>
            <a:r>
              <a:rPr lang="pt-BR" sz="1800" b="0" i="0" u="none" strike="noStrike" baseline="0" dirty="0">
                <a:latin typeface="AGaramondPro-Regular"/>
              </a:rPr>
              <a:t>consiste no gerenciamento dos programas e projetos, na avaliação do valor entregue e no gerenciamento disciplinado do portfólio de TI.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78526" y="22203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2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3447882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93465" y="572560"/>
            <a:ext cx="81609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latin typeface="AGaramondPro-Regular"/>
              </a:rPr>
              <a:t>Os componentes típicos da Governança de TI:</a:t>
            </a:r>
          </a:p>
          <a:p>
            <a:pPr algn="l"/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u="none" strike="noStrike" baseline="0" dirty="0">
                <a:latin typeface="AGaramondPro-Bold"/>
              </a:rPr>
              <a:t>Gestão do desempenho: </a:t>
            </a:r>
            <a:r>
              <a:rPr lang="pt-BR" sz="1800" b="0" i="0" u="none" strike="noStrike" baseline="0" dirty="0">
                <a:latin typeface="AGaramondPro-Regular"/>
              </a:rPr>
              <a:t>consiste na definição de indicadores, mecanismos de coleta e análise de indicadores de resultado (metas) e de desempenho da TI.</a:t>
            </a:r>
          </a:p>
          <a:p>
            <a:pPr algn="l"/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u="none" strike="noStrike" baseline="0" dirty="0">
                <a:latin typeface="AGaramondPro-Bold"/>
              </a:rPr>
              <a:t>Comunicação: </a:t>
            </a:r>
            <a:r>
              <a:rPr lang="pt-BR" sz="1800" b="0" i="0" u="none" strike="noStrike" baseline="0" dirty="0">
                <a:latin typeface="AGaramondPro-Regular"/>
              </a:rPr>
              <a:t>consiste na comunicação do valor entregue pela TI ao negócio e em relação ao seu desempenho no atendimento dos níveis de serviços e das metas estabelecidas pelo planejamento estratégico.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u="none" strike="noStrike" baseline="0" dirty="0">
                <a:latin typeface="AGaramondPro-Bold"/>
              </a:rPr>
              <a:t>Gerenciamento de recursos: </a:t>
            </a:r>
            <a:r>
              <a:rPr lang="pt-BR" sz="1800" b="0" i="0" u="none" strike="noStrike" baseline="0" dirty="0">
                <a:latin typeface="AGaramondPro-Regular"/>
              </a:rPr>
              <a:t>consiste na supervisão do investimento, do uso e da alocação dos recursos de TI por meio de avaliações periódicas das iniciativas e operações de TI, visando assegurar a existência de recursos suficientes e o alinhamento com objetivos estratégicos e necessidades de negócios atuais e futuras.</a:t>
            </a:r>
            <a:endParaRPr lang="pt-BR" dirty="0"/>
          </a:p>
        </p:txBody>
      </p:sp>
      <p:sp>
        <p:nvSpPr>
          <p:cNvPr id="7" name="CaixaDeTexto 6"/>
          <p:cNvSpPr txBox="1"/>
          <p:nvPr/>
        </p:nvSpPr>
        <p:spPr>
          <a:xfrm>
            <a:off x="878526" y="22203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3261144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752292" y="249580"/>
            <a:ext cx="81609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pt-BR" sz="1800" b="0" i="0" u="none" strike="noStrike" baseline="0" dirty="0">
                <a:latin typeface="AGaramondPro-Regular"/>
              </a:rPr>
              <a:t>Os componentes de gestão e operacionais</a:t>
            </a:r>
          </a:p>
          <a:p>
            <a:pPr algn="l"/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u="none" strike="noStrike" baseline="0" dirty="0">
                <a:latin typeface="AGaramondPro-Bold"/>
              </a:rPr>
              <a:t>Estratégia do negócio: </a:t>
            </a:r>
            <a:r>
              <a:rPr lang="pt-BR" sz="1800" b="0" i="0" u="none" strike="noStrike" baseline="0" dirty="0">
                <a:latin typeface="AGaramondPro-Regular"/>
              </a:rPr>
              <a:t>consiste nos direcionamentos estratégicos do negócio, objetivos, planos funcionais de outras áreas da organização, mapa estratégico da organização, além do plano estratégico de médio e longo prazos, que devem ser considerados por TI para o desenvolvimento de sua estratégia de serviços.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u="none" strike="noStrike" baseline="0" dirty="0">
                <a:latin typeface="AGaramondPro-Bold"/>
              </a:rPr>
              <a:t>Estratégia de TI: </a:t>
            </a:r>
            <a:r>
              <a:rPr lang="pt-BR" sz="1800" b="0" i="0" u="none" strike="noStrike" baseline="0" dirty="0">
                <a:latin typeface="AGaramondPro-Regular"/>
              </a:rPr>
              <a:t>consiste na elaboração do plano de TI, que pode ter uma visão externa, para os projetos, serviços e inovações para o negócio e uma visão interna, composta dos projetos e inovações que a TI deve implantar para poder atender aos seus clientes e usuários na organização. Este plano pode conter o Mapa Estratégico e o BSC da TI.</a:t>
            </a:r>
          </a:p>
          <a:p>
            <a:pPr marL="285750" indent="-285750" algn="l">
              <a:buFont typeface="Wingdings" panose="05000000000000000000" pitchFamily="2" charset="2"/>
              <a:buChar char="q"/>
            </a:pPr>
            <a:endParaRPr lang="pt-BR" sz="1800" b="0" i="0" u="none" strike="noStrike" baseline="0" dirty="0">
              <a:latin typeface="AGaramondPro-Regular"/>
            </a:endParaRPr>
          </a:p>
          <a:p>
            <a:pPr marL="285750" indent="-285750" algn="l">
              <a:buFont typeface="Wingdings" panose="05000000000000000000" pitchFamily="2" charset="2"/>
              <a:buChar char="q"/>
            </a:pPr>
            <a:r>
              <a:rPr lang="pt-BR" sz="1800" b="1" i="0" u="none" strike="noStrike" baseline="0" dirty="0">
                <a:latin typeface="AGaramondPro-Bold"/>
              </a:rPr>
              <a:t>Plano de TI – negócios: </a:t>
            </a:r>
            <a:r>
              <a:rPr lang="pt-BR" sz="1800" b="0" i="0" u="none" strike="noStrike" baseline="0" dirty="0">
                <a:latin typeface="AGaramondPro-Regular"/>
              </a:rPr>
              <a:t>consiste em projetos, serviços e inovações da TI para o negócio, como implantação de novas aplicações, manutenções de aplicações, implantação de sistemas integrados de gestão, de serviços de TI e de projetos de infraestrutura para apoiar os processos de negócio da organização..</a:t>
            </a:r>
          </a:p>
          <a:p>
            <a:pPr algn="l"/>
            <a:endParaRPr lang="pt-BR" sz="1800" b="0" i="0" u="none" strike="noStrike" baseline="0" dirty="0">
              <a:latin typeface="AGaramondPro-Regular"/>
            </a:endParaRPr>
          </a:p>
        </p:txBody>
      </p:sp>
      <p:sp>
        <p:nvSpPr>
          <p:cNvPr id="7" name="CaixaDeTexto 6"/>
          <p:cNvSpPr txBox="1"/>
          <p:nvPr/>
        </p:nvSpPr>
        <p:spPr>
          <a:xfrm>
            <a:off x="878526" y="64914"/>
            <a:ext cx="2682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219D93"/>
                </a:solidFill>
              </a:rPr>
              <a:t>O Modelo de Governança 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54148" y="4834050"/>
            <a:ext cx="2200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defRPr/>
            </a:pPr>
            <a:r>
              <a:rPr lang="pt-BR" sz="1200" b="1" dirty="0">
                <a:solidFill>
                  <a:srgbClr val="219D93"/>
                </a:solidFill>
              </a:rPr>
              <a:t>Aula 3 - Modelo de Governança</a:t>
            </a:r>
          </a:p>
        </p:txBody>
      </p:sp>
    </p:spTree>
    <p:extLst>
      <p:ext uri="{BB962C8B-B14F-4D97-AF65-F5344CB8AC3E}">
        <p14:creationId xmlns:p14="http://schemas.microsoft.com/office/powerpoint/2010/main" val="3559160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B899562911BF4393F66877BBCE1F01" ma:contentTypeVersion="3" ma:contentTypeDescription="Crie um novo documento." ma:contentTypeScope="" ma:versionID="7dc60eaa0175ca7ec604c7033cccb42d">
  <xsd:schema xmlns:xsd="http://www.w3.org/2001/XMLSchema" xmlns:xs="http://www.w3.org/2001/XMLSchema" xmlns:p="http://schemas.microsoft.com/office/2006/metadata/properties" xmlns:ns2="9252661e-d261-4061-9aca-4aa7e6d2ef7c" targetNamespace="http://schemas.microsoft.com/office/2006/metadata/properties" ma:root="true" ma:fieldsID="a8a6477a1da9b1e38ca8f17b2d076bad" ns2:_="">
    <xsd:import namespace="9252661e-d261-4061-9aca-4aa7e6d2ef7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52661e-d261-4061-9aca-4aa7e6d2ef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050AEB1-B196-4EDD-A857-3707023C51C8}"/>
</file>

<file path=customXml/itemProps2.xml><?xml version="1.0" encoding="utf-8"?>
<ds:datastoreItem xmlns:ds="http://schemas.openxmlformats.org/officeDocument/2006/customXml" ds:itemID="{95150A31-B656-4E62-8549-6184834F11BE}"/>
</file>

<file path=customXml/itemProps3.xml><?xml version="1.0" encoding="utf-8"?>
<ds:datastoreItem xmlns:ds="http://schemas.openxmlformats.org/officeDocument/2006/customXml" ds:itemID="{E04C8D4D-DD86-47E0-9CC7-E8B22A085EED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44704</TotalTime>
  <Words>2550</Words>
  <Application>Microsoft Office PowerPoint</Application>
  <PresentationFormat>Apresentação na tela (16:9)</PresentationFormat>
  <Paragraphs>249</Paragraphs>
  <Slides>26</Slides>
  <Notes>26</Notes>
  <HiddenSlides>0</HiddenSlides>
  <MMClips>0</MMClips>
  <ScaleCrop>false</ScaleCrop>
  <HeadingPairs>
    <vt:vector size="6" baseType="variant">
      <vt:variant>
        <vt:lpstr>Fontes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6" baseType="lpstr">
      <vt:lpstr>ＭＳ Ｐゴシック</vt:lpstr>
      <vt:lpstr>AGaramondPro-Bold</vt:lpstr>
      <vt:lpstr>AGaramondPro-BoldItalic</vt:lpstr>
      <vt:lpstr>AGaramondPro-Italic</vt:lpstr>
      <vt:lpstr>AGaramondPro-Regular</vt:lpstr>
      <vt:lpstr>Arial</vt:lpstr>
      <vt:lpstr>Calibri</vt:lpstr>
      <vt:lpstr>TimesNewRomanPSMT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Estácio de Sá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Luís Salgueiro</dc:creator>
  <cp:lastModifiedBy>Eder Jose Cassimiro</cp:lastModifiedBy>
  <cp:revision>1022</cp:revision>
  <dcterms:created xsi:type="dcterms:W3CDTF">2014-11-17T17:44:06Z</dcterms:created>
  <dcterms:modified xsi:type="dcterms:W3CDTF">2025-08-25T21:47:20Z</dcterms:modified>
  <cp:version>2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0x01010012B899562911BF4393F66877BBCE1F01</vt:lpwstr>
  </property>
</Properties>
</file>