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88825" cy="6858000"/>
  <p:notesSz cx="6858000" cy="9144000"/>
  <p:defaultTextStyle>
    <a:defPPr>
      <a:defRPr lang="en-US"/>
    </a:defPPr>
    <a:lvl1pPr marL="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81" autoAdjust="0"/>
    <p:restoredTop sz="94674" autoAdjust="0"/>
  </p:normalViewPr>
  <p:slideViewPr>
    <p:cSldViewPr snapToGrid="0" snapToObjects="1">
      <p:cViewPr varScale="1">
        <p:scale>
          <a:sx n="124" d="100"/>
          <a:sy n="124" d="100"/>
        </p:scale>
        <p:origin x="1008" y="16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6/1/24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142163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3" y="3080084"/>
            <a:ext cx="8532178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0070C0"/>
                </a:solidFill>
              </a:defRPr>
            </a:lvl1pPr>
            <a:lvl2pPr marL="457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77000"/>
            <a:ext cx="10969943" cy="1143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399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8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25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3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4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5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6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2799"/>
            </a:lvl1pPr>
            <a:lvl2pPr>
              <a:defRPr sz="2399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2799"/>
            </a:lvl1pPr>
            <a:lvl2pPr>
              <a:defRPr sz="2399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86" indent="0">
              <a:buNone/>
              <a:defRPr sz="2000" b="1"/>
            </a:lvl2pPr>
            <a:lvl3pPr marL="914171" indent="0">
              <a:buNone/>
              <a:defRPr sz="1800" b="1"/>
            </a:lvl3pPr>
            <a:lvl4pPr marL="1371257" indent="0">
              <a:buNone/>
              <a:defRPr sz="1600" b="1"/>
            </a:lvl4pPr>
            <a:lvl5pPr marL="1828343" indent="0">
              <a:buNone/>
              <a:defRPr sz="1600" b="1"/>
            </a:lvl5pPr>
            <a:lvl6pPr marL="2285429" indent="0">
              <a:buNone/>
              <a:defRPr sz="1600" b="1"/>
            </a:lvl6pPr>
            <a:lvl7pPr marL="2742514" indent="0">
              <a:buNone/>
              <a:defRPr sz="1600" b="1"/>
            </a:lvl7pPr>
            <a:lvl8pPr marL="3199600" indent="0">
              <a:buNone/>
              <a:defRPr sz="1600" b="1"/>
            </a:lvl8pPr>
            <a:lvl9pPr marL="365668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399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86" indent="0">
              <a:buNone/>
              <a:defRPr sz="2000" b="1"/>
            </a:lvl2pPr>
            <a:lvl3pPr marL="914171" indent="0">
              <a:buNone/>
              <a:defRPr sz="1800" b="1"/>
            </a:lvl3pPr>
            <a:lvl4pPr marL="1371257" indent="0">
              <a:buNone/>
              <a:defRPr sz="1600" b="1"/>
            </a:lvl4pPr>
            <a:lvl5pPr marL="1828343" indent="0">
              <a:buNone/>
              <a:defRPr sz="1600" b="1"/>
            </a:lvl5pPr>
            <a:lvl6pPr marL="2285429" indent="0">
              <a:buNone/>
              <a:defRPr sz="1600" b="1"/>
            </a:lvl6pPr>
            <a:lvl7pPr marL="2742514" indent="0">
              <a:buNone/>
              <a:defRPr sz="1600" b="1"/>
            </a:lvl7pPr>
            <a:lvl8pPr marL="3199600" indent="0">
              <a:buNone/>
              <a:defRPr sz="1600" b="1"/>
            </a:lvl8pPr>
            <a:lvl9pPr marL="365668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2399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86" indent="0">
              <a:buNone/>
              <a:defRPr sz="1200"/>
            </a:lvl2pPr>
            <a:lvl3pPr marL="914171" indent="0">
              <a:buNone/>
              <a:defRPr sz="1000"/>
            </a:lvl3pPr>
            <a:lvl4pPr marL="1371257" indent="0">
              <a:buNone/>
              <a:defRPr sz="900"/>
            </a:lvl4pPr>
            <a:lvl5pPr marL="1828343" indent="0">
              <a:buNone/>
              <a:defRPr sz="900"/>
            </a:lvl5pPr>
            <a:lvl6pPr marL="2285429" indent="0">
              <a:buNone/>
              <a:defRPr sz="900"/>
            </a:lvl6pPr>
            <a:lvl7pPr marL="2742514" indent="0">
              <a:buNone/>
              <a:defRPr sz="900"/>
            </a:lvl7pPr>
            <a:lvl8pPr marL="3199600" indent="0">
              <a:buNone/>
              <a:defRPr sz="900"/>
            </a:lvl8pPr>
            <a:lvl9pPr marL="365668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199"/>
            </a:lvl1pPr>
            <a:lvl2pPr marL="457086" indent="0">
              <a:buNone/>
              <a:defRPr sz="2799"/>
            </a:lvl2pPr>
            <a:lvl3pPr marL="914171" indent="0">
              <a:buNone/>
              <a:defRPr sz="2399"/>
            </a:lvl3pPr>
            <a:lvl4pPr marL="1371257" indent="0">
              <a:buNone/>
              <a:defRPr sz="2000"/>
            </a:lvl4pPr>
            <a:lvl5pPr marL="1828343" indent="0">
              <a:buNone/>
              <a:defRPr sz="2000"/>
            </a:lvl5pPr>
            <a:lvl6pPr marL="2285429" indent="0">
              <a:buNone/>
              <a:defRPr sz="2000"/>
            </a:lvl6pPr>
            <a:lvl7pPr marL="2742514" indent="0">
              <a:buNone/>
              <a:defRPr sz="2000"/>
            </a:lvl7pPr>
            <a:lvl8pPr marL="3199600" indent="0">
              <a:buNone/>
              <a:defRPr sz="2000"/>
            </a:lvl8pPr>
            <a:lvl9pPr marL="365668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086" indent="0">
              <a:buNone/>
              <a:defRPr sz="1200"/>
            </a:lvl2pPr>
            <a:lvl3pPr marL="914171" indent="0">
              <a:buNone/>
              <a:defRPr sz="1000"/>
            </a:lvl3pPr>
            <a:lvl4pPr marL="1371257" indent="0">
              <a:buNone/>
              <a:defRPr sz="900"/>
            </a:lvl4pPr>
            <a:lvl5pPr marL="1828343" indent="0">
              <a:buNone/>
              <a:defRPr sz="900"/>
            </a:lvl5pPr>
            <a:lvl6pPr marL="2285429" indent="0">
              <a:buNone/>
              <a:defRPr sz="900"/>
            </a:lvl6pPr>
            <a:lvl7pPr marL="2742514" indent="0">
              <a:buNone/>
              <a:defRPr sz="900"/>
            </a:lvl7pPr>
            <a:lvl8pPr marL="3199600" indent="0">
              <a:buNone/>
              <a:defRPr sz="900"/>
            </a:lvl8pPr>
            <a:lvl9pPr marL="365668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F788B0-2712-EA77-AAA2-7839A35F6F70}"/>
              </a:ext>
            </a:extLst>
          </p:cNvPr>
          <p:cNvSpPr/>
          <p:nvPr userDrawn="1"/>
        </p:nvSpPr>
        <p:spPr>
          <a:xfrm>
            <a:off x="-3175" y="0"/>
            <a:ext cx="12192000" cy="132556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0" y="77000"/>
            <a:ext cx="109699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086" rtl="0" eaLnBrk="1" latinLnBrk="0" hangingPunct="1">
        <a:spcBef>
          <a:spcPct val="0"/>
        </a:spcBef>
        <a:buNone/>
        <a:defRPr sz="4399" kern="1200">
          <a:solidFill>
            <a:schemeClr val="bg1"/>
          </a:solidFill>
          <a:latin typeface="Avenir Book" panose="02000503020000020003" pitchFamily="2" charset="0"/>
          <a:ea typeface="+mj-ea"/>
          <a:cs typeface="+mj-cs"/>
        </a:defRPr>
      </a:lvl1pPr>
    </p:titleStyle>
    <p:bodyStyle>
      <a:lvl1pPr marL="457086" indent="-457086" algn="l" defTabSz="457086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Avenir Book" panose="02000503020000020003" pitchFamily="2" charset="0"/>
          <a:ea typeface="+mn-ea"/>
          <a:cs typeface="+mn-cs"/>
        </a:defRPr>
      </a:lvl1pPr>
      <a:lvl2pPr marL="914171" indent="-457086" algn="l" defTabSz="457086" rtl="0" eaLnBrk="1" latinLnBrk="0" hangingPunct="1">
        <a:lnSpc>
          <a:spcPct val="120000"/>
        </a:lnSpc>
        <a:spcBef>
          <a:spcPct val="20000"/>
        </a:spcBef>
        <a:buFont typeface="Arial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Avenir Book" panose="02000503020000020003" pitchFamily="2" charset="0"/>
          <a:ea typeface="+mn-ea"/>
          <a:cs typeface="+mn-cs"/>
        </a:defRPr>
      </a:lvl2pPr>
      <a:lvl3pPr marL="1371257" indent="-457086" algn="l" defTabSz="457086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Avenir Book" panose="02000503020000020003" pitchFamily="2" charset="0"/>
          <a:ea typeface="+mn-ea"/>
          <a:cs typeface="+mn-cs"/>
        </a:defRPr>
      </a:lvl3pPr>
      <a:lvl4pPr marL="1828343" indent="-457086" algn="l" defTabSz="457086" rtl="0" eaLnBrk="1" latinLnBrk="0" hangingPunct="1">
        <a:lnSpc>
          <a:spcPct val="120000"/>
        </a:lnSpc>
        <a:spcBef>
          <a:spcPct val="20000"/>
        </a:spcBef>
        <a:buFont typeface="Arial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Avenir Book" panose="02000503020000020003" pitchFamily="2" charset="0"/>
          <a:ea typeface="+mn-ea"/>
          <a:cs typeface="+mn-cs"/>
        </a:defRPr>
      </a:lvl4pPr>
      <a:lvl5pPr marL="2285429" indent="-457086" algn="l" defTabSz="457086" rtl="0" eaLnBrk="1" latinLnBrk="0" hangingPunct="1">
        <a:lnSpc>
          <a:spcPct val="120000"/>
        </a:lnSpc>
        <a:spcBef>
          <a:spcPct val="20000"/>
        </a:spcBef>
        <a:buFont typeface="Arial"/>
        <a:buChar char="»"/>
        <a:defRPr sz="1400" kern="1200" baseline="0">
          <a:solidFill>
            <a:schemeClr val="tx1">
              <a:lumMod val="85000"/>
              <a:lumOff val="15000"/>
            </a:schemeClr>
          </a:solidFill>
          <a:latin typeface="Avenir Book" panose="02000503020000020003" pitchFamily="2" charset="0"/>
          <a:ea typeface="+mn-ea"/>
          <a:cs typeface="+mn-cs"/>
        </a:defRPr>
      </a:lvl5pPr>
      <a:lvl6pPr marL="2742514" indent="-457086" algn="l" defTabSz="45708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199600" indent="-457086" algn="l" defTabSz="45708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56686" indent="-457086" algn="l" defTabSz="45708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3771" indent="-457086" algn="l" defTabSz="45708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6" algn="l" defTabSz="4570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1" algn="l" defTabSz="4570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7" algn="l" defTabSz="4570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4570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29" algn="l" defTabSz="4570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4" algn="l" defTabSz="4570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00" algn="l" defTabSz="4570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6" algn="l" defTabSz="4570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8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3" y="3056835"/>
            <a:ext cx="8532178" cy="1752600"/>
          </a:xfrm>
        </p:spPr>
        <p:txBody>
          <a:bodyPr/>
          <a:lstStyle/>
          <a:p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028AA"/>
      </a:hlink>
      <a:folHlink>
        <a:srgbClr val="2882A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13</Words>
  <Application>Microsoft Macintosh PowerPoint</Application>
  <PresentationFormat>Custom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 Book</vt:lpstr>
      <vt:lpstr>Calibri</vt:lpstr>
      <vt:lpstr>Office Theme</vt:lpstr>
      <vt:lpstr>Presentation 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Microsoft Office User</cp:lastModifiedBy>
  <cp:revision>15</cp:revision>
  <dcterms:created xsi:type="dcterms:W3CDTF">2017-06-05T14:10:58Z</dcterms:created>
  <dcterms:modified xsi:type="dcterms:W3CDTF">2024-06-01T22:24:00Z</dcterms:modified>
</cp:coreProperties>
</file>