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660" r:id="rId4"/>
    <p:sldId id="662" r:id="rId5"/>
    <p:sldId id="663" r:id="rId6"/>
    <p:sldId id="664" r:id="rId7"/>
    <p:sldId id="665" r:id="rId8"/>
    <p:sldId id="666" r:id="rId9"/>
    <p:sldId id="667" r:id="rId10"/>
    <p:sldId id="668" r:id="rId11"/>
    <p:sldId id="669" r:id="rId12"/>
    <p:sldId id="301" r:id="rId13"/>
    <p:sldId id="661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erson Belli dos Santos" initials="ABdS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00"/>
    <a:srgbClr val="F4EE00"/>
    <a:srgbClr val="EA1414"/>
    <a:srgbClr val="D9D9D9"/>
    <a:srgbClr val="FF9F1C"/>
    <a:srgbClr val="00B4CD"/>
    <a:srgbClr val="EAE400"/>
    <a:srgbClr val="F3F3F3"/>
    <a:srgbClr val="3A9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13"/>
  </p:normalViewPr>
  <p:slideViewPr>
    <p:cSldViewPr snapToGrid="0" snapToObjects="1">
      <p:cViewPr varScale="1">
        <p:scale>
          <a:sx n="92" d="100"/>
          <a:sy n="92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DAF5A-B336-44ED-A952-5485053C661F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EF37857A-0234-4401-B8EA-6B2651D38038}">
      <dgm:prSet phldrT="[Texto]" custT="1"/>
      <dgm:spPr>
        <a:solidFill>
          <a:srgbClr val="EA1414"/>
        </a:solidFill>
      </dgm:spPr>
      <dgm:t>
        <a:bodyPr/>
        <a:lstStyle/>
        <a:p>
          <a:r>
            <a:rPr lang="pt-BR" sz="1000" b="1" dirty="0">
              <a:solidFill>
                <a:schemeClr val="bg1"/>
              </a:solidFill>
              <a:latin typeface="+mn-lt"/>
            </a:rPr>
            <a:t>23.32</a:t>
          </a:r>
        </a:p>
      </dgm:t>
    </dgm:pt>
    <dgm:pt modelId="{28337A59-A309-4D7D-8B03-E3130E9A49E7}" type="parTrans" cxnId="{B6439B2B-23B0-4853-88B0-E47249376735}">
      <dgm:prSet/>
      <dgm:spPr/>
      <dgm:t>
        <a:bodyPr/>
        <a:lstStyle/>
        <a:p>
          <a:endParaRPr lang="pt-BR"/>
        </a:p>
      </dgm:t>
    </dgm:pt>
    <dgm:pt modelId="{0430C7C7-91EF-4A39-9796-44B960B16592}" type="sibTrans" cxnId="{B6439B2B-23B0-4853-88B0-E47249376735}">
      <dgm:prSet/>
      <dgm:spPr/>
      <dgm:t>
        <a:bodyPr/>
        <a:lstStyle/>
        <a:p>
          <a:endParaRPr lang="pt-BR"/>
        </a:p>
      </dgm:t>
    </dgm:pt>
    <dgm:pt modelId="{3940A655-C956-4E18-8BB6-F26DD148B352}">
      <dgm:prSet phldrT="[Texto]" custT="1"/>
      <dgm:spPr>
        <a:solidFill>
          <a:srgbClr val="EA1414"/>
        </a:solidFill>
      </dgm:spPr>
      <dgm:t>
        <a:bodyPr/>
        <a:lstStyle/>
        <a:p>
          <a:r>
            <a:rPr lang="pt-BR" sz="1000" b="1" dirty="0">
              <a:solidFill>
                <a:schemeClr val="bg1"/>
              </a:solidFill>
              <a:latin typeface="+mn-lt"/>
            </a:rPr>
            <a:t>20.22</a:t>
          </a:r>
        </a:p>
      </dgm:t>
    </dgm:pt>
    <dgm:pt modelId="{E6F8F658-25FB-4D55-B552-7A100CE63337}" type="parTrans" cxnId="{F637985B-C84A-45A9-9A77-A278F3964A3D}">
      <dgm:prSet/>
      <dgm:spPr/>
      <dgm:t>
        <a:bodyPr/>
        <a:lstStyle/>
        <a:p>
          <a:endParaRPr lang="pt-BR"/>
        </a:p>
      </dgm:t>
    </dgm:pt>
    <dgm:pt modelId="{1CA313E0-F605-4282-8E72-37DA787CF63D}" type="sibTrans" cxnId="{F637985B-C84A-45A9-9A77-A278F3964A3D}">
      <dgm:prSet/>
      <dgm:spPr/>
      <dgm:t>
        <a:bodyPr/>
        <a:lstStyle/>
        <a:p>
          <a:endParaRPr lang="pt-BR"/>
        </a:p>
      </dgm:t>
    </dgm:pt>
    <dgm:pt modelId="{98B54D1B-11F1-4320-8268-5E709C5826F3}">
      <dgm:prSet phldrT="[Texto]" custT="1"/>
      <dgm:spPr>
        <a:solidFill>
          <a:srgbClr val="F60000"/>
        </a:solidFill>
      </dgm:spPr>
      <dgm:t>
        <a:bodyPr/>
        <a:lstStyle/>
        <a:p>
          <a:r>
            <a:rPr lang="pt-BR" sz="1000" b="1" dirty="0">
              <a:solidFill>
                <a:schemeClr val="bg1"/>
              </a:solidFill>
              <a:latin typeface="+mn-lt"/>
            </a:rPr>
            <a:t>20.57</a:t>
          </a:r>
        </a:p>
      </dgm:t>
    </dgm:pt>
    <dgm:pt modelId="{FC4CF4A3-E92E-439E-A3BD-F09D387B1A93}" type="parTrans" cxnId="{4659DACE-160F-4D1D-9FAE-9B5B5D978E04}">
      <dgm:prSet/>
      <dgm:spPr/>
      <dgm:t>
        <a:bodyPr/>
        <a:lstStyle/>
        <a:p>
          <a:endParaRPr lang="pt-BR"/>
        </a:p>
      </dgm:t>
    </dgm:pt>
    <dgm:pt modelId="{9A7DAB4F-4034-4E23-AA82-2D2C523B86B8}" type="sibTrans" cxnId="{4659DACE-160F-4D1D-9FAE-9B5B5D978E04}">
      <dgm:prSet/>
      <dgm:spPr/>
      <dgm:t>
        <a:bodyPr/>
        <a:lstStyle/>
        <a:p>
          <a:endParaRPr lang="pt-BR"/>
        </a:p>
      </dgm:t>
    </dgm:pt>
    <dgm:pt modelId="{F92F1376-4652-42DF-A533-78AB295CB743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000" b="1" dirty="0">
              <a:solidFill>
                <a:schemeClr val="bg1"/>
              </a:solidFill>
              <a:latin typeface="+mn-lt"/>
            </a:rPr>
            <a:t>15.22</a:t>
          </a:r>
        </a:p>
      </dgm:t>
    </dgm:pt>
    <dgm:pt modelId="{38665941-D5E0-4ED2-9F30-72BDC0F8D578}" type="parTrans" cxnId="{48F12BC3-1F98-4CD8-A309-59D82A9B8626}">
      <dgm:prSet/>
      <dgm:spPr/>
      <dgm:t>
        <a:bodyPr/>
        <a:lstStyle/>
        <a:p>
          <a:endParaRPr lang="pt-BR"/>
        </a:p>
      </dgm:t>
    </dgm:pt>
    <dgm:pt modelId="{B0E0B4A0-6669-4374-B31B-60726F89CD8C}" type="sibTrans" cxnId="{48F12BC3-1F98-4CD8-A309-59D82A9B8626}">
      <dgm:prSet/>
      <dgm:spPr/>
      <dgm:t>
        <a:bodyPr/>
        <a:lstStyle/>
        <a:p>
          <a:endParaRPr lang="pt-BR"/>
        </a:p>
      </dgm:t>
    </dgm:pt>
    <dgm:pt modelId="{61D6C62D-5044-47BE-8993-8564DA012D32}">
      <dgm:prSet phldrT="[Texto]" custT="1"/>
      <dgm:spPr>
        <a:solidFill>
          <a:srgbClr val="FFC00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9050" tIns="19050" rIns="19050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13.24</a:t>
          </a:r>
        </a:p>
      </dgm:t>
    </dgm:pt>
    <dgm:pt modelId="{865CC28F-9D95-4FCC-A596-BEB68D661CEC}" type="parTrans" cxnId="{4566124F-538C-4FEC-892F-75A0C82FD7AB}">
      <dgm:prSet/>
      <dgm:spPr/>
      <dgm:t>
        <a:bodyPr/>
        <a:lstStyle/>
        <a:p>
          <a:endParaRPr lang="pt-BR"/>
        </a:p>
      </dgm:t>
    </dgm:pt>
    <dgm:pt modelId="{C06FCF46-37E7-415E-8D5E-B3B9C8FFAD25}" type="sibTrans" cxnId="{4566124F-538C-4FEC-892F-75A0C82FD7AB}">
      <dgm:prSet/>
      <dgm:spPr/>
      <dgm:t>
        <a:bodyPr/>
        <a:lstStyle/>
        <a:p>
          <a:endParaRPr lang="pt-BR"/>
        </a:p>
      </dgm:t>
    </dgm:pt>
    <dgm:pt modelId="{E6CD6F51-D500-4B46-A024-C1BFC391DA81}">
      <dgm:prSet phldrT="[Texto]" custT="1"/>
      <dgm:spPr>
        <a:solidFill>
          <a:srgbClr val="00B0F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9050" tIns="19050" rIns="19050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6.30</a:t>
          </a:r>
        </a:p>
      </dgm:t>
    </dgm:pt>
    <dgm:pt modelId="{47FCF6CB-03D7-434D-938C-913FBD0C8012}" type="parTrans" cxnId="{0205411D-84DC-4B44-A527-F027342D7312}">
      <dgm:prSet/>
      <dgm:spPr/>
      <dgm:t>
        <a:bodyPr/>
        <a:lstStyle/>
        <a:p>
          <a:endParaRPr lang="pt-BR"/>
        </a:p>
      </dgm:t>
    </dgm:pt>
    <dgm:pt modelId="{B7C25A69-8821-4DFA-B4EB-25EBC688D223}" type="sibTrans" cxnId="{0205411D-84DC-4B44-A527-F027342D7312}">
      <dgm:prSet/>
      <dgm:spPr/>
      <dgm:t>
        <a:bodyPr/>
        <a:lstStyle/>
        <a:p>
          <a:endParaRPr lang="pt-BR"/>
        </a:p>
      </dgm:t>
    </dgm:pt>
    <dgm:pt modelId="{7E13E042-960A-414D-9291-86023504EF8A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BR" sz="1000" b="1" dirty="0">
              <a:solidFill>
                <a:schemeClr val="bg1"/>
              </a:solidFill>
              <a:latin typeface="+mn-lt"/>
            </a:rPr>
            <a:t>5.11</a:t>
          </a:r>
        </a:p>
      </dgm:t>
    </dgm:pt>
    <dgm:pt modelId="{4BBFEFC5-A8D9-417F-B4EE-D425708DA147}" type="parTrans" cxnId="{EE50F2FD-EC16-475C-8D3C-508041B77EA4}">
      <dgm:prSet/>
      <dgm:spPr/>
      <dgm:t>
        <a:bodyPr/>
        <a:lstStyle/>
        <a:p>
          <a:endParaRPr lang="pt-BR"/>
        </a:p>
      </dgm:t>
    </dgm:pt>
    <dgm:pt modelId="{C68DC25F-355D-4AF2-AD9A-E58CDA784A89}" type="sibTrans" cxnId="{EE50F2FD-EC16-475C-8D3C-508041B77EA4}">
      <dgm:prSet/>
      <dgm:spPr/>
      <dgm:t>
        <a:bodyPr/>
        <a:lstStyle/>
        <a:p>
          <a:endParaRPr lang="pt-BR"/>
        </a:p>
      </dgm:t>
    </dgm:pt>
    <dgm:pt modelId="{1C03B889-B3D5-45F6-878B-3B41214BEC34}">
      <dgm:prSet phldrT="[Texto]" custT="1"/>
      <dgm:spPr>
        <a:solidFill>
          <a:srgbClr val="EA1414"/>
        </a:solidFill>
      </dgm:spPr>
      <dgm:t>
        <a:bodyPr/>
        <a:lstStyle/>
        <a:p>
          <a:r>
            <a:rPr lang="pt-BR" sz="1000" b="1" dirty="0">
              <a:solidFill>
                <a:schemeClr val="bg1"/>
              </a:solidFill>
              <a:latin typeface="+mn-lt"/>
            </a:rPr>
            <a:t>57.88</a:t>
          </a:r>
        </a:p>
      </dgm:t>
    </dgm:pt>
    <dgm:pt modelId="{6FB72A86-9611-44F2-845F-12D86F7893D4}" type="parTrans" cxnId="{775B88E5-1807-4FF2-9AA4-7F2144EA9A48}">
      <dgm:prSet/>
      <dgm:spPr/>
      <dgm:t>
        <a:bodyPr/>
        <a:lstStyle/>
        <a:p>
          <a:endParaRPr lang="pt-BR"/>
        </a:p>
      </dgm:t>
    </dgm:pt>
    <dgm:pt modelId="{4EFD2706-50B0-446E-A61B-5C908FA52CBD}" type="sibTrans" cxnId="{775B88E5-1807-4FF2-9AA4-7F2144EA9A48}">
      <dgm:prSet/>
      <dgm:spPr/>
      <dgm:t>
        <a:bodyPr/>
        <a:lstStyle/>
        <a:p>
          <a:endParaRPr lang="pt-BR"/>
        </a:p>
      </dgm:t>
    </dgm:pt>
    <dgm:pt modelId="{66846DA4-27D3-4D28-BE3B-6D3766DECECD}">
      <dgm:prSet phldrT="[Texto]" custT="1"/>
      <dgm:spPr>
        <a:solidFill>
          <a:srgbClr val="FFC00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9050" tIns="19050" rIns="19050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7.60</a:t>
          </a:r>
        </a:p>
      </dgm:t>
    </dgm:pt>
    <dgm:pt modelId="{C0B96987-7DA0-413D-8D94-804C3389038B}" type="parTrans" cxnId="{10EE839F-BCB2-4C0D-A7A8-F1184DD703B5}">
      <dgm:prSet/>
      <dgm:spPr/>
      <dgm:t>
        <a:bodyPr/>
        <a:lstStyle/>
        <a:p>
          <a:endParaRPr lang="pt-BR"/>
        </a:p>
      </dgm:t>
    </dgm:pt>
    <dgm:pt modelId="{88127704-6CBC-458A-9897-EDD11FF0468D}" type="sibTrans" cxnId="{10EE839F-BCB2-4C0D-A7A8-F1184DD703B5}">
      <dgm:prSet/>
      <dgm:spPr/>
      <dgm:t>
        <a:bodyPr/>
        <a:lstStyle/>
        <a:p>
          <a:endParaRPr lang="pt-BR"/>
        </a:p>
      </dgm:t>
    </dgm:pt>
    <dgm:pt modelId="{49FA6C0E-325F-42E4-9EFB-CC6AF87EBF4C}">
      <dgm:prSet phldrT="[Texto]" custT="1"/>
      <dgm:spPr>
        <a:solidFill>
          <a:srgbClr val="EA1414"/>
        </a:solidFill>
      </dgm:spPr>
      <dgm:t>
        <a:bodyPr/>
        <a:lstStyle/>
        <a:p>
          <a:r>
            <a:rPr lang="pt-BR" sz="1000" b="1" dirty="0">
              <a:solidFill>
                <a:schemeClr val="bg1"/>
              </a:solidFill>
              <a:latin typeface="+mn-lt"/>
            </a:rPr>
            <a:t>25.56</a:t>
          </a:r>
        </a:p>
      </dgm:t>
    </dgm:pt>
    <dgm:pt modelId="{B0CB415A-AADE-4CF9-BF05-8C6F4E334486}" type="parTrans" cxnId="{CCA283A6-8DA4-4C7A-A600-6E1BE7816024}">
      <dgm:prSet/>
      <dgm:spPr/>
      <dgm:t>
        <a:bodyPr/>
        <a:lstStyle/>
        <a:p>
          <a:endParaRPr lang="en-GB"/>
        </a:p>
      </dgm:t>
    </dgm:pt>
    <dgm:pt modelId="{6477B7C7-5EFD-439B-BE0D-4C91260F29BF}" type="sibTrans" cxnId="{CCA283A6-8DA4-4C7A-A600-6E1BE7816024}">
      <dgm:prSet/>
      <dgm:spPr/>
      <dgm:t>
        <a:bodyPr/>
        <a:lstStyle/>
        <a:p>
          <a:endParaRPr lang="en-GB"/>
        </a:p>
      </dgm:t>
    </dgm:pt>
    <dgm:pt modelId="{78CF6BB9-BA62-4A24-AB10-511EB80490B7}" type="pres">
      <dgm:prSet presAssocID="{82BDAF5A-B336-44ED-A952-5485053C661F}" presName="Name0" presStyleCnt="0">
        <dgm:presLayoutVars>
          <dgm:dir/>
          <dgm:animLvl val="lvl"/>
          <dgm:resizeHandles val="exact"/>
        </dgm:presLayoutVars>
      </dgm:prSet>
      <dgm:spPr/>
    </dgm:pt>
    <dgm:pt modelId="{6AE5BEA0-DE93-42E7-862F-BA5F07A24295}" type="pres">
      <dgm:prSet presAssocID="{1C03B889-B3D5-45F6-878B-3B41214BEC34}" presName="Name8" presStyleCnt="0"/>
      <dgm:spPr/>
    </dgm:pt>
    <dgm:pt modelId="{B9CEBCCB-7174-4815-A423-14361F6BC630}" type="pres">
      <dgm:prSet presAssocID="{1C03B889-B3D5-45F6-878B-3B41214BEC34}" presName="level" presStyleLbl="node1" presStyleIdx="0" presStyleCnt="10">
        <dgm:presLayoutVars>
          <dgm:chMax val="1"/>
          <dgm:bulletEnabled val="1"/>
        </dgm:presLayoutVars>
      </dgm:prSet>
      <dgm:spPr/>
    </dgm:pt>
    <dgm:pt modelId="{7F8DD318-1DE1-4A92-BBBF-5DA4B85DAA10}" type="pres">
      <dgm:prSet presAssocID="{1C03B889-B3D5-45F6-878B-3B41214BEC3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1B3DA36-30F6-494D-A72C-D53FE25B99C9}" type="pres">
      <dgm:prSet presAssocID="{49FA6C0E-325F-42E4-9EFB-CC6AF87EBF4C}" presName="Name8" presStyleCnt="0"/>
      <dgm:spPr/>
    </dgm:pt>
    <dgm:pt modelId="{5D3EFB01-5713-44F3-9B88-E7FFC11AF631}" type="pres">
      <dgm:prSet presAssocID="{49FA6C0E-325F-42E4-9EFB-CC6AF87EBF4C}" presName="level" presStyleLbl="node1" presStyleIdx="1" presStyleCnt="10">
        <dgm:presLayoutVars>
          <dgm:chMax val="1"/>
          <dgm:bulletEnabled val="1"/>
        </dgm:presLayoutVars>
      </dgm:prSet>
      <dgm:spPr/>
    </dgm:pt>
    <dgm:pt modelId="{918FBE07-2D80-4701-98D2-3D8A05AEADBB}" type="pres">
      <dgm:prSet presAssocID="{49FA6C0E-325F-42E4-9EFB-CC6AF87EBF4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41049B7-058C-48B3-A401-E5B6A3B222C2}" type="pres">
      <dgm:prSet presAssocID="{EF37857A-0234-4401-B8EA-6B2651D38038}" presName="Name8" presStyleCnt="0"/>
      <dgm:spPr/>
    </dgm:pt>
    <dgm:pt modelId="{18CA58D0-464D-4C41-965B-2EE8B18A7719}" type="pres">
      <dgm:prSet presAssocID="{EF37857A-0234-4401-B8EA-6B2651D38038}" presName="level" presStyleLbl="node1" presStyleIdx="2" presStyleCnt="10">
        <dgm:presLayoutVars>
          <dgm:chMax val="1"/>
          <dgm:bulletEnabled val="1"/>
        </dgm:presLayoutVars>
      </dgm:prSet>
      <dgm:spPr/>
    </dgm:pt>
    <dgm:pt modelId="{9FB5E9E5-A5EB-4FDA-99D2-2E6119774471}" type="pres">
      <dgm:prSet presAssocID="{EF37857A-0234-4401-B8EA-6B2651D3803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66EEF01-6F0A-4ACD-9E20-D499D7DCE68A}" type="pres">
      <dgm:prSet presAssocID="{3940A655-C956-4E18-8BB6-F26DD148B352}" presName="Name8" presStyleCnt="0"/>
      <dgm:spPr/>
    </dgm:pt>
    <dgm:pt modelId="{2C022EB7-2B4B-4630-864B-CEE3768A772E}" type="pres">
      <dgm:prSet presAssocID="{3940A655-C956-4E18-8BB6-F26DD148B352}" presName="level" presStyleLbl="node1" presStyleIdx="3" presStyleCnt="10">
        <dgm:presLayoutVars>
          <dgm:chMax val="1"/>
          <dgm:bulletEnabled val="1"/>
        </dgm:presLayoutVars>
      </dgm:prSet>
      <dgm:spPr/>
    </dgm:pt>
    <dgm:pt modelId="{8D03857B-278F-449B-9C36-E539D42EE7FF}" type="pres">
      <dgm:prSet presAssocID="{3940A655-C956-4E18-8BB6-F26DD148B35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D28996B-39D4-465E-8428-39C55DADB395}" type="pres">
      <dgm:prSet presAssocID="{98B54D1B-11F1-4320-8268-5E709C5826F3}" presName="Name8" presStyleCnt="0"/>
      <dgm:spPr/>
    </dgm:pt>
    <dgm:pt modelId="{34036FFB-C039-404F-8054-DC8A8CC6AE47}" type="pres">
      <dgm:prSet presAssocID="{98B54D1B-11F1-4320-8268-5E709C5826F3}" presName="level" presStyleLbl="node1" presStyleIdx="4" presStyleCnt="10">
        <dgm:presLayoutVars>
          <dgm:chMax val="1"/>
          <dgm:bulletEnabled val="1"/>
        </dgm:presLayoutVars>
      </dgm:prSet>
      <dgm:spPr/>
    </dgm:pt>
    <dgm:pt modelId="{393A4A71-16BE-4287-936D-17C8B3B69E27}" type="pres">
      <dgm:prSet presAssocID="{98B54D1B-11F1-4320-8268-5E709C5826F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78E14E5-3907-4FDD-B2BF-7F43F4059A99}" type="pres">
      <dgm:prSet presAssocID="{F92F1376-4652-42DF-A533-78AB295CB743}" presName="Name8" presStyleCnt="0"/>
      <dgm:spPr/>
    </dgm:pt>
    <dgm:pt modelId="{7F3FF4E6-AE78-457D-B2E5-92D6F94B7749}" type="pres">
      <dgm:prSet presAssocID="{F92F1376-4652-42DF-A533-78AB295CB743}" presName="level" presStyleLbl="node1" presStyleIdx="5" presStyleCnt="10">
        <dgm:presLayoutVars>
          <dgm:chMax val="1"/>
          <dgm:bulletEnabled val="1"/>
        </dgm:presLayoutVars>
      </dgm:prSet>
      <dgm:spPr/>
    </dgm:pt>
    <dgm:pt modelId="{5792C0E8-8555-4315-B642-B391AF594CA7}" type="pres">
      <dgm:prSet presAssocID="{F92F1376-4652-42DF-A533-78AB295CB74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504E9D1-2F1C-4488-B16D-B1C9EAD96141}" type="pres">
      <dgm:prSet presAssocID="{61D6C62D-5044-47BE-8993-8564DA012D32}" presName="Name8" presStyleCnt="0"/>
      <dgm:spPr/>
    </dgm:pt>
    <dgm:pt modelId="{CC1C5F8C-AC80-4E9C-B1DC-DCAC72D56F3A}" type="pres">
      <dgm:prSet presAssocID="{61D6C62D-5044-47BE-8993-8564DA012D32}" presName="level" presStyleLbl="node1" presStyleIdx="6" presStyleCnt="10">
        <dgm:presLayoutVars>
          <dgm:chMax val="1"/>
          <dgm:bulletEnabled val="1"/>
        </dgm:presLayoutVars>
      </dgm:prSet>
      <dgm:spPr>
        <a:xfrm rot="10800000">
          <a:off x="993710" y="1564838"/>
          <a:ext cx="1324947" cy="260806"/>
        </a:xfrm>
        <a:prstGeom prst="trapezoid">
          <a:avLst>
            <a:gd name="adj" fmla="val 63502"/>
          </a:avLst>
        </a:prstGeom>
      </dgm:spPr>
    </dgm:pt>
    <dgm:pt modelId="{759B30F6-8ECC-4016-A277-EC9619F0494B}" type="pres">
      <dgm:prSet presAssocID="{61D6C62D-5044-47BE-8993-8564DA012D3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5AB98A7-32BC-4E3A-A000-1F3536934B90}" type="pres">
      <dgm:prSet presAssocID="{66846DA4-27D3-4D28-BE3B-6D3766DECECD}" presName="Name8" presStyleCnt="0"/>
      <dgm:spPr/>
    </dgm:pt>
    <dgm:pt modelId="{C98166EF-2539-43B5-868F-A94BAA06A01E}" type="pres">
      <dgm:prSet presAssocID="{66846DA4-27D3-4D28-BE3B-6D3766DECECD}" presName="level" presStyleLbl="node1" presStyleIdx="7" presStyleCnt="10">
        <dgm:presLayoutVars>
          <dgm:chMax val="1"/>
          <dgm:bulletEnabled val="1"/>
        </dgm:presLayoutVars>
      </dgm:prSet>
      <dgm:spPr/>
    </dgm:pt>
    <dgm:pt modelId="{713E9AD0-AC54-4AA3-99A4-AB53998BA067}" type="pres">
      <dgm:prSet presAssocID="{66846DA4-27D3-4D28-BE3B-6D3766DECEC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01EB5F7-2C62-46A2-B5A4-F35DBCCE4B55}" type="pres">
      <dgm:prSet presAssocID="{E6CD6F51-D500-4B46-A024-C1BFC391DA81}" presName="Name8" presStyleCnt="0"/>
      <dgm:spPr/>
    </dgm:pt>
    <dgm:pt modelId="{F199E4D0-70BA-4FEE-9F6D-5DF3D4E43EA2}" type="pres">
      <dgm:prSet presAssocID="{E6CD6F51-D500-4B46-A024-C1BFC391DA81}" presName="level" presStyleLbl="node1" presStyleIdx="8" presStyleCnt="10">
        <dgm:presLayoutVars>
          <dgm:chMax val="1"/>
          <dgm:bulletEnabled val="1"/>
        </dgm:presLayoutVars>
      </dgm:prSet>
      <dgm:spPr>
        <a:xfrm rot="10800000">
          <a:off x="1159328" y="1825644"/>
          <a:ext cx="993710" cy="260806"/>
        </a:xfrm>
        <a:prstGeom prst="trapezoid">
          <a:avLst>
            <a:gd name="adj" fmla="val 63502"/>
          </a:avLst>
        </a:prstGeom>
      </dgm:spPr>
    </dgm:pt>
    <dgm:pt modelId="{E56138B3-EFE6-4AD2-9417-A13F9CDA4DC3}" type="pres">
      <dgm:prSet presAssocID="{E6CD6F51-D500-4B46-A024-C1BFC391DA8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4F2764-D825-4963-9C7C-637B574CFFB1}" type="pres">
      <dgm:prSet presAssocID="{7E13E042-960A-414D-9291-86023504EF8A}" presName="Name8" presStyleCnt="0"/>
      <dgm:spPr/>
    </dgm:pt>
    <dgm:pt modelId="{DAD63274-EBC7-4093-80CF-11D000B40A70}" type="pres">
      <dgm:prSet presAssocID="{7E13E042-960A-414D-9291-86023504EF8A}" presName="level" presStyleLbl="node1" presStyleIdx="9" presStyleCnt="10">
        <dgm:presLayoutVars>
          <dgm:chMax val="1"/>
          <dgm:bulletEnabled val="1"/>
        </dgm:presLayoutVars>
      </dgm:prSet>
      <dgm:spPr/>
    </dgm:pt>
    <dgm:pt modelId="{7D2C2BBF-92A5-4B08-8B1B-DC8A3E33AB38}" type="pres">
      <dgm:prSet presAssocID="{7E13E042-960A-414D-9291-86023504EF8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3AEE307-2180-4032-AB33-EA9E287A04FB}" type="presOf" srcId="{EF37857A-0234-4401-B8EA-6B2651D38038}" destId="{18CA58D0-464D-4C41-965B-2EE8B18A7719}" srcOrd="0" destOrd="0" presId="urn:microsoft.com/office/officeart/2005/8/layout/pyramid3"/>
    <dgm:cxn modelId="{0205411D-84DC-4B44-A527-F027342D7312}" srcId="{82BDAF5A-B336-44ED-A952-5485053C661F}" destId="{E6CD6F51-D500-4B46-A024-C1BFC391DA81}" srcOrd="8" destOrd="0" parTransId="{47FCF6CB-03D7-434D-938C-913FBD0C8012}" sibTransId="{B7C25A69-8821-4DFA-B4EB-25EBC688D223}"/>
    <dgm:cxn modelId="{D9C8202A-9101-468D-8B88-F70FAA4E7BE4}" type="presOf" srcId="{98B54D1B-11F1-4320-8268-5E709C5826F3}" destId="{34036FFB-C039-404F-8054-DC8A8CC6AE47}" srcOrd="0" destOrd="0" presId="urn:microsoft.com/office/officeart/2005/8/layout/pyramid3"/>
    <dgm:cxn modelId="{B6439B2B-23B0-4853-88B0-E47249376735}" srcId="{82BDAF5A-B336-44ED-A952-5485053C661F}" destId="{EF37857A-0234-4401-B8EA-6B2651D38038}" srcOrd="2" destOrd="0" parTransId="{28337A59-A309-4D7D-8B03-E3130E9A49E7}" sibTransId="{0430C7C7-91EF-4A39-9796-44B960B16592}"/>
    <dgm:cxn modelId="{EF10153C-EB46-4A2E-8857-D51981A828B2}" type="presOf" srcId="{EF37857A-0234-4401-B8EA-6B2651D38038}" destId="{9FB5E9E5-A5EB-4FDA-99D2-2E6119774471}" srcOrd="1" destOrd="0" presId="urn:microsoft.com/office/officeart/2005/8/layout/pyramid3"/>
    <dgm:cxn modelId="{F637985B-C84A-45A9-9A77-A278F3964A3D}" srcId="{82BDAF5A-B336-44ED-A952-5485053C661F}" destId="{3940A655-C956-4E18-8BB6-F26DD148B352}" srcOrd="3" destOrd="0" parTransId="{E6F8F658-25FB-4D55-B552-7A100CE63337}" sibTransId="{1CA313E0-F605-4282-8E72-37DA787CF63D}"/>
    <dgm:cxn modelId="{07D8655C-68D2-4668-9BDB-CD707C57A929}" type="presOf" srcId="{3940A655-C956-4E18-8BB6-F26DD148B352}" destId="{8D03857B-278F-449B-9C36-E539D42EE7FF}" srcOrd="1" destOrd="0" presId="urn:microsoft.com/office/officeart/2005/8/layout/pyramid3"/>
    <dgm:cxn modelId="{7875825C-52EC-4217-A8BD-211E7B132C7F}" type="presOf" srcId="{7E13E042-960A-414D-9291-86023504EF8A}" destId="{DAD63274-EBC7-4093-80CF-11D000B40A70}" srcOrd="0" destOrd="0" presId="urn:microsoft.com/office/officeart/2005/8/layout/pyramid3"/>
    <dgm:cxn modelId="{45F99B5E-C7AB-43EC-9C28-A1F432FB33B5}" type="presOf" srcId="{66846DA4-27D3-4D28-BE3B-6D3766DECECD}" destId="{713E9AD0-AC54-4AA3-99A4-AB53998BA067}" srcOrd="1" destOrd="0" presId="urn:microsoft.com/office/officeart/2005/8/layout/pyramid3"/>
    <dgm:cxn modelId="{90014043-BD0C-483A-AC8A-E77BDA092E67}" type="presOf" srcId="{3940A655-C956-4E18-8BB6-F26DD148B352}" destId="{2C022EB7-2B4B-4630-864B-CEE3768A772E}" srcOrd="0" destOrd="0" presId="urn:microsoft.com/office/officeart/2005/8/layout/pyramid3"/>
    <dgm:cxn modelId="{4566124F-538C-4FEC-892F-75A0C82FD7AB}" srcId="{82BDAF5A-B336-44ED-A952-5485053C661F}" destId="{61D6C62D-5044-47BE-8993-8564DA012D32}" srcOrd="6" destOrd="0" parTransId="{865CC28F-9D95-4FCC-A596-BEB68D661CEC}" sibTransId="{C06FCF46-37E7-415E-8D5E-B3B9C8FFAD25}"/>
    <dgm:cxn modelId="{AAD03F56-E6EF-4614-8E3D-FA1D59362DBA}" type="presOf" srcId="{61D6C62D-5044-47BE-8993-8564DA012D32}" destId="{759B30F6-8ECC-4016-A277-EC9619F0494B}" srcOrd="1" destOrd="0" presId="urn:microsoft.com/office/officeart/2005/8/layout/pyramid3"/>
    <dgm:cxn modelId="{47D6AB77-93E2-4D2B-9089-010F34128585}" type="presOf" srcId="{F92F1376-4652-42DF-A533-78AB295CB743}" destId="{5792C0E8-8555-4315-B642-B391AF594CA7}" srcOrd="1" destOrd="0" presId="urn:microsoft.com/office/officeart/2005/8/layout/pyramid3"/>
    <dgm:cxn modelId="{1AA60890-9EFB-4A3E-8387-1989488EF6ED}" type="presOf" srcId="{82BDAF5A-B336-44ED-A952-5485053C661F}" destId="{78CF6BB9-BA62-4A24-AB10-511EB80490B7}" srcOrd="0" destOrd="0" presId="urn:microsoft.com/office/officeart/2005/8/layout/pyramid3"/>
    <dgm:cxn modelId="{3497A490-7EAE-459F-8B37-196CC2794DD2}" type="presOf" srcId="{49FA6C0E-325F-42E4-9EFB-CC6AF87EBF4C}" destId="{5D3EFB01-5713-44F3-9B88-E7FFC11AF631}" srcOrd="0" destOrd="0" presId="urn:microsoft.com/office/officeart/2005/8/layout/pyramid3"/>
    <dgm:cxn modelId="{DBE36594-BE00-4E3C-A3F5-29E7DCEEA74F}" type="presOf" srcId="{E6CD6F51-D500-4B46-A024-C1BFC391DA81}" destId="{E56138B3-EFE6-4AD2-9417-A13F9CDA4DC3}" srcOrd="1" destOrd="0" presId="urn:microsoft.com/office/officeart/2005/8/layout/pyramid3"/>
    <dgm:cxn modelId="{10EE839F-BCB2-4C0D-A7A8-F1184DD703B5}" srcId="{82BDAF5A-B336-44ED-A952-5485053C661F}" destId="{66846DA4-27D3-4D28-BE3B-6D3766DECECD}" srcOrd="7" destOrd="0" parTransId="{C0B96987-7DA0-413D-8D94-804C3389038B}" sibTransId="{88127704-6CBC-458A-9897-EDD11FF0468D}"/>
    <dgm:cxn modelId="{FFC4E7A0-1E71-48ED-80ED-50408D36A01A}" type="presOf" srcId="{1C03B889-B3D5-45F6-878B-3B41214BEC34}" destId="{7F8DD318-1DE1-4A92-BBBF-5DA4B85DAA10}" srcOrd="1" destOrd="0" presId="urn:microsoft.com/office/officeart/2005/8/layout/pyramid3"/>
    <dgm:cxn modelId="{CCA283A6-8DA4-4C7A-A600-6E1BE7816024}" srcId="{82BDAF5A-B336-44ED-A952-5485053C661F}" destId="{49FA6C0E-325F-42E4-9EFB-CC6AF87EBF4C}" srcOrd="1" destOrd="0" parTransId="{B0CB415A-AADE-4CF9-BF05-8C6F4E334486}" sibTransId="{6477B7C7-5EFD-439B-BE0D-4C91260F29BF}"/>
    <dgm:cxn modelId="{A4B642B3-9AC4-4983-8A18-267B88E6AA27}" type="presOf" srcId="{49FA6C0E-325F-42E4-9EFB-CC6AF87EBF4C}" destId="{918FBE07-2D80-4701-98D2-3D8A05AEADBB}" srcOrd="1" destOrd="0" presId="urn:microsoft.com/office/officeart/2005/8/layout/pyramid3"/>
    <dgm:cxn modelId="{008AF4BE-BC2E-4F56-A26F-2276CABBB140}" type="presOf" srcId="{66846DA4-27D3-4D28-BE3B-6D3766DECECD}" destId="{C98166EF-2539-43B5-868F-A94BAA06A01E}" srcOrd="0" destOrd="0" presId="urn:microsoft.com/office/officeart/2005/8/layout/pyramid3"/>
    <dgm:cxn modelId="{48F12BC3-1F98-4CD8-A309-59D82A9B8626}" srcId="{82BDAF5A-B336-44ED-A952-5485053C661F}" destId="{F92F1376-4652-42DF-A533-78AB295CB743}" srcOrd="5" destOrd="0" parTransId="{38665941-D5E0-4ED2-9F30-72BDC0F8D578}" sibTransId="{B0E0B4A0-6669-4374-B31B-60726F89CD8C}"/>
    <dgm:cxn modelId="{4659DACE-160F-4D1D-9FAE-9B5B5D978E04}" srcId="{82BDAF5A-B336-44ED-A952-5485053C661F}" destId="{98B54D1B-11F1-4320-8268-5E709C5826F3}" srcOrd="4" destOrd="0" parTransId="{FC4CF4A3-E92E-439E-A3BD-F09D387B1A93}" sibTransId="{9A7DAB4F-4034-4E23-AA82-2D2C523B86B8}"/>
    <dgm:cxn modelId="{F88673D3-E625-44D4-8571-122DE544A711}" type="presOf" srcId="{98B54D1B-11F1-4320-8268-5E709C5826F3}" destId="{393A4A71-16BE-4287-936D-17C8B3B69E27}" srcOrd="1" destOrd="0" presId="urn:microsoft.com/office/officeart/2005/8/layout/pyramid3"/>
    <dgm:cxn modelId="{5D19CAD7-E43F-4605-9D32-9C83F5DDB1D2}" type="presOf" srcId="{7E13E042-960A-414D-9291-86023504EF8A}" destId="{7D2C2BBF-92A5-4B08-8B1B-DC8A3E33AB38}" srcOrd="1" destOrd="0" presId="urn:microsoft.com/office/officeart/2005/8/layout/pyramid3"/>
    <dgm:cxn modelId="{775B88E5-1807-4FF2-9AA4-7F2144EA9A48}" srcId="{82BDAF5A-B336-44ED-A952-5485053C661F}" destId="{1C03B889-B3D5-45F6-878B-3B41214BEC34}" srcOrd="0" destOrd="0" parTransId="{6FB72A86-9611-44F2-845F-12D86F7893D4}" sibTransId="{4EFD2706-50B0-446E-A61B-5C908FA52CBD}"/>
    <dgm:cxn modelId="{DE4744E6-CE77-4D0C-99E1-E9E756CC8B78}" type="presOf" srcId="{F92F1376-4652-42DF-A533-78AB295CB743}" destId="{7F3FF4E6-AE78-457D-B2E5-92D6F94B7749}" srcOrd="0" destOrd="0" presId="urn:microsoft.com/office/officeart/2005/8/layout/pyramid3"/>
    <dgm:cxn modelId="{E9C53AEC-02FC-419D-9726-763DD232A99A}" type="presOf" srcId="{61D6C62D-5044-47BE-8993-8564DA012D32}" destId="{CC1C5F8C-AC80-4E9C-B1DC-DCAC72D56F3A}" srcOrd="0" destOrd="0" presId="urn:microsoft.com/office/officeart/2005/8/layout/pyramid3"/>
    <dgm:cxn modelId="{E0F4F7ED-1E42-4120-94A0-06D525C02946}" type="presOf" srcId="{1C03B889-B3D5-45F6-878B-3B41214BEC34}" destId="{B9CEBCCB-7174-4815-A423-14361F6BC630}" srcOrd="0" destOrd="0" presId="urn:microsoft.com/office/officeart/2005/8/layout/pyramid3"/>
    <dgm:cxn modelId="{0C5824F9-DC0E-4D53-B9D7-A281992749C7}" type="presOf" srcId="{E6CD6F51-D500-4B46-A024-C1BFC391DA81}" destId="{F199E4D0-70BA-4FEE-9F6D-5DF3D4E43EA2}" srcOrd="0" destOrd="0" presId="urn:microsoft.com/office/officeart/2005/8/layout/pyramid3"/>
    <dgm:cxn modelId="{EE50F2FD-EC16-475C-8D3C-508041B77EA4}" srcId="{82BDAF5A-B336-44ED-A952-5485053C661F}" destId="{7E13E042-960A-414D-9291-86023504EF8A}" srcOrd="9" destOrd="0" parTransId="{4BBFEFC5-A8D9-417F-B4EE-D425708DA147}" sibTransId="{C68DC25F-355D-4AF2-AD9A-E58CDA784A89}"/>
    <dgm:cxn modelId="{1019778C-9121-4BBB-9D37-306952891231}" type="presParOf" srcId="{78CF6BB9-BA62-4A24-AB10-511EB80490B7}" destId="{6AE5BEA0-DE93-42E7-862F-BA5F07A24295}" srcOrd="0" destOrd="0" presId="urn:microsoft.com/office/officeart/2005/8/layout/pyramid3"/>
    <dgm:cxn modelId="{3796EB3D-395C-45DA-82FE-6ADA2FE05BE9}" type="presParOf" srcId="{6AE5BEA0-DE93-42E7-862F-BA5F07A24295}" destId="{B9CEBCCB-7174-4815-A423-14361F6BC630}" srcOrd="0" destOrd="0" presId="urn:microsoft.com/office/officeart/2005/8/layout/pyramid3"/>
    <dgm:cxn modelId="{3370BF76-640E-4DC0-A9C1-DAC41DF2A57A}" type="presParOf" srcId="{6AE5BEA0-DE93-42E7-862F-BA5F07A24295}" destId="{7F8DD318-1DE1-4A92-BBBF-5DA4B85DAA10}" srcOrd="1" destOrd="0" presId="urn:microsoft.com/office/officeart/2005/8/layout/pyramid3"/>
    <dgm:cxn modelId="{37AFEB28-7E03-40C5-893E-5C52D41EF8CA}" type="presParOf" srcId="{78CF6BB9-BA62-4A24-AB10-511EB80490B7}" destId="{F1B3DA36-30F6-494D-A72C-D53FE25B99C9}" srcOrd="1" destOrd="0" presId="urn:microsoft.com/office/officeart/2005/8/layout/pyramid3"/>
    <dgm:cxn modelId="{201C906C-8F8B-4CD6-8FDE-FC1D3FAA7B2B}" type="presParOf" srcId="{F1B3DA36-30F6-494D-A72C-D53FE25B99C9}" destId="{5D3EFB01-5713-44F3-9B88-E7FFC11AF631}" srcOrd="0" destOrd="0" presId="urn:microsoft.com/office/officeart/2005/8/layout/pyramid3"/>
    <dgm:cxn modelId="{5CB48A40-6820-4A01-8428-F797FC2B2DB7}" type="presParOf" srcId="{F1B3DA36-30F6-494D-A72C-D53FE25B99C9}" destId="{918FBE07-2D80-4701-98D2-3D8A05AEADBB}" srcOrd="1" destOrd="0" presId="urn:microsoft.com/office/officeart/2005/8/layout/pyramid3"/>
    <dgm:cxn modelId="{1D2EBB61-BFBB-4113-ADA1-EC45455333D7}" type="presParOf" srcId="{78CF6BB9-BA62-4A24-AB10-511EB80490B7}" destId="{641049B7-058C-48B3-A401-E5B6A3B222C2}" srcOrd="2" destOrd="0" presId="urn:microsoft.com/office/officeart/2005/8/layout/pyramid3"/>
    <dgm:cxn modelId="{6EAEBEC8-3ECD-4F09-9181-89F56256AB0F}" type="presParOf" srcId="{641049B7-058C-48B3-A401-E5B6A3B222C2}" destId="{18CA58D0-464D-4C41-965B-2EE8B18A7719}" srcOrd="0" destOrd="0" presId="urn:microsoft.com/office/officeart/2005/8/layout/pyramid3"/>
    <dgm:cxn modelId="{B762E9AC-3C85-4079-AF8B-14D91243928D}" type="presParOf" srcId="{641049B7-058C-48B3-A401-E5B6A3B222C2}" destId="{9FB5E9E5-A5EB-4FDA-99D2-2E6119774471}" srcOrd="1" destOrd="0" presId="urn:microsoft.com/office/officeart/2005/8/layout/pyramid3"/>
    <dgm:cxn modelId="{640180EB-AE79-4318-B3B8-16C9C7F76B13}" type="presParOf" srcId="{78CF6BB9-BA62-4A24-AB10-511EB80490B7}" destId="{C66EEF01-6F0A-4ACD-9E20-D499D7DCE68A}" srcOrd="3" destOrd="0" presId="urn:microsoft.com/office/officeart/2005/8/layout/pyramid3"/>
    <dgm:cxn modelId="{9A3FD693-618F-49DB-A24E-265CCE836954}" type="presParOf" srcId="{C66EEF01-6F0A-4ACD-9E20-D499D7DCE68A}" destId="{2C022EB7-2B4B-4630-864B-CEE3768A772E}" srcOrd="0" destOrd="0" presId="urn:microsoft.com/office/officeart/2005/8/layout/pyramid3"/>
    <dgm:cxn modelId="{CB4D7DBF-11B1-4C2C-8254-F04B17EE603B}" type="presParOf" srcId="{C66EEF01-6F0A-4ACD-9E20-D499D7DCE68A}" destId="{8D03857B-278F-449B-9C36-E539D42EE7FF}" srcOrd="1" destOrd="0" presId="urn:microsoft.com/office/officeart/2005/8/layout/pyramid3"/>
    <dgm:cxn modelId="{E5113EA4-AF78-44D8-AB8C-AFC321AC0705}" type="presParOf" srcId="{78CF6BB9-BA62-4A24-AB10-511EB80490B7}" destId="{FD28996B-39D4-465E-8428-39C55DADB395}" srcOrd="4" destOrd="0" presId="urn:microsoft.com/office/officeart/2005/8/layout/pyramid3"/>
    <dgm:cxn modelId="{42FD75DD-8AE2-4E7A-AF09-148686132E9E}" type="presParOf" srcId="{FD28996B-39D4-465E-8428-39C55DADB395}" destId="{34036FFB-C039-404F-8054-DC8A8CC6AE47}" srcOrd="0" destOrd="0" presId="urn:microsoft.com/office/officeart/2005/8/layout/pyramid3"/>
    <dgm:cxn modelId="{7A4833F3-DAF3-47C6-9368-02E3BBD67074}" type="presParOf" srcId="{FD28996B-39D4-465E-8428-39C55DADB395}" destId="{393A4A71-16BE-4287-936D-17C8B3B69E27}" srcOrd="1" destOrd="0" presId="urn:microsoft.com/office/officeart/2005/8/layout/pyramid3"/>
    <dgm:cxn modelId="{D377FE66-1A2D-40D6-8B0A-D7FB9E4CEB73}" type="presParOf" srcId="{78CF6BB9-BA62-4A24-AB10-511EB80490B7}" destId="{878E14E5-3907-4FDD-B2BF-7F43F4059A99}" srcOrd="5" destOrd="0" presId="urn:microsoft.com/office/officeart/2005/8/layout/pyramid3"/>
    <dgm:cxn modelId="{F287568E-2CF4-410E-ABCF-5152B34C66FB}" type="presParOf" srcId="{878E14E5-3907-4FDD-B2BF-7F43F4059A99}" destId="{7F3FF4E6-AE78-457D-B2E5-92D6F94B7749}" srcOrd="0" destOrd="0" presId="urn:microsoft.com/office/officeart/2005/8/layout/pyramid3"/>
    <dgm:cxn modelId="{64625E6E-43DA-4AFD-9590-2B44AB453BD6}" type="presParOf" srcId="{878E14E5-3907-4FDD-B2BF-7F43F4059A99}" destId="{5792C0E8-8555-4315-B642-B391AF594CA7}" srcOrd="1" destOrd="0" presId="urn:microsoft.com/office/officeart/2005/8/layout/pyramid3"/>
    <dgm:cxn modelId="{D843BA7D-6240-4B72-A73F-7F49EC4C2328}" type="presParOf" srcId="{78CF6BB9-BA62-4A24-AB10-511EB80490B7}" destId="{1504E9D1-2F1C-4488-B16D-B1C9EAD96141}" srcOrd="6" destOrd="0" presId="urn:microsoft.com/office/officeart/2005/8/layout/pyramid3"/>
    <dgm:cxn modelId="{00800DD0-B21B-4A6C-86A4-852F6E02749C}" type="presParOf" srcId="{1504E9D1-2F1C-4488-B16D-B1C9EAD96141}" destId="{CC1C5F8C-AC80-4E9C-B1DC-DCAC72D56F3A}" srcOrd="0" destOrd="0" presId="urn:microsoft.com/office/officeart/2005/8/layout/pyramid3"/>
    <dgm:cxn modelId="{B14019F2-5771-4B46-AF61-CF900959803F}" type="presParOf" srcId="{1504E9D1-2F1C-4488-B16D-B1C9EAD96141}" destId="{759B30F6-8ECC-4016-A277-EC9619F0494B}" srcOrd="1" destOrd="0" presId="urn:microsoft.com/office/officeart/2005/8/layout/pyramid3"/>
    <dgm:cxn modelId="{09E88A21-7F16-406F-9A82-14A2226A371A}" type="presParOf" srcId="{78CF6BB9-BA62-4A24-AB10-511EB80490B7}" destId="{F5AB98A7-32BC-4E3A-A000-1F3536934B90}" srcOrd="7" destOrd="0" presId="urn:microsoft.com/office/officeart/2005/8/layout/pyramid3"/>
    <dgm:cxn modelId="{D58D147D-BD2A-4936-8038-198AA9342EF3}" type="presParOf" srcId="{F5AB98A7-32BC-4E3A-A000-1F3536934B90}" destId="{C98166EF-2539-43B5-868F-A94BAA06A01E}" srcOrd="0" destOrd="0" presId="urn:microsoft.com/office/officeart/2005/8/layout/pyramid3"/>
    <dgm:cxn modelId="{64422DA0-EAA4-4197-BEC6-C2EEB28A9399}" type="presParOf" srcId="{F5AB98A7-32BC-4E3A-A000-1F3536934B90}" destId="{713E9AD0-AC54-4AA3-99A4-AB53998BA067}" srcOrd="1" destOrd="0" presId="urn:microsoft.com/office/officeart/2005/8/layout/pyramid3"/>
    <dgm:cxn modelId="{48FB12E2-3879-4909-9DA4-4BF0B76BF3E4}" type="presParOf" srcId="{78CF6BB9-BA62-4A24-AB10-511EB80490B7}" destId="{301EB5F7-2C62-46A2-B5A4-F35DBCCE4B55}" srcOrd="8" destOrd="0" presId="urn:microsoft.com/office/officeart/2005/8/layout/pyramid3"/>
    <dgm:cxn modelId="{05ECDAFC-6830-40AD-88F6-096A6F52A780}" type="presParOf" srcId="{301EB5F7-2C62-46A2-B5A4-F35DBCCE4B55}" destId="{F199E4D0-70BA-4FEE-9F6D-5DF3D4E43EA2}" srcOrd="0" destOrd="0" presId="urn:microsoft.com/office/officeart/2005/8/layout/pyramid3"/>
    <dgm:cxn modelId="{10D51078-6AB4-4B2D-A4E2-DD6C70320113}" type="presParOf" srcId="{301EB5F7-2C62-46A2-B5A4-F35DBCCE4B55}" destId="{E56138B3-EFE6-4AD2-9417-A13F9CDA4DC3}" srcOrd="1" destOrd="0" presId="urn:microsoft.com/office/officeart/2005/8/layout/pyramid3"/>
    <dgm:cxn modelId="{325679A9-4606-4752-85B3-F32DE853F8D4}" type="presParOf" srcId="{78CF6BB9-BA62-4A24-AB10-511EB80490B7}" destId="{BF4F2764-D825-4963-9C7C-637B574CFFB1}" srcOrd="9" destOrd="0" presId="urn:microsoft.com/office/officeart/2005/8/layout/pyramid3"/>
    <dgm:cxn modelId="{3798C1D4-84E2-4DE6-8D0C-8D388577427C}" type="presParOf" srcId="{BF4F2764-D825-4963-9C7C-637B574CFFB1}" destId="{DAD63274-EBC7-4093-80CF-11D000B40A70}" srcOrd="0" destOrd="0" presId="urn:microsoft.com/office/officeart/2005/8/layout/pyramid3"/>
    <dgm:cxn modelId="{8D749E0E-FFEA-4437-A1A3-B6FD14611DD8}" type="presParOf" srcId="{BF4F2764-D825-4963-9C7C-637B574CFFB1}" destId="{7D2C2BBF-92A5-4B08-8B1B-DC8A3E33AB3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EBCCB-7174-4815-A423-14361F6BC630}">
      <dsp:nvSpPr>
        <dsp:cNvPr id="0" name=""/>
        <dsp:cNvSpPr/>
      </dsp:nvSpPr>
      <dsp:spPr>
        <a:xfrm rot="10800000">
          <a:off x="0" y="0"/>
          <a:ext cx="3960319" cy="302136"/>
        </a:xfrm>
        <a:prstGeom prst="trapezoid">
          <a:avLst>
            <a:gd name="adj" fmla="val 65539"/>
          </a:avLst>
        </a:prstGeom>
        <a:solidFill>
          <a:srgbClr val="EA141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>
              <a:solidFill>
                <a:schemeClr val="bg1"/>
              </a:solidFill>
              <a:latin typeface="+mn-lt"/>
            </a:rPr>
            <a:t>57.88</a:t>
          </a:r>
        </a:p>
      </dsp:txBody>
      <dsp:txXfrm rot="-10800000">
        <a:off x="693055" y="0"/>
        <a:ext cx="2574207" cy="302136"/>
      </dsp:txXfrm>
    </dsp:sp>
    <dsp:sp modelId="{5D3EFB01-5713-44F3-9B88-E7FFC11AF631}">
      <dsp:nvSpPr>
        <dsp:cNvPr id="0" name=""/>
        <dsp:cNvSpPr/>
      </dsp:nvSpPr>
      <dsp:spPr>
        <a:xfrm rot="10800000">
          <a:off x="198015" y="302136"/>
          <a:ext cx="3564287" cy="302136"/>
        </a:xfrm>
        <a:prstGeom prst="trapezoid">
          <a:avLst>
            <a:gd name="adj" fmla="val 65539"/>
          </a:avLst>
        </a:prstGeom>
        <a:solidFill>
          <a:srgbClr val="EA141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>
              <a:solidFill>
                <a:schemeClr val="bg1"/>
              </a:solidFill>
              <a:latin typeface="+mn-lt"/>
            </a:rPr>
            <a:t>25.56</a:t>
          </a:r>
        </a:p>
      </dsp:txBody>
      <dsp:txXfrm rot="-10800000">
        <a:off x="821766" y="302136"/>
        <a:ext cx="2316786" cy="302136"/>
      </dsp:txXfrm>
    </dsp:sp>
    <dsp:sp modelId="{18CA58D0-464D-4C41-965B-2EE8B18A7719}">
      <dsp:nvSpPr>
        <dsp:cNvPr id="0" name=""/>
        <dsp:cNvSpPr/>
      </dsp:nvSpPr>
      <dsp:spPr>
        <a:xfrm rot="10800000">
          <a:off x="396031" y="604273"/>
          <a:ext cx="3168255" cy="302136"/>
        </a:xfrm>
        <a:prstGeom prst="trapezoid">
          <a:avLst>
            <a:gd name="adj" fmla="val 65539"/>
          </a:avLst>
        </a:prstGeom>
        <a:solidFill>
          <a:srgbClr val="EA141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>
              <a:solidFill>
                <a:schemeClr val="bg1"/>
              </a:solidFill>
              <a:latin typeface="+mn-lt"/>
            </a:rPr>
            <a:t>23.32</a:t>
          </a:r>
        </a:p>
      </dsp:txBody>
      <dsp:txXfrm rot="-10800000">
        <a:off x="950476" y="604273"/>
        <a:ext cx="2059365" cy="302136"/>
      </dsp:txXfrm>
    </dsp:sp>
    <dsp:sp modelId="{2C022EB7-2B4B-4630-864B-CEE3768A772E}">
      <dsp:nvSpPr>
        <dsp:cNvPr id="0" name=""/>
        <dsp:cNvSpPr/>
      </dsp:nvSpPr>
      <dsp:spPr>
        <a:xfrm rot="10800000">
          <a:off x="594047" y="906409"/>
          <a:ext cx="2772223" cy="302136"/>
        </a:xfrm>
        <a:prstGeom prst="trapezoid">
          <a:avLst>
            <a:gd name="adj" fmla="val 65539"/>
          </a:avLst>
        </a:prstGeom>
        <a:solidFill>
          <a:srgbClr val="EA141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>
              <a:solidFill>
                <a:schemeClr val="bg1"/>
              </a:solidFill>
              <a:latin typeface="+mn-lt"/>
            </a:rPr>
            <a:t>20.22</a:t>
          </a:r>
        </a:p>
      </dsp:txBody>
      <dsp:txXfrm rot="-10800000">
        <a:off x="1079186" y="906409"/>
        <a:ext cx="1801945" cy="302136"/>
      </dsp:txXfrm>
    </dsp:sp>
    <dsp:sp modelId="{34036FFB-C039-404F-8054-DC8A8CC6AE47}">
      <dsp:nvSpPr>
        <dsp:cNvPr id="0" name=""/>
        <dsp:cNvSpPr/>
      </dsp:nvSpPr>
      <dsp:spPr>
        <a:xfrm rot="10800000">
          <a:off x="792063" y="1208546"/>
          <a:ext cx="2376191" cy="302136"/>
        </a:xfrm>
        <a:prstGeom prst="trapezoid">
          <a:avLst>
            <a:gd name="adj" fmla="val 65539"/>
          </a:avLst>
        </a:prstGeom>
        <a:solidFill>
          <a:srgbClr val="F6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>
              <a:solidFill>
                <a:schemeClr val="bg1"/>
              </a:solidFill>
              <a:latin typeface="+mn-lt"/>
            </a:rPr>
            <a:t>20.57</a:t>
          </a:r>
        </a:p>
      </dsp:txBody>
      <dsp:txXfrm rot="-10800000">
        <a:off x="1207897" y="1208546"/>
        <a:ext cx="1544524" cy="302136"/>
      </dsp:txXfrm>
    </dsp:sp>
    <dsp:sp modelId="{7F3FF4E6-AE78-457D-B2E5-92D6F94B7749}">
      <dsp:nvSpPr>
        <dsp:cNvPr id="0" name=""/>
        <dsp:cNvSpPr/>
      </dsp:nvSpPr>
      <dsp:spPr>
        <a:xfrm rot="10800000">
          <a:off x="990079" y="1510682"/>
          <a:ext cx="1980159" cy="302136"/>
        </a:xfrm>
        <a:prstGeom prst="trapezoid">
          <a:avLst>
            <a:gd name="adj" fmla="val 65539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>
              <a:solidFill>
                <a:schemeClr val="bg1"/>
              </a:solidFill>
              <a:latin typeface="+mn-lt"/>
            </a:rPr>
            <a:t>15.22</a:t>
          </a:r>
        </a:p>
      </dsp:txBody>
      <dsp:txXfrm rot="-10800000">
        <a:off x="1336607" y="1510682"/>
        <a:ext cx="1287103" cy="302136"/>
      </dsp:txXfrm>
    </dsp:sp>
    <dsp:sp modelId="{CC1C5F8C-AC80-4E9C-B1DC-DCAC72D56F3A}">
      <dsp:nvSpPr>
        <dsp:cNvPr id="0" name=""/>
        <dsp:cNvSpPr/>
      </dsp:nvSpPr>
      <dsp:spPr>
        <a:xfrm rot="10800000">
          <a:off x="1188095" y="1812819"/>
          <a:ext cx="1584127" cy="302136"/>
        </a:xfrm>
        <a:prstGeom prst="trapezoid">
          <a:avLst>
            <a:gd name="adj" fmla="val 63502"/>
          </a:avLst>
        </a:prstGeom>
        <a:solidFill>
          <a:srgbClr val="FFC00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13.24</a:t>
          </a:r>
        </a:p>
      </dsp:txBody>
      <dsp:txXfrm rot="-10800000">
        <a:off x="1465318" y="1812819"/>
        <a:ext cx="1029682" cy="302136"/>
      </dsp:txXfrm>
    </dsp:sp>
    <dsp:sp modelId="{C98166EF-2539-43B5-868F-A94BAA06A01E}">
      <dsp:nvSpPr>
        <dsp:cNvPr id="0" name=""/>
        <dsp:cNvSpPr/>
      </dsp:nvSpPr>
      <dsp:spPr>
        <a:xfrm rot="10800000">
          <a:off x="1386111" y="2114955"/>
          <a:ext cx="1188095" cy="302136"/>
        </a:xfrm>
        <a:prstGeom prst="trapezoid">
          <a:avLst>
            <a:gd name="adj" fmla="val 65539"/>
          </a:avLst>
        </a:prstGeom>
        <a:solidFill>
          <a:srgbClr val="FFC00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7.60</a:t>
          </a:r>
        </a:p>
      </dsp:txBody>
      <dsp:txXfrm rot="-10800000">
        <a:off x="1594028" y="2114955"/>
        <a:ext cx="772262" cy="302136"/>
      </dsp:txXfrm>
    </dsp:sp>
    <dsp:sp modelId="{F199E4D0-70BA-4FEE-9F6D-5DF3D4E43EA2}">
      <dsp:nvSpPr>
        <dsp:cNvPr id="0" name=""/>
        <dsp:cNvSpPr/>
      </dsp:nvSpPr>
      <dsp:spPr>
        <a:xfrm rot="10800000">
          <a:off x="1584127" y="2417092"/>
          <a:ext cx="792063" cy="302136"/>
        </a:xfrm>
        <a:prstGeom prst="trapezoid">
          <a:avLst>
            <a:gd name="adj" fmla="val 63502"/>
          </a:avLst>
        </a:prstGeom>
        <a:solidFill>
          <a:srgbClr val="00B0F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6.30</a:t>
          </a:r>
        </a:p>
      </dsp:txBody>
      <dsp:txXfrm rot="-10800000">
        <a:off x="1722738" y="2417092"/>
        <a:ext cx="514841" cy="302136"/>
      </dsp:txXfrm>
    </dsp:sp>
    <dsp:sp modelId="{DAD63274-EBC7-4093-80CF-11D000B40A70}">
      <dsp:nvSpPr>
        <dsp:cNvPr id="0" name=""/>
        <dsp:cNvSpPr/>
      </dsp:nvSpPr>
      <dsp:spPr>
        <a:xfrm rot="10800000">
          <a:off x="1782143" y="2719228"/>
          <a:ext cx="396031" cy="302136"/>
        </a:xfrm>
        <a:prstGeom prst="trapezoid">
          <a:avLst>
            <a:gd name="adj" fmla="val 65539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>
              <a:solidFill>
                <a:schemeClr val="bg1"/>
              </a:solidFill>
              <a:latin typeface="+mn-lt"/>
            </a:rPr>
            <a:t>5.11</a:t>
          </a:r>
        </a:p>
      </dsp:txBody>
      <dsp:txXfrm rot="-10800000">
        <a:off x="1782143" y="2719228"/>
        <a:ext cx="396031" cy="302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7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8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9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501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em branco">
  <p:cSld name="Conteúdo em branc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40047" y="142015"/>
            <a:ext cx="8785286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 b="1" i="1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BBA00"/>
              </a:buClr>
              <a:buSzPts val="1800"/>
              <a:buFont typeface="Arial" panose="020B0604020202020204"/>
              <a:buNone/>
              <a:defRPr sz="1800" b="0" i="1" u="none" strike="noStrike" cap="none">
                <a:solidFill>
                  <a:srgbClr val="FBBA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/>
          <a:srcRect t="91368"/>
          <a:stretch>
            <a:fillRect/>
          </a:stretch>
        </p:blipFill>
        <p:spPr>
          <a:xfrm>
            <a:off x="0" y="4697642"/>
            <a:ext cx="9144000" cy="443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274320" y="3749040"/>
            <a:ext cx="4572000" cy="66202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buNone/>
            </a:pPr>
            <a:r>
              <a:rPr lang="pt-BR" sz="2000" b="1" i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Execução – 18/03/2020</a:t>
            </a:r>
            <a:endParaRPr lang="" altLang="en-US" sz="2000" b="1" i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-122"/>
              <a:cs typeface="Arial" panose="020B0604020202020204" pitchFamily="34" charset="-120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6803967" y="475488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buNone/>
            </a:pPr>
            <a:r>
              <a:rPr lang="en-US" sz="1400" u="sng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-120"/>
              </a:rPr>
              <a:t>estevoliveira1@gmail.com</a:t>
            </a:r>
            <a:endParaRPr lang="en-US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76B4E76-238F-48B5-AB0C-2C7C6653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26" y="1438513"/>
            <a:ext cx="5687122" cy="222777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B15B8F7-3EBE-4B8A-91F4-6CF2E9FA19B5}"/>
              </a:ext>
            </a:extLst>
          </p:cNvPr>
          <p:cNvSpPr txBox="1"/>
          <p:nvPr/>
        </p:nvSpPr>
        <p:spPr>
          <a:xfrm>
            <a:off x="6673316" y="683287"/>
            <a:ext cx="22057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 O servidor “RANGER" em que se encontra o "Upload de Arquivos" registrou alta utilização da área de Swap, o que pode ter sido ocasionado pela falta de memória do servidor.</a:t>
            </a:r>
            <a:endParaRPr lang="en-GB" sz="1200" dirty="0"/>
          </a:p>
        </p:txBody>
      </p:sp>
      <p:sp>
        <p:nvSpPr>
          <p:cNvPr id="4" name="Google Shape;171;p30">
            <a:extLst>
              <a:ext uri="{FF2B5EF4-FFF2-40B4-BE49-F238E27FC236}">
                <a16:creationId xmlns:a16="http://schemas.microsoft.com/office/drawing/2014/main" id="{D19E22F2-97D8-4349-B910-7A3158AF15A5}"/>
              </a:ext>
            </a:extLst>
          </p:cNvPr>
          <p:cNvSpPr txBox="1"/>
          <p:nvPr/>
        </p:nvSpPr>
        <p:spPr>
          <a:xfrm>
            <a:off x="155575" y="175708"/>
            <a:ext cx="6046624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B4CD"/>
              </a:buClr>
              <a:buSzPts val="2800"/>
            </a:pPr>
            <a:r>
              <a:rPr lang="pt-BR" sz="3000" b="1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pt-BR" sz="3000" b="1" u="none" dirty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3200" b="1" dirty="0">
                <a:latin typeface="Calibri"/>
                <a:ea typeface="Calibri"/>
                <a:cs typeface="Calibri"/>
                <a:sym typeface="Calibri"/>
              </a:rPr>
              <a:t>Utilização de Recursos</a:t>
            </a:r>
            <a:endParaRPr lang="pt-BR" sz="3200" b="1" dirty="0">
              <a:latin typeface="Arial" panose="020B0604020202020204" pitchFamily="34" charset="0"/>
              <a:ea typeface="Arial" panose="020B0604020202020204" pitchFamily="34" charset="-122"/>
              <a:cs typeface="Arial" panose="020B0604020202020204" pitchFamily="34" charset="-12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B4CD"/>
              </a:buClr>
              <a:buSzPts val="2800"/>
              <a:buFont typeface="Arial"/>
              <a:buNone/>
            </a:pPr>
            <a:endParaRPr lang="pt-BR" sz="3000" b="1" u="none" dirty="0">
              <a:solidFill>
                <a:srgbClr val="00B4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200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503C3D63-B7C2-48EF-BF08-EE1964C658F7}"/>
              </a:ext>
            </a:extLst>
          </p:cNvPr>
          <p:cNvSpPr/>
          <p:nvPr/>
        </p:nvSpPr>
        <p:spPr>
          <a:xfrm>
            <a:off x="229986" y="984730"/>
            <a:ext cx="8684028" cy="3850621"/>
          </a:xfrm>
          <a:prstGeom prst="rect">
            <a:avLst/>
          </a:prstGeom>
          <a:noFill/>
        </p:spPr>
        <p:txBody>
          <a:bodyPr wrap="square" rtlCol="0" anchor="t" anchorCtr="0"/>
          <a:lstStyle/>
          <a:p>
            <a:pPr marL="139700">
              <a:spcBef>
                <a:spcPts val="600"/>
              </a:spcBef>
              <a:buClr>
                <a:srgbClr val="595959"/>
              </a:buClr>
              <a:buSzPts val="1400"/>
            </a:pPr>
            <a:r>
              <a:rPr lang="pt-BR" b="1" dirty="0">
                <a:solidFill>
                  <a:srgbClr val="595959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Resultado Geral do Teste:</a:t>
            </a:r>
          </a:p>
          <a:p>
            <a:pPr marL="139700">
              <a:spcBef>
                <a:spcPts val="600"/>
              </a:spcBef>
              <a:buClr>
                <a:srgbClr val="595959"/>
              </a:buClr>
              <a:buSzPts val="1400"/>
            </a:pPr>
            <a:r>
              <a:rPr lang="pt-BR" sz="1200" dirty="0">
                <a:solidFill>
                  <a:schemeClr val="bg2"/>
                </a:solidFill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Estressamos o ambiente </a:t>
            </a:r>
            <a:r>
              <a:rPr lang="pt-BR" sz="1200" dirty="0">
                <a:solidFill>
                  <a:schemeClr val="bg2"/>
                </a:solidFill>
              </a:rPr>
              <a:t>ao ponto de algumas funcionalidades pararem de responder</a:t>
            </a:r>
            <a:r>
              <a:rPr lang="pt-BR" sz="1200" dirty="0">
                <a:solidFill>
                  <a:schemeClr val="bg2"/>
                </a:solidFill>
                <a:cs typeface="Arial" panose="020B0604020202020204" pitchFamily="34" charset="0"/>
                <a:sym typeface="Calibri" panose="020F0502020204030204"/>
              </a:rPr>
              <a:t>. A quebra</a:t>
            </a:r>
            <a:r>
              <a:rPr lang="pt-BR" sz="1200" dirty="0">
                <a:solidFill>
                  <a:schemeClr val="bg2"/>
                </a:solidFill>
              </a:rPr>
              <a:t> do serviço foi causado pelo esgotamento da memória da JVM.</a:t>
            </a:r>
            <a:endParaRPr lang="pt-BR" b="1" dirty="0">
              <a:solidFill>
                <a:srgbClr val="595959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139700">
              <a:spcBef>
                <a:spcPts val="600"/>
              </a:spcBef>
              <a:buClr>
                <a:srgbClr val="595959"/>
              </a:buClr>
              <a:buSzPts val="1400"/>
            </a:pPr>
            <a:r>
              <a:rPr lang="pt-BR" b="1" dirty="0">
                <a:solidFill>
                  <a:srgbClr val="595959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Recomendações:</a:t>
            </a:r>
          </a:p>
          <a:p>
            <a:pPr marL="482600" indent="-342900">
              <a:spcBef>
                <a:spcPts val="600"/>
              </a:spcBef>
              <a:buClr>
                <a:srgbClr val="595959"/>
              </a:buClr>
              <a:buSzPts val="1400"/>
              <a:buFont typeface="+mj-lt"/>
              <a:buAutoNum type="arabicPeriod"/>
            </a:pPr>
            <a:r>
              <a:rPr lang="pt-BR" sz="1200" dirty="0">
                <a:solidFill>
                  <a:schemeClr val="bg2"/>
                </a:solidFill>
              </a:rPr>
              <a:t>Aumentar o número de </a:t>
            </a:r>
            <a:r>
              <a:rPr lang="pt-BR" sz="1200" dirty="0" err="1">
                <a:solidFill>
                  <a:schemeClr val="bg2"/>
                </a:solidFill>
              </a:rPr>
              <a:t>pods</a:t>
            </a:r>
            <a:r>
              <a:rPr lang="pt-BR" sz="1200" dirty="0">
                <a:solidFill>
                  <a:schemeClr val="bg2"/>
                </a:solidFill>
              </a:rPr>
              <a:t> que atendem ao serviço de upload por padrão</a:t>
            </a:r>
            <a:r>
              <a:rPr lang="pt-BR" sz="1200" dirty="0">
                <a:solidFill>
                  <a:schemeClr val="bg2"/>
                </a:solidFill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;</a:t>
            </a:r>
          </a:p>
          <a:p>
            <a:pPr marL="482600" indent="-342900">
              <a:spcBef>
                <a:spcPts val="600"/>
              </a:spcBef>
              <a:buClr>
                <a:srgbClr val="595959"/>
              </a:buClr>
              <a:buSzPts val="1400"/>
              <a:buFont typeface="+mj-lt"/>
              <a:buAutoNum type="arabicPeriod"/>
            </a:pPr>
            <a:r>
              <a:rPr lang="pt-BR" sz="1200" dirty="0">
                <a:solidFill>
                  <a:schemeClr val="bg2"/>
                </a:solidFill>
              </a:rPr>
              <a:t>Verificar as regras de auto </a:t>
            </a:r>
            <a:r>
              <a:rPr lang="pt-BR" sz="1200" dirty="0" err="1">
                <a:solidFill>
                  <a:schemeClr val="bg2"/>
                </a:solidFill>
              </a:rPr>
              <a:t>scaling</a:t>
            </a:r>
            <a:r>
              <a:rPr lang="pt-BR" sz="1200" dirty="0">
                <a:solidFill>
                  <a:schemeClr val="bg2"/>
                </a:solidFill>
              </a:rPr>
              <a:t> do </a:t>
            </a:r>
            <a:r>
              <a:rPr lang="pt-BR" sz="1200" dirty="0" err="1">
                <a:solidFill>
                  <a:schemeClr val="bg2"/>
                </a:solidFill>
              </a:rPr>
              <a:t>OpenShift</a:t>
            </a:r>
            <a:r>
              <a:rPr lang="pt-BR" sz="1200" dirty="0">
                <a:solidFill>
                  <a:schemeClr val="bg2"/>
                </a:solidFill>
              </a:rPr>
              <a:t> e priorizar os recursos de memória. </a:t>
            </a:r>
            <a:r>
              <a:rPr lang="pt-BR" sz="1200" dirty="0">
                <a:solidFill>
                  <a:schemeClr val="bg2"/>
                </a:solidFill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</a:t>
            </a:r>
          </a:p>
          <a:p>
            <a:pPr marL="139700">
              <a:spcBef>
                <a:spcPts val="600"/>
              </a:spcBef>
              <a:buClr>
                <a:srgbClr val="595959"/>
              </a:buClr>
              <a:buSzPts val="1400"/>
            </a:pPr>
            <a:endParaRPr lang="pt-BR" sz="1200" dirty="0">
              <a:solidFill>
                <a:srgbClr val="595959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368300" indent="-228600">
              <a:spcBef>
                <a:spcPts val="600"/>
              </a:spcBef>
              <a:buClr>
                <a:srgbClr val="595959"/>
              </a:buClr>
              <a:buSzPts val="1400"/>
              <a:buFont typeface="+mj-lt"/>
              <a:buAutoNum type="arabicPeriod"/>
            </a:pPr>
            <a:endParaRPr lang="pt-BR" sz="1200" dirty="0">
              <a:solidFill>
                <a:srgbClr val="595959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368300" indent="-228600">
              <a:spcBef>
                <a:spcPts val="600"/>
              </a:spcBef>
              <a:buClr>
                <a:srgbClr val="595959"/>
              </a:buClr>
              <a:buSzPts val="1400"/>
              <a:buFont typeface="+mj-lt"/>
              <a:buAutoNum type="arabicPeriod"/>
            </a:pPr>
            <a:endParaRPr lang="pt-BR" sz="1200" dirty="0">
              <a:solidFill>
                <a:srgbClr val="595959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368300" indent="-228600">
              <a:spcBef>
                <a:spcPts val="600"/>
              </a:spcBef>
              <a:buClr>
                <a:srgbClr val="595959"/>
              </a:buClr>
              <a:buSzPts val="1400"/>
              <a:buFont typeface="+mj-lt"/>
              <a:buAutoNum type="arabicPeriod"/>
            </a:pPr>
            <a:endParaRPr lang="pt-BR" sz="1200" dirty="0">
              <a:solidFill>
                <a:srgbClr val="595959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139700">
              <a:spcBef>
                <a:spcPts val="600"/>
              </a:spcBef>
              <a:buClr>
                <a:srgbClr val="595959"/>
              </a:buClr>
              <a:buSzPts val="1400"/>
            </a:pPr>
            <a:endParaRPr lang="pt-BR" b="1" dirty="0">
              <a:solidFill>
                <a:srgbClr val="595959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>
              <a:spcBef>
                <a:spcPts val="150"/>
              </a:spcBef>
              <a:buSzPct val="100000"/>
            </a:pPr>
            <a:r>
              <a:rPr lang="pt-BR" altLang="en-US" sz="1200" dirty="0">
                <a:sym typeface="+mn-ea"/>
              </a:rPr>
              <a:t>   </a:t>
            </a:r>
          </a:p>
        </p:txBody>
      </p:sp>
      <p:sp>
        <p:nvSpPr>
          <p:cNvPr id="3" name="Google Shape;171;p30">
            <a:extLst>
              <a:ext uri="{FF2B5EF4-FFF2-40B4-BE49-F238E27FC236}">
                <a16:creationId xmlns:a16="http://schemas.microsoft.com/office/drawing/2014/main" id="{38B7022B-1EC0-4A9D-AE88-179ADAAF36FF}"/>
              </a:ext>
            </a:extLst>
          </p:cNvPr>
          <p:cNvSpPr txBox="1"/>
          <p:nvPr/>
        </p:nvSpPr>
        <p:spPr>
          <a:xfrm>
            <a:off x="155575" y="175708"/>
            <a:ext cx="6046624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B4CD"/>
              </a:buClr>
              <a:buSzPts val="2800"/>
              <a:buFont typeface="Arial"/>
              <a:buNone/>
            </a:pPr>
            <a:r>
              <a:rPr lang="pt-BR" sz="3000" b="1" u="none" dirty="0">
                <a:latin typeface="Calibri"/>
                <a:ea typeface="Calibri"/>
                <a:cs typeface="Calibri"/>
                <a:sym typeface="Calibri"/>
              </a:rPr>
              <a:t>5.Resultados</a:t>
            </a:r>
          </a:p>
        </p:txBody>
      </p:sp>
    </p:spTree>
    <p:extLst>
      <p:ext uri="{BB962C8B-B14F-4D97-AF65-F5344CB8AC3E}">
        <p14:creationId xmlns:p14="http://schemas.microsoft.com/office/powerpoint/2010/main" val="267090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8"/>
          <p:cNvSpPr txBox="1">
            <a:spLocks noGrp="1"/>
          </p:cNvSpPr>
          <p:nvPr>
            <p:ph type="title"/>
          </p:nvPr>
        </p:nvSpPr>
        <p:spPr>
          <a:xfrm>
            <a:off x="676775" y="563500"/>
            <a:ext cx="28425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pt-BR" sz="3600" i="0">
                <a:solidFill>
                  <a:schemeClr val="lt1"/>
                </a:solidFill>
              </a:rPr>
              <a:t>Próximos passos</a:t>
            </a:r>
            <a:endParaRPr sz="3600" i="0"/>
          </a:p>
        </p:txBody>
      </p:sp>
      <p:sp>
        <p:nvSpPr>
          <p:cNvPr id="446" name="Google Shape;446;p48"/>
          <p:cNvSpPr/>
          <p:nvPr/>
        </p:nvSpPr>
        <p:spPr>
          <a:xfrm>
            <a:off x="3623613" y="2501255"/>
            <a:ext cx="352800" cy="3528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8"/>
          <p:cNvSpPr/>
          <p:nvPr/>
        </p:nvSpPr>
        <p:spPr>
          <a:xfrm>
            <a:off x="5159547" y="1344587"/>
            <a:ext cx="352800" cy="3528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8"/>
          <p:cNvSpPr txBox="1"/>
          <p:nvPr/>
        </p:nvSpPr>
        <p:spPr>
          <a:xfrm>
            <a:off x="5512347" y="1697387"/>
            <a:ext cx="1472129" cy="973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chemeClr val="lt1"/>
              </a:buClr>
              <a:buSzPts val="1400"/>
            </a:pPr>
            <a:r>
              <a:rPr lang="pt-BR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Execução de um novo teste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8"/>
          <p:cNvSpPr/>
          <p:nvPr/>
        </p:nvSpPr>
        <p:spPr>
          <a:xfrm>
            <a:off x="2081325" y="3827844"/>
            <a:ext cx="352800" cy="3528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8"/>
          <p:cNvSpPr txBox="1"/>
          <p:nvPr/>
        </p:nvSpPr>
        <p:spPr>
          <a:xfrm>
            <a:off x="4010247" y="2795322"/>
            <a:ext cx="1325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chemeClr val="lt1"/>
              </a:buClr>
              <a:buSzPts val="1400"/>
            </a:pPr>
            <a:r>
              <a:rPr lang="pt-BR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Revisão das configurações do ambiente</a:t>
            </a:r>
            <a:endParaRPr lang="pt-BR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8"/>
          <p:cNvSpPr txBox="1"/>
          <p:nvPr/>
        </p:nvSpPr>
        <p:spPr>
          <a:xfrm>
            <a:off x="2434123" y="4052625"/>
            <a:ext cx="1908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lt1"/>
              </a:buClr>
              <a:buSzPts val="1400"/>
            </a:pPr>
            <a:r>
              <a:rPr lang="pt-BR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Implantação das recomendações</a:t>
            </a:r>
            <a:endParaRPr lang="pt-BR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47;p48">
            <a:extLst>
              <a:ext uri="{FF2B5EF4-FFF2-40B4-BE49-F238E27FC236}">
                <a16:creationId xmlns:a16="http://schemas.microsoft.com/office/drawing/2014/main" id="{8DC005FE-7BBF-4537-BCA6-958870214B3B}"/>
              </a:ext>
            </a:extLst>
          </p:cNvPr>
          <p:cNvSpPr/>
          <p:nvPr/>
        </p:nvSpPr>
        <p:spPr>
          <a:xfrm>
            <a:off x="6731164" y="245943"/>
            <a:ext cx="352800" cy="3528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448;p48">
            <a:extLst>
              <a:ext uri="{FF2B5EF4-FFF2-40B4-BE49-F238E27FC236}">
                <a16:creationId xmlns:a16="http://schemas.microsoft.com/office/drawing/2014/main" id="{B43EDE1B-31F4-49B7-8D82-030C8946048E}"/>
              </a:ext>
            </a:extLst>
          </p:cNvPr>
          <p:cNvSpPr txBox="1"/>
          <p:nvPr/>
        </p:nvSpPr>
        <p:spPr>
          <a:xfrm>
            <a:off x="7152619" y="501450"/>
            <a:ext cx="1472129" cy="973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chemeClr val="lt1"/>
              </a:buClr>
              <a:buSzPts val="1400"/>
            </a:pPr>
            <a:r>
              <a:rPr lang="pt-BR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Nova avaliação da aplicação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441441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8;p49">
            <a:extLst>
              <a:ext uri="{FF2B5EF4-FFF2-40B4-BE49-F238E27FC236}">
                <a16:creationId xmlns:a16="http://schemas.microsoft.com/office/drawing/2014/main" id="{475D3433-29E3-4E9E-B726-53B1F36CD202}"/>
              </a:ext>
            </a:extLst>
          </p:cNvPr>
          <p:cNvSpPr/>
          <p:nvPr/>
        </p:nvSpPr>
        <p:spPr>
          <a:xfrm>
            <a:off x="755576" y="915566"/>
            <a:ext cx="45624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73000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2743200" cy="5143500"/>
          </a:xfrm>
          <a:prstGeom prst="rect">
            <a:avLst/>
          </a:prstGeom>
          <a:solidFill>
            <a:schemeClr val="accent2"/>
          </a:solidFill>
        </p:spPr>
      </p:sp>
      <p:sp>
        <p:nvSpPr>
          <p:cNvPr id="3" name="Object 2"/>
          <p:cNvSpPr/>
          <p:nvPr/>
        </p:nvSpPr>
        <p:spPr>
          <a:xfrm>
            <a:off x="274320" y="164592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54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-122"/>
                <a:cs typeface="Calibri" panose="020F0502020204030204" pitchFamily="34" charset="-120"/>
              </a:rPr>
              <a:t>Agenda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3840480" y="2286000"/>
            <a:ext cx="6858000" cy="27431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342900" indent="-342900">
              <a:buSzPct val="100000"/>
              <a:buFont typeface="+mj-lt"/>
              <a:buAutoNum type="arabicPeriod"/>
            </a:pPr>
            <a:r>
              <a:rPr lang="pt-BR" sz="2400" b="1" dirty="0">
                <a:ea typeface="Arial" panose="020B0604020202020204" pitchFamily="34" charset="-122"/>
                <a:cs typeface="Arial" panose="020B0604020202020204" pitchFamily="34" charset="-120"/>
              </a:rPr>
              <a:t>Objetivos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pt-BR" sz="2400" b="1" dirty="0">
                <a:ea typeface="Arial" panose="020B0604020202020204" pitchFamily="34" charset="-122"/>
                <a:cs typeface="Arial" panose="020B0604020202020204" pitchFamily="34" charset="-120"/>
              </a:rPr>
              <a:t>Visão Geral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pt-BR" sz="2400" b="1" dirty="0">
                <a:ea typeface="Arial" panose="020B0604020202020204" pitchFamily="34" charset="-122"/>
                <a:cs typeface="Arial" panose="020B0604020202020204" pitchFamily="34" charset="-120"/>
              </a:rPr>
              <a:t>Erros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pt-BR" sz="2400" b="1" dirty="0">
                <a:ea typeface="Calibri"/>
                <a:cs typeface="Calibri"/>
                <a:sym typeface="Calibri"/>
              </a:rPr>
              <a:t>Utilização de Recursos</a:t>
            </a:r>
            <a:endParaRPr lang="pt-BR" sz="2400" b="1" dirty="0">
              <a:ea typeface="Arial" panose="020B0604020202020204" pitchFamily="34" charset="-122"/>
              <a:cs typeface="Arial" panose="020B0604020202020204" pitchFamily="34" charset="-120"/>
            </a:endParaRP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pt-BR" sz="2400" b="1" dirty="0">
                <a:ea typeface="Arial" panose="020B0604020202020204" pitchFamily="34" charset="-122"/>
                <a:cs typeface="Arial" panose="020B0604020202020204" pitchFamily="34" charset="-120"/>
              </a:rPr>
              <a:t>Resultados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pt-BR" sz="2400" b="1" dirty="0">
                <a:ea typeface="Arial" panose="020B0604020202020204" pitchFamily="34" charset="-122"/>
                <a:cs typeface="Arial" panose="020B0604020202020204" pitchFamily="34" charset="-120"/>
              </a:rPr>
              <a:t>Próximos Passos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p30">
            <a:extLst>
              <a:ext uri="{FF2B5EF4-FFF2-40B4-BE49-F238E27FC236}">
                <a16:creationId xmlns:a16="http://schemas.microsoft.com/office/drawing/2014/main" id="{731530D7-6900-44E0-B9E3-6DD042B38060}"/>
              </a:ext>
            </a:extLst>
          </p:cNvPr>
          <p:cNvSpPr txBox="1"/>
          <p:nvPr/>
        </p:nvSpPr>
        <p:spPr>
          <a:xfrm>
            <a:off x="155575" y="175708"/>
            <a:ext cx="6046624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B4CD"/>
              </a:buClr>
              <a:buSzPts val="2800"/>
              <a:buFont typeface="Arial"/>
              <a:buNone/>
            </a:pPr>
            <a:r>
              <a:rPr lang="pt-BR" sz="3000" b="1" u="none" dirty="0">
                <a:latin typeface="Calibri"/>
                <a:ea typeface="Calibri"/>
                <a:cs typeface="Calibri"/>
                <a:sym typeface="Calibri"/>
              </a:rPr>
              <a:t>1.Objetivo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8CB366-2BF1-45FC-83D8-A241C3CAF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4" y="1117160"/>
            <a:ext cx="6105765" cy="290918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32CB401-73E9-42B4-BCD3-E018C29D8119}"/>
              </a:ext>
            </a:extLst>
          </p:cNvPr>
          <p:cNvSpPr txBox="1"/>
          <p:nvPr/>
        </p:nvSpPr>
        <p:spPr>
          <a:xfrm>
            <a:off x="6613026" y="271305"/>
            <a:ext cx="2326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 Objetivo do teste é chegar ao ponto de ruptura da aplicação.</a:t>
            </a:r>
          </a:p>
          <a:p>
            <a:endParaRPr lang="pt-BR" sz="1200" dirty="0"/>
          </a:p>
          <a:p>
            <a:r>
              <a:rPr lang="pt-BR" sz="1200" dirty="0"/>
              <a:t>- Utilizamos o </a:t>
            </a:r>
            <a:r>
              <a:rPr lang="pt-BR" sz="1200" dirty="0" err="1"/>
              <a:t>ramp</a:t>
            </a:r>
            <a:r>
              <a:rPr lang="pt-BR" sz="1200" dirty="0"/>
              <a:t> </a:t>
            </a:r>
            <a:r>
              <a:rPr lang="pt-BR" sz="1200" dirty="0" err="1"/>
              <a:t>up</a:t>
            </a:r>
            <a:r>
              <a:rPr lang="pt-BR" sz="1200" dirty="0"/>
              <a:t> ao lado com 6 </a:t>
            </a:r>
            <a:r>
              <a:rPr lang="pt-BR" sz="1200" dirty="0" err="1"/>
              <a:t>slaves</a:t>
            </a:r>
            <a:r>
              <a:rPr lang="pt-BR" sz="1200" dirty="0"/>
              <a:t>, alcançando uma média de 74 operações por minuto.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6360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7524639-E38E-436E-B4B4-35C2313A192F}"/>
              </a:ext>
            </a:extLst>
          </p:cNvPr>
          <p:cNvGrpSpPr/>
          <p:nvPr/>
        </p:nvGrpSpPr>
        <p:grpSpPr>
          <a:xfrm>
            <a:off x="360480" y="832303"/>
            <a:ext cx="5609393" cy="3478893"/>
            <a:chOff x="984362" y="947444"/>
            <a:chExt cx="4691636" cy="3003005"/>
          </a:xfrm>
        </p:grpSpPr>
        <p:graphicFrame>
          <p:nvGraphicFramePr>
            <p:cNvPr id="3" name="Diagrama 2">
              <a:extLst>
                <a:ext uri="{FF2B5EF4-FFF2-40B4-BE49-F238E27FC236}">
                  <a16:creationId xmlns:a16="http://schemas.microsoft.com/office/drawing/2014/main" id="{5962E5FC-F627-4CD3-B64A-95924841347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10023905"/>
                </p:ext>
              </p:extLst>
            </p:nvPr>
          </p:nvGraphicFramePr>
          <p:xfrm>
            <a:off x="1573193" y="1249828"/>
            <a:ext cx="3312368" cy="260806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2D4D006-959D-4A8B-AAD5-F55C56FDE1F5}"/>
                </a:ext>
              </a:extLst>
            </p:cNvPr>
            <p:cNvGrpSpPr/>
            <p:nvPr/>
          </p:nvGrpSpPr>
          <p:grpSpPr>
            <a:xfrm>
              <a:off x="1420681" y="1293135"/>
              <a:ext cx="1740962" cy="2560875"/>
              <a:chOff x="471815" y="1045233"/>
              <a:chExt cx="1740962" cy="2560875"/>
            </a:xfrm>
          </p:grpSpPr>
          <p:sp>
            <p:nvSpPr>
              <p:cNvPr id="21" name="TextBox 22">
                <a:extLst>
                  <a:ext uri="{FF2B5EF4-FFF2-40B4-BE49-F238E27FC236}">
                    <a16:creationId xmlns:a16="http://schemas.microsoft.com/office/drawing/2014/main" id="{BDE5C3EE-87F2-47D7-A53D-053DD3C70C36}"/>
                  </a:ext>
                </a:extLst>
              </p:cNvPr>
              <p:cNvSpPr txBox="1"/>
              <p:nvPr/>
            </p:nvSpPr>
            <p:spPr>
              <a:xfrm>
                <a:off x="1890253" y="3352192"/>
                <a:ext cx="3225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01</a:t>
                </a:r>
              </a:p>
            </p:txBody>
          </p:sp>
          <p:sp>
            <p:nvSpPr>
              <p:cNvPr id="22" name="TextBox 22">
                <a:extLst>
                  <a:ext uri="{FF2B5EF4-FFF2-40B4-BE49-F238E27FC236}">
                    <a16:creationId xmlns:a16="http://schemas.microsoft.com/office/drawing/2014/main" id="{C2EA5D10-8F80-48B0-A3C9-B4582D0CBB14}"/>
                  </a:ext>
                </a:extLst>
              </p:cNvPr>
              <p:cNvSpPr txBox="1"/>
              <p:nvPr/>
            </p:nvSpPr>
            <p:spPr>
              <a:xfrm>
                <a:off x="1735549" y="3109922"/>
                <a:ext cx="3225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02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FB68B1-B4BE-40F9-9D0B-CF3E2373CF9A}"/>
                  </a:ext>
                </a:extLst>
              </p:cNvPr>
              <p:cNvSpPr txBox="1"/>
              <p:nvPr/>
            </p:nvSpPr>
            <p:spPr>
              <a:xfrm>
                <a:off x="1611614" y="2855667"/>
                <a:ext cx="3225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03</a:t>
                </a:r>
              </a:p>
            </p:txBody>
          </p:sp>
          <p:sp>
            <p:nvSpPr>
              <p:cNvPr id="24" name="TextBox 22">
                <a:extLst>
                  <a:ext uri="{FF2B5EF4-FFF2-40B4-BE49-F238E27FC236}">
                    <a16:creationId xmlns:a16="http://schemas.microsoft.com/office/drawing/2014/main" id="{4677C1C5-5CD7-47D5-BFB6-5740E5C28B61}"/>
                  </a:ext>
                </a:extLst>
              </p:cNvPr>
              <p:cNvSpPr txBox="1"/>
              <p:nvPr/>
            </p:nvSpPr>
            <p:spPr>
              <a:xfrm>
                <a:off x="1450352" y="2585132"/>
                <a:ext cx="3225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04</a:t>
                </a:r>
              </a:p>
            </p:txBody>
          </p:sp>
          <p:sp>
            <p:nvSpPr>
              <p:cNvPr id="25" name="TextBox 22">
                <a:extLst>
                  <a:ext uri="{FF2B5EF4-FFF2-40B4-BE49-F238E27FC236}">
                    <a16:creationId xmlns:a16="http://schemas.microsoft.com/office/drawing/2014/main" id="{9BC529D4-AC9E-45FF-B978-8118D3180C9E}"/>
                  </a:ext>
                </a:extLst>
              </p:cNvPr>
              <p:cNvSpPr txBox="1"/>
              <p:nvPr/>
            </p:nvSpPr>
            <p:spPr>
              <a:xfrm>
                <a:off x="1303959" y="2317834"/>
                <a:ext cx="3225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05</a:t>
                </a:r>
              </a:p>
            </p:txBody>
          </p:sp>
          <p:sp>
            <p:nvSpPr>
              <p:cNvPr id="26" name="TextBox 22">
                <a:extLst>
                  <a:ext uri="{FF2B5EF4-FFF2-40B4-BE49-F238E27FC236}">
                    <a16:creationId xmlns:a16="http://schemas.microsoft.com/office/drawing/2014/main" id="{E0343776-4A1C-463D-A603-1B84F4005CF7}"/>
                  </a:ext>
                </a:extLst>
              </p:cNvPr>
              <p:cNvSpPr txBox="1"/>
              <p:nvPr/>
            </p:nvSpPr>
            <p:spPr>
              <a:xfrm>
                <a:off x="1142697" y="2061806"/>
                <a:ext cx="3225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06</a:t>
                </a:r>
              </a:p>
            </p:txBody>
          </p:sp>
          <p:sp>
            <p:nvSpPr>
              <p:cNvPr id="27" name="TextBox 22">
                <a:extLst>
                  <a:ext uri="{FF2B5EF4-FFF2-40B4-BE49-F238E27FC236}">
                    <a16:creationId xmlns:a16="http://schemas.microsoft.com/office/drawing/2014/main" id="{94EA4D7A-2438-4277-AFC4-07788AFCDCC7}"/>
                  </a:ext>
                </a:extLst>
              </p:cNvPr>
              <p:cNvSpPr txBox="1"/>
              <p:nvPr/>
            </p:nvSpPr>
            <p:spPr>
              <a:xfrm>
                <a:off x="971801" y="1798881"/>
                <a:ext cx="3225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07</a:t>
                </a:r>
              </a:p>
            </p:txBody>
          </p:sp>
          <p:sp>
            <p:nvSpPr>
              <p:cNvPr id="28" name="TextBox 22">
                <a:extLst>
                  <a:ext uri="{FF2B5EF4-FFF2-40B4-BE49-F238E27FC236}">
                    <a16:creationId xmlns:a16="http://schemas.microsoft.com/office/drawing/2014/main" id="{711BDE1A-899D-49AB-90D8-3510BBF78F1B}"/>
                  </a:ext>
                </a:extLst>
              </p:cNvPr>
              <p:cNvSpPr txBox="1"/>
              <p:nvPr/>
            </p:nvSpPr>
            <p:spPr>
              <a:xfrm>
                <a:off x="802439" y="1550619"/>
                <a:ext cx="3225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08</a:t>
                </a:r>
              </a:p>
            </p:txBody>
          </p:sp>
          <p:sp>
            <p:nvSpPr>
              <p:cNvPr id="29" name="TextBox 22">
                <a:extLst>
                  <a:ext uri="{FF2B5EF4-FFF2-40B4-BE49-F238E27FC236}">
                    <a16:creationId xmlns:a16="http://schemas.microsoft.com/office/drawing/2014/main" id="{5CD6E3AF-BC71-4475-BD86-EE380277BBB3}"/>
                  </a:ext>
                </a:extLst>
              </p:cNvPr>
              <p:cNvSpPr txBox="1"/>
              <p:nvPr/>
            </p:nvSpPr>
            <p:spPr>
              <a:xfrm>
                <a:off x="641177" y="1289101"/>
                <a:ext cx="3225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09</a:t>
                </a:r>
              </a:p>
            </p:txBody>
          </p:sp>
          <p:sp>
            <p:nvSpPr>
              <p:cNvPr id="30" name="TextBox 22">
                <a:extLst>
                  <a:ext uri="{FF2B5EF4-FFF2-40B4-BE49-F238E27FC236}">
                    <a16:creationId xmlns:a16="http://schemas.microsoft.com/office/drawing/2014/main" id="{2A0507F9-6F4B-4DA2-8B78-34F67E8FA2CE}"/>
                  </a:ext>
                </a:extLst>
              </p:cNvPr>
              <p:cNvSpPr txBox="1"/>
              <p:nvPr/>
            </p:nvSpPr>
            <p:spPr>
              <a:xfrm>
                <a:off x="471815" y="1045233"/>
                <a:ext cx="3225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10</a:t>
                </a:r>
              </a:p>
            </p:txBody>
          </p:sp>
        </p:grpSp>
        <p:sp>
          <p:nvSpPr>
            <p:cNvPr id="5" name="Seta para a Direita 2">
              <a:extLst>
                <a:ext uri="{FF2B5EF4-FFF2-40B4-BE49-F238E27FC236}">
                  <a16:creationId xmlns:a16="http://schemas.microsoft.com/office/drawing/2014/main" id="{BDA06F8E-6B7E-44BE-A1C5-C905736A4F70}"/>
                </a:ext>
              </a:extLst>
            </p:cNvPr>
            <p:cNvSpPr/>
            <p:nvPr/>
          </p:nvSpPr>
          <p:spPr>
            <a:xfrm rot="16200000">
              <a:off x="30613" y="2512549"/>
              <a:ext cx="2594888" cy="11132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tângulo 17">
              <a:extLst>
                <a:ext uri="{FF2B5EF4-FFF2-40B4-BE49-F238E27FC236}">
                  <a16:creationId xmlns:a16="http://schemas.microsoft.com/office/drawing/2014/main" id="{27282D52-5BEF-4C81-9B2D-170AC48C0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093" y="947444"/>
              <a:ext cx="32635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ingFang SC Regular" panose="020B0400000000000000" pitchFamily="34" charset="-122"/>
                  <a:cs typeface="PingFang SC Regular" panose="020B0400000000000000" pitchFamily="34" charset="-122"/>
                  <a:sym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ingFang SC Regular" panose="020B0400000000000000" pitchFamily="34" charset="-122"/>
                  <a:cs typeface="PingFang SC Regular" panose="020B0400000000000000" pitchFamily="34" charset="-122"/>
                  <a:sym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ingFang SC Regular" panose="020B0400000000000000" pitchFamily="34" charset="-122"/>
                  <a:cs typeface="PingFang SC Regular" panose="020B0400000000000000" pitchFamily="34" charset="-122"/>
                  <a:sym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ingFang SC Regular" panose="020B0400000000000000" pitchFamily="34" charset="-122"/>
                  <a:cs typeface="PingFang SC Regular" panose="020B0400000000000000" pitchFamily="34" charset="-122"/>
                  <a:sym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ingFang SC Regular" panose="020B0400000000000000" pitchFamily="34" charset="-122"/>
                  <a:cs typeface="PingFang SC Regular" panose="020B0400000000000000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ingFang SC Regular" panose="020B0400000000000000" pitchFamily="34" charset="-122"/>
                  <a:cs typeface="PingFang SC Regular" panose="020B0400000000000000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ingFang SC Regular" panose="020B0400000000000000" pitchFamily="34" charset="-122"/>
                  <a:cs typeface="PingFang SC Regular" panose="020B0400000000000000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ingFang SC Regular" panose="020B0400000000000000" pitchFamily="34" charset="-122"/>
                  <a:cs typeface="PingFang SC Regular" panose="020B0400000000000000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ingFang SC Regular" panose="020B0400000000000000" pitchFamily="34" charset="-122"/>
                  <a:cs typeface="PingFang SC Regular" panose="020B0400000000000000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pt-B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PingFang SC Regular" panose="020B0400000000000000" pitchFamily="34" charset="-122"/>
                  <a:sym typeface="Calibri" panose="020F0502020204030204" pitchFamily="34" charset="0"/>
                </a:rPr>
                <a:t>Tempo de Resposta (s)</a:t>
              </a:r>
            </a:p>
          </p:txBody>
        </p:sp>
        <p:sp>
          <p:nvSpPr>
            <p:cNvPr id="7" name="Seta para a Direita 22">
              <a:extLst>
                <a:ext uri="{FF2B5EF4-FFF2-40B4-BE49-F238E27FC236}">
                  <a16:creationId xmlns:a16="http://schemas.microsoft.com/office/drawing/2014/main" id="{E9CED440-0093-429F-AA24-B04797DE00B6}"/>
                </a:ext>
              </a:extLst>
            </p:cNvPr>
            <p:cNvSpPr/>
            <p:nvPr/>
          </p:nvSpPr>
          <p:spPr>
            <a:xfrm rot="16200000">
              <a:off x="3951735" y="2507386"/>
              <a:ext cx="2594888" cy="11132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tângulo 17">
              <a:extLst>
                <a:ext uri="{FF2B5EF4-FFF2-40B4-BE49-F238E27FC236}">
                  <a16:creationId xmlns:a16="http://schemas.microsoft.com/office/drawing/2014/main" id="{D32DCAE3-A3B5-410A-9435-02B057EDDC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169271" y="2403461"/>
              <a:ext cx="261504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ingFang SC Regular" panose="020B0400000000000000" pitchFamily="34" charset="-122"/>
                  <a:cs typeface="PingFang SC Regular" panose="020B0400000000000000" pitchFamily="34" charset="-122"/>
                  <a:sym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ingFang SC Regular" panose="020B0400000000000000" pitchFamily="34" charset="-122"/>
                  <a:cs typeface="PingFang SC Regular" panose="020B0400000000000000" pitchFamily="34" charset="-122"/>
                  <a:sym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ingFang SC Regular" panose="020B0400000000000000" pitchFamily="34" charset="-122"/>
                  <a:cs typeface="PingFang SC Regular" panose="020B0400000000000000" pitchFamily="34" charset="-122"/>
                  <a:sym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ingFang SC Regular" panose="020B0400000000000000" pitchFamily="34" charset="-122"/>
                  <a:cs typeface="PingFang SC Regular" panose="020B0400000000000000" pitchFamily="34" charset="-122"/>
                  <a:sym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ingFang SC Regular" panose="020B0400000000000000" pitchFamily="34" charset="-122"/>
                  <a:cs typeface="PingFang SC Regular" panose="020B0400000000000000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ingFang SC Regular" panose="020B0400000000000000" pitchFamily="34" charset="-122"/>
                  <a:cs typeface="PingFang SC Regular" panose="020B0400000000000000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ingFang SC Regular" panose="020B0400000000000000" pitchFamily="34" charset="-122"/>
                  <a:cs typeface="PingFang SC Regular" panose="020B0400000000000000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ingFang SC Regular" panose="020B0400000000000000" pitchFamily="34" charset="-122"/>
                  <a:cs typeface="PingFang SC Regular" panose="020B0400000000000000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ingFang SC Regular" panose="020B0400000000000000" pitchFamily="34" charset="-122"/>
                  <a:cs typeface="PingFang SC Regular" panose="020B0400000000000000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pt-B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PingFang SC Regular" panose="020B0400000000000000" pitchFamily="34" charset="-122"/>
                  <a:sym typeface="Calibri" panose="020F0502020204030204" pitchFamily="34" charset="0"/>
                </a:rPr>
                <a:t>Ciclos</a:t>
              </a:r>
            </a:p>
          </p:txBody>
        </p:sp>
        <p:sp>
          <p:nvSpPr>
            <p:cNvPr id="9" name="Retângulo 17">
              <a:extLst>
                <a:ext uri="{FF2B5EF4-FFF2-40B4-BE49-F238E27FC236}">
                  <a16:creationId xmlns:a16="http://schemas.microsoft.com/office/drawing/2014/main" id="{AE703433-9C88-4A77-B627-E7830C27A7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178227" y="2452678"/>
              <a:ext cx="2738121" cy="257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ingFang SC Regular" panose="020B0400000000000000" pitchFamily="34" charset="-122"/>
                  <a:cs typeface="PingFang SC Regular" panose="020B0400000000000000" pitchFamily="34" charset="-122"/>
                  <a:sym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ingFang SC Regular" panose="020B0400000000000000" pitchFamily="34" charset="-122"/>
                  <a:cs typeface="PingFang SC Regular" panose="020B0400000000000000" pitchFamily="34" charset="-122"/>
                  <a:sym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ingFang SC Regular" panose="020B0400000000000000" pitchFamily="34" charset="-122"/>
                  <a:cs typeface="PingFang SC Regular" panose="020B0400000000000000" pitchFamily="34" charset="-122"/>
                  <a:sym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ingFang SC Regular" panose="020B0400000000000000" pitchFamily="34" charset="-122"/>
                  <a:cs typeface="PingFang SC Regular" panose="020B0400000000000000" pitchFamily="34" charset="-122"/>
                  <a:sym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ingFang SC Regular" panose="020B0400000000000000" pitchFamily="34" charset="-122"/>
                  <a:cs typeface="PingFang SC Regular" panose="020B0400000000000000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ingFang SC Regular" panose="020B0400000000000000" pitchFamily="34" charset="-122"/>
                  <a:cs typeface="PingFang SC Regular" panose="020B0400000000000000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ingFang SC Regular" panose="020B0400000000000000" pitchFamily="34" charset="-122"/>
                  <a:cs typeface="PingFang SC Regular" panose="020B0400000000000000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ingFang SC Regular" panose="020B0400000000000000" pitchFamily="34" charset="-122"/>
                  <a:cs typeface="PingFang SC Regular" panose="020B0400000000000000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ingFang SC Regular" panose="020B0400000000000000" pitchFamily="34" charset="-122"/>
                  <a:cs typeface="PingFang SC Regular" panose="020B0400000000000000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pt-B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PingFang SC Regular" panose="020B0400000000000000" pitchFamily="34" charset="-122"/>
                  <a:sym typeface="Calibri" panose="020F0502020204030204" pitchFamily="34" charset="0"/>
                </a:rPr>
                <a:t>Operaç</a:t>
              </a:r>
              <a:r>
                <a:rPr lang="pt-BR" altLang="pt-BR" sz="1400" b="1" dirty="0" err="1">
                  <a:solidFill>
                    <a:prstClr val="black"/>
                  </a:solidFill>
                  <a:latin typeface="Helvetica" pitchFamily="2" charset="0"/>
                </a:rPr>
                <a:t>ões</a:t>
              </a:r>
              <a:endParaRPr kumimoji="0" lang="pt-BR" alt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PingFang SC Regular" panose="020B0400000000000000" pitchFamily="34" charset="-122"/>
                <a:sym typeface="Calibri" panose="020F0502020204030204" pitchFamily="34" charset="0"/>
              </a:endParaRP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DB1A6ED3-51CD-4DF8-A5C4-335219754A69}"/>
                </a:ext>
              </a:extLst>
            </p:cNvPr>
            <p:cNvGrpSpPr/>
            <p:nvPr/>
          </p:nvGrpSpPr>
          <p:grpSpPr>
            <a:xfrm>
              <a:off x="3251556" y="1264130"/>
              <a:ext cx="1816159" cy="2596363"/>
              <a:chOff x="2302690" y="1016228"/>
              <a:chExt cx="1816159" cy="2596363"/>
            </a:xfrm>
          </p:grpSpPr>
          <p:sp>
            <p:nvSpPr>
              <p:cNvPr id="11" name="TextBox 22">
                <a:extLst>
                  <a:ext uri="{FF2B5EF4-FFF2-40B4-BE49-F238E27FC236}">
                    <a16:creationId xmlns:a16="http://schemas.microsoft.com/office/drawing/2014/main" id="{435B828C-F543-4190-9458-517D7D23B638}"/>
                  </a:ext>
                </a:extLst>
              </p:cNvPr>
              <p:cNvSpPr txBox="1"/>
              <p:nvPr/>
            </p:nvSpPr>
            <p:spPr>
              <a:xfrm>
                <a:off x="2452354" y="3109922"/>
                <a:ext cx="27925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r>
                  <a:rPr lang="en-US" sz="1050" b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2" name="TextBox 22">
                <a:extLst>
                  <a:ext uri="{FF2B5EF4-FFF2-40B4-BE49-F238E27FC236}">
                    <a16:creationId xmlns:a16="http://schemas.microsoft.com/office/drawing/2014/main" id="{D7C2EDAA-5CAC-4FD8-99C7-D5C5797BCA72}"/>
                  </a:ext>
                </a:extLst>
              </p:cNvPr>
              <p:cNvSpPr txBox="1"/>
              <p:nvPr/>
            </p:nvSpPr>
            <p:spPr>
              <a:xfrm>
                <a:off x="2630034" y="2848242"/>
                <a:ext cx="3389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r>
                  <a:rPr lang="en-US" sz="1050" b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TextBox 22">
                <a:extLst>
                  <a:ext uri="{FF2B5EF4-FFF2-40B4-BE49-F238E27FC236}">
                    <a16:creationId xmlns:a16="http://schemas.microsoft.com/office/drawing/2014/main" id="{6B2D94B4-D7B8-49C7-A77A-9074E0C05012}"/>
                  </a:ext>
                </a:extLst>
              </p:cNvPr>
              <p:cNvSpPr txBox="1"/>
              <p:nvPr/>
            </p:nvSpPr>
            <p:spPr>
              <a:xfrm>
                <a:off x="2302690" y="3358675"/>
                <a:ext cx="3225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18</a:t>
                </a:r>
                <a:endPara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TextBox 22">
                <a:extLst>
                  <a:ext uri="{FF2B5EF4-FFF2-40B4-BE49-F238E27FC236}">
                    <a16:creationId xmlns:a16="http://schemas.microsoft.com/office/drawing/2014/main" id="{75220BCB-C2E5-4710-AB8C-D6B0471F7DBE}"/>
                  </a:ext>
                </a:extLst>
              </p:cNvPr>
              <p:cNvSpPr txBox="1"/>
              <p:nvPr/>
            </p:nvSpPr>
            <p:spPr>
              <a:xfrm>
                <a:off x="2797483" y="2586352"/>
                <a:ext cx="27925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50" b="1" kern="1200" dirty="0">
                    <a:solidFill>
                      <a:prstClr val="black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7</a:t>
                </a:r>
                <a:r>
                  <a:rPr lang="en-US" sz="1050" b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Box 22">
                <a:extLst>
                  <a:ext uri="{FF2B5EF4-FFF2-40B4-BE49-F238E27FC236}">
                    <a16:creationId xmlns:a16="http://schemas.microsoft.com/office/drawing/2014/main" id="{3B8ED984-F81B-4978-AE23-24272AC14F04}"/>
                  </a:ext>
                </a:extLst>
              </p:cNvPr>
              <p:cNvSpPr txBox="1"/>
              <p:nvPr/>
            </p:nvSpPr>
            <p:spPr>
              <a:xfrm>
                <a:off x="2978694" y="2317834"/>
                <a:ext cx="3389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13</a:t>
                </a:r>
                <a:r>
                  <a:rPr lang="en-US" sz="1050" b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Box 22">
                <a:extLst>
                  <a:ext uri="{FF2B5EF4-FFF2-40B4-BE49-F238E27FC236}">
                    <a16:creationId xmlns:a16="http://schemas.microsoft.com/office/drawing/2014/main" id="{E6E9AAE5-1D9A-42B1-BA72-7C0D9F8475A8}"/>
                  </a:ext>
                </a:extLst>
              </p:cNvPr>
              <p:cNvSpPr txBox="1"/>
              <p:nvPr/>
            </p:nvSpPr>
            <p:spPr>
              <a:xfrm>
                <a:off x="3302852" y="1804704"/>
                <a:ext cx="27925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64</a:t>
                </a:r>
              </a:p>
            </p:txBody>
          </p:sp>
          <p:sp>
            <p:nvSpPr>
              <p:cNvPr id="17" name="TextBox 22">
                <a:extLst>
                  <a:ext uri="{FF2B5EF4-FFF2-40B4-BE49-F238E27FC236}">
                    <a16:creationId xmlns:a16="http://schemas.microsoft.com/office/drawing/2014/main" id="{22BA7FE5-3592-49FA-B10A-7CFC84622882}"/>
                  </a:ext>
                </a:extLst>
              </p:cNvPr>
              <p:cNvSpPr txBox="1"/>
              <p:nvPr/>
            </p:nvSpPr>
            <p:spPr>
              <a:xfrm>
                <a:off x="3157589" y="2067694"/>
                <a:ext cx="3389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429</a:t>
                </a:r>
                <a:endPara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22">
                <a:extLst>
                  <a:ext uri="{FF2B5EF4-FFF2-40B4-BE49-F238E27FC236}">
                    <a16:creationId xmlns:a16="http://schemas.microsoft.com/office/drawing/2014/main" id="{E1088EE6-40E9-45D3-97D8-DE818BDBC479}"/>
                  </a:ext>
                </a:extLst>
              </p:cNvPr>
              <p:cNvSpPr txBox="1"/>
              <p:nvPr/>
            </p:nvSpPr>
            <p:spPr>
              <a:xfrm>
                <a:off x="3491880" y="1545115"/>
                <a:ext cx="27925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86</a:t>
                </a:r>
              </a:p>
            </p:txBody>
          </p:sp>
          <p:sp>
            <p:nvSpPr>
              <p:cNvPr id="19" name="TextBox 22">
                <a:extLst>
                  <a:ext uri="{FF2B5EF4-FFF2-40B4-BE49-F238E27FC236}">
                    <a16:creationId xmlns:a16="http://schemas.microsoft.com/office/drawing/2014/main" id="{2C119848-1BE5-4185-9954-E94FD1C4E1D4}"/>
                  </a:ext>
                </a:extLst>
              </p:cNvPr>
              <p:cNvSpPr txBox="1"/>
              <p:nvPr/>
            </p:nvSpPr>
            <p:spPr>
              <a:xfrm>
                <a:off x="3634002" y="1279053"/>
                <a:ext cx="3389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244</a:t>
                </a:r>
              </a:p>
            </p:txBody>
          </p:sp>
          <p:sp>
            <p:nvSpPr>
              <p:cNvPr id="20" name="TextBox 22">
                <a:extLst>
                  <a:ext uri="{FF2B5EF4-FFF2-40B4-BE49-F238E27FC236}">
                    <a16:creationId xmlns:a16="http://schemas.microsoft.com/office/drawing/2014/main" id="{34CF8C48-3A06-46C8-BC28-BB407315486F}"/>
                  </a:ext>
                </a:extLst>
              </p:cNvPr>
              <p:cNvSpPr txBox="1"/>
              <p:nvPr/>
            </p:nvSpPr>
            <p:spPr>
              <a:xfrm>
                <a:off x="3779912" y="1016228"/>
                <a:ext cx="3389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116</a:t>
                </a:r>
              </a:p>
            </p:txBody>
          </p:sp>
        </p:grpSp>
      </p:grpSp>
      <p:sp>
        <p:nvSpPr>
          <p:cNvPr id="31" name="Google Shape;171;p30">
            <a:extLst>
              <a:ext uri="{FF2B5EF4-FFF2-40B4-BE49-F238E27FC236}">
                <a16:creationId xmlns:a16="http://schemas.microsoft.com/office/drawing/2014/main" id="{7C530566-BB1E-4068-A10A-6CE76DE385CF}"/>
              </a:ext>
            </a:extLst>
          </p:cNvPr>
          <p:cNvSpPr txBox="1"/>
          <p:nvPr/>
        </p:nvSpPr>
        <p:spPr>
          <a:xfrm>
            <a:off x="155575" y="175708"/>
            <a:ext cx="6046624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B4CD"/>
              </a:buClr>
              <a:buSzPts val="2800"/>
              <a:buFont typeface="Arial"/>
              <a:buNone/>
            </a:pPr>
            <a:r>
              <a:rPr lang="pt-BR" sz="3000" b="1" u="none" dirty="0">
                <a:latin typeface="Calibri"/>
                <a:ea typeface="Calibri"/>
                <a:cs typeface="Calibri"/>
                <a:sym typeface="Calibri"/>
              </a:rPr>
              <a:t>2.Visão Geral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1A7CCA8-CF1D-4D1F-9DFB-B76F411566B1}"/>
              </a:ext>
            </a:extLst>
          </p:cNvPr>
          <p:cNvSpPr txBox="1"/>
          <p:nvPr/>
        </p:nvSpPr>
        <p:spPr>
          <a:xfrm>
            <a:off x="6541073" y="768382"/>
            <a:ext cx="24702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 Podemos ver que o tempo de resposta foi aumentando durante o teste, conforme o aumento da carga, exemplo no </a:t>
            </a:r>
            <a:r>
              <a:rPr lang="pt-BR" sz="1200" dirty="0" err="1"/>
              <a:t>step</a:t>
            </a:r>
            <a:r>
              <a:rPr lang="pt-BR" sz="1200" dirty="0"/>
              <a:t> 6, onde tivemos um tempo total de 20.57 segundos e 429 operações.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87443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55780B8-1BA0-4954-95FA-9FEBCB71B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3" y="996618"/>
            <a:ext cx="5804288" cy="315026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BD898CC-821C-4BA0-835E-4371BE67B825}"/>
              </a:ext>
            </a:extLst>
          </p:cNvPr>
          <p:cNvSpPr/>
          <p:nvPr/>
        </p:nvSpPr>
        <p:spPr>
          <a:xfrm>
            <a:off x="5106256" y="1397285"/>
            <a:ext cx="719191" cy="291786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C0F4B6F-6C53-40BD-BC15-3F959CEFB18D}"/>
              </a:ext>
            </a:extLst>
          </p:cNvPr>
          <p:cNvSpPr txBox="1"/>
          <p:nvPr/>
        </p:nvSpPr>
        <p:spPr>
          <a:xfrm>
            <a:off x="6580915" y="572753"/>
            <a:ext cx="23905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/>
              <a:t>O tempo de resposta se encontrou em constante aumento e podemos ver picos separados de 38 operações por minuto.</a:t>
            </a:r>
          </a:p>
          <a:p>
            <a:pPr marL="171450" indent="-171450">
              <a:buFontTx/>
              <a:buChar char="-"/>
            </a:pPr>
            <a:endParaRPr lang="pt-BR" sz="1200" dirty="0"/>
          </a:p>
          <a:p>
            <a:pPr marL="171450" indent="-171450">
              <a:buFontTx/>
              <a:buChar char="-"/>
            </a:pPr>
            <a:r>
              <a:rPr lang="pt-BR" sz="1200" dirty="0"/>
              <a:t>No trecho destacado o tempo de resposta aumenta consideravelmente e o número de operações cai para aproximadamente 5 por minuto</a:t>
            </a:r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5" name="Google Shape;171;p30">
            <a:extLst>
              <a:ext uri="{FF2B5EF4-FFF2-40B4-BE49-F238E27FC236}">
                <a16:creationId xmlns:a16="http://schemas.microsoft.com/office/drawing/2014/main" id="{BE6C47BB-8C02-496D-9137-0D6B86F25CE8}"/>
              </a:ext>
            </a:extLst>
          </p:cNvPr>
          <p:cNvSpPr txBox="1"/>
          <p:nvPr/>
        </p:nvSpPr>
        <p:spPr>
          <a:xfrm>
            <a:off x="155575" y="175708"/>
            <a:ext cx="6046624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B4CD"/>
              </a:buClr>
              <a:buSzPts val="2800"/>
              <a:buFont typeface="Arial"/>
              <a:buNone/>
            </a:pPr>
            <a:r>
              <a:rPr lang="pt-BR" sz="3000" b="1" u="none" dirty="0">
                <a:latin typeface="Calibri"/>
                <a:ea typeface="Calibri"/>
                <a:cs typeface="Calibri"/>
                <a:sym typeface="Calibri"/>
              </a:rPr>
              <a:t>2.Visão Geral</a:t>
            </a:r>
          </a:p>
        </p:txBody>
      </p:sp>
    </p:spTree>
    <p:extLst>
      <p:ext uri="{BB962C8B-B14F-4D97-AF65-F5344CB8AC3E}">
        <p14:creationId xmlns:p14="http://schemas.microsoft.com/office/powerpoint/2010/main" val="402957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8C5AD5D-7D85-4DE5-AF23-CFF430CA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88" y="1282240"/>
            <a:ext cx="5968597" cy="254031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FD5677C-0A56-4B46-AA89-62A1406E5BCA}"/>
              </a:ext>
            </a:extLst>
          </p:cNvPr>
          <p:cNvSpPr txBox="1"/>
          <p:nvPr/>
        </p:nvSpPr>
        <p:spPr>
          <a:xfrm>
            <a:off x="6580915" y="572753"/>
            <a:ext cx="2390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 Houveram picos de vazão alcançando 38 operações, mas a média da aplicação apresentou uma vazão de 7 operações por minuto.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4" name="Google Shape;171;p30">
            <a:extLst>
              <a:ext uri="{FF2B5EF4-FFF2-40B4-BE49-F238E27FC236}">
                <a16:creationId xmlns:a16="http://schemas.microsoft.com/office/drawing/2014/main" id="{8450B6CB-13DD-463A-A66B-C736D70DA88B}"/>
              </a:ext>
            </a:extLst>
          </p:cNvPr>
          <p:cNvSpPr txBox="1"/>
          <p:nvPr/>
        </p:nvSpPr>
        <p:spPr>
          <a:xfrm>
            <a:off x="155575" y="175708"/>
            <a:ext cx="6046624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B4CD"/>
              </a:buClr>
              <a:buSzPts val="2800"/>
              <a:buFont typeface="Arial"/>
              <a:buNone/>
            </a:pPr>
            <a:r>
              <a:rPr lang="pt-BR" sz="3000" b="1" u="none" dirty="0">
                <a:latin typeface="Calibri"/>
                <a:ea typeface="Calibri"/>
                <a:cs typeface="Calibri"/>
                <a:sym typeface="Calibri"/>
              </a:rPr>
              <a:t>2.Visão Geral</a:t>
            </a:r>
          </a:p>
        </p:txBody>
      </p:sp>
    </p:spTree>
    <p:extLst>
      <p:ext uri="{BB962C8B-B14F-4D97-AF65-F5344CB8AC3E}">
        <p14:creationId xmlns:p14="http://schemas.microsoft.com/office/powerpoint/2010/main" val="273144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A486800-ABA2-46A9-B63F-39CB4C5C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48" y="1017419"/>
            <a:ext cx="5861277" cy="310866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4EE6CA1-99A0-45B4-A1E9-E86C335C0E8A}"/>
              </a:ext>
            </a:extLst>
          </p:cNvPr>
          <p:cNvSpPr txBox="1"/>
          <p:nvPr/>
        </p:nvSpPr>
        <p:spPr>
          <a:xfrm>
            <a:off x="6673316" y="683287"/>
            <a:ext cx="22057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 Avaliando os erros, podemos observar que a partir das 18h20 a quantidade de erros 504 começou a aumentar constantemente e foi assim até o final do teste.</a:t>
            </a:r>
            <a:br>
              <a:rPr lang="pt-BR" sz="1200" dirty="0"/>
            </a:br>
            <a:r>
              <a:rPr lang="pt-BR" sz="1200" dirty="0"/>
              <a:t>Sendo assim, apesar de ocorrerem respostas pontuais da aplicação, consideramos esse o momento de ruptura da aplicação.</a:t>
            </a:r>
            <a:endParaRPr lang="en-GB" sz="1200" dirty="0"/>
          </a:p>
        </p:txBody>
      </p:sp>
      <p:sp>
        <p:nvSpPr>
          <p:cNvPr id="4" name="Google Shape;171;p30">
            <a:extLst>
              <a:ext uri="{FF2B5EF4-FFF2-40B4-BE49-F238E27FC236}">
                <a16:creationId xmlns:a16="http://schemas.microsoft.com/office/drawing/2014/main" id="{4187CB14-0AB5-49E8-9C39-CA9B383AF623}"/>
              </a:ext>
            </a:extLst>
          </p:cNvPr>
          <p:cNvSpPr txBox="1"/>
          <p:nvPr/>
        </p:nvSpPr>
        <p:spPr>
          <a:xfrm>
            <a:off x="155575" y="175708"/>
            <a:ext cx="6046624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B4CD"/>
              </a:buClr>
              <a:buSzPts val="2800"/>
              <a:buFont typeface="Arial"/>
              <a:buNone/>
            </a:pPr>
            <a:r>
              <a:rPr lang="pt-BR" sz="3000" b="1" u="none" dirty="0">
                <a:latin typeface="Calibri"/>
                <a:ea typeface="Calibri"/>
                <a:cs typeface="Calibri"/>
                <a:sym typeface="Calibri"/>
              </a:rPr>
              <a:t>3.Erros</a:t>
            </a:r>
          </a:p>
        </p:txBody>
      </p:sp>
    </p:spTree>
    <p:extLst>
      <p:ext uri="{BB962C8B-B14F-4D97-AF65-F5344CB8AC3E}">
        <p14:creationId xmlns:p14="http://schemas.microsoft.com/office/powerpoint/2010/main" val="26937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2A31B276-80A3-4AD4-9383-102EFF44A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23602"/>
              </p:ext>
            </p:extLst>
          </p:nvPr>
        </p:nvGraphicFramePr>
        <p:xfrm>
          <a:off x="956864" y="1536506"/>
          <a:ext cx="4200763" cy="2438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263">
                  <a:extLst>
                    <a:ext uri="{9D8B030D-6E8A-4147-A177-3AD203B41FA5}">
                      <a16:colId xmlns:a16="http://schemas.microsoft.com/office/drawing/2014/main" val="1052580375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2775417784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259230649"/>
                    </a:ext>
                  </a:extLst>
                </a:gridCol>
                <a:gridCol w="689740">
                  <a:extLst>
                    <a:ext uri="{9D8B030D-6E8A-4147-A177-3AD203B41FA5}">
                      <a16:colId xmlns:a16="http://schemas.microsoft.com/office/drawing/2014/main" val="1885711551"/>
                    </a:ext>
                  </a:extLst>
                </a:gridCol>
              </a:tblGrid>
              <a:tr h="406357"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Servidor</a:t>
                      </a:r>
                      <a:endParaRPr lang="en-GB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FF9F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CPU</a:t>
                      </a:r>
                      <a:endParaRPr lang="en-GB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FF9F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MEM</a:t>
                      </a:r>
                      <a:endParaRPr lang="en-GB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FF9F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I/O</a:t>
                      </a:r>
                      <a:endParaRPr lang="en-GB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FF9F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332583"/>
                  </a:ext>
                </a:extLst>
              </a:tr>
              <a:tr h="406357"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VM TIGUAN</a:t>
                      </a:r>
                      <a:endParaRPr lang="en-GB" sz="14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EA141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686643"/>
                  </a:ext>
                </a:extLst>
              </a:tr>
              <a:tr h="406357"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VM OUTLANDER</a:t>
                      </a:r>
                      <a:endParaRPr lang="en-GB" sz="14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81189"/>
                  </a:ext>
                </a:extLst>
              </a:tr>
              <a:tr h="406357"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RANGER</a:t>
                      </a:r>
                      <a:endParaRPr lang="en-GB" sz="14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4EE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341508"/>
                  </a:ext>
                </a:extLst>
              </a:tr>
              <a:tr h="406357"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STRADA</a:t>
                      </a:r>
                      <a:endParaRPr lang="en-GB" sz="14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443929"/>
                  </a:ext>
                </a:extLst>
              </a:tr>
              <a:tr h="406357"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PRISMA</a:t>
                      </a:r>
                      <a:endParaRPr lang="en-GB" sz="14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711231"/>
                  </a:ext>
                </a:extLst>
              </a:tr>
            </a:tbl>
          </a:graphicData>
        </a:graphic>
      </p:graphicFrame>
      <p:sp>
        <p:nvSpPr>
          <p:cNvPr id="3" name="Google Shape;171;p30">
            <a:extLst>
              <a:ext uri="{FF2B5EF4-FFF2-40B4-BE49-F238E27FC236}">
                <a16:creationId xmlns:a16="http://schemas.microsoft.com/office/drawing/2014/main" id="{0FC930EA-CFB5-474D-9D9C-ADDFADE7D39B}"/>
              </a:ext>
            </a:extLst>
          </p:cNvPr>
          <p:cNvSpPr txBox="1"/>
          <p:nvPr/>
        </p:nvSpPr>
        <p:spPr>
          <a:xfrm>
            <a:off x="155575" y="175708"/>
            <a:ext cx="6046624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B4CD"/>
              </a:buClr>
              <a:buSzPts val="2800"/>
            </a:pPr>
            <a:r>
              <a:rPr lang="pt-BR" sz="3000" b="1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pt-BR" sz="3000" b="1" u="none" dirty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3200" b="1" dirty="0">
                <a:latin typeface="Calibri"/>
                <a:ea typeface="Calibri"/>
                <a:cs typeface="Calibri"/>
                <a:sym typeface="Calibri"/>
              </a:rPr>
              <a:t>Utilização de Recursos</a:t>
            </a:r>
            <a:endParaRPr lang="pt-BR" sz="3200" b="1" dirty="0">
              <a:latin typeface="Arial" panose="020B0604020202020204" pitchFamily="34" charset="0"/>
              <a:ea typeface="Arial" panose="020B0604020202020204" pitchFamily="34" charset="-122"/>
              <a:cs typeface="Arial" panose="020B0604020202020204" pitchFamily="34" charset="-12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B4CD"/>
              </a:buClr>
              <a:buSzPts val="2800"/>
              <a:buFont typeface="Arial"/>
              <a:buNone/>
            </a:pPr>
            <a:endParaRPr lang="pt-BR" sz="3000" b="1" u="none" dirty="0">
              <a:solidFill>
                <a:srgbClr val="00B4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2A3D2-8B81-4E42-8DDB-7A70D1D34CEB}"/>
              </a:ext>
            </a:extLst>
          </p:cNvPr>
          <p:cNvSpPr txBox="1"/>
          <p:nvPr/>
        </p:nvSpPr>
        <p:spPr>
          <a:xfrm>
            <a:off x="6673316" y="385113"/>
            <a:ext cx="22057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/>
              <a:t>O servidor VM TIGUAN apresentou alto consumo de memória durante o período de testes, chegando a atingir mais de 75%.</a:t>
            </a:r>
          </a:p>
          <a:p>
            <a:pPr marL="171450" indent="-171450">
              <a:buFontTx/>
              <a:buChar char="-"/>
            </a:pPr>
            <a:endParaRPr lang="pt-BR" sz="1200" dirty="0"/>
          </a:p>
          <a:p>
            <a:pPr marL="171450" indent="-171450">
              <a:buFontTx/>
              <a:buChar char="-"/>
            </a:pPr>
            <a:r>
              <a:rPr lang="pt-BR" sz="1200" dirty="0"/>
              <a:t>Já o servidor RANGER, apesar do baixo consumo de memória tivemos um ponto de atenção, pois registramos uma taxa de entrada e saída constante de dados em swap (este recurso utiliza o disco e degrada a performance do ambiente) de até 5mb/s, isso indica uma falta de memória disponível no servidor para a aplicação dos objetos solicitados pela aplicação.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4613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C5F9E97-A586-41D9-A606-49CF8A446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25" y="1355492"/>
            <a:ext cx="5401524" cy="243251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2EF0A5A-DD5F-46BD-A8BB-BD48CB0F500E}"/>
              </a:ext>
            </a:extLst>
          </p:cNvPr>
          <p:cNvSpPr txBox="1"/>
          <p:nvPr/>
        </p:nvSpPr>
        <p:spPr>
          <a:xfrm>
            <a:off x="6673316" y="683287"/>
            <a:ext cx="22057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/>
              <a:t>A funcionalidade "Upload de Arquivos" parou de responder durante o teste, analisando os dados de memória da JVM, vemos que ocorreu o esgotamento da </a:t>
            </a:r>
            <a:r>
              <a:rPr lang="pt-BR" sz="1200" dirty="0" err="1"/>
              <a:t>Heap</a:t>
            </a:r>
            <a:r>
              <a:rPr lang="pt-BR" sz="1200" dirty="0"/>
              <a:t> por falta de memória fazendo com que até o monitoramento parasse de coletar informações.</a:t>
            </a:r>
            <a:endParaRPr lang="en-GB" sz="1200" dirty="0"/>
          </a:p>
        </p:txBody>
      </p:sp>
      <p:sp>
        <p:nvSpPr>
          <p:cNvPr id="4" name="Google Shape;171;p30">
            <a:extLst>
              <a:ext uri="{FF2B5EF4-FFF2-40B4-BE49-F238E27FC236}">
                <a16:creationId xmlns:a16="http://schemas.microsoft.com/office/drawing/2014/main" id="{CF4625EC-9129-41FE-A027-97C7C4C0ED60}"/>
              </a:ext>
            </a:extLst>
          </p:cNvPr>
          <p:cNvSpPr txBox="1"/>
          <p:nvPr/>
        </p:nvSpPr>
        <p:spPr>
          <a:xfrm>
            <a:off x="155575" y="175708"/>
            <a:ext cx="6046624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B4CD"/>
              </a:buClr>
              <a:buSzPts val="2800"/>
            </a:pPr>
            <a:r>
              <a:rPr lang="pt-BR" sz="3000" b="1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pt-BR" sz="3000" b="1" u="none" dirty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3200" b="1" dirty="0">
                <a:latin typeface="Calibri"/>
                <a:ea typeface="Calibri"/>
                <a:cs typeface="Calibri"/>
                <a:sym typeface="Calibri"/>
              </a:rPr>
              <a:t>Utilização de Recursos</a:t>
            </a:r>
            <a:endParaRPr lang="pt-BR" sz="3200" b="1" dirty="0">
              <a:latin typeface="Arial" panose="020B0604020202020204" pitchFamily="34" charset="0"/>
              <a:ea typeface="Arial" panose="020B0604020202020204" pitchFamily="34" charset="-122"/>
              <a:cs typeface="Arial" panose="020B0604020202020204" pitchFamily="34" charset="-12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B4CD"/>
              </a:buClr>
              <a:buSzPts val="2800"/>
              <a:buFont typeface="Arial"/>
              <a:buNone/>
            </a:pPr>
            <a:endParaRPr lang="pt-BR" sz="3000" b="1" u="none" dirty="0">
              <a:solidFill>
                <a:srgbClr val="00B4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688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7959</TotalTime>
  <Words>528</Words>
  <Application>Microsoft Office PowerPoint</Application>
  <PresentationFormat>Apresentação na tela (16:9)</PresentationFormat>
  <Paragraphs>97</Paragraphs>
  <Slides>13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Próximos passos</vt:lpstr>
      <vt:lpstr>Apresentação do PowerPoint</vt:lpstr>
    </vt:vector>
  </TitlesOfParts>
  <Company>S.T.A.R.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Sample Presentation</dc:title>
  <dc:subject>Just a Test</dc:subject>
  <dc:creator>David Franco</dc:creator>
  <cp:lastModifiedBy>Estevao Costa Oliveira</cp:lastModifiedBy>
  <cp:revision>179</cp:revision>
  <dcterms:created xsi:type="dcterms:W3CDTF">2020-01-14T15:34:17Z</dcterms:created>
  <dcterms:modified xsi:type="dcterms:W3CDTF">2020-03-27T15:47:04Z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