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8"/>
                </a:lnTo>
                <a:lnTo>
                  <a:pt x="9143999" y="5143498"/>
                </a:lnTo>
                <a:lnTo>
                  <a:pt x="9143999" y="0"/>
                </a:lnTo>
                <a:close/>
              </a:path>
            </a:pathLst>
          </a:custGeom>
          <a:solidFill>
            <a:srgbClr val="00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8"/>
                </a:lnTo>
                <a:lnTo>
                  <a:pt x="9143999" y="5143498"/>
                </a:lnTo>
                <a:lnTo>
                  <a:pt x="9143999" y="0"/>
                </a:lnTo>
                <a:close/>
              </a:path>
            </a:pathLst>
          </a:custGeom>
          <a:solidFill>
            <a:srgbClr val="00B4CD">
              <a:alpha val="313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4611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5480" y="1204086"/>
            <a:ext cx="781303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899" y="884631"/>
            <a:ext cx="7658201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AB068606-26E7-4027-9E2C-8C4EE2518047}"/>
              </a:ext>
            </a:extLst>
          </p:cNvPr>
          <p:cNvSpPr txBox="1"/>
          <p:nvPr/>
        </p:nvSpPr>
        <p:spPr>
          <a:xfrm>
            <a:off x="665480" y="1204086"/>
            <a:ext cx="334835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Calibri"/>
                <a:cs typeface="Calibri"/>
              </a:rPr>
              <a:t>Projeto  Health</a:t>
            </a:r>
            <a:r>
              <a:rPr sz="4800" b="1" spc="-75" dirty="0">
                <a:latin typeface="Calibri"/>
                <a:cs typeface="Calibri"/>
              </a:rPr>
              <a:t> </a:t>
            </a:r>
            <a:r>
              <a:rPr sz="4800" b="1" spc="-5" dirty="0">
                <a:latin typeface="Calibri"/>
                <a:cs typeface="Calibri"/>
              </a:rPr>
              <a:t>Check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0613D6-25C0-4A21-8766-149E32D08550}"/>
              </a:ext>
            </a:extLst>
          </p:cNvPr>
          <p:cNvSpPr txBox="1"/>
          <p:nvPr/>
        </p:nvSpPr>
        <p:spPr>
          <a:xfrm>
            <a:off x="6705600" y="455295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>
                <a:latin typeface="Arial" panose="020B0604020202020204" pitchFamily="34" charset="0"/>
                <a:cs typeface="Arial" panose="020B0604020202020204" pitchFamily="34" charset="0"/>
              </a:rPr>
              <a:t>estevoliveira1@gmail.com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1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92" y="313690"/>
            <a:ext cx="447992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chemeClr val="tx1"/>
                </a:solidFill>
                <a:latin typeface="Calibri"/>
                <a:cs typeface="Calibri"/>
              </a:rPr>
              <a:t>Passo </a:t>
            </a:r>
            <a:r>
              <a:rPr sz="3000" b="1" dirty="0">
                <a:solidFill>
                  <a:schemeClr val="tx1"/>
                </a:solidFill>
                <a:latin typeface="Calibri"/>
                <a:cs typeface="Calibri"/>
              </a:rPr>
              <a:t>1 – Robô </a:t>
            </a:r>
            <a:r>
              <a:rPr sz="3000" b="1" spc="-5" dirty="0">
                <a:solidFill>
                  <a:schemeClr val="tx1"/>
                </a:solidFill>
                <a:latin typeface="Calibri"/>
                <a:cs typeface="Calibri"/>
              </a:rPr>
              <a:t>health</a:t>
            </a:r>
            <a:r>
              <a:rPr sz="3000" b="1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chemeClr val="tx1"/>
                </a:solidFill>
                <a:latin typeface="Calibri"/>
                <a:cs typeface="Calibri"/>
              </a:rPr>
              <a:t>check</a:t>
            </a:r>
            <a:endParaRPr sz="3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i="1" dirty="0">
                <a:solidFill>
                  <a:schemeClr val="accent1"/>
                </a:solidFill>
                <a:latin typeface="Calibri"/>
                <a:cs typeface="Calibri"/>
              </a:rPr>
              <a:t>Python</a:t>
            </a:r>
            <a:endParaRPr sz="18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9364" y="1197863"/>
            <a:ext cx="5605272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092" y="4108196"/>
            <a:ext cx="79851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robô faz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chamada de </a:t>
            </a:r>
            <a:r>
              <a:rPr sz="1400" dirty="0">
                <a:latin typeface="Calibri"/>
                <a:cs typeface="Calibri"/>
              </a:rPr>
              <a:t>um </a:t>
            </a:r>
            <a:r>
              <a:rPr sz="1400" spc="-5" dirty="0">
                <a:latin typeface="Calibri"/>
                <a:cs typeface="Calibri"/>
              </a:rPr>
              <a:t>dos </a:t>
            </a:r>
            <a:r>
              <a:rPr sz="1400" dirty="0">
                <a:latin typeface="Calibri"/>
                <a:cs typeface="Calibri"/>
              </a:rPr>
              <a:t>5 fluxos </a:t>
            </a:r>
            <a:r>
              <a:rPr sz="1400" spc="-5" dirty="0">
                <a:latin typeface="Calibri"/>
                <a:cs typeface="Calibri"/>
              </a:rPr>
              <a:t>(https, </a:t>
            </a:r>
            <a:r>
              <a:rPr sz="1400" dirty="0">
                <a:latin typeface="Calibri"/>
                <a:cs typeface="Calibri"/>
              </a:rPr>
              <a:t>diretório </a:t>
            </a:r>
            <a:r>
              <a:rPr sz="1400" spc="-5" dirty="0">
                <a:latin typeface="Calibri"/>
                <a:cs typeface="Calibri"/>
              </a:rPr>
              <a:t>local, banco de dados </a:t>
            </a:r>
            <a:r>
              <a:rPr sz="1400" dirty="0">
                <a:latin typeface="Calibri"/>
                <a:cs typeface="Calibri"/>
              </a:rPr>
              <a:t>e filas MQ) e gera </a:t>
            </a:r>
            <a:r>
              <a:rPr sz="1400" spc="-5" dirty="0">
                <a:latin typeface="Calibri"/>
                <a:cs typeface="Calibri"/>
              </a:rPr>
              <a:t>um </a:t>
            </a:r>
            <a:r>
              <a:rPr sz="1400" dirty="0">
                <a:latin typeface="Calibri"/>
                <a:cs typeface="Calibri"/>
              </a:rPr>
              <a:t>log </a:t>
            </a:r>
            <a:r>
              <a:rPr sz="1400" spc="-5" dirty="0">
                <a:latin typeface="Calibri"/>
                <a:cs typeface="Calibri"/>
              </a:rPr>
              <a:t>com 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timestamp, data, status 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5" dirty="0">
                <a:latin typeface="Calibri"/>
                <a:cs typeface="Calibri"/>
              </a:rPr>
              <a:t>código da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resposta.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Exemplo de comando para execução do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robô: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solidFill>
                  <a:srgbClr val="7E7E7E"/>
                </a:solidFill>
                <a:latin typeface="Calibri"/>
                <a:cs typeface="Calibri"/>
              </a:rPr>
              <a:t>python C:\Users\oliveies\Documents\projeto-health-check\script\robo_health_check.py</a:t>
            </a:r>
            <a:r>
              <a:rPr sz="140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i="1" spc="-5" dirty="0">
                <a:solidFill>
                  <a:srgbClr val="7E7E7E"/>
                </a:solidFill>
                <a:latin typeface="Calibri"/>
                <a:cs typeface="Calibri"/>
              </a:rPr>
              <a:t>https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92" y="313690"/>
            <a:ext cx="530288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chemeClr val="tx1"/>
                </a:solidFill>
                <a:latin typeface="Calibri"/>
                <a:cs typeface="Calibri"/>
              </a:rPr>
              <a:t>Passo </a:t>
            </a:r>
            <a:r>
              <a:rPr sz="3000" b="1" dirty="0">
                <a:solidFill>
                  <a:schemeClr val="tx1"/>
                </a:solidFill>
                <a:latin typeface="Calibri"/>
                <a:cs typeface="Calibri"/>
              </a:rPr>
              <a:t>2 – Execução</a:t>
            </a:r>
            <a:r>
              <a:rPr sz="3000" b="1" spc="-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chemeClr val="tx1"/>
                </a:solidFill>
                <a:latin typeface="Calibri"/>
                <a:cs typeface="Calibri"/>
              </a:rPr>
              <a:t>automatizada</a:t>
            </a:r>
            <a:endParaRPr sz="3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Jenkins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5835" y="1333500"/>
            <a:ext cx="5672327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092" y="4253890"/>
            <a:ext cx="51701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Utilizamos o </a:t>
            </a:r>
            <a:r>
              <a:rPr sz="1400" spc="-5" dirty="0">
                <a:latin typeface="Calibri"/>
                <a:cs typeface="Calibri"/>
              </a:rPr>
              <a:t>Jenkins para </a:t>
            </a:r>
            <a:r>
              <a:rPr sz="1400" dirty="0">
                <a:latin typeface="Calibri"/>
                <a:cs typeface="Calibri"/>
              </a:rPr>
              <a:t>automatizar e </a:t>
            </a:r>
            <a:r>
              <a:rPr sz="1400" spc="-5" dirty="0">
                <a:latin typeface="Calibri"/>
                <a:cs typeface="Calibri"/>
              </a:rPr>
              <a:t>agendar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execuções do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robô.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92" y="313690"/>
            <a:ext cx="3608704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chemeClr val="tx1"/>
                </a:solidFill>
                <a:latin typeface="Calibri"/>
                <a:cs typeface="Calibri"/>
              </a:rPr>
              <a:t>Passo </a:t>
            </a:r>
            <a:r>
              <a:rPr sz="3000" b="1" dirty="0">
                <a:solidFill>
                  <a:schemeClr val="tx1"/>
                </a:solidFill>
                <a:latin typeface="Calibri"/>
                <a:cs typeface="Calibri"/>
              </a:rPr>
              <a:t>3 -</a:t>
            </a:r>
            <a:r>
              <a:rPr sz="3000" b="1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chemeClr val="tx1"/>
                </a:solidFill>
                <a:latin typeface="Calibri"/>
                <a:cs typeface="Calibri"/>
              </a:rPr>
              <a:t>Dashboard</a:t>
            </a:r>
            <a:endParaRPr sz="30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i="1" spc="-5" dirty="0">
                <a:solidFill>
                  <a:srgbClr val="FFC000"/>
                </a:solidFill>
                <a:latin typeface="Calibri"/>
                <a:cs typeface="Calibri"/>
              </a:rPr>
              <a:t>ELK (Elasticsearch, </a:t>
            </a:r>
            <a:r>
              <a:rPr sz="1800" b="1" i="1" dirty="0">
                <a:solidFill>
                  <a:srgbClr val="FFC000"/>
                </a:solidFill>
                <a:latin typeface="Calibri"/>
                <a:cs typeface="Calibri"/>
              </a:rPr>
              <a:t>Kibana e</a:t>
            </a:r>
            <a:r>
              <a:rPr sz="1800" b="1" i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C000"/>
                </a:solidFill>
                <a:latin typeface="Calibri"/>
                <a:cs typeface="Calibri"/>
              </a:rPr>
              <a:t>Logstash)</a:t>
            </a:r>
            <a:endParaRPr sz="18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0220" y="1271016"/>
            <a:ext cx="5623559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092" y="4253890"/>
            <a:ext cx="7578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ELK (Elasticsearch, </a:t>
            </a:r>
            <a:r>
              <a:rPr sz="1400" dirty="0">
                <a:latin typeface="Calibri"/>
                <a:cs typeface="Calibri"/>
              </a:rPr>
              <a:t>Kibana e </a:t>
            </a:r>
            <a:r>
              <a:rPr sz="1400" spc="-5" dirty="0">
                <a:latin typeface="Calibri"/>
                <a:cs typeface="Calibri"/>
              </a:rPr>
              <a:t>Logstash) </a:t>
            </a:r>
            <a:r>
              <a:rPr sz="1400" dirty="0">
                <a:latin typeface="Calibri"/>
                <a:cs typeface="Calibri"/>
              </a:rPr>
              <a:t>lê </a:t>
            </a:r>
            <a:r>
              <a:rPr sz="1400" spc="-5" dirty="0">
                <a:latin typeface="Calibri"/>
                <a:cs typeface="Calibri"/>
              </a:rPr>
              <a:t>os </a:t>
            </a:r>
            <a:r>
              <a:rPr sz="1400" dirty="0">
                <a:latin typeface="Calibri"/>
                <a:cs typeface="Calibri"/>
              </a:rPr>
              <a:t>logs </a:t>
            </a:r>
            <a:r>
              <a:rPr sz="1400" spc="-5" dirty="0">
                <a:latin typeface="Calibri"/>
                <a:cs typeface="Calibri"/>
              </a:rPr>
              <a:t>gerados pelo </a:t>
            </a:r>
            <a:r>
              <a:rPr sz="1400" dirty="0">
                <a:latin typeface="Calibri"/>
                <a:cs typeface="Calibri"/>
              </a:rPr>
              <a:t>robô e mostra o resultado </a:t>
            </a:r>
            <a:r>
              <a:rPr sz="1400" spc="-5" dirty="0">
                <a:latin typeface="Calibri"/>
                <a:cs typeface="Calibri"/>
              </a:rPr>
              <a:t>no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dashboard.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135</Words>
  <Application>Microsoft Office PowerPoint</Application>
  <PresentationFormat>Apresentação na tela (16:9)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Apresentação do PowerPoint</vt:lpstr>
      <vt:lpstr>Passo 1 – Robô health check Python</vt:lpstr>
      <vt:lpstr>Passo 2 – Execução automatizada Jenkins</vt:lpstr>
      <vt:lpstr>Passo 3 - Dashboard ELK (Elasticsearch, Kibana e Logstash)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RSI</dc:title>
  <dc:creator>Carlos Jose Ferreira da Costa</dc:creator>
  <cp:lastModifiedBy>Estevao Costa Oliveira</cp:lastModifiedBy>
  <cp:revision>2</cp:revision>
  <dcterms:created xsi:type="dcterms:W3CDTF">2020-03-27T15:28:51Z</dcterms:created>
  <dcterms:modified xsi:type="dcterms:W3CDTF">2020-03-27T15:33:46Z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2020-03-27T00:00:00Z</vt:filetime>
  </property>
</Properties>
</file>