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7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put your team members’ names as a subtitle underneath this instead of making another slide for it, if you want.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5162e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25162e2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Wherever the team members have their name listed is where everyone should introduce themselves.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5162e2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5162e2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put a photo of your client here, but it isn’t a need.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5162e2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5162e2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a project name per say, so you can just put “Our Project” on the title of this slide.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5162e27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5162e27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your technologies out here. You don’t need to tell us what the technologies are specifically for such as “Front End - Xamarin.” Just tell us the names of the technologies.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5162e27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5162e27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isn’t needed for this first presentation. You can use this slide for your mockups here if you want.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5162e27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5162e27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us what you’ll be working on after this presentation up to the next presentation.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5162e2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5162e2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us this slide so we know when to ask questions.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928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779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00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7151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30071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2262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270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2354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2270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7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51144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5015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8647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49573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4695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56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202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569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818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79903" y="342899"/>
            <a:ext cx="6000750" cy="2228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Resonance Software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Emma Stewart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Heidi </a:t>
            </a:r>
            <a:r>
              <a:rPr lang="en-US" dirty="0" err="1">
                <a:solidFill>
                  <a:schemeClr val="tx1"/>
                </a:solidFill>
              </a:rPr>
              <a:t>Westenhiser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Mike </a:t>
            </a:r>
            <a:r>
              <a:rPr lang="en-US" dirty="0" err="1">
                <a:solidFill>
                  <a:schemeClr val="tx1"/>
                </a:solidFill>
              </a:rPr>
              <a:t>Levytskyi</a:t>
            </a: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Alex Duran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Client: Dr. Victor-Correa Cruz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05625"/>
            <a:ext cx="8520600" cy="23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Conductor of SELU Symphony Orchestra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 would like an app that can simplify an orchestra routine.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app would help orchestra librarians organize and distribute sheet music and other information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Orchestra Manager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2902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Orchestra Librarians often have difficulty keeping track of sheet music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music students dislike having to keep track of their sheet music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 will allow librarian or conductor to upload or track sheet music, making their lives easier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Members of the orchestra will be able to download select pieces automatically after the librarian/conductor assigns it to them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App will be coded for mobile devices using the MERN stack.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Databases – MongoDB</a:t>
            </a: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Backend – NodeJS  and Express</a:t>
            </a: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Frontend – React Native</a:t>
            </a: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Other used libraries include </a:t>
            </a:r>
            <a:r>
              <a:rPr lang="en-US" dirty="0" err="1">
                <a:solidFill>
                  <a:schemeClr val="tx1"/>
                </a:solidFill>
              </a:rPr>
              <a:t>cors</a:t>
            </a:r>
            <a:r>
              <a:rPr lang="en-US" dirty="0">
                <a:solidFill>
                  <a:schemeClr val="tx1"/>
                </a:solidFill>
              </a:rPr>
              <a:t>, bootstrap, mongoose, </a:t>
            </a:r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>
                <a:solidFill>
                  <a:schemeClr val="tx1"/>
                </a:solidFill>
              </a:rPr>
              <a:t>, and others.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Get stack organized and ready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coding authentication and user system (user schema, URL routing, UI)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the ensemble management system (add/remove user, user roles)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the system for manual tracking of musical pieces (UI, piece schema)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the file system (uploading, downloading and parsing of user uploaded files)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Additional features (not in MVP) may include social media-</a:t>
            </a:r>
            <a:r>
              <a:rPr lang="en-US" dirty="0" err="1">
                <a:solidFill>
                  <a:schemeClr val="tx1"/>
                </a:solidFill>
              </a:rPr>
              <a:t>esque</a:t>
            </a:r>
            <a:r>
              <a:rPr lang="en-US" dirty="0">
                <a:solidFill>
                  <a:schemeClr val="tx1"/>
                </a:solidFill>
              </a:rPr>
              <a:t> profiles, user messaging, and connection with free music libraries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Questions?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409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Resonance Software</vt:lpstr>
      <vt:lpstr>Team Members</vt:lpstr>
      <vt:lpstr>Our Client: Dr. Victor-Correa Cruz</vt:lpstr>
      <vt:lpstr>Orchestra Manager</vt:lpstr>
      <vt:lpstr>Technologies</vt:lpstr>
      <vt:lpstr>Demo</vt:lpstr>
      <vt:lpstr>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Dane Stewart</dc:creator>
  <cp:lastModifiedBy>Dane Stewart</cp:lastModifiedBy>
  <cp:revision>8</cp:revision>
  <dcterms:modified xsi:type="dcterms:W3CDTF">2020-02-04T19:01:32Z</dcterms:modified>
</cp:coreProperties>
</file>