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147475513" r:id="rId5"/>
    <p:sldId id="2147475499" r:id="rId6"/>
    <p:sldId id="2147475517" r:id="rId7"/>
    <p:sldId id="2147475515" r:id="rId8"/>
    <p:sldId id="2147475516" r:id="rId9"/>
    <p:sldId id="2147475514" r:id="rId10"/>
  </p:sldIdLst>
  <p:sldSz cx="12192000" cy="6858000"/>
  <p:notesSz cx="6858000" cy="9144000"/>
  <p:defaultTextStyle>
    <a:defPPr>
      <a:defRPr lang="nl-NL"/>
    </a:defPPr>
    <a:lvl1pPr marL="0" algn="l" defTabSz="914337" rtl="0" eaLnBrk="1" latinLnBrk="0" hangingPunct="1">
      <a:defRPr sz="1800" kern="1200">
        <a:solidFill>
          <a:schemeClr val="tx1"/>
        </a:solidFill>
        <a:latin typeface="+mn-lt"/>
        <a:ea typeface="+mn-ea"/>
        <a:cs typeface="+mn-cs"/>
      </a:defRPr>
    </a:lvl1pPr>
    <a:lvl2pPr marL="457169" algn="l" defTabSz="914337" rtl="0" eaLnBrk="1" latinLnBrk="0" hangingPunct="1">
      <a:defRPr sz="1800" kern="1200">
        <a:solidFill>
          <a:schemeClr val="tx1"/>
        </a:solidFill>
        <a:latin typeface="+mn-lt"/>
        <a:ea typeface="+mn-ea"/>
        <a:cs typeface="+mn-cs"/>
      </a:defRPr>
    </a:lvl2pPr>
    <a:lvl3pPr marL="914337" algn="l" defTabSz="914337" rtl="0" eaLnBrk="1" latinLnBrk="0" hangingPunct="1">
      <a:defRPr sz="1800" kern="1200">
        <a:solidFill>
          <a:schemeClr val="tx1"/>
        </a:solidFill>
        <a:latin typeface="+mn-lt"/>
        <a:ea typeface="+mn-ea"/>
        <a:cs typeface="+mn-cs"/>
      </a:defRPr>
    </a:lvl3pPr>
    <a:lvl4pPr marL="1371506" algn="l" defTabSz="914337" rtl="0" eaLnBrk="1" latinLnBrk="0" hangingPunct="1">
      <a:defRPr sz="1800" kern="1200">
        <a:solidFill>
          <a:schemeClr val="tx1"/>
        </a:solidFill>
        <a:latin typeface="+mn-lt"/>
        <a:ea typeface="+mn-ea"/>
        <a:cs typeface="+mn-cs"/>
      </a:defRPr>
    </a:lvl4pPr>
    <a:lvl5pPr marL="1828674" algn="l" defTabSz="914337" rtl="0" eaLnBrk="1" latinLnBrk="0" hangingPunct="1">
      <a:defRPr sz="1800" kern="1200">
        <a:solidFill>
          <a:schemeClr val="tx1"/>
        </a:solidFill>
        <a:latin typeface="+mn-lt"/>
        <a:ea typeface="+mn-ea"/>
        <a:cs typeface="+mn-cs"/>
      </a:defRPr>
    </a:lvl5pPr>
    <a:lvl6pPr marL="2285843" algn="l" defTabSz="914337" rtl="0" eaLnBrk="1" latinLnBrk="0" hangingPunct="1">
      <a:defRPr sz="1800" kern="1200">
        <a:solidFill>
          <a:schemeClr val="tx1"/>
        </a:solidFill>
        <a:latin typeface="+mn-lt"/>
        <a:ea typeface="+mn-ea"/>
        <a:cs typeface="+mn-cs"/>
      </a:defRPr>
    </a:lvl6pPr>
    <a:lvl7pPr marL="2743011" algn="l" defTabSz="914337" rtl="0" eaLnBrk="1" latinLnBrk="0" hangingPunct="1">
      <a:defRPr sz="1800" kern="1200">
        <a:solidFill>
          <a:schemeClr val="tx1"/>
        </a:solidFill>
        <a:latin typeface="+mn-lt"/>
        <a:ea typeface="+mn-ea"/>
        <a:cs typeface="+mn-cs"/>
      </a:defRPr>
    </a:lvl7pPr>
    <a:lvl8pPr marL="3200180" algn="l" defTabSz="914337" rtl="0" eaLnBrk="1" latinLnBrk="0" hangingPunct="1">
      <a:defRPr sz="1800" kern="1200">
        <a:solidFill>
          <a:schemeClr val="tx1"/>
        </a:solidFill>
        <a:latin typeface="+mn-lt"/>
        <a:ea typeface="+mn-ea"/>
        <a:cs typeface="+mn-cs"/>
      </a:defRPr>
    </a:lvl8pPr>
    <a:lvl9pPr marL="3657349" algn="l" defTabSz="91433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E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7"/>
    <p:restoredTop sz="83288"/>
  </p:normalViewPr>
  <p:slideViewPr>
    <p:cSldViewPr snapToGrid="0">
      <p:cViewPr>
        <p:scale>
          <a:sx n="114" d="100"/>
          <a:sy n="114" d="100"/>
        </p:scale>
        <p:origin x="10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BB3C-4992-4F29-9EB3-7EE29736A912}" type="datetimeFigureOut">
              <a:rPr lang="en-GB" smtClean="0"/>
              <a:t>28/10/2025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0873C-3CC5-4191-A169-9E9B5038D6D1}" type="slidenum">
              <a:rPr lang="en-GB" smtClean="0"/>
              <a:t>‹#›</a:t>
            </a:fld>
            <a:endParaRPr lang="en-GB"/>
          </a:p>
        </p:txBody>
      </p:sp>
    </p:spTree>
    <p:extLst>
      <p:ext uri="{BB962C8B-B14F-4D97-AF65-F5344CB8AC3E}">
        <p14:creationId xmlns:p14="http://schemas.microsoft.com/office/powerpoint/2010/main" val="351602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bolcom.sharepoint.com/SitePages/Imrov.aspx#decision-making"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hyperlink" Target="https://bol.studytube.nl/library/micro-learnings(preview-video:68954)" TargetMode="External"/><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hyperlink" Target="https://bol.studytube.nl/library/micro-learnings(preview-video:51256)" TargetMode="External"/><Relationship Id="rId4" Type="http://schemas.openxmlformats.org/officeDocument/2006/relationships/hyperlink" Target="https://onsmerk.bol.com/guidelines/" TargetMode="Externa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onsmerk.bol.com/collections/view/E0B55C25-6A09-4212-BB49468E3B2DCFF2/" TargetMode="External"/><Relationship Id="rId1" Type="http://schemas.openxmlformats.org/officeDocument/2006/relationships/slideMaster" Target="../slideMasters/slideMaster1.xml"/><Relationship Id="rId5" Type="http://schemas.openxmlformats.org/officeDocument/2006/relationships/image" Target="../media/image13.png"/><Relationship Id="rId4" Type="http://schemas.openxmlformats.org/officeDocument/2006/relationships/image" Target="../media/image12.png"/></Relationships>
</file>

<file path=ppt/slideLayouts/_rels/slideLayout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1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text only)">
    <p:bg>
      <p:bgPr>
        <a:solidFill>
          <a:srgbClr val="9EBDF4"/>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D0B3228-A8BC-226C-427A-EE86AFF064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3251200"/>
            <a:ext cx="12192000" cy="3606800"/>
          </a:xfrm>
          <a:prstGeom prst="rect">
            <a:avLst/>
          </a:prstGeom>
        </p:spPr>
      </p:pic>
      <p:sp>
        <p:nvSpPr>
          <p:cNvPr id="12" name="Tijdelijke aanduiding voor tekst 44">
            <a:extLst>
              <a:ext uri="{FF2B5EF4-FFF2-40B4-BE49-F238E27FC236}">
                <a16:creationId xmlns:a16="http://schemas.microsoft.com/office/drawing/2014/main" id="{85093422-1BF3-3878-B854-E3B976182C66}"/>
              </a:ext>
            </a:extLst>
          </p:cNvPr>
          <p:cNvSpPr>
            <a:spLocks noGrp="1"/>
          </p:cNvSpPr>
          <p:nvPr>
            <p:ph type="body" sz="quarter" idx="21" hasCustomPrompt="1"/>
          </p:nvPr>
        </p:nvSpPr>
        <p:spPr>
          <a:xfrm>
            <a:off x="9872132" y="5653170"/>
            <a:ext cx="1857905" cy="730458"/>
          </a:xfrm>
          <a:prstGeom prst="rect">
            <a:avLst/>
          </a:prstGeom>
          <a: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a:blipFill>
        </p:spPr>
        <p:txBody>
          <a:bodyPr wrap="square">
            <a:noAutofit/>
          </a:bodyPr>
          <a:lstStyle>
            <a:lvl1pPr>
              <a:buNone/>
              <a:defRPr sz="100">
                <a:solidFill>
                  <a:schemeClr val="accent6"/>
                </a:solidFill>
                <a:latin typeface="Graphik Regular" panose="020B0503030202060203" pitchFamily="34" charset="0"/>
              </a:defRPr>
            </a:lvl1pPr>
          </a:lstStyle>
          <a:p>
            <a:pPr lvl="0"/>
            <a:r>
              <a:rPr lang="en-GB"/>
              <a:t> </a:t>
            </a:r>
          </a:p>
        </p:txBody>
      </p:sp>
      <p:sp>
        <p:nvSpPr>
          <p:cNvPr id="29" name="Titel 16">
            <a:extLst>
              <a:ext uri="{FF2B5EF4-FFF2-40B4-BE49-F238E27FC236}">
                <a16:creationId xmlns:a16="http://schemas.microsoft.com/office/drawing/2014/main" id="{77211963-2B5D-0C26-F31D-8191AF790EE9}"/>
              </a:ext>
            </a:extLst>
          </p:cNvPr>
          <p:cNvSpPr>
            <a:spLocks noGrp="1"/>
          </p:cNvSpPr>
          <p:nvPr>
            <p:ph type="title" hasCustomPrompt="1"/>
          </p:nvPr>
        </p:nvSpPr>
        <p:spPr>
          <a:xfrm>
            <a:off x="766762" y="2045421"/>
            <a:ext cx="6210652" cy="1113364"/>
          </a:xfrm>
        </p:spPr>
        <p:txBody>
          <a:bodyPr wrap="none" tIns="72000" rIns="180000" bIns="72000" anchor="b">
            <a:spAutoFit/>
          </a:bodyPr>
          <a:lstStyle>
            <a:lvl1pPr>
              <a:defRPr lang="en-GB" sz="7400" dirty="0"/>
            </a:lvl1pPr>
          </a:lstStyle>
          <a:p>
            <a:r>
              <a:rPr lang="en-GB"/>
              <a:t>Primary title</a:t>
            </a:r>
          </a:p>
        </p:txBody>
      </p:sp>
      <p:sp>
        <p:nvSpPr>
          <p:cNvPr id="30" name="Tijdelijke aanduiding voor tekst 64">
            <a:extLst>
              <a:ext uri="{FF2B5EF4-FFF2-40B4-BE49-F238E27FC236}">
                <a16:creationId xmlns:a16="http://schemas.microsoft.com/office/drawing/2014/main" id="{C0254D00-562A-0E32-869D-F945167FB301}"/>
              </a:ext>
            </a:extLst>
          </p:cNvPr>
          <p:cNvSpPr>
            <a:spLocks noGrp="1"/>
          </p:cNvSpPr>
          <p:nvPr>
            <p:ph type="body" sz="quarter" idx="13" hasCustomPrompt="1"/>
          </p:nvPr>
        </p:nvSpPr>
        <p:spPr>
          <a:xfrm>
            <a:off x="1147761" y="2998959"/>
            <a:ext cx="7501326" cy="1170302"/>
          </a:xfrm>
        </p:spPr>
        <p:txBody>
          <a:bodyPr wrap="none" tIns="72000" rIns="180000" bIns="72000">
            <a:spAutoFit/>
          </a:bodyPr>
          <a:lstStyle>
            <a:lvl1pPr marL="0" indent="0">
              <a:lnSpc>
                <a:spcPct val="90000"/>
              </a:lnSpc>
              <a:spcBef>
                <a:spcPts val="0"/>
              </a:spcBef>
              <a:spcAft>
                <a:spcPts val="0"/>
              </a:spcAft>
              <a:buNone/>
              <a:defRPr sz="7400" b="0">
                <a:latin typeface="+mj-lt"/>
              </a:defRPr>
            </a:lvl1pPr>
          </a:lstStyle>
          <a:p>
            <a:pPr lvl="0"/>
            <a:r>
              <a:rPr lang="en-GB"/>
              <a:t>Secondary title</a:t>
            </a:r>
          </a:p>
        </p:txBody>
      </p:sp>
      <p:sp>
        <p:nvSpPr>
          <p:cNvPr id="31" name="Tijdelijke aanduiding voor tekst 67">
            <a:extLst>
              <a:ext uri="{FF2B5EF4-FFF2-40B4-BE49-F238E27FC236}">
                <a16:creationId xmlns:a16="http://schemas.microsoft.com/office/drawing/2014/main" id="{7ED71D0F-4A44-DDC3-DBE8-66BDE68483FF}"/>
              </a:ext>
            </a:extLst>
          </p:cNvPr>
          <p:cNvSpPr>
            <a:spLocks noGrp="1"/>
          </p:cNvSpPr>
          <p:nvPr>
            <p:ph type="body" sz="quarter" idx="14" hasCustomPrompt="1"/>
          </p:nvPr>
        </p:nvSpPr>
        <p:spPr>
          <a:xfrm>
            <a:off x="1147761" y="4338487"/>
            <a:ext cx="4601879" cy="483960"/>
          </a:xfrm>
        </p:spPr>
        <p:txBody>
          <a:bodyPr wrap="none" lIns="0" tIns="72000" rIns="180000" bIns="72000" anchor="ctr">
            <a:spAutoFit/>
          </a:bodyPr>
          <a:lstStyle>
            <a:lvl1pPr marL="0" indent="0">
              <a:spcBef>
                <a:spcPts val="0"/>
              </a:spcBef>
              <a:spcAft>
                <a:spcPts val="0"/>
              </a:spcAft>
              <a:buNone/>
              <a:defRPr sz="2200">
                <a:latin typeface="Produkt Regular" pitchFamily="50" charset="0"/>
              </a:defRPr>
            </a:lvl1pPr>
          </a:lstStyle>
          <a:p>
            <a:pPr lvl="0"/>
            <a:r>
              <a:rPr lang="en-GB"/>
              <a:t>Name of speaker | Location | Date</a:t>
            </a:r>
          </a:p>
        </p:txBody>
      </p:sp>
    </p:spTree>
    <p:extLst>
      <p:ext uri="{BB962C8B-B14F-4D97-AF65-F5344CB8AC3E}">
        <p14:creationId xmlns:p14="http://schemas.microsoft.com/office/powerpoint/2010/main" val="43317801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RAPID_template">
    <p:bg>
      <p:bgPr>
        <a:solidFill>
          <a:srgbClr val="D2E1FF"/>
        </a:solidFill>
        <a:effectLst/>
      </p:bgPr>
    </p:bg>
    <p:spTree>
      <p:nvGrpSpPr>
        <p:cNvPr id="1" name=""/>
        <p:cNvGrpSpPr/>
        <p:nvPr/>
      </p:nvGrpSpPr>
      <p:grpSpPr>
        <a:xfrm>
          <a:off x="0" y="0"/>
          <a:ext cx="0" cy="0"/>
          <a:chOff x="0" y="0"/>
          <a:chExt cx="0" cy="0"/>
        </a:xfrm>
      </p:grpSpPr>
      <p:sp>
        <p:nvSpPr>
          <p:cNvPr id="21" name="Round Same-side Corner of Rectangle 20">
            <a:extLst>
              <a:ext uri="{FF2B5EF4-FFF2-40B4-BE49-F238E27FC236}">
                <a16:creationId xmlns:a16="http://schemas.microsoft.com/office/drawing/2014/main" id="{7D81BA89-B995-14AD-8877-F3A8BF791892}"/>
              </a:ext>
            </a:extLst>
          </p:cNvPr>
          <p:cNvSpPr/>
          <p:nvPr/>
        </p:nvSpPr>
        <p:spPr>
          <a:xfrm rot="10800000">
            <a:off x="766760" y="4577179"/>
            <a:ext cx="5236387" cy="1793587"/>
          </a:xfrm>
          <a:prstGeom prst="round2SameRect">
            <a:avLst>
              <a:gd name="adj1" fmla="val 8109"/>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300"/>
              </a:spcBef>
              <a:spcAft>
                <a:spcPts val="300"/>
              </a:spcAft>
            </a:pPr>
            <a:endParaRPr lang="en-NL" sz="2000" err="1"/>
          </a:p>
        </p:txBody>
      </p:sp>
      <p:sp>
        <p:nvSpPr>
          <p:cNvPr id="2" name="Rechthoek: afgeronde hoeken 33">
            <a:extLst>
              <a:ext uri="{FF2B5EF4-FFF2-40B4-BE49-F238E27FC236}">
                <a16:creationId xmlns:a16="http://schemas.microsoft.com/office/drawing/2014/main" id="{FCF6B3F0-9B7B-3555-F377-7811808660E4}"/>
              </a:ext>
            </a:extLst>
          </p:cNvPr>
          <p:cNvSpPr/>
          <p:nvPr/>
        </p:nvSpPr>
        <p:spPr>
          <a:xfrm>
            <a:off x="1692321" y="2147070"/>
            <a:ext cx="4209365" cy="869875"/>
          </a:xfrm>
          <a:prstGeom prst="roundRect">
            <a:avLst>
              <a:gd name="adj" fmla="val 8532"/>
            </a:avLst>
          </a:prstGeom>
          <a:solidFill>
            <a:srgbClr val="D2E1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108000" rIns="72000" bIns="180000" rtlCol="0" anchor="t">
            <a:noAutofit/>
          </a:bodyPr>
          <a:lstStyle/>
          <a:p>
            <a:pPr marL="0" indent="0" defTabSz="1151994">
              <a:lnSpc>
                <a:spcPts val="1140"/>
              </a:lnSpc>
              <a:spcBef>
                <a:spcPts val="400"/>
              </a:spcBef>
              <a:spcAft>
                <a:spcPts val="400"/>
              </a:spcAft>
              <a:buClr>
                <a:schemeClr val="tx2"/>
              </a:buClr>
              <a:buSzPct val="110000"/>
              <a:buFont typeface="Calibri Light" panose="020F0302020204030204" pitchFamily="34" charset="0"/>
              <a:buNone/>
            </a:pPr>
            <a:endParaRPr lang="nl-NL" sz="1200">
              <a:solidFill>
                <a:schemeClr val="tx2"/>
              </a:solidFill>
              <a:ea typeface="Open Sans Light" panose="020B0306030504020204" pitchFamily="34" charset="0"/>
              <a:cs typeface="Arial" panose="020B0604020202020204" pitchFamily="34" charset="0"/>
            </a:endParaRPr>
          </a:p>
        </p:txBody>
      </p:sp>
      <p:sp>
        <p:nvSpPr>
          <p:cNvPr id="3" name="Rechthoek: afgeronde hoeken 33">
            <a:extLst>
              <a:ext uri="{FF2B5EF4-FFF2-40B4-BE49-F238E27FC236}">
                <a16:creationId xmlns:a16="http://schemas.microsoft.com/office/drawing/2014/main" id="{9AAF516B-CEF2-53FA-460D-4AEB4D2CC009}"/>
              </a:ext>
            </a:extLst>
          </p:cNvPr>
          <p:cNvSpPr/>
          <p:nvPr/>
        </p:nvSpPr>
        <p:spPr>
          <a:xfrm>
            <a:off x="1692319" y="3096142"/>
            <a:ext cx="4209365" cy="869875"/>
          </a:xfrm>
          <a:prstGeom prst="roundRect">
            <a:avLst>
              <a:gd name="adj" fmla="val 8532"/>
            </a:avLst>
          </a:prstGeom>
          <a:solidFill>
            <a:srgbClr val="D2E1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108000" rIns="72000" bIns="180000" rtlCol="0" anchor="t">
            <a:noAutofit/>
          </a:bodyPr>
          <a:lstStyle/>
          <a:p>
            <a:pPr marL="0" indent="0" defTabSz="1151994">
              <a:lnSpc>
                <a:spcPts val="1140"/>
              </a:lnSpc>
              <a:spcBef>
                <a:spcPts val="400"/>
              </a:spcBef>
              <a:spcAft>
                <a:spcPts val="400"/>
              </a:spcAft>
              <a:buClr>
                <a:schemeClr val="tx2"/>
              </a:buClr>
              <a:buSzPct val="110000"/>
              <a:buFont typeface="Calibri Light" panose="020F0302020204030204" pitchFamily="34" charset="0"/>
              <a:buNone/>
            </a:pPr>
            <a:endParaRPr lang="nl-NL" sz="1200">
              <a:solidFill>
                <a:schemeClr val="tx2"/>
              </a:solidFill>
              <a:ea typeface="Open Sans Light" panose="020B0306030504020204" pitchFamily="34" charset="0"/>
              <a:cs typeface="Arial" panose="020B0604020202020204" pitchFamily="34" charset="0"/>
            </a:endParaRPr>
          </a:p>
        </p:txBody>
      </p:sp>
      <p:sp>
        <p:nvSpPr>
          <p:cNvPr id="4" name="Rechthoek: afgeronde hoeken 33">
            <a:extLst>
              <a:ext uri="{FF2B5EF4-FFF2-40B4-BE49-F238E27FC236}">
                <a16:creationId xmlns:a16="http://schemas.microsoft.com/office/drawing/2014/main" id="{5640CB31-256E-4FB5-A9A8-3521A5A4BFB7}"/>
              </a:ext>
            </a:extLst>
          </p:cNvPr>
          <p:cNvSpPr/>
          <p:nvPr/>
        </p:nvSpPr>
        <p:spPr>
          <a:xfrm>
            <a:off x="7057535" y="2147071"/>
            <a:ext cx="4390513" cy="783928"/>
          </a:xfrm>
          <a:prstGeom prst="roundRect">
            <a:avLst>
              <a:gd name="adj" fmla="val 8532"/>
            </a:avLst>
          </a:prstGeom>
          <a:solidFill>
            <a:srgbClr val="D2E1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180000" rtlCol="0" anchor="t">
            <a:noAutofit/>
          </a:bodyPr>
          <a:lstStyle/>
          <a:p>
            <a:pPr marL="0" indent="0" defTabSz="1151994">
              <a:lnSpc>
                <a:spcPts val="1140"/>
              </a:lnSpc>
              <a:spcBef>
                <a:spcPts val="400"/>
              </a:spcBef>
              <a:spcAft>
                <a:spcPts val="400"/>
              </a:spcAft>
              <a:buClr>
                <a:schemeClr val="tx2"/>
              </a:buClr>
              <a:buSzPct val="110000"/>
              <a:buFont typeface="Calibri Light" panose="020F0302020204030204" pitchFamily="34" charset="0"/>
              <a:buNone/>
            </a:pPr>
            <a:endParaRPr lang="nl-NL" sz="1200">
              <a:solidFill>
                <a:schemeClr val="tx2"/>
              </a:solidFill>
              <a:ea typeface="Open Sans Light" panose="020B0306030504020204" pitchFamily="34" charset="0"/>
              <a:cs typeface="Arial" panose="020B0604020202020204" pitchFamily="34" charset="0"/>
            </a:endParaRPr>
          </a:p>
        </p:txBody>
      </p:sp>
      <p:sp>
        <p:nvSpPr>
          <p:cNvPr id="8" name="Rechthoek: afgeronde hoeken 33">
            <a:extLst>
              <a:ext uri="{FF2B5EF4-FFF2-40B4-BE49-F238E27FC236}">
                <a16:creationId xmlns:a16="http://schemas.microsoft.com/office/drawing/2014/main" id="{FEA67255-06ED-A22F-A747-A46E2874F975}"/>
              </a:ext>
            </a:extLst>
          </p:cNvPr>
          <p:cNvSpPr/>
          <p:nvPr/>
        </p:nvSpPr>
        <p:spPr>
          <a:xfrm>
            <a:off x="7057535" y="2999687"/>
            <a:ext cx="4390513" cy="783928"/>
          </a:xfrm>
          <a:prstGeom prst="roundRect">
            <a:avLst>
              <a:gd name="adj" fmla="val 8532"/>
            </a:avLst>
          </a:prstGeom>
          <a:solidFill>
            <a:srgbClr val="D2E1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180000" rtlCol="0" anchor="t">
            <a:noAutofit/>
          </a:bodyPr>
          <a:lstStyle/>
          <a:p>
            <a:pPr marL="0" indent="0" defTabSz="1151994">
              <a:lnSpc>
                <a:spcPts val="1140"/>
              </a:lnSpc>
              <a:spcBef>
                <a:spcPts val="400"/>
              </a:spcBef>
              <a:spcAft>
                <a:spcPts val="400"/>
              </a:spcAft>
              <a:buClr>
                <a:schemeClr val="tx2"/>
              </a:buClr>
              <a:buSzPct val="110000"/>
              <a:buFont typeface="Calibri Light" panose="020F0302020204030204" pitchFamily="34" charset="0"/>
              <a:buNone/>
            </a:pPr>
            <a:endParaRPr lang="nl-NL" sz="1200">
              <a:solidFill>
                <a:schemeClr val="tx2"/>
              </a:solidFill>
              <a:ea typeface="Open Sans Light" panose="020B0306030504020204" pitchFamily="34" charset="0"/>
              <a:cs typeface="Arial" panose="020B0604020202020204" pitchFamily="34" charset="0"/>
            </a:endParaRPr>
          </a:p>
        </p:txBody>
      </p:sp>
      <p:sp>
        <p:nvSpPr>
          <p:cNvPr id="9" name="Rechthoek: afgeronde hoeken 33">
            <a:extLst>
              <a:ext uri="{FF2B5EF4-FFF2-40B4-BE49-F238E27FC236}">
                <a16:creationId xmlns:a16="http://schemas.microsoft.com/office/drawing/2014/main" id="{502FFA71-DD4F-06B3-2F9E-0DA58651C450}"/>
              </a:ext>
            </a:extLst>
          </p:cNvPr>
          <p:cNvSpPr/>
          <p:nvPr/>
        </p:nvSpPr>
        <p:spPr>
          <a:xfrm>
            <a:off x="7057535" y="3850036"/>
            <a:ext cx="4390513" cy="783928"/>
          </a:xfrm>
          <a:prstGeom prst="roundRect">
            <a:avLst>
              <a:gd name="adj" fmla="val 8532"/>
            </a:avLst>
          </a:prstGeom>
          <a:solidFill>
            <a:srgbClr val="D2E1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180000" rtlCol="0" anchor="t">
            <a:noAutofit/>
          </a:bodyPr>
          <a:lstStyle/>
          <a:p>
            <a:pPr marL="0" indent="0" defTabSz="1151994">
              <a:lnSpc>
                <a:spcPts val="1140"/>
              </a:lnSpc>
              <a:spcBef>
                <a:spcPts val="400"/>
              </a:spcBef>
              <a:spcAft>
                <a:spcPts val="400"/>
              </a:spcAft>
              <a:buClr>
                <a:schemeClr val="tx2"/>
              </a:buClr>
              <a:buSzPct val="110000"/>
              <a:buFont typeface="Calibri Light" panose="020F0302020204030204" pitchFamily="34" charset="0"/>
              <a:buNone/>
            </a:pPr>
            <a:endParaRPr lang="nl-NL" sz="1200">
              <a:solidFill>
                <a:schemeClr val="tx2"/>
              </a:solidFill>
              <a:ea typeface="Open Sans Light" panose="020B0306030504020204" pitchFamily="34" charset="0"/>
              <a:cs typeface="Arial" panose="020B0604020202020204" pitchFamily="34" charset="0"/>
            </a:endParaRPr>
          </a:p>
        </p:txBody>
      </p:sp>
      <p:sp>
        <p:nvSpPr>
          <p:cNvPr id="10" name="Rechthoek: afgeronde hoeken 33">
            <a:extLst>
              <a:ext uri="{FF2B5EF4-FFF2-40B4-BE49-F238E27FC236}">
                <a16:creationId xmlns:a16="http://schemas.microsoft.com/office/drawing/2014/main" id="{D7C57F21-5C9D-EE42-A7F4-A9B38434048A}"/>
              </a:ext>
            </a:extLst>
          </p:cNvPr>
          <p:cNvSpPr/>
          <p:nvPr/>
        </p:nvSpPr>
        <p:spPr>
          <a:xfrm>
            <a:off x="7057535" y="4702652"/>
            <a:ext cx="4390513" cy="783928"/>
          </a:xfrm>
          <a:prstGeom prst="roundRect">
            <a:avLst>
              <a:gd name="adj" fmla="val 8532"/>
            </a:avLst>
          </a:prstGeom>
          <a:solidFill>
            <a:srgbClr val="D2E1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180000" rtlCol="0" anchor="t">
            <a:noAutofit/>
          </a:bodyPr>
          <a:lstStyle/>
          <a:p>
            <a:pPr marL="0" indent="0" defTabSz="1151994">
              <a:lnSpc>
                <a:spcPts val="1140"/>
              </a:lnSpc>
              <a:spcBef>
                <a:spcPts val="400"/>
              </a:spcBef>
              <a:spcAft>
                <a:spcPts val="400"/>
              </a:spcAft>
              <a:buClr>
                <a:schemeClr val="tx2"/>
              </a:buClr>
              <a:buSzPct val="110000"/>
              <a:buFont typeface="Calibri Light" panose="020F0302020204030204" pitchFamily="34" charset="0"/>
              <a:buNone/>
            </a:pPr>
            <a:endParaRPr lang="nl-NL" sz="1200">
              <a:solidFill>
                <a:schemeClr val="tx2"/>
              </a:solidFill>
              <a:ea typeface="Open Sans Light" panose="020B0306030504020204" pitchFamily="34" charset="0"/>
              <a:cs typeface="Arial" panose="020B0604020202020204" pitchFamily="34" charset="0"/>
            </a:endParaRPr>
          </a:p>
        </p:txBody>
      </p:sp>
      <p:sp>
        <p:nvSpPr>
          <p:cNvPr id="11" name="Rechthoek: afgeronde hoeken 33">
            <a:extLst>
              <a:ext uri="{FF2B5EF4-FFF2-40B4-BE49-F238E27FC236}">
                <a16:creationId xmlns:a16="http://schemas.microsoft.com/office/drawing/2014/main" id="{C0B1CF6C-12ED-5645-5E07-92671AF542FE}"/>
              </a:ext>
            </a:extLst>
          </p:cNvPr>
          <p:cNvSpPr/>
          <p:nvPr/>
        </p:nvSpPr>
        <p:spPr>
          <a:xfrm>
            <a:off x="7057535" y="5549940"/>
            <a:ext cx="4390513" cy="783928"/>
          </a:xfrm>
          <a:prstGeom prst="roundRect">
            <a:avLst>
              <a:gd name="adj" fmla="val 8532"/>
            </a:avLst>
          </a:prstGeom>
          <a:solidFill>
            <a:srgbClr val="D2E1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180000" rtlCol="0" anchor="t">
            <a:noAutofit/>
          </a:bodyPr>
          <a:lstStyle/>
          <a:p>
            <a:pPr marL="0" indent="0" defTabSz="1151994">
              <a:lnSpc>
                <a:spcPts val="1140"/>
              </a:lnSpc>
              <a:spcBef>
                <a:spcPts val="400"/>
              </a:spcBef>
              <a:spcAft>
                <a:spcPts val="400"/>
              </a:spcAft>
              <a:buClr>
                <a:schemeClr val="tx2"/>
              </a:buClr>
              <a:buSzPct val="110000"/>
              <a:buFont typeface="Calibri Light" panose="020F0302020204030204" pitchFamily="34" charset="0"/>
              <a:buNone/>
            </a:pPr>
            <a:endParaRPr lang="nl-NL" sz="1200">
              <a:solidFill>
                <a:schemeClr val="tx2"/>
              </a:solidFill>
              <a:ea typeface="Open Sans Light" panose="020B0306030504020204" pitchFamily="34" charset="0"/>
              <a:cs typeface="Arial" panose="020B0604020202020204" pitchFamily="34" charset="0"/>
            </a:endParaRPr>
          </a:p>
        </p:txBody>
      </p:sp>
      <p:sp>
        <p:nvSpPr>
          <p:cNvPr id="12" name="Rectangle: Rounded Corners 6">
            <a:extLst>
              <a:ext uri="{FF2B5EF4-FFF2-40B4-BE49-F238E27FC236}">
                <a16:creationId xmlns:a16="http://schemas.microsoft.com/office/drawing/2014/main" id="{2C5DFA09-1C85-2EE6-211E-060D345F4E01}"/>
              </a:ext>
            </a:extLst>
          </p:cNvPr>
          <p:cNvSpPr/>
          <p:nvPr/>
        </p:nvSpPr>
        <p:spPr>
          <a:xfrm>
            <a:off x="8080928" y="618264"/>
            <a:ext cx="3449882" cy="55447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marL="0" marR="0" lvl="0" indent="0" algn="l" defTabSz="914337" rtl="0" eaLnBrk="1" fontAlgn="auto" latinLnBrk="0" hangingPunct="1">
              <a:lnSpc>
                <a:spcPct val="90000"/>
              </a:lnSpc>
              <a:spcBef>
                <a:spcPts val="100"/>
              </a:spcBef>
              <a:spcAft>
                <a:spcPts val="100"/>
              </a:spcAft>
              <a:buClrTx/>
              <a:buSzTx/>
              <a:buFontTx/>
              <a:buNone/>
              <a:tabLst/>
              <a:defRPr/>
            </a:pPr>
            <a:endParaRPr kumimoji="0" lang="en-GB" sz="1200" b="0" i="0" u="none" strike="noStrike" kern="1200" cap="none" spc="0" normalizeH="0" baseline="0" noProof="0">
              <a:ln>
                <a:noFill/>
              </a:ln>
              <a:solidFill>
                <a:srgbClr val="0000A4"/>
              </a:solidFill>
              <a:effectLst/>
              <a:uLnTx/>
              <a:uFillTx/>
              <a:latin typeface="Graphik Regular"/>
              <a:ea typeface="+mn-ea"/>
              <a:cs typeface="+mn-cs"/>
            </a:endParaRPr>
          </a:p>
        </p:txBody>
      </p:sp>
      <p:sp>
        <p:nvSpPr>
          <p:cNvPr id="14" name="Rectangle 13">
            <a:extLst>
              <a:ext uri="{FF2B5EF4-FFF2-40B4-BE49-F238E27FC236}">
                <a16:creationId xmlns:a16="http://schemas.microsoft.com/office/drawing/2014/main" id="{70B0B701-2E86-942B-CFCE-1CB9D899984E}"/>
              </a:ext>
            </a:extLst>
          </p:cNvPr>
          <p:cNvSpPr/>
          <p:nvPr/>
        </p:nvSpPr>
        <p:spPr>
          <a:xfrm>
            <a:off x="8112826" y="611525"/>
            <a:ext cx="3337948" cy="577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marL="0" marR="0" lvl="0" indent="0" algn="l" defTabSz="914337" rtl="0" eaLnBrk="1" fontAlgn="auto" latinLnBrk="0" hangingPunct="1">
              <a:lnSpc>
                <a:spcPct val="90000"/>
              </a:lnSpc>
              <a:spcBef>
                <a:spcPts val="300"/>
              </a:spcBef>
              <a:spcAft>
                <a:spcPts val="300"/>
              </a:spcAft>
              <a:buClrTx/>
              <a:buSzTx/>
              <a:buFontTx/>
              <a:buNone/>
              <a:tabLst/>
              <a:defRPr/>
            </a:pPr>
            <a:r>
              <a:rPr kumimoji="0" lang="en-GB" sz="1200" b="0" i="0" u="none" strike="noStrike" kern="1200" cap="none" spc="0" normalizeH="0" baseline="0" noProof="0">
                <a:ln>
                  <a:noFill/>
                </a:ln>
                <a:solidFill>
                  <a:schemeClr val="tx2"/>
                </a:solidFill>
                <a:effectLst/>
                <a:uLnTx/>
                <a:uFillTx/>
                <a:latin typeface="Graphik Regular"/>
                <a:ea typeface="+mn-ea"/>
                <a:cs typeface="+mn-cs"/>
              </a:rPr>
              <a:t>Date adjusted:</a:t>
            </a:r>
            <a:endParaRPr kumimoji="0" lang="en-GB" sz="1200" b="0" i="0" u="none" strike="noStrike" kern="1200" cap="none" spc="0" normalizeH="0" baseline="0" noProof="0">
              <a:ln>
                <a:noFill/>
              </a:ln>
              <a:solidFill>
                <a:srgbClr val="FF0000"/>
              </a:solidFill>
              <a:effectLst/>
              <a:uLnTx/>
              <a:uFillTx/>
              <a:latin typeface="Graphik Regular"/>
              <a:ea typeface="+mn-ea"/>
              <a:cs typeface="+mn-cs"/>
            </a:endParaRPr>
          </a:p>
          <a:p>
            <a:pPr marL="0" marR="0" lvl="0" indent="0" algn="l" defTabSz="914337" rtl="0" eaLnBrk="1" fontAlgn="auto" latinLnBrk="0" hangingPunct="1">
              <a:lnSpc>
                <a:spcPct val="90000"/>
              </a:lnSpc>
              <a:spcBef>
                <a:spcPts val="300"/>
              </a:spcBef>
              <a:spcAft>
                <a:spcPts val="300"/>
              </a:spcAft>
              <a:buClrTx/>
              <a:buSzTx/>
              <a:buFontTx/>
              <a:buNone/>
              <a:tabLst/>
              <a:defRPr/>
            </a:pPr>
            <a:r>
              <a:rPr kumimoji="0" lang="en-GB" sz="1200" b="0" i="0" u="none" strike="noStrike" kern="1200" cap="none" spc="0" normalizeH="0" baseline="0" noProof="0">
                <a:ln>
                  <a:noFill/>
                </a:ln>
                <a:solidFill>
                  <a:schemeClr val="tx2"/>
                </a:solidFill>
                <a:effectLst/>
                <a:uLnTx/>
                <a:uFillTx/>
                <a:latin typeface="Graphik Regular"/>
                <a:ea typeface="+mn-ea"/>
                <a:cs typeface="+mn-cs"/>
              </a:rPr>
              <a:t>By whom:</a:t>
            </a:r>
            <a:endParaRPr kumimoji="0" lang="en-GB" sz="1200" b="0" i="0" u="none" strike="noStrike" kern="1200" cap="none" spc="0" normalizeH="0" baseline="0" noProof="0">
              <a:ln>
                <a:noFill/>
              </a:ln>
              <a:solidFill>
                <a:srgbClr val="FF0000"/>
              </a:solidFill>
              <a:effectLst/>
              <a:uLnTx/>
              <a:uFillTx/>
              <a:latin typeface="Graphik Regular"/>
              <a:ea typeface="+mn-ea"/>
              <a:cs typeface="+mn-cs"/>
            </a:endParaRPr>
          </a:p>
        </p:txBody>
      </p:sp>
      <p:sp>
        <p:nvSpPr>
          <p:cNvPr id="36" name="Text Placeholder 24">
            <a:extLst>
              <a:ext uri="{FF2B5EF4-FFF2-40B4-BE49-F238E27FC236}">
                <a16:creationId xmlns:a16="http://schemas.microsoft.com/office/drawing/2014/main" id="{C4F89070-9EF1-7F74-D529-F6A1C804746F}"/>
              </a:ext>
            </a:extLst>
          </p:cNvPr>
          <p:cNvSpPr>
            <a:spLocks noGrp="1"/>
          </p:cNvSpPr>
          <p:nvPr>
            <p:ph type="body" sz="quarter" idx="22"/>
          </p:nvPr>
        </p:nvSpPr>
        <p:spPr>
          <a:xfrm>
            <a:off x="1692319" y="2150760"/>
            <a:ext cx="4104799" cy="854075"/>
          </a:xfrm>
        </p:spPr>
        <p:txBody>
          <a:bodyPr/>
          <a:lstStyle/>
          <a:p>
            <a:pPr lvl="0"/>
            <a:r>
              <a:rPr lang="en-US"/>
              <a:t>Click to edit Master text styles</a:t>
            </a:r>
          </a:p>
        </p:txBody>
      </p:sp>
      <p:sp>
        <p:nvSpPr>
          <p:cNvPr id="37" name="Text Placeholder 25">
            <a:extLst>
              <a:ext uri="{FF2B5EF4-FFF2-40B4-BE49-F238E27FC236}">
                <a16:creationId xmlns:a16="http://schemas.microsoft.com/office/drawing/2014/main" id="{F3AB267F-06BD-493B-9695-B7784BA9DA50}"/>
              </a:ext>
            </a:extLst>
          </p:cNvPr>
          <p:cNvSpPr>
            <a:spLocks noGrp="1"/>
          </p:cNvSpPr>
          <p:nvPr>
            <p:ph type="body" sz="quarter" idx="23"/>
          </p:nvPr>
        </p:nvSpPr>
        <p:spPr>
          <a:xfrm>
            <a:off x="1692319" y="3100844"/>
            <a:ext cx="4104799" cy="854075"/>
          </a:xfrm>
        </p:spPr>
        <p:txBody>
          <a:bodyPr/>
          <a:lstStyle/>
          <a:p>
            <a:pPr lvl="0"/>
            <a:r>
              <a:rPr lang="en-US"/>
              <a:t>Click to edit Master text styles</a:t>
            </a:r>
          </a:p>
        </p:txBody>
      </p:sp>
      <p:sp>
        <p:nvSpPr>
          <p:cNvPr id="38" name="Text Placeholder 26">
            <a:extLst>
              <a:ext uri="{FF2B5EF4-FFF2-40B4-BE49-F238E27FC236}">
                <a16:creationId xmlns:a16="http://schemas.microsoft.com/office/drawing/2014/main" id="{AFCEB9FB-3681-2BE4-C676-8233A28F23DD}"/>
              </a:ext>
            </a:extLst>
          </p:cNvPr>
          <p:cNvSpPr>
            <a:spLocks noGrp="1"/>
          </p:cNvSpPr>
          <p:nvPr>
            <p:ph type="body" sz="quarter" idx="24"/>
          </p:nvPr>
        </p:nvSpPr>
        <p:spPr>
          <a:xfrm>
            <a:off x="871325" y="4728214"/>
            <a:ext cx="5030359" cy="1642554"/>
          </a:xfrm>
        </p:spPr>
        <p:txBody>
          <a:bodyPr/>
          <a:lstStyle/>
          <a:p>
            <a:pPr lvl="0"/>
            <a:r>
              <a:rPr lang="en-US"/>
              <a:t>Click to edit Master text styles</a:t>
            </a:r>
          </a:p>
        </p:txBody>
      </p:sp>
      <p:sp>
        <p:nvSpPr>
          <p:cNvPr id="39" name="Text Placeholder 27">
            <a:extLst>
              <a:ext uri="{FF2B5EF4-FFF2-40B4-BE49-F238E27FC236}">
                <a16:creationId xmlns:a16="http://schemas.microsoft.com/office/drawing/2014/main" id="{C511BA69-A074-3829-D36F-CEF5360507B8}"/>
              </a:ext>
            </a:extLst>
          </p:cNvPr>
          <p:cNvSpPr>
            <a:spLocks noGrp="1"/>
          </p:cNvSpPr>
          <p:nvPr>
            <p:ph type="body" sz="quarter" idx="25"/>
          </p:nvPr>
        </p:nvSpPr>
        <p:spPr>
          <a:xfrm>
            <a:off x="7057533" y="2158582"/>
            <a:ext cx="4209364" cy="772417"/>
          </a:xfrm>
        </p:spPr>
        <p:txBody>
          <a:bodyPr/>
          <a:lstStyle/>
          <a:p>
            <a:pPr lvl="0"/>
            <a:r>
              <a:rPr lang="en-US"/>
              <a:t>Click to edit Master text styles</a:t>
            </a:r>
          </a:p>
        </p:txBody>
      </p:sp>
      <p:sp>
        <p:nvSpPr>
          <p:cNvPr id="40" name="Text Placeholder 28">
            <a:extLst>
              <a:ext uri="{FF2B5EF4-FFF2-40B4-BE49-F238E27FC236}">
                <a16:creationId xmlns:a16="http://schemas.microsoft.com/office/drawing/2014/main" id="{BF584CC6-4AD9-4FA7-9449-DF015C567276}"/>
              </a:ext>
            </a:extLst>
          </p:cNvPr>
          <p:cNvSpPr>
            <a:spLocks noGrp="1"/>
          </p:cNvSpPr>
          <p:nvPr>
            <p:ph type="body" sz="quarter" idx="26"/>
          </p:nvPr>
        </p:nvSpPr>
        <p:spPr>
          <a:xfrm>
            <a:off x="7057533" y="3005441"/>
            <a:ext cx="4209364" cy="772417"/>
          </a:xfrm>
        </p:spPr>
        <p:txBody>
          <a:bodyPr/>
          <a:lstStyle/>
          <a:p>
            <a:pPr lvl="0"/>
            <a:r>
              <a:rPr lang="en-US"/>
              <a:t>Click to edit Master text styles</a:t>
            </a:r>
          </a:p>
        </p:txBody>
      </p:sp>
      <p:sp>
        <p:nvSpPr>
          <p:cNvPr id="41" name="Text Placeholder 29">
            <a:extLst>
              <a:ext uri="{FF2B5EF4-FFF2-40B4-BE49-F238E27FC236}">
                <a16:creationId xmlns:a16="http://schemas.microsoft.com/office/drawing/2014/main" id="{A3551B3B-134B-4199-C655-59800DA508CC}"/>
              </a:ext>
            </a:extLst>
          </p:cNvPr>
          <p:cNvSpPr>
            <a:spLocks noGrp="1"/>
          </p:cNvSpPr>
          <p:nvPr>
            <p:ph type="body" sz="quarter" idx="27"/>
          </p:nvPr>
        </p:nvSpPr>
        <p:spPr>
          <a:xfrm>
            <a:off x="7057533" y="3857495"/>
            <a:ext cx="4209364" cy="772417"/>
          </a:xfrm>
        </p:spPr>
        <p:txBody>
          <a:bodyPr/>
          <a:lstStyle/>
          <a:p>
            <a:pPr lvl="0"/>
            <a:r>
              <a:rPr lang="en-US"/>
              <a:t>Click to edit Master text styles</a:t>
            </a:r>
          </a:p>
        </p:txBody>
      </p:sp>
      <p:sp>
        <p:nvSpPr>
          <p:cNvPr id="43" name="Text Placeholder 30">
            <a:extLst>
              <a:ext uri="{FF2B5EF4-FFF2-40B4-BE49-F238E27FC236}">
                <a16:creationId xmlns:a16="http://schemas.microsoft.com/office/drawing/2014/main" id="{9A4E6306-FDCE-7369-7FDA-ED88A54F27F3}"/>
              </a:ext>
            </a:extLst>
          </p:cNvPr>
          <p:cNvSpPr>
            <a:spLocks noGrp="1"/>
          </p:cNvSpPr>
          <p:nvPr>
            <p:ph type="body" sz="quarter" idx="28"/>
          </p:nvPr>
        </p:nvSpPr>
        <p:spPr>
          <a:xfrm>
            <a:off x="7057533" y="4704354"/>
            <a:ext cx="4209364" cy="772417"/>
          </a:xfrm>
        </p:spPr>
        <p:txBody>
          <a:bodyPr/>
          <a:lstStyle/>
          <a:p>
            <a:pPr lvl="0"/>
            <a:r>
              <a:rPr lang="en-US"/>
              <a:t>Click to edit Master text styles</a:t>
            </a:r>
          </a:p>
        </p:txBody>
      </p:sp>
      <p:sp>
        <p:nvSpPr>
          <p:cNvPr id="44" name="Text Placeholder 31">
            <a:extLst>
              <a:ext uri="{FF2B5EF4-FFF2-40B4-BE49-F238E27FC236}">
                <a16:creationId xmlns:a16="http://schemas.microsoft.com/office/drawing/2014/main" id="{2E21ADDB-DFAD-93CA-8476-5AE40271867F}"/>
              </a:ext>
            </a:extLst>
          </p:cNvPr>
          <p:cNvSpPr>
            <a:spLocks noGrp="1"/>
          </p:cNvSpPr>
          <p:nvPr>
            <p:ph type="body" sz="quarter" idx="29"/>
          </p:nvPr>
        </p:nvSpPr>
        <p:spPr>
          <a:xfrm>
            <a:off x="7057533" y="5556408"/>
            <a:ext cx="4209364" cy="772417"/>
          </a:xfrm>
        </p:spPr>
        <p:txBody>
          <a:bodyPr/>
          <a:lstStyle/>
          <a:p>
            <a:pPr lvl="0"/>
            <a:r>
              <a:rPr lang="en-US"/>
              <a:t>Click to edit Master text styles</a:t>
            </a:r>
          </a:p>
        </p:txBody>
      </p:sp>
      <p:sp>
        <p:nvSpPr>
          <p:cNvPr id="45" name="Titel 2">
            <a:extLst>
              <a:ext uri="{FF2B5EF4-FFF2-40B4-BE49-F238E27FC236}">
                <a16:creationId xmlns:a16="http://schemas.microsoft.com/office/drawing/2014/main" id="{67B68E73-67D0-D284-8B14-43F8C8C9B364}"/>
              </a:ext>
            </a:extLst>
          </p:cNvPr>
          <p:cNvSpPr txBox="1">
            <a:spLocks/>
          </p:cNvSpPr>
          <p:nvPr/>
        </p:nvSpPr>
        <p:spPr>
          <a:xfrm>
            <a:off x="766762" y="522288"/>
            <a:ext cx="6627019" cy="923925"/>
          </a:xfrm>
          <a:prstGeom prst="rect">
            <a:avLst/>
          </a:prstGeom>
        </p:spPr>
        <p:txBody>
          <a:bodyPr vert="horz" lIns="0" tIns="0" rIns="0" bIns="0" rtlCol="0" anchor="t">
            <a:noAutofit/>
          </a:bodyPr>
          <a:lstStyle>
            <a:lvl1pPr defTabSz="1151994">
              <a:lnSpc>
                <a:spcPct val="85000"/>
              </a:lnSpc>
              <a:spcBef>
                <a:spcPct val="0"/>
              </a:spcBef>
              <a:buNone/>
              <a:defRPr sz="4400" b="0">
                <a:solidFill>
                  <a:srgbClr val="0000A4"/>
                </a:solidFill>
                <a:latin typeface="Produkt Super" pitchFamily="50" charset="0"/>
                <a:ea typeface="+mj-ea"/>
                <a:cs typeface="Lao UI" panose="020B0502040204020203" pitchFamily="34" charset="0"/>
              </a:defRPr>
            </a:lvl1pPr>
          </a:lstStyle>
          <a:p>
            <a:pPr marL="711200" indent="-711200"/>
            <a:r>
              <a:rPr lang="en-GB" sz="4000"/>
              <a:t>RAPID template</a:t>
            </a:r>
            <a:br>
              <a:rPr lang="en-GB" sz="4000"/>
            </a:br>
            <a:r>
              <a:rPr lang="en-GB" sz="4000"/>
              <a:t>basic format</a:t>
            </a:r>
          </a:p>
        </p:txBody>
      </p:sp>
      <p:sp>
        <p:nvSpPr>
          <p:cNvPr id="47" name="TextBox 46">
            <a:extLst>
              <a:ext uri="{FF2B5EF4-FFF2-40B4-BE49-F238E27FC236}">
                <a16:creationId xmlns:a16="http://schemas.microsoft.com/office/drawing/2014/main" id="{BA193294-F19D-0768-9E15-9FDA12DBDA88}"/>
              </a:ext>
            </a:extLst>
          </p:cNvPr>
          <p:cNvSpPr txBox="1"/>
          <p:nvPr/>
        </p:nvSpPr>
        <p:spPr>
          <a:xfrm>
            <a:off x="11466095" y="2346158"/>
            <a:ext cx="0" cy="0"/>
          </a:xfrm>
          <a:prstGeom prst="rect">
            <a:avLst/>
          </a:prstGeom>
        </p:spPr>
        <p:txBody>
          <a:bodyPr wrap="none" lIns="0" tIns="0" rIns="0" bIns="0" rtlCol="0" anchor="ctr" anchorCtr="0">
            <a:noAutofit/>
          </a:bodyPr>
          <a:lstStyle/>
          <a:p>
            <a:pPr algn="l"/>
            <a:endParaRPr lang="en-NL" spc="-50">
              <a:solidFill>
                <a:srgbClr val="0000A4"/>
              </a:solidFill>
              <a:latin typeface="+mn-lt"/>
            </a:endParaRPr>
          </a:p>
        </p:txBody>
      </p:sp>
      <p:sp>
        <p:nvSpPr>
          <p:cNvPr id="48" name="Rechthoek: afgeronde hoeken 33">
            <a:extLst>
              <a:ext uri="{FF2B5EF4-FFF2-40B4-BE49-F238E27FC236}">
                <a16:creationId xmlns:a16="http://schemas.microsoft.com/office/drawing/2014/main" id="{33F581FD-C71F-AD7F-E6EE-388256CFEC54}"/>
              </a:ext>
            </a:extLst>
          </p:cNvPr>
          <p:cNvSpPr/>
          <p:nvPr/>
        </p:nvSpPr>
        <p:spPr>
          <a:xfrm>
            <a:off x="12346987" y="-33422"/>
            <a:ext cx="3449883" cy="3129564"/>
          </a:xfrm>
          <a:prstGeom prst="roundRect">
            <a:avLst>
              <a:gd name="adj" fmla="val 8532"/>
            </a:avLst>
          </a:prstGeom>
          <a:solidFill>
            <a:srgbClr val="D2E1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144000" rIns="72000" bIns="180000" rtlCol="0" anchor="t">
            <a:noAutofit/>
          </a:bodyPr>
          <a:lstStyle/>
          <a:p>
            <a:r>
              <a:rPr lang="en-GB" sz="1200">
                <a:solidFill>
                  <a:srgbClr val="0000A4"/>
                </a:solidFill>
                <a:effectLst/>
              </a:rPr>
              <a:t>This simple format helps you to inform your audience on the RAPID roles. </a:t>
            </a:r>
            <a:r>
              <a:rPr lang="en-GB" sz="1200">
                <a:solidFill>
                  <a:srgbClr val="0000A4"/>
                </a:solidFill>
              </a:rPr>
              <a:t>Want to learn more about RAPID? </a:t>
            </a:r>
            <a:r>
              <a:rPr lang="en-GB" sz="1200">
                <a:solidFill>
                  <a:srgbClr val="0000A4"/>
                </a:solidFill>
                <a:hlinkClick r:id="rId2">
                  <a:extLst>
                    <a:ext uri="{A12FA001-AC4F-418D-AE19-62706E023703}">
                      <ahyp:hlinkClr xmlns:ahyp="http://schemas.microsoft.com/office/drawing/2018/hyperlinkcolor" val="tx"/>
                    </a:ext>
                  </a:extLst>
                </a:hlinkClick>
              </a:rPr>
              <a:t>Please visit </a:t>
            </a:r>
            <a:r>
              <a:rPr lang="en-GB" sz="1200" err="1">
                <a:solidFill>
                  <a:srgbClr val="0000A4"/>
                </a:solidFill>
                <a:hlinkClick r:id="rId2">
                  <a:extLst>
                    <a:ext uri="{A12FA001-AC4F-418D-AE19-62706E023703}">
                      <ahyp:hlinkClr xmlns:ahyp="http://schemas.microsoft.com/office/drawing/2018/hyperlinkcolor" val="tx"/>
                    </a:ext>
                  </a:extLst>
                </a:hlinkClick>
              </a:rPr>
              <a:t>bol</a:t>
            </a:r>
            <a:r>
              <a:rPr lang="en-GB" sz="1200">
                <a:solidFill>
                  <a:srgbClr val="0000A4"/>
                </a:solidFill>
                <a:hlinkClick r:id="rId2">
                  <a:extLst>
                    <a:ext uri="{A12FA001-AC4F-418D-AE19-62706E023703}">
                      <ahyp:hlinkClr xmlns:ahyp="http://schemas.microsoft.com/office/drawing/2018/hyperlinkcolor" val="tx"/>
                    </a:ext>
                  </a:extLst>
                </a:hlinkClick>
              </a:rPr>
              <a:t> home</a:t>
            </a:r>
            <a:endParaRPr lang="nl-NL" sz="1200">
              <a:solidFill>
                <a:srgbClr val="0000A4"/>
              </a:solidFill>
              <a:ea typeface="Open Sans Light" panose="020B0306030504020204" pitchFamily="34" charset="0"/>
              <a:cs typeface="Arial" panose="020B0604020202020204" pitchFamily="34" charset="0"/>
            </a:endParaRPr>
          </a:p>
          <a:p>
            <a:endParaRPr lang="en-GB" sz="1200">
              <a:solidFill>
                <a:srgbClr val="0000A4"/>
              </a:solidFill>
              <a:effectLst/>
            </a:endParaRPr>
          </a:p>
          <a:p>
            <a:r>
              <a:rPr lang="en-GB" sz="1200">
                <a:solidFill>
                  <a:srgbClr val="0000A4"/>
                </a:solidFill>
                <a:effectLst/>
              </a:rPr>
              <a:t>The need for clear decision making becomes more and more important. We lose precious time and quality in getting the right person to decide. RAPID defines the roles of the people involved in a decision-making process at the start of the process. By quickly identifying and deciding on key priorities, teams can minimize wasted time and effort, eliminate potential conflicts or disagreements, and maximize the chances of achieving successful outcomes.</a:t>
            </a:r>
          </a:p>
        </p:txBody>
      </p:sp>
      <p:sp>
        <p:nvSpPr>
          <p:cNvPr id="49" name="Rechthoek: afgeronde hoeken 33">
            <a:extLst>
              <a:ext uri="{FF2B5EF4-FFF2-40B4-BE49-F238E27FC236}">
                <a16:creationId xmlns:a16="http://schemas.microsoft.com/office/drawing/2014/main" id="{2566CB02-8C82-67DE-391F-6CBD8C401E37}"/>
              </a:ext>
            </a:extLst>
          </p:cNvPr>
          <p:cNvSpPr/>
          <p:nvPr/>
        </p:nvSpPr>
        <p:spPr>
          <a:xfrm>
            <a:off x="12346987" y="3285779"/>
            <a:ext cx="3449883" cy="3572222"/>
          </a:xfrm>
          <a:prstGeom prst="roundRect">
            <a:avLst>
              <a:gd name="adj" fmla="val 8532"/>
            </a:avLst>
          </a:prstGeom>
          <a:solidFill>
            <a:srgbClr val="D2E1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180000" rtlCol="0" anchor="t">
            <a:noAutofit/>
          </a:bodyPr>
          <a:lstStyle/>
          <a:p>
            <a:r>
              <a:rPr lang="en-GB" sz="1200" b="1">
                <a:solidFill>
                  <a:schemeClr val="tx2"/>
                </a:solidFill>
                <a:effectLst/>
                <a:latin typeface="Produkt Bold" pitchFamily="2" charset="77"/>
              </a:rPr>
              <a:t>RAPID®</a:t>
            </a:r>
            <a:r>
              <a:rPr lang="en-GB" sz="1200">
                <a:solidFill>
                  <a:schemeClr val="tx2"/>
                </a:solidFill>
                <a:effectLst/>
                <a:latin typeface="Graphik Regular" panose="020B0503030202060203" pitchFamily="34" charset="77"/>
              </a:rPr>
              <a:t> is an acronym for five roles that exist within the decision-making process:</a:t>
            </a:r>
          </a:p>
          <a:p>
            <a:endParaRPr lang="en-GB" sz="1200">
              <a:solidFill>
                <a:schemeClr val="tx2"/>
              </a:solidFill>
              <a:effectLst/>
              <a:latin typeface="Graphik Regular" panose="020B0503030202060203" pitchFamily="34" charset="77"/>
            </a:endParaRPr>
          </a:p>
          <a:p>
            <a:r>
              <a:rPr lang="en-GB" sz="1200" b="1">
                <a:solidFill>
                  <a:schemeClr val="tx2"/>
                </a:solidFill>
                <a:effectLst/>
                <a:latin typeface="Produkt Bold" pitchFamily="2" charset="77"/>
              </a:rPr>
              <a:t>R - Recommend</a:t>
            </a:r>
            <a:r>
              <a:rPr lang="en-GB" sz="1200">
                <a:solidFill>
                  <a:schemeClr val="tx2"/>
                </a:solidFill>
                <a:effectLst/>
                <a:latin typeface="Graphik Regular" panose="020B0503030202060203" pitchFamily="34" charset="77"/>
              </a:rPr>
              <a:t>: Recommend a decision or action. Who prepares the decision?</a:t>
            </a:r>
          </a:p>
          <a:p>
            <a:endParaRPr lang="en-GB" sz="1200">
              <a:solidFill>
                <a:schemeClr val="tx2"/>
              </a:solidFill>
              <a:effectLst/>
              <a:latin typeface="Graphik Regular" panose="020B0503030202060203" pitchFamily="34" charset="77"/>
            </a:endParaRPr>
          </a:p>
          <a:p>
            <a:r>
              <a:rPr lang="en-GB" sz="1200" b="1">
                <a:solidFill>
                  <a:schemeClr val="tx2"/>
                </a:solidFill>
                <a:effectLst/>
                <a:latin typeface="Produkt Bold" pitchFamily="2" charset="77"/>
              </a:rPr>
              <a:t>A - Agree</a:t>
            </a:r>
            <a:r>
              <a:rPr lang="en-GB" sz="1200">
                <a:solidFill>
                  <a:schemeClr val="tx2"/>
                </a:solidFill>
                <a:effectLst/>
                <a:latin typeface="Graphik Regular" panose="020B0503030202060203" pitchFamily="34" charset="77"/>
              </a:rPr>
              <a:t>: Formally agree to a decision:</a:t>
            </a:r>
          </a:p>
          <a:p>
            <a:r>
              <a:rPr lang="en-GB" sz="1200">
                <a:solidFill>
                  <a:schemeClr val="tx2"/>
                </a:solidFill>
                <a:effectLst/>
                <a:latin typeface="Graphik Regular" panose="020B0503030202060203" pitchFamily="34" charset="77"/>
              </a:rPr>
              <a:t>Views must be reflected in final proposals.</a:t>
            </a:r>
          </a:p>
          <a:p>
            <a:endParaRPr lang="en-GB" sz="1200">
              <a:solidFill>
                <a:schemeClr val="tx2"/>
              </a:solidFill>
              <a:effectLst/>
              <a:latin typeface="Graphik Regular" panose="020B0503030202060203" pitchFamily="34" charset="77"/>
            </a:endParaRPr>
          </a:p>
          <a:p>
            <a:r>
              <a:rPr lang="en-GB" sz="1200" b="1">
                <a:solidFill>
                  <a:schemeClr val="tx2"/>
                </a:solidFill>
                <a:effectLst/>
                <a:latin typeface="Produkt Bold" pitchFamily="2" charset="77"/>
              </a:rPr>
              <a:t>P - Perform</a:t>
            </a:r>
            <a:r>
              <a:rPr lang="en-GB" sz="1200">
                <a:solidFill>
                  <a:schemeClr val="tx2"/>
                </a:solidFill>
                <a:effectLst/>
                <a:latin typeface="Graphik Regular" panose="020B0503030202060203" pitchFamily="34" charset="77"/>
              </a:rPr>
              <a:t>: Be accountable for performing a decision once made. Who does the work?</a:t>
            </a:r>
          </a:p>
          <a:p>
            <a:endParaRPr lang="en-GB" sz="1200">
              <a:solidFill>
                <a:schemeClr val="tx2"/>
              </a:solidFill>
              <a:effectLst/>
              <a:latin typeface="Graphik Regular" panose="020B0503030202060203" pitchFamily="34" charset="77"/>
            </a:endParaRPr>
          </a:p>
          <a:p>
            <a:r>
              <a:rPr lang="en-GB" sz="1200" b="1">
                <a:solidFill>
                  <a:schemeClr val="tx2"/>
                </a:solidFill>
                <a:effectLst/>
                <a:latin typeface="Produkt Bold" pitchFamily="2" charset="77"/>
              </a:rPr>
              <a:t>I-Input</a:t>
            </a:r>
            <a:r>
              <a:rPr lang="en-GB" sz="1200">
                <a:solidFill>
                  <a:schemeClr val="tx2"/>
                </a:solidFill>
                <a:effectLst/>
                <a:latin typeface="Graphik Regular" panose="020B0503030202060203" pitchFamily="34" charset="77"/>
              </a:rPr>
              <a:t>: Provide input to a recommendation. Who needs to be consulted?</a:t>
            </a:r>
          </a:p>
          <a:p>
            <a:endParaRPr lang="en-GB" sz="1200">
              <a:solidFill>
                <a:schemeClr val="tx2"/>
              </a:solidFill>
              <a:effectLst/>
              <a:latin typeface="Graphik Regular" panose="020B0503030202060203" pitchFamily="34" charset="77"/>
            </a:endParaRPr>
          </a:p>
          <a:p>
            <a:r>
              <a:rPr lang="en-GB" sz="1200" b="1">
                <a:solidFill>
                  <a:schemeClr val="tx2"/>
                </a:solidFill>
                <a:effectLst/>
                <a:latin typeface="Produkt Bold" pitchFamily="2" charset="77"/>
              </a:rPr>
              <a:t>D-Decide</a:t>
            </a:r>
            <a:r>
              <a:rPr lang="en-GB" sz="1200">
                <a:solidFill>
                  <a:schemeClr val="tx2"/>
                </a:solidFill>
                <a:effectLst/>
                <a:latin typeface="Graphik Regular" panose="020B0503030202060203" pitchFamily="34" charset="77"/>
              </a:rPr>
              <a:t>: Make the decision: Commits the organization to action.</a:t>
            </a:r>
          </a:p>
          <a:p>
            <a:pPr marL="0" indent="0" defTabSz="1151994">
              <a:lnSpc>
                <a:spcPts val="1140"/>
              </a:lnSpc>
              <a:spcBef>
                <a:spcPts val="400"/>
              </a:spcBef>
              <a:spcAft>
                <a:spcPts val="400"/>
              </a:spcAft>
              <a:buClr>
                <a:schemeClr val="tx2"/>
              </a:buClr>
              <a:buSzPct val="110000"/>
              <a:buFont typeface="Calibri Light" panose="020F0302020204030204" pitchFamily="34" charset="0"/>
              <a:buNone/>
            </a:pPr>
            <a:endParaRPr lang="nl-NL" sz="1200">
              <a:solidFill>
                <a:schemeClr val="tx2"/>
              </a:solidFill>
              <a:ea typeface="Open Sans Light" panose="020B0306030504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CAFE7A01-CEB6-D3F9-AF15-DA48217B60E0}"/>
              </a:ext>
            </a:extLst>
          </p:cNvPr>
          <p:cNvSpPr txBox="1"/>
          <p:nvPr/>
        </p:nvSpPr>
        <p:spPr>
          <a:xfrm>
            <a:off x="1219200" y="3593432"/>
            <a:ext cx="0" cy="0"/>
          </a:xfrm>
          <a:prstGeom prst="rect">
            <a:avLst/>
          </a:prstGeom>
        </p:spPr>
        <p:txBody>
          <a:bodyPr wrap="none" lIns="0" tIns="0" rIns="0" bIns="0" rtlCol="0" anchor="ctr" anchorCtr="0">
            <a:noAutofit/>
          </a:bodyPr>
          <a:lstStyle/>
          <a:p>
            <a:pPr algn="l"/>
            <a:endParaRPr lang="en-NL" spc="-50">
              <a:solidFill>
                <a:srgbClr val="0000A4"/>
              </a:solidFill>
              <a:latin typeface="+mn-lt"/>
            </a:endParaRPr>
          </a:p>
        </p:txBody>
      </p:sp>
      <p:sp>
        <p:nvSpPr>
          <p:cNvPr id="13" name="Round Same-side Corner of Rectangle 12">
            <a:extLst>
              <a:ext uri="{FF2B5EF4-FFF2-40B4-BE49-F238E27FC236}">
                <a16:creationId xmlns:a16="http://schemas.microsoft.com/office/drawing/2014/main" id="{467C876F-8762-7B60-4E5C-FB0C4C4362BF}"/>
              </a:ext>
            </a:extLst>
          </p:cNvPr>
          <p:cNvSpPr/>
          <p:nvPr/>
        </p:nvSpPr>
        <p:spPr>
          <a:xfrm rot="10800000">
            <a:off x="766761" y="2051149"/>
            <a:ext cx="5236387" cy="2027429"/>
          </a:xfrm>
          <a:prstGeom prst="round2SameRect">
            <a:avLst>
              <a:gd name="adj1" fmla="val 8109"/>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300"/>
              </a:spcBef>
              <a:spcAft>
                <a:spcPts val="300"/>
              </a:spcAft>
            </a:pPr>
            <a:endParaRPr lang="en-NL" sz="2000" err="1"/>
          </a:p>
        </p:txBody>
      </p:sp>
      <p:sp>
        <p:nvSpPr>
          <p:cNvPr id="5" name="Text Placeholder 4">
            <a:extLst>
              <a:ext uri="{FF2B5EF4-FFF2-40B4-BE49-F238E27FC236}">
                <a16:creationId xmlns:a16="http://schemas.microsoft.com/office/drawing/2014/main" id="{C369F7A2-8B27-EB65-45FC-4839E2C32AFD}"/>
              </a:ext>
            </a:extLst>
          </p:cNvPr>
          <p:cNvSpPr>
            <a:spLocks noGrp="1"/>
          </p:cNvSpPr>
          <p:nvPr>
            <p:ph type="body" sz="quarter" idx="10" hasCustomPrompt="1"/>
          </p:nvPr>
        </p:nvSpPr>
        <p:spPr>
          <a:xfrm>
            <a:off x="9390914" y="680523"/>
            <a:ext cx="950062" cy="206485"/>
          </a:xfrm>
        </p:spPr>
        <p:txBody>
          <a:bodyPr/>
          <a:lstStyle>
            <a:lvl1pPr marL="0" indent="0">
              <a:buNone/>
              <a:defRPr sz="1200"/>
            </a:lvl1pPr>
          </a:lstStyle>
          <a:p>
            <a:pPr lvl="0"/>
            <a:r>
              <a:rPr lang="en-GB"/>
              <a:t>x</a:t>
            </a:r>
            <a:r>
              <a:rPr lang="en-NL"/>
              <a:t>x/xx/xxxx</a:t>
            </a:r>
          </a:p>
        </p:txBody>
      </p:sp>
      <p:sp>
        <p:nvSpPr>
          <p:cNvPr id="6" name="Text Placeholder 4">
            <a:extLst>
              <a:ext uri="{FF2B5EF4-FFF2-40B4-BE49-F238E27FC236}">
                <a16:creationId xmlns:a16="http://schemas.microsoft.com/office/drawing/2014/main" id="{B59A1059-A580-BF9A-33F9-7FFB5D7528E2}"/>
              </a:ext>
            </a:extLst>
          </p:cNvPr>
          <p:cNvSpPr>
            <a:spLocks noGrp="1"/>
          </p:cNvSpPr>
          <p:nvPr>
            <p:ph type="body" sz="quarter" idx="11" hasCustomPrompt="1"/>
          </p:nvPr>
        </p:nvSpPr>
        <p:spPr>
          <a:xfrm>
            <a:off x="9044839" y="918648"/>
            <a:ext cx="950062" cy="206485"/>
          </a:xfrm>
        </p:spPr>
        <p:txBody>
          <a:bodyPr/>
          <a:lstStyle>
            <a:lvl1pPr marL="0" indent="0">
              <a:buNone/>
              <a:defRPr sz="1200"/>
            </a:lvl1pPr>
          </a:lstStyle>
          <a:p>
            <a:pPr lvl="0"/>
            <a:r>
              <a:rPr lang="en-US"/>
              <a:t>name</a:t>
            </a:r>
            <a:endParaRPr lang="en-NL"/>
          </a:p>
        </p:txBody>
      </p:sp>
      <p:sp>
        <p:nvSpPr>
          <p:cNvPr id="7" name="Round Same-side Corner of Rectangle 6">
            <a:extLst>
              <a:ext uri="{FF2B5EF4-FFF2-40B4-BE49-F238E27FC236}">
                <a16:creationId xmlns:a16="http://schemas.microsoft.com/office/drawing/2014/main" id="{D47F9544-BDBE-26C0-DF8D-1DC3B48683F5}"/>
              </a:ext>
            </a:extLst>
          </p:cNvPr>
          <p:cNvSpPr/>
          <p:nvPr/>
        </p:nvSpPr>
        <p:spPr>
          <a:xfrm rot="10800000">
            <a:off x="6297689" y="2051147"/>
            <a:ext cx="5236387" cy="4369972"/>
          </a:xfrm>
          <a:prstGeom prst="round2SameRect">
            <a:avLst>
              <a:gd name="adj1" fmla="val 4122"/>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300"/>
              </a:spcBef>
              <a:spcAft>
                <a:spcPts val="300"/>
              </a:spcAft>
            </a:pPr>
            <a:endParaRPr lang="en-NL" sz="2000" err="1"/>
          </a:p>
        </p:txBody>
      </p:sp>
      <p:sp>
        <p:nvSpPr>
          <p:cNvPr id="15" name="Rounded Rectangle 14">
            <a:extLst>
              <a:ext uri="{FF2B5EF4-FFF2-40B4-BE49-F238E27FC236}">
                <a16:creationId xmlns:a16="http://schemas.microsoft.com/office/drawing/2014/main" id="{FFA39892-F6DC-67F5-5DB3-14C42DC40956}"/>
              </a:ext>
            </a:extLst>
          </p:cNvPr>
          <p:cNvSpPr/>
          <p:nvPr/>
        </p:nvSpPr>
        <p:spPr>
          <a:xfrm>
            <a:off x="864321" y="3100811"/>
            <a:ext cx="738417" cy="869874"/>
          </a:xfrm>
          <a:prstGeom prst="roundRect">
            <a:avLst>
              <a:gd name="adj" fmla="val 10730"/>
            </a:avLst>
          </a:prstGeom>
          <a:solidFill>
            <a:srgbClr val="9EBDF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300"/>
              </a:spcBef>
              <a:spcAft>
                <a:spcPts val="300"/>
              </a:spcAft>
            </a:pPr>
            <a:endParaRPr lang="en-NL" sz="2000" err="1"/>
          </a:p>
        </p:txBody>
      </p:sp>
      <p:sp>
        <p:nvSpPr>
          <p:cNvPr id="16" name="Rounded Rectangle 15">
            <a:extLst>
              <a:ext uri="{FF2B5EF4-FFF2-40B4-BE49-F238E27FC236}">
                <a16:creationId xmlns:a16="http://schemas.microsoft.com/office/drawing/2014/main" id="{34C02E70-A159-C833-10CF-502C88C3E9AE}"/>
              </a:ext>
            </a:extLst>
          </p:cNvPr>
          <p:cNvSpPr/>
          <p:nvPr/>
        </p:nvSpPr>
        <p:spPr>
          <a:xfrm>
            <a:off x="864321" y="2148833"/>
            <a:ext cx="738417" cy="869874"/>
          </a:xfrm>
          <a:prstGeom prst="roundRect">
            <a:avLst>
              <a:gd name="adj" fmla="val 10730"/>
            </a:avLst>
          </a:prstGeom>
          <a:solidFill>
            <a:srgbClr val="9EBDF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300"/>
              </a:spcBef>
              <a:spcAft>
                <a:spcPts val="300"/>
              </a:spcAft>
            </a:pPr>
            <a:endParaRPr lang="en-NL" sz="2000" err="1"/>
          </a:p>
        </p:txBody>
      </p:sp>
      <p:sp>
        <p:nvSpPr>
          <p:cNvPr id="17" name="Round Same-side Corner of Rectangle 16">
            <a:extLst>
              <a:ext uri="{FF2B5EF4-FFF2-40B4-BE49-F238E27FC236}">
                <a16:creationId xmlns:a16="http://schemas.microsoft.com/office/drawing/2014/main" id="{9FB4D6EF-7188-24AF-B541-7950E9271AD5}"/>
              </a:ext>
            </a:extLst>
          </p:cNvPr>
          <p:cNvSpPr/>
          <p:nvPr/>
        </p:nvSpPr>
        <p:spPr>
          <a:xfrm>
            <a:off x="766761" y="1697910"/>
            <a:ext cx="5236387" cy="385595"/>
          </a:xfrm>
          <a:prstGeom prst="round2SameRect">
            <a:avLst>
              <a:gd name="adj1" fmla="val 32365"/>
              <a:gd name="adj2" fmla="val 0"/>
            </a:avLst>
          </a:prstGeom>
          <a:solidFill>
            <a:srgbClr val="9EBDF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300"/>
              </a:spcBef>
              <a:spcAft>
                <a:spcPts val="300"/>
              </a:spcAft>
            </a:pPr>
            <a:endParaRPr lang="en-NL" sz="2000" err="1"/>
          </a:p>
        </p:txBody>
      </p:sp>
      <p:sp>
        <p:nvSpPr>
          <p:cNvPr id="18" name="Rectangle 17">
            <a:extLst>
              <a:ext uri="{FF2B5EF4-FFF2-40B4-BE49-F238E27FC236}">
                <a16:creationId xmlns:a16="http://schemas.microsoft.com/office/drawing/2014/main" id="{7D64642F-C45D-0B37-DADF-BDB2F1AD33A8}"/>
              </a:ext>
            </a:extLst>
          </p:cNvPr>
          <p:cNvSpPr/>
          <p:nvPr/>
        </p:nvSpPr>
        <p:spPr>
          <a:xfrm>
            <a:off x="846856" y="1763240"/>
            <a:ext cx="2442411" cy="222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marL="0" marR="0" lvl="0" indent="0" algn="l" defTabSz="914337" rtl="0" eaLnBrk="1" fontAlgn="auto" latinLnBrk="0" hangingPunct="1">
              <a:lnSpc>
                <a:spcPct val="90000"/>
              </a:lnSpc>
              <a:spcBef>
                <a:spcPts val="300"/>
              </a:spcBef>
              <a:spcAft>
                <a:spcPts val="300"/>
              </a:spcAft>
              <a:buClrTx/>
              <a:buSzTx/>
              <a:buFontTx/>
              <a:buNone/>
              <a:tabLst/>
              <a:defRPr/>
            </a:pPr>
            <a:r>
              <a:rPr kumimoji="0" lang="en-GB" sz="1600" b="1" u="none" strike="noStrike" kern="1200" cap="none" spc="0" normalizeH="0" baseline="0" noProof="0">
                <a:ln>
                  <a:noFill/>
                </a:ln>
                <a:solidFill>
                  <a:srgbClr val="0000A4"/>
                </a:solidFill>
                <a:effectLst/>
                <a:uLnTx/>
                <a:uFillTx/>
                <a:latin typeface="Produkt Bold" pitchFamily="2" charset="77"/>
              </a:rPr>
              <a:t>Topic scope</a:t>
            </a:r>
          </a:p>
        </p:txBody>
      </p:sp>
      <p:sp>
        <p:nvSpPr>
          <p:cNvPr id="19" name="Oval 18">
            <a:extLst>
              <a:ext uri="{FF2B5EF4-FFF2-40B4-BE49-F238E27FC236}">
                <a16:creationId xmlns:a16="http://schemas.microsoft.com/office/drawing/2014/main" id="{7147A34C-4168-69FF-5D79-6751F6E045AB}"/>
              </a:ext>
            </a:extLst>
          </p:cNvPr>
          <p:cNvSpPr/>
          <p:nvPr/>
        </p:nvSpPr>
        <p:spPr>
          <a:xfrm>
            <a:off x="611204" y="1615863"/>
            <a:ext cx="311357" cy="3113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marL="0" marR="0" lvl="0" indent="0" algn="ctr" defTabSz="914337" rtl="0" eaLnBrk="1" fontAlgn="auto" latinLnBrk="0" hangingPunct="1">
              <a:lnSpc>
                <a:spcPct val="90000"/>
              </a:lnSpc>
              <a:spcBef>
                <a:spcPts val="300"/>
              </a:spcBef>
              <a:spcAft>
                <a:spcPts val="300"/>
              </a:spcAft>
              <a:buClrTx/>
              <a:buSzTx/>
              <a:buFontTx/>
              <a:buNone/>
              <a:tabLst/>
              <a:defRPr/>
            </a:pPr>
            <a:r>
              <a:rPr kumimoji="0" lang="en-GB" sz="1400" b="1" u="none" strike="noStrike" kern="1200" cap="none" spc="0" normalizeH="0" baseline="0" noProof="0">
                <a:ln>
                  <a:noFill/>
                </a:ln>
                <a:solidFill>
                  <a:srgbClr val="0000A4"/>
                </a:solidFill>
                <a:effectLst/>
                <a:uLnTx/>
                <a:uFillTx/>
                <a:latin typeface="Produkt Bold" pitchFamily="2" charset="77"/>
              </a:rPr>
              <a:t>1</a:t>
            </a:r>
            <a:endParaRPr kumimoji="0" lang="en-GB" b="1" u="none" strike="noStrike" kern="1200" cap="none" spc="0" normalizeH="0" baseline="0" noProof="0">
              <a:ln>
                <a:noFill/>
              </a:ln>
              <a:solidFill>
                <a:srgbClr val="0000A4"/>
              </a:solidFill>
              <a:effectLst/>
              <a:uLnTx/>
              <a:uFillTx/>
              <a:latin typeface="Produkt Bold" pitchFamily="2" charset="77"/>
            </a:endParaRPr>
          </a:p>
        </p:txBody>
      </p:sp>
      <p:sp>
        <p:nvSpPr>
          <p:cNvPr id="20" name="Round Same-side Corner of Rectangle 19">
            <a:extLst>
              <a:ext uri="{FF2B5EF4-FFF2-40B4-BE49-F238E27FC236}">
                <a16:creationId xmlns:a16="http://schemas.microsoft.com/office/drawing/2014/main" id="{FECAAEDB-AF14-0B7E-55DF-663CFD668309}"/>
              </a:ext>
            </a:extLst>
          </p:cNvPr>
          <p:cNvSpPr/>
          <p:nvPr/>
        </p:nvSpPr>
        <p:spPr>
          <a:xfrm>
            <a:off x="766761" y="4223940"/>
            <a:ext cx="5236387" cy="385595"/>
          </a:xfrm>
          <a:prstGeom prst="round2SameRect">
            <a:avLst>
              <a:gd name="adj1" fmla="val 32365"/>
              <a:gd name="adj2" fmla="val 0"/>
            </a:avLst>
          </a:prstGeom>
          <a:solidFill>
            <a:srgbClr val="9EBDF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300"/>
              </a:spcBef>
              <a:spcAft>
                <a:spcPts val="300"/>
              </a:spcAft>
            </a:pPr>
            <a:endParaRPr lang="en-NL" sz="2000" err="1"/>
          </a:p>
        </p:txBody>
      </p:sp>
      <p:sp>
        <p:nvSpPr>
          <p:cNvPr id="22" name="Rectangle 21">
            <a:extLst>
              <a:ext uri="{FF2B5EF4-FFF2-40B4-BE49-F238E27FC236}">
                <a16:creationId xmlns:a16="http://schemas.microsoft.com/office/drawing/2014/main" id="{EB96A40A-9194-8822-1C5C-51B0F82D4DDC}"/>
              </a:ext>
            </a:extLst>
          </p:cNvPr>
          <p:cNvSpPr/>
          <p:nvPr/>
        </p:nvSpPr>
        <p:spPr>
          <a:xfrm>
            <a:off x="846856" y="4289270"/>
            <a:ext cx="2442411" cy="222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marL="0" marR="0" lvl="0" indent="0" algn="l" defTabSz="914337" rtl="0" eaLnBrk="1" fontAlgn="auto" latinLnBrk="0" hangingPunct="1">
              <a:lnSpc>
                <a:spcPct val="90000"/>
              </a:lnSpc>
              <a:spcBef>
                <a:spcPts val="300"/>
              </a:spcBef>
              <a:spcAft>
                <a:spcPts val="300"/>
              </a:spcAft>
              <a:buClrTx/>
              <a:buSzTx/>
              <a:buFontTx/>
              <a:buNone/>
              <a:tabLst/>
              <a:defRPr/>
            </a:pPr>
            <a:r>
              <a:rPr kumimoji="0" lang="en-GB" sz="1600" b="1" u="none" strike="noStrike" kern="1200" cap="none" spc="0" normalizeH="0" baseline="0" noProof="0">
                <a:ln>
                  <a:noFill/>
                </a:ln>
                <a:solidFill>
                  <a:srgbClr val="0000A4"/>
                </a:solidFill>
                <a:effectLst/>
                <a:uLnTx/>
                <a:uFillTx/>
                <a:latin typeface="Produkt Bold" pitchFamily="2" charset="77"/>
              </a:rPr>
              <a:t>Key choices made</a:t>
            </a:r>
          </a:p>
        </p:txBody>
      </p:sp>
      <p:sp>
        <p:nvSpPr>
          <p:cNvPr id="23" name="Oval 22">
            <a:extLst>
              <a:ext uri="{FF2B5EF4-FFF2-40B4-BE49-F238E27FC236}">
                <a16:creationId xmlns:a16="http://schemas.microsoft.com/office/drawing/2014/main" id="{CBD8EE64-0C0A-C86B-346A-6BCF87C03CD3}"/>
              </a:ext>
            </a:extLst>
          </p:cNvPr>
          <p:cNvSpPr/>
          <p:nvPr/>
        </p:nvSpPr>
        <p:spPr>
          <a:xfrm>
            <a:off x="611204" y="4141893"/>
            <a:ext cx="311357" cy="3113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marL="0" marR="0" lvl="0" indent="0" algn="ctr" defTabSz="914337" rtl="0" eaLnBrk="1" fontAlgn="auto" latinLnBrk="0" hangingPunct="1">
              <a:lnSpc>
                <a:spcPct val="90000"/>
              </a:lnSpc>
              <a:spcBef>
                <a:spcPts val="300"/>
              </a:spcBef>
              <a:spcAft>
                <a:spcPts val="300"/>
              </a:spcAft>
              <a:buClrTx/>
              <a:buSzTx/>
              <a:buFontTx/>
              <a:buNone/>
              <a:tabLst/>
              <a:defRPr/>
            </a:pPr>
            <a:r>
              <a:rPr lang="en-GB" sz="1400" b="1">
                <a:solidFill>
                  <a:srgbClr val="0000A4"/>
                </a:solidFill>
                <a:latin typeface="Produkt Bold" pitchFamily="2" charset="77"/>
              </a:rPr>
              <a:t>2</a:t>
            </a:r>
            <a:endParaRPr kumimoji="0" lang="en-GB" b="1" u="none" strike="noStrike" kern="1200" cap="none" spc="0" normalizeH="0" baseline="0" noProof="0">
              <a:ln>
                <a:noFill/>
              </a:ln>
              <a:solidFill>
                <a:srgbClr val="0000A4"/>
              </a:solidFill>
              <a:effectLst/>
              <a:uLnTx/>
              <a:uFillTx/>
              <a:latin typeface="Produkt Bold" pitchFamily="2" charset="77"/>
            </a:endParaRPr>
          </a:p>
        </p:txBody>
      </p:sp>
      <p:sp>
        <p:nvSpPr>
          <p:cNvPr id="24" name="Round Same-side Corner of Rectangle 23">
            <a:extLst>
              <a:ext uri="{FF2B5EF4-FFF2-40B4-BE49-F238E27FC236}">
                <a16:creationId xmlns:a16="http://schemas.microsoft.com/office/drawing/2014/main" id="{4ADECC9A-F5A3-9E46-F462-2D88A1A0563D}"/>
              </a:ext>
            </a:extLst>
          </p:cNvPr>
          <p:cNvSpPr/>
          <p:nvPr/>
        </p:nvSpPr>
        <p:spPr>
          <a:xfrm>
            <a:off x="6297691" y="1697910"/>
            <a:ext cx="5236387" cy="385595"/>
          </a:xfrm>
          <a:prstGeom prst="round2SameRect">
            <a:avLst>
              <a:gd name="adj1" fmla="val 32365"/>
              <a:gd name="adj2" fmla="val 0"/>
            </a:avLst>
          </a:prstGeom>
          <a:solidFill>
            <a:srgbClr val="9EBDF4"/>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300"/>
              </a:spcBef>
              <a:spcAft>
                <a:spcPts val="300"/>
              </a:spcAft>
            </a:pPr>
            <a:endParaRPr lang="en-NL" sz="2000" err="1"/>
          </a:p>
        </p:txBody>
      </p:sp>
      <p:sp>
        <p:nvSpPr>
          <p:cNvPr id="25" name="Rectangle 24">
            <a:extLst>
              <a:ext uri="{FF2B5EF4-FFF2-40B4-BE49-F238E27FC236}">
                <a16:creationId xmlns:a16="http://schemas.microsoft.com/office/drawing/2014/main" id="{B8A26A33-DFFD-EBD5-E1D1-81C4645ACB9A}"/>
              </a:ext>
            </a:extLst>
          </p:cNvPr>
          <p:cNvSpPr/>
          <p:nvPr/>
        </p:nvSpPr>
        <p:spPr>
          <a:xfrm>
            <a:off x="6377786" y="1763240"/>
            <a:ext cx="2442411" cy="222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marL="0" marR="0" lvl="0" indent="0" algn="l" defTabSz="914337" rtl="0" eaLnBrk="1" fontAlgn="auto" latinLnBrk="0" hangingPunct="1">
              <a:lnSpc>
                <a:spcPct val="90000"/>
              </a:lnSpc>
              <a:spcBef>
                <a:spcPts val="300"/>
              </a:spcBef>
              <a:spcAft>
                <a:spcPts val="300"/>
              </a:spcAft>
              <a:buClrTx/>
              <a:buSzTx/>
              <a:buFontTx/>
              <a:buNone/>
              <a:tabLst/>
              <a:defRPr/>
            </a:pPr>
            <a:r>
              <a:rPr kumimoji="0" lang="en-GB" sz="1600" b="1" u="none" strike="noStrike" kern="1200" cap="none" spc="0" normalizeH="0" baseline="0" noProof="0">
                <a:ln>
                  <a:noFill/>
                </a:ln>
                <a:solidFill>
                  <a:srgbClr val="0000A4"/>
                </a:solidFill>
                <a:effectLst/>
                <a:uLnTx/>
                <a:uFillTx/>
                <a:latin typeface="Produkt Bold" pitchFamily="2" charset="77"/>
              </a:rPr>
              <a:t>RAPID</a:t>
            </a:r>
          </a:p>
        </p:txBody>
      </p:sp>
      <p:sp>
        <p:nvSpPr>
          <p:cNvPr id="26" name="Oval 25">
            <a:extLst>
              <a:ext uri="{FF2B5EF4-FFF2-40B4-BE49-F238E27FC236}">
                <a16:creationId xmlns:a16="http://schemas.microsoft.com/office/drawing/2014/main" id="{C74F1038-E834-DD36-EEE7-F35FC9FDE4BE}"/>
              </a:ext>
            </a:extLst>
          </p:cNvPr>
          <p:cNvSpPr/>
          <p:nvPr/>
        </p:nvSpPr>
        <p:spPr>
          <a:xfrm>
            <a:off x="6142134" y="1615863"/>
            <a:ext cx="311357" cy="3113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marL="0" marR="0" lvl="0" indent="0" algn="ctr" defTabSz="914337" rtl="0" eaLnBrk="1" fontAlgn="auto" latinLnBrk="0" hangingPunct="1">
              <a:lnSpc>
                <a:spcPct val="90000"/>
              </a:lnSpc>
              <a:spcBef>
                <a:spcPts val="300"/>
              </a:spcBef>
              <a:spcAft>
                <a:spcPts val="300"/>
              </a:spcAft>
              <a:buClrTx/>
              <a:buSzTx/>
              <a:buFontTx/>
              <a:buNone/>
              <a:tabLst/>
              <a:defRPr/>
            </a:pPr>
            <a:r>
              <a:rPr lang="en-GB" sz="1400" b="1">
                <a:solidFill>
                  <a:srgbClr val="0000A4"/>
                </a:solidFill>
                <a:latin typeface="Produkt Bold" pitchFamily="2" charset="77"/>
              </a:rPr>
              <a:t>3</a:t>
            </a:r>
            <a:endParaRPr kumimoji="0" lang="en-GB" b="1" u="none" strike="noStrike" kern="1200" cap="none" spc="0" normalizeH="0" baseline="0" noProof="0">
              <a:ln>
                <a:noFill/>
              </a:ln>
              <a:solidFill>
                <a:srgbClr val="0000A4"/>
              </a:solidFill>
              <a:effectLst/>
              <a:uLnTx/>
              <a:uFillTx/>
              <a:latin typeface="Produkt Bold" pitchFamily="2" charset="77"/>
            </a:endParaRPr>
          </a:p>
        </p:txBody>
      </p:sp>
      <p:sp>
        <p:nvSpPr>
          <p:cNvPr id="27" name="Rectangle 26">
            <a:extLst>
              <a:ext uri="{FF2B5EF4-FFF2-40B4-BE49-F238E27FC236}">
                <a16:creationId xmlns:a16="http://schemas.microsoft.com/office/drawing/2014/main" id="{B9EC8E52-601D-B8BC-90EF-80BB55B69B64}"/>
              </a:ext>
            </a:extLst>
          </p:cNvPr>
          <p:cNvSpPr/>
          <p:nvPr/>
        </p:nvSpPr>
        <p:spPr>
          <a:xfrm>
            <a:off x="6631421" y="2408865"/>
            <a:ext cx="317765" cy="222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144000" bIns="144000" rtlCol="0" anchor="ctr"/>
          <a:lstStyle/>
          <a:p>
            <a:pPr marL="0" marR="0" lvl="0" indent="0" algn="ctr" defTabSz="914337" rtl="0" eaLnBrk="1" fontAlgn="auto" latinLnBrk="0" hangingPunct="1">
              <a:lnSpc>
                <a:spcPct val="90000"/>
              </a:lnSpc>
              <a:spcBef>
                <a:spcPts val="300"/>
              </a:spcBef>
              <a:spcAft>
                <a:spcPts val="300"/>
              </a:spcAft>
              <a:buClrTx/>
              <a:buSzTx/>
              <a:buFontTx/>
              <a:buNone/>
              <a:tabLst/>
              <a:defRPr/>
            </a:pPr>
            <a:r>
              <a:rPr kumimoji="0" lang="en-GB" sz="4400" b="1" u="none" strike="noStrike" kern="1200" cap="none" spc="0" normalizeH="0" baseline="0" noProof="0">
                <a:ln>
                  <a:noFill/>
                </a:ln>
                <a:solidFill>
                  <a:srgbClr val="FF8C94"/>
                </a:solidFill>
                <a:effectLst/>
                <a:uLnTx/>
                <a:uFillTx/>
                <a:latin typeface="Produkt Bold" pitchFamily="2" charset="77"/>
              </a:rPr>
              <a:t>R</a:t>
            </a:r>
          </a:p>
        </p:txBody>
      </p:sp>
      <p:sp>
        <p:nvSpPr>
          <p:cNvPr id="28" name="Rectangle 27">
            <a:extLst>
              <a:ext uri="{FF2B5EF4-FFF2-40B4-BE49-F238E27FC236}">
                <a16:creationId xmlns:a16="http://schemas.microsoft.com/office/drawing/2014/main" id="{9C72FEDE-AF98-70F0-420B-A946448C0FD8}"/>
              </a:ext>
            </a:extLst>
          </p:cNvPr>
          <p:cNvSpPr/>
          <p:nvPr/>
        </p:nvSpPr>
        <p:spPr>
          <a:xfrm>
            <a:off x="6631421" y="3258646"/>
            <a:ext cx="317765" cy="222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144000" bIns="144000" rtlCol="0" anchor="ctr"/>
          <a:lstStyle/>
          <a:p>
            <a:pPr marL="0" marR="0" lvl="0" indent="0" algn="ctr" defTabSz="914337" rtl="0" eaLnBrk="1" fontAlgn="auto" latinLnBrk="0" hangingPunct="1">
              <a:lnSpc>
                <a:spcPct val="90000"/>
              </a:lnSpc>
              <a:spcBef>
                <a:spcPts val="300"/>
              </a:spcBef>
              <a:spcAft>
                <a:spcPts val="300"/>
              </a:spcAft>
              <a:buClrTx/>
              <a:buSzTx/>
              <a:buFontTx/>
              <a:buNone/>
              <a:tabLst/>
              <a:defRPr/>
            </a:pPr>
            <a:r>
              <a:rPr lang="en-GB" sz="4400" b="1">
                <a:solidFill>
                  <a:srgbClr val="6797E5"/>
                </a:solidFill>
                <a:latin typeface="Produkt Bold" pitchFamily="2" charset="77"/>
              </a:rPr>
              <a:t>A</a:t>
            </a:r>
            <a:endParaRPr kumimoji="0" lang="en-GB" sz="4400" b="1" u="none" strike="noStrike" kern="1200" cap="none" spc="0" normalizeH="0" baseline="0" noProof="0">
              <a:ln>
                <a:noFill/>
              </a:ln>
              <a:solidFill>
                <a:srgbClr val="6797E5"/>
              </a:solidFill>
              <a:effectLst/>
              <a:uLnTx/>
              <a:uFillTx/>
              <a:latin typeface="Produkt Bold" pitchFamily="2" charset="77"/>
            </a:endParaRPr>
          </a:p>
        </p:txBody>
      </p:sp>
      <p:sp>
        <p:nvSpPr>
          <p:cNvPr id="29" name="Rectangle 28">
            <a:extLst>
              <a:ext uri="{FF2B5EF4-FFF2-40B4-BE49-F238E27FC236}">
                <a16:creationId xmlns:a16="http://schemas.microsoft.com/office/drawing/2014/main" id="{8B5D34CF-20B2-BA27-D650-BCE3602498A4}"/>
              </a:ext>
            </a:extLst>
          </p:cNvPr>
          <p:cNvSpPr/>
          <p:nvPr/>
        </p:nvSpPr>
        <p:spPr>
          <a:xfrm>
            <a:off x="6623298" y="4108028"/>
            <a:ext cx="317765" cy="222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144000" bIns="144000" rtlCol="0" anchor="ctr"/>
          <a:lstStyle/>
          <a:p>
            <a:pPr marL="0" marR="0" lvl="0" indent="0" algn="ctr" defTabSz="914337" rtl="0" eaLnBrk="1" fontAlgn="auto" latinLnBrk="0" hangingPunct="1">
              <a:lnSpc>
                <a:spcPct val="90000"/>
              </a:lnSpc>
              <a:spcBef>
                <a:spcPts val="300"/>
              </a:spcBef>
              <a:spcAft>
                <a:spcPts val="300"/>
              </a:spcAft>
              <a:buClrTx/>
              <a:buSzTx/>
              <a:buFontTx/>
              <a:buNone/>
              <a:tabLst/>
              <a:defRPr/>
            </a:pPr>
            <a:r>
              <a:rPr lang="en-GB" sz="4400" b="1">
                <a:solidFill>
                  <a:srgbClr val="FFE04C"/>
                </a:solidFill>
                <a:latin typeface="Produkt Bold" pitchFamily="2" charset="77"/>
              </a:rPr>
              <a:t>P</a:t>
            </a:r>
            <a:endParaRPr kumimoji="0" lang="en-GB" sz="4400" b="1" u="none" strike="noStrike" kern="1200" cap="none" spc="0" normalizeH="0" baseline="0" noProof="0">
              <a:ln>
                <a:noFill/>
              </a:ln>
              <a:solidFill>
                <a:srgbClr val="FFE04C"/>
              </a:solidFill>
              <a:effectLst/>
              <a:uLnTx/>
              <a:uFillTx/>
              <a:latin typeface="Produkt Bold" pitchFamily="2" charset="77"/>
            </a:endParaRPr>
          </a:p>
        </p:txBody>
      </p:sp>
      <p:sp>
        <p:nvSpPr>
          <p:cNvPr id="30" name="Rectangle 29">
            <a:extLst>
              <a:ext uri="{FF2B5EF4-FFF2-40B4-BE49-F238E27FC236}">
                <a16:creationId xmlns:a16="http://schemas.microsoft.com/office/drawing/2014/main" id="{44781764-C932-AC11-E5B2-94168CDC0FED}"/>
              </a:ext>
            </a:extLst>
          </p:cNvPr>
          <p:cNvSpPr/>
          <p:nvPr/>
        </p:nvSpPr>
        <p:spPr>
          <a:xfrm>
            <a:off x="6623298" y="4954695"/>
            <a:ext cx="317765" cy="222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144000" bIns="144000" rtlCol="0" anchor="ctr"/>
          <a:lstStyle/>
          <a:p>
            <a:pPr marL="0" marR="0" lvl="0" indent="0" algn="ctr" defTabSz="914337" rtl="0" eaLnBrk="1" fontAlgn="auto" latinLnBrk="0" hangingPunct="1">
              <a:lnSpc>
                <a:spcPct val="90000"/>
              </a:lnSpc>
              <a:spcBef>
                <a:spcPts val="300"/>
              </a:spcBef>
              <a:spcAft>
                <a:spcPts val="300"/>
              </a:spcAft>
              <a:buClrTx/>
              <a:buSzTx/>
              <a:buFontTx/>
              <a:buNone/>
              <a:tabLst/>
              <a:defRPr/>
            </a:pPr>
            <a:r>
              <a:rPr lang="en-GB" sz="4400" b="1">
                <a:solidFill>
                  <a:srgbClr val="FFA758"/>
                </a:solidFill>
                <a:latin typeface="Produkt Bold" pitchFamily="2" charset="77"/>
              </a:rPr>
              <a:t>I</a:t>
            </a:r>
            <a:endParaRPr kumimoji="0" lang="en-GB" sz="4400" b="1" u="none" strike="noStrike" kern="1200" cap="none" spc="0" normalizeH="0" baseline="0" noProof="0">
              <a:ln>
                <a:noFill/>
              </a:ln>
              <a:solidFill>
                <a:srgbClr val="FFA758"/>
              </a:solidFill>
              <a:effectLst/>
              <a:uLnTx/>
              <a:uFillTx/>
              <a:latin typeface="Produkt Bold" pitchFamily="2" charset="77"/>
            </a:endParaRPr>
          </a:p>
        </p:txBody>
      </p:sp>
      <p:sp>
        <p:nvSpPr>
          <p:cNvPr id="31" name="Rectangle 30">
            <a:extLst>
              <a:ext uri="{FF2B5EF4-FFF2-40B4-BE49-F238E27FC236}">
                <a16:creationId xmlns:a16="http://schemas.microsoft.com/office/drawing/2014/main" id="{48DC5A90-AC62-B07D-9710-2FE77562ED4C}"/>
              </a:ext>
            </a:extLst>
          </p:cNvPr>
          <p:cNvSpPr/>
          <p:nvPr/>
        </p:nvSpPr>
        <p:spPr>
          <a:xfrm>
            <a:off x="6623298" y="5801361"/>
            <a:ext cx="317765" cy="222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144000" rIns="144000" bIns="144000" rtlCol="0" anchor="ctr"/>
          <a:lstStyle/>
          <a:p>
            <a:pPr marL="0" marR="0" lvl="0" indent="0" algn="ctr" defTabSz="914337" rtl="0" eaLnBrk="1" fontAlgn="auto" latinLnBrk="0" hangingPunct="1">
              <a:lnSpc>
                <a:spcPct val="90000"/>
              </a:lnSpc>
              <a:spcBef>
                <a:spcPts val="300"/>
              </a:spcBef>
              <a:spcAft>
                <a:spcPts val="300"/>
              </a:spcAft>
              <a:buClrTx/>
              <a:buSzTx/>
              <a:buFontTx/>
              <a:buNone/>
              <a:tabLst/>
              <a:defRPr/>
            </a:pPr>
            <a:r>
              <a:rPr lang="en-GB" sz="4400" b="1">
                <a:solidFill>
                  <a:srgbClr val="47AE87"/>
                </a:solidFill>
                <a:latin typeface="Produkt Bold" pitchFamily="2" charset="77"/>
              </a:rPr>
              <a:t>D</a:t>
            </a:r>
            <a:endParaRPr kumimoji="0" lang="en-GB" sz="4400" b="1" u="none" strike="noStrike" kern="1200" cap="none" spc="0" normalizeH="0" baseline="0" noProof="0">
              <a:ln>
                <a:noFill/>
              </a:ln>
              <a:solidFill>
                <a:srgbClr val="47AE87"/>
              </a:solidFill>
              <a:effectLst/>
              <a:uLnTx/>
              <a:uFillTx/>
              <a:latin typeface="Produkt Bold" pitchFamily="2" charset="77"/>
            </a:endParaRPr>
          </a:p>
        </p:txBody>
      </p:sp>
      <p:sp>
        <p:nvSpPr>
          <p:cNvPr id="32" name="Rectangle 31">
            <a:extLst>
              <a:ext uri="{FF2B5EF4-FFF2-40B4-BE49-F238E27FC236}">
                <a16:creationId xmlns:a16="http://schemas.microsoft.com/office/drawing/2014/main" id="{FF9BB386-F5A0-51EB-746F-454E60FAC2BD}"/>
              </a:ext>
            </a:extLst>
          </p:cNvPr>
          <p:cNvSpPr/>
          <p:nvPr/>
        </p:nvSpPr>
        <p:spPr>
          <a:xfrm>
            <a:off x="867878" y="2221517"/>
            <a:ext cx="615322" cy="72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144000" rIns="72000" bIns="144000" rtlCol="0" anchor="ctr"/>
          <a:lstStyle/>
          <a:p>
            <a:pPr marL="0" marR="0" lvl="0" indent="0" algn="l" defTabSz="914337" rtl="0" eaLnBrk="1" fontAlgn="auto" latinLnBrk="0" hangingPunct="1">
              <a:lnSpc>
                <a:spcPct val="90000"/>
              </a:lnSpc>
              <a:spcBef>
                <a:spcPts val="300"/>
              </a:spcBef>
              <a:spcAft>
                <a:spcPts val="300"/>
              </a:spcAft>
              <a:buClrTx/>
              <a:buSzTx/>
              <a:buFontTx/>
              <a:buNone/>
              <a:tabLst/>
              <a:defRPr/>
            </a:pPr>
            <a:r>
              <a:rPr kumimoji="0" lang="en-GB" sz="1200" b="1" u="none" strike="noStrike" kern="1200" cap="none" spc="0" normalizeH="0" baseline="0" noProof="0">
                <a:ln>
                  <a:noFill/>
                </a:ln>
                <a:solidFill>
                  <a:srgbClr val="0000A4"/>
                </a:solidFill>
                <a:effectLst/>
                <a:uLnTx/>
                <a:uFillTx/>
                <a:latin typeface="Produkt Bold" pitchFamily="2" charset="77"/>
              </a:rPr>
              <a:t>What it is</a:t>
            </a:r>
          </a:p>
        </p:txBody>
      </p:sp>
      <p:sp>
        <p:nvSpPr>
          <p:cNvPr id="33" name="Rectangle 32">
            <a:extLst>
              <a:ext uri="{FF2B5EF4-FFF2-40B4-BE49-F238E27FC236}">
                <a16:creationId xmlns:a16="http://schemas.microsoft.com/office/drawing/2014/main" id="{F67066C7-E290-5AB8-9C15-7C14955E378C}"/>
              </a:ext>
            </a:extLst>
          </p:cNvPr>
          <p:cNvSpPr/>
          <p:nvPr/>
        </p:nvSpPr>
        <p:spPr>
          <a:xfrm>
            <a:off x="867878" y="3189372"/>
            <a:ext cx="738416" cy="7273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144000" rIns="72000" bIns="144000" rtlCol="0" anchor="ctr"/>
          <a:lstStyle/>
          <a:p>
            <a:pPr marL="0" marR="0" lvl="0" indent="0" algn="l" defTabSz="914337" rtl="0" eaLnBrk="1" fontAlgn="auto" latinLnBrk="0" hangingPunct="1">
              <a:lnSpc>
                <a:spcPct val="90000"/>
              </a:lnSpc>
              <a:spcBef>
                <a:spcPts val="300"/>
              </a:spcBef>
              <a:spcAft>
                <a:spcPts val="300"/>
              </a:spcAft>
              <a:buClrTx/>
              <a:buSzTx/>
              <a:buFontTx/>
              <a:buNone/>
              <a:tabLst/>
              <a:defRPr/>
            </a:pPr>
            <a:r>
              <a:rPr kumimoji="0" lang="en-GB" sz="1200" b="1" u="none" strike="noStrike" kern="1200" cap="none" spc="0" normalizeH="0" baseline="0" noProof="0">
                <a:ln>
                  <a:noFill/>
                </a:ln>
                <a:solidFill>
                  <a:srgbClr val="0000A4"/>
                </a:solidFill>
                <a:effectLst/>
                <a:uLnTx/>
                <a:uFillTx/>
                <a:latin typeface="Produkt Bold" pitchFamily="2" charset="77"/>
              </a:rPr>
              <a:t>What it is not</a:t>
            </a:r>
          </a:p>
        </p:txBody>
      </p:sp>
    </p:spTree>
    <p:extLst>
      <p:ext uri="{BB962C8B-B14F-4D97-AF65-F5344CB8AC3E}">
        <p14:creationId xmlns:p14="http://schemas.microsoft.com/office/powerpoint/2010/main" val="3315978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mmary">
    <p:bg>
      <p:bgPr>
        <a:solidFill>
          <a:srgbClr val="D2E1FF"/>
        </a:solidFill>
        <a:effectLst/>
      </p:bgPr>
    </p:bg>
    <p:spTree>
      <p:nvGrpSpPr>
        <p:cNvPr id="1" name=""/>
        <p:cNvGrpSpPr/>
        <p:nvPr/>
      </p:nvGrpSpPr>
      <p:grpSpPr>
        <a:xfrm>
          <a:off x="0" y="0"/>
          <a:ext cx="0" cy="0"/>
          <a:chOff x="0" y="0"/>
          <a:chExt cx="0" cy="0"/>
        </a:xfrm>
      </p:grpSpPr>
      <p:sp>
        <p:nvSpPr>
          <p:cNvPr id="7" name="Tijdelijke aanduiding voor tekst 6">
            <a:extLst>
              <a:ext uri="{FF2B5EF4-FFF2-40B4-BE49-F238E27FC236}">
                <a16:creationId xmlns:a16="http://schemas.microsoft.com/office/drawing/2014/main" id="{71DB3F53-8A28-4C28-902A-CA7D62CA2796}"/>
              </a:ext>
            </a:extLst>
          </p:cNvPr>
          <p:cNvSpPr>
            <a:spLocks noGrp="1"/>
          </p:cNvSpPr>
          <p:nvPr>
            <p:ph type="body" sz="quarter" idx="13" hasCustomPrompt="1"/>
          </p:nvPr>
        </p:nvSpPr>
        <p:spPr>
          <a:xfrm>
            <a:off x="766762" y="2738143"/>
            <a:ext cx="4946648" cy="2424434"/>
          </a:xfrm>
        </p:spPr>
        <p:txBody>
          <a:bodyPr/>
          <a:lstStyle>
            <a:lvl7pPr marL="1628775" indent="0">
              <a:buNone/>
              <a:defRPr/>
            </a:lvl7pPr>
          </a:lstStyle>
          <a:p>
            <a:pPr lvl="0"/>
            <a:r>
              <a:rPr lang="en-GB"/>
              <a:t>Bullet</a:t>
            </a:r>
          </a:p>
          <a:p>
            <a:pPr lvl="1"/>
            <a:r>
              <a:rPr lang="en-GB"/>
              <a:t>Sub-bullet #1</a:t>
            </a:r>
          </a:p>
          <a:p>
            <a:pPr lvl="2"/>
            <a:r>
              <a:rPr lang="en-GB"/>
              <a:t>Sub-bullet #2</a:t>
            </a:r>
          </a:p>
          <a:p>
            <a:pPr lvl="3"/>
            <a:r>
              <a:rPr lang="en-GB"/>
              <a:t>Sub-bullet #3</a:t>
            </a:r>
          </a:p>
          <a:p>
            <a:pPr lvl="4"/>
            <a:r>
              <a:rPr lang="en-GB"/>
              <a:t>Sub-bullet #4</a:t>
            </a:r>
          </a:p>
          <a:p>
            <a:pPr lvl="5"/>
            <a:r>
              <a:rPr lang="en-GB"/>
              <a:t>Sub-bullet #5</a:t>
            </a:r>
          </a:p>
        </p:txBody>
      </p:sp>
      <p:sp>
        <p:nvSpPr>
          <p:cNvPr id="22" name="Titel 21">
            <a:extLst>
              <a:ext uri="{FF2B5EF4-FFF2-40B4-BE49-F238E27FC236}">
                <a16:creationId xmlns:a16="http://schemas.microsoft.com/office/drawing/2014/main" id="{E8B98D15-BBE8-6912-9FE1-C7ED8978DB7B}"/>
              </a:ext>
            </a:extLst>
          </p:cNvPr>
          <p:cNvSpPr>
            <a:spLocks noGrp="1"/>
          </p:cNvSpPr>
          <p:nvPr>
            <p:ph type="title" hasCustomPrompt="1"/>
          </p:nvPr>
        </p:nvSpPr>
        <p:spPr>
          <a:xfrm>
            <a:off x="766762" y="1285558"/>
            <a:ext cx="4946648" cy="1080000"/>
          </a:xfrm>
        </p:spPr>
        <p:txBody>
          <a:bodyPr/>
          <a:lstStyle>
            <a:lvl1pPr marL="15875" indent="-15875">
              <a:tabLst/>
              <a:defRPr/>
            </a:lvl1pPr>
          </a:lstStyle>
          <a:p>
            <a:r>
              <a:rPr lang="en-GB"/>
              <a:t>Place title </a:t>
            </a:r>
            <a:br>
              <a:rPr lang="en-GB"/>
            </a:br>
            <a:r>
              <a:rPr lang="en-GB"/>
              <a:t>(Max. 2 lines)</a:t>
            </a:r>
          </a:p>
        </p:txBody>
      </p:sp>
      <p:sp>
        <p:nvSpPr>
          <p:cNvPr id="14" name="Tijdelijke aanduiding voor voettekst 13">
            <a:extLst>
              <a:ext uri="{FF2B5EF4-FFF2-40B4-BE49-F238E27FC236}">
                <a16:creationId xmlns:a16="http://schemas.microsoft.com/office/drawing/2014/main" id="{ADEB34DC-E81E-1A8B-1EFB-0DB766D51AE3}"/>
              </a:ext>
            </a:extLst>
          </p:cNvPr>
          <p:cNvSpPr>
            <a:spLocks noGrp="1"/>
          </p:cNvSpPr>
          <p:nvPr>
            <p:ph type="ftr" sz="quarter" idx="26"/>
          </p:nvPr>
        </p:nvSpPr>
        <p:spPr/>
        <p:txBody>
          <a:bodyPr/>
          <a:lstStyle/>
          <a:p>
            <a:endParaRPr lang="en-NL"/>
          </a:p>
        </p:txBody>
      </p:sp>
      <p:sp>
        <p:nvSpPr>
          <p:cNvPr id="16" name="Tijdelijke aanduiding voor dianummer 15">
            <a:extLst>
              <a:ext uri="{FF2B5EF4-FFF2-40B4-BE49-F238E27FC236}">
                <a16:creationId xmlns:a16="http://schemas.microsoft.com/office/drawing/2014/main" id="{4F23BE6B-4621-659D-A73C-2D224175A601}"/>
              </a:ext>
            </a:extLst>
          </p:cNvPr>
          <p:cNvSpPr>
            <a:spLocks noGrp="1"/>
          </p:cNvSpPr>
          <p:nvPr>
            <p:ph type="sldNum" sz="quarter" idx="27"/>
          </p:nvPr>
        </p:nvSpPr>
        <p:spPr/>
        <p:txBody>
          <a:bodyPr/>
          <a:lstStyle/>
          <a:p>
            <a:fld id="{706B17C1-7B3B-47F6-8430-DE3D63D79F2C}" type="slidenum">
              <a:rPr lang="en-NL" smtClean="0"/>
              <a:t>‹#›</a:t>
            </a:fld>
            <a:endParaRPr lang="en-NL"/>
          </a:p>
        </p:txBody>
      </p:sp>
      <p:sp>
        <p:nvSpPr>
          <p:cNvPr id="41" name="Tijdelijke aanduiding voor afbeelding 50">
            <a:extLst>
              <a:ext uri="{FF2B5EF4-FFF2-40B4-BE49-F238E27FC236}">
                <a16:creationId xmlns:a16="http://schemas.microsoft.com/office/drawing/2014/main" id="{779DEA9F-C233-142A-5203-4551F0BF6AB1}"/>
              </a:ext>
            </a:extLst>
          </p:cNvPr>
          <p:cNvSpPr>
            <a:spLocks noGrp="1"/>
          </p:cNvSpPr>
          <p:nvPr>
            <p:ph type="pic" sz="quarter" idx="22" hasCustomPrompt="1"/>
          </p:nvPr>
        </p:nvSpPr>
        <p:spPr>
          <a:xfrm>
            <a:off x="6477352" y="885825"/>
            <a:ext cx="4947886" cy="5172076"/>
          </a:xfrm>
          <a:prstGeom prst="roundRect">
            <a:avLst>
              <a:gd name="adj" fmla="val 6787"/>
            </a:avLst>
          </a:prstGeom>
          <a:pattFill prst="pct70">
            <a:fgClr>
              <a:srgbClr val="FFFFFF"/>
            </a:fgClr>
            <a:bgClr>
              <a:srgbClr val="DDECFF"/>
            </a:bgClr>
          </a:pattFill>
        </p:spPr>
        <p:txBody>
          <a:bodyPr wrap="square" lIns="360000" tIns="0" rIns="360000" bIns="1260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Tree>
    <p:extLst>
      <p:ext uri="{BB962C8B-B14F-4D97-AF65-F5344CB8AC3E}">
        <p14:creationId xmlns:p14="http://schemas.microsoft.com/office/powerpoint/2010/main" val="837286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_image_breadcrumb (s) (right)">
    <p:bg>
      <p:bgPr>
        <a:solidFill>
          <a:srgbClr val="D2E1FF"/>
        </a:solidFill>
        <a:effectLst/>
      </p:bgPr>
    </p:bg>
    <p:spTree>
      <p:nvGrpSpPr>
        <p:cNvPr id="1" name=""/>
        <p:cNvGrpSpPr/>
        <p:nvPr/>
      </p:nvGrpSpPr>
      <p:grpSpPr>
        <a:xfrm>
          <a:off x="0" y="0"/>
          <a:ext cx="0" cy="0"/>
          <a:chOff x="0" y="0"/>
          <a:chExt cx="0" cy="0"/>
        </a:xfrm>
      </p:grpSpPr>
      <p:sp>
        <p:nvSpPr>
          <p:cNvPr id="49" name="Tijdelijke aanduiding voor afbeelding 48">
            <a:extLst>
              <a:ext uri="{FF2B5EF4-FFF2-40B4-BE49-F238E27FC236}">
                <a16:creationId xmlns:a16="http://schemas.microsoft.com/office/drawing/2014/main" id="{DEAEEEFF-B145-4DF2-8D32-F54AFC8CC76B}"/>
              </a:ext>
            </a:extLst>
          </p:cNvPr>
          <p:cNvSpPr>
            <a:spLocks noGrp="1"/>
          </p:cNvSpPr>
          <p:nvPr>
            <p:ph type="pic" sz="quarter" idx="16" hasCustomPrompt="1"/>
          </p:nvPr>
        </p:nvSpPr>
        <p:spPr>
          <a:xfrm>
            <a:off x="6838122" y="522288"/>
            <a:ext cx="5357409" cy="6335712"/>
          </a:xfrm>
          <a:custGeom>
            <a:avLst/>
            <a:gdLst>
              <a:gd name="connsiteX0" fmla="*/ 4347769 w 5333931"/>
              <a:gd name="connsiteY0" fmla="*/ 0 h 6335712"/>
              <a:gd name="connsiteX1" fmla="*/ 5117503 w 5333931"/>
              <a:gd name="connsiteY1" fmla="*/ 67519 h 6335712"/>
              <a:gd name="connsiteX2" fmla="*/ 5333931 w 5333931"/>
              <a:gd name="connsiteY2" fmla="*/ 115745 h 6335712"/>
              <a:gd name="connsiteX3" fmla="*/ 5333931 w 5333931"/>
              <a:gd name="connsiteY3" fmla="*/ 6335712 h 6335712"/>
              <a:gd name="connsiteX4" fmla="*/ 499770 w 5333931"/>
              <a:gd name="connsiteY4" fmla="*/ 6335712 h 6335712"/>
              <a:gd name="connsiteX5" fmla="*/ 419645 w 5333931"/>
              <a:gd name="connsiteY5" fmla="*/ 6179308 h 6335712"/>
              <a:gd name="connsiteX6" fmla="*/ 8220 w 5333931"/>
              <a:gd name="connsiteY6" fmla="*/ 4600519 h 6335712"/>
              <a:gd name="connsiteX7" fmla="*/ 0 w 5333931"/>
              <a:gd name="connsiteY7" fmla="*/ 4341888 h 6335712"/>
              <a:gd name="connsiteX8" fmla="*/ 0 w 5333931"/>
              <a:gd name="connsiteY8" fmla="*/ 4299163 h 6335712"/>
              <a:gd name="connsiteX9" fmla="*/ 5055 w 5333931"/>
              <a:gd name="connsiteY9" fmla="*/ 4100438 h 6335712"/>
              <a:gd name="connsiteX10" fmla="*/ 4347769 w 5333931"/>
              <a:gd name="connsiteY10" fmla="*/ 0 h 633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33931" h="6335712">
                <a:moveTo>
                  <a:pt x="4347769" y="0"/>
                </a:moveTo>
                <a:cubicBezTo>
                  <a:pt x="4610437" y="0"/>
                  <a:pt x="4867665" y="23154"/>
                  <a:pt x="5117503" y="67519"/>
                </a:cubicBezTo>
                <a:lnTo>
                  <a:pt x="5333931" y="115745"/>
                </a:lnTo>
                <a:lnTo>
                  <a:pt x="5333931" y="6335712"/>
                </a:lnTo>
                <a:lnTo>
                  <a:pt x="499770" y="6335712"/>
                </a:lnTo>
                <a:lnTo>
                  <a:pt x="419645" y="6179308"/>
                </a:lnTo>
                <a:cubicBezTo>
                  <a:pt x="188020" y="5695783"/>
                  <a:pt x="44066" y="5162748"/>
                  <a:pt x="8220" y="4600519"/>
                </a:cubicBezTo>
                <a:lnTo>
                  <a:pt x="0" y="4341888"/>
                </a:lnTo>
                <a:lnTo>
                  <a:pt x="0" y="4299163"/>
                </a:lnTo>
                <a:lnTo>
                  <a:pt x="5055" y="4100438"/>
                </a:lnTo>
                <a:cubicBezTo>
                  <a:pt x="121518" y="1816352"/>
                  <a:pt x="2021277" y="0"/>
                  <a:pt x="4347769" y="0"/>
                </a:cubicBezTo>
                <a:close/>
              </a:path>
            </a:pathLst>
          </a:custGeom>
          <a:pattFill prst="pct70">
            <a:fgClr>
              <a:srgbClr val="FFFFFF"/>
            </a:fgClr>
            <a:bgClr>
              <a:srgbClr val="DDECFF"/>
            </a:bgClr>
          </a:pattFill>
        </p:spPr>
        <p:txBody>
          <a:bodyPr wrap="square" lIns="360000" tIns="0" rIns="360000" bIns="1260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16" name="Tijdelijke aanduiding voor voettekst 15">
            <a:extLst>
              <a:ext uri="{FF2B5EF4-FFF2-40B4-BE49-F238E27FC236}">
                <a16:creationId xmlns:a16="http://schemas.microsoft.com/office/drawing/2014/main" id="{A4B97DF5-BEF0-439F-E889-4B6D94A5FB0D}"/>
              </a:ext>
            </a:extLst>
          </p:cNvPr>
          <p:cNvSpPr>
            <a:spLocks noGrp="1"/>
          </p:cNvSpPr>
          <p:nvPr>
            <p:ph type="ftr" sz="quarter" idx="17"/>
          </p:nvPr>
        </p:nvSpPr>
        <p:spPr>
          <a:xfrm>
            <a:off x="6478588" y="6392546"/>
            <a:ext cx="4675410" cy="173037"/>
          </a:xfrm>
        </p:spPr>
        <p:txBody>
          <a:bodyPr/>
          <a:lstStyle>
            <a:lvl1pPr>
              <a:defRPr lang="en-GB" smtClean="0"/>
            </a:lvl1pPr>
          </a:lstStyle>
          <a:p>
            <a:endParaRPr lang="en-NL"/>
          </a:p>
        </p:txBody>
      </p:sp>
      <p:sp>
        <p:nvSpPr>
          <p:cNvPr id="17" name="Tijdelijke aanduiding voor dianummer 16">
            <a:extLst>
              <a:ext uri="{FF2B5EF4-FFF2-40B4-BE49-F238E27FC236}">
                <a16:creationId xmlns:a16="http://schemas.microsoft.com/office/drawing/2014/main" id="{7C8E44A5-FC48-51D4-8F34-5A3154B3E62A}"/>
              </a:ext>
            </a:extLst>
          </p:cNvPr>
          <p:cNvSpPr>
            <a:spLocks noGrp="1"/>
          </p:cNvSpPr>
          <p:nvPr>
            <p:ph type="sldNum" sz="quarter" idx="18"/>
          </p:nvPr>
        </p:nvSpPr>
        <p:spPr>
          <a:xfrm>
            <a:off x="11155234" y="6392545"/>
            <a:ext cx="270000" cy="173037"/>
          </a:xfrm>
        </p:spPr>
        <p:txBody>
          <a:bodyPr/>
          <a:lstStyle>
            <a:lvl1pPr>
              <a:defRPr lang="en-GB" smtClean="0"/>
            </a:lvl1pPr>
          </a:lstStyle>
          <a:p>
            <a:fld id="{706B17C1-7B3B-47F6-8430-DE3D63D79F2C}" type="slidenum">
              <a:rPr lang="en-NL" smtClean="0"/>
              <a:t>‹#›</a:t>
            </a:fld>
            <a:endParaRPr lang="en-NL"/>
          </a:p>
        </p:txBody>
      </p:sp>
      <p:sp>
        <p:nvSpPr>
          <p:cNvPr id="7" name="Tijdelijke aanduiding voor tekst 6">
            <a:extLst>
              <a:ext uri="{FF2B5EF4-FFF2-40B4-BE49-F238E27FC236}">
                <a16:creationId xmlns:a16="http://schemas.microsoft.com/office/drawing/2014/main" id="{71DB3F53-8A28-4C28-902A-CA7D62CA2796}"/>
              </a:ext>
            </a:extLst>
          </p:cNvPr>
          <p:cNvSpPr>
            <a:spLocks noGrp="1"/>
          </p:cNvSpPr>
          <p:nvPr>
            <p:ph type="body" sz="quarter" idx="13" hasCustomPrompt="1"/>
          </p:nvPr>
        </p:nvSpPr>
        <p:spPr>
          <a:xfrm>
            <a:off x="766763" y="1736725"/>
            <a:ext cx="6472238" cy="4321175"/>
          </a:xfrm>
        </p:spPr>
        <p:txBody>
          <a:bodyPr/>
          <a:lstStyle/>
          <a:p>
            <a:pPr lvl="0"/>
            <a:r>
              <a:rPr lang="en-GB"/>
              <a:t>Bullet</a:t>
            </a:r>
          </a:p>
          <a:p>
            <a:pPr lvl="1"/>
            <a:r>
              <a:rPr lang="en-GB"/>
              <a:t>Sub-bullet #1</a:t>
            </a:r>
          </a:p>
          <a:p>
            <a:pPr lvl="2"/>
            <a:r>
              <a:rPr lang="en-GB"/>
              <a:t>Sub-bullet #2</a:t>
            </a:r>
          </a:p>
          <a:p>
            <a:pPr lvl="3"/>
            <a:r>
              <a:rPr lang="en-GB"/>
              <a:t>Sub-bullet #3</a:t>
            </a:r>
          </a:p>
          <a:p>
            <a:pPr lvl="4"/>
            <a:r>
              <a:rPr lang="en-GB"/>
              <a:t>Sub-bullet #4</a:t>
            </a:r>
          </a:p>
          <a:p>
            <a:pPr lvl="5"/>
            <a:r>
              <a:rPr lang="en-GB"/>
              <a:t>Sub-bullet #5</a:t>
            </a:r>
          </a:p>
          <a:p>
            <a:pPr lvl="6"/>
            <a:r>
              <a:rPr lang="en-GB"/>
              <a:t>Sub-bullet #6</a:t>
            </a:r>
          </a:p>
          <a:p>
            <a:pPr lvl="7"/>
            <a:r>
              <a:rPr lang="en-GB"/>
              <a:t>Sub-bullet #7</a:t>
            </a:r>
          </a:p>
          <a:p>
            <a:pPr lvl="8"/>
            <a:r>
              <a:rPr lang="en-GB"/>
              <a:t>Sub-bullet #8</a:t>
            </a:r>
          </a:p>
        </p:txBody>
      </p:sp>
      <p:sp>
        <p:nvSpPr>
          <p:cNvPr id="13" name="Tijdelijke aanduiding voor tekst 12">
            <a:extLst>
              <a:ext uri="{FF2B5EF4-FFF2-40B4-BE49-F238E27FC236}">
                <a16:creationId xmlns:a16="http://schemas.microsoft.com/office/drawing/2014/main" id="{A06E3594-68B4-8311-5ECD-B3EAB3C984B1}"/>
              </a:ext>
            </a:extLst>
          </p:cNvPr>
          <p:cNvSpPr>
            <a:spLocks noGrp="1"/>
          </p:cNvSpPr>
          <p:nvPr>
            <p:ph type="body" sz="quarter" idx="15" hasCustomPrompt="1"/>
          </p:nvPr>
        </p:nvSpPr>
        <p:spPr>
          <a:xfrm>
            <a:off x="766762" y="522288"/>
            <a:ext cx="1795306" cy="188452"/>
          </a:xfrm>
          <a:prstGeom prst="roundRect">
            <a:avLst>
              <a:gd name="adj" fmla="val 50000"/>
            </a:avLst>
          </a:prstGeom>
          <a:solidFill>
            <a:srgbClr val="FFFFFF"/>
          </a:solidFill>
        </p:spPr>
        <p:txBody>
          <a:bodyPr wrap="none" lIns="90000" tIns="0" rIns="90000" bIns="10800" anchor="ctr">
            <a:spAutoFit/>
          </a:bodyPr>
          <a:lstStyle>
            <a:lvl1pPr marL="0" indent="0">
              <a:buNone/>
              <a:defRPr sz="800" i="0">
                <a:solidFill>
                  <a:srgbClr val="0000A4"/>
                </a:solidFill>
              </a:defRPr>
            </a:lvl1pPr>
          </a:lstStyle>
          <a:p>
            <a:pPr lvl="0"/>
            <a:r>
              <a:rPr lang="en-GB"/>
              <a:t>Place optional breadcrumb here</a:t>
            </a:r>
          </a:p>
        </p:txBody>
      </p:sp>
      <p:sp>
        <p:nvSpPr>
          <p:cNvPr id="38" name="Titel 37">
            <a:extLst>
              <a:ext uri="{FF2B5EF4-FFF2-40B4-BE49-F238E27FC236}">
                <a16:creationId xmlns:a16="http://schemas.microsoft.com/office/drawing/2014/main" id="{075E65B6-ABBD-0DAD-674C-23A1E36D103B}"/>
              </a:ext>
            </a:extLst>
          </p:cNvPr>
          <p:cNvSpPr>
            <a:spLocks noGrp="1"/>
          </p:cNvSpPr>
          <p:nvPr>
            <p:ph type="title" hasCustomPrompt="1"/>
          </p:nvPr>
        </p:nvSpPr>
        <p:spPr>
          <a:xfrm>
            <a:off x="766763" y="886365"/>
            <a:ext cx="6472238" cy="561600"/>
          </a:xfrm>
        </p:spPr>
        <p:txBody>
          <a:bodyPr/>
          <a:lstStyle>
            <a:lvl1pPr marL="15875" indent="-15875">
              <a:tabLst/>
              <a:defRPr/>
            </a:lvl1pPr>
          </a:lstStyle>
          <a:p>
            <a:r>
              <a:rPr lang="en-GB"/>
              <a:t>Place title</a:t>
            </a:r>
          </a:p>
        </p:txBody>
      </p:sp>
      <p:sp>
        <p:nvSpPr>
          <p:cNvPr id="22" name="Tijdelijke aanduiding voor tekst 10">
            <a:extLst>
              <a:ext uri="{FF2B5EF4-FFF2-40B4-BE49-F238E27FC236}">
                <a16:creationId xmlns:a16="http://schemas.microsoft.com/office/drawing/2014/main" id="{DF2DC152-B8CD-468A-E39D-A1431FC7073C}"/>
              </a:ext>
            </a:extLst>
          </p:cNvPr>
          <p:cNvSpPr>
            <a:spLocks noGrp="1"/>
          </p:cNvSpPr>
          <p:nvPr>
            <p:ph type="body" sz="quarter" idx="14" hasCustomPrompt="1"/>
          </p:nvPr>
        </p:nvSpPr>
        <p:spPr>
          <a:xfrm>
            <a:off x="766762" y="6384925"/>
            <a:ext cx="4945060" cy="173038"/>
          </a:xfrm>
        </p:spPr>
        <p:txBody>
          <a:bodyPr wrap="none" bIns="25200" anchor="b">
            <a:noAutofit/>
          </a:bodyPr>
          <a:lstStyle>
            <a:lvl1pPr marL="0" indent="0">
              <a:spcBef>
                <a:spcPts val="0"/>
              </a:spcBef>
              <a:spcAft>
                <a:spcPts val="0"/>
              </a:spcAft>
              <a:buNone/>
              <a:defRPr sz="800" b="0" i="0">
                <a:solidFill>
                  <a:srgbClr val="0000A4"/>
                </a:solidFill>
                <a:latin typeface="+mn-lt"/>
              </a:defRPr>
            </a:lvl1pPr>
          </a:lstStyle>
          <a:p>
            <a:pPr lvl="0"/>
            <a:r>
              <a:rPr lang="en-GB"/>
              <a:t>(Source: Place optional text here)</a:t>
            </a:r>
          </a:p>
        </p:txBody>
      </p:sp>
    </p:spTree>
    <p:extLst>
      <p:ext uri="{BB962C8B-B14F-4D97-AF65-F5344CB8AC3E}">
        <p14:creationId xmlns:p14="http://schemas.microsoft.com/office/powerpoint/2010/main" val="20366939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ext and image (m) (right)">
    <p:bg>
      <p:bgPr>
        <a:solidFill>
          <a:srgbClr val="D2E1FF"/>
        </a:solidFill>
        <a:effectLst/>
      </p:bgPr>
    </p:bg>
    <p:spTree>
      <p:nvGrpSpPr>
        <p:cNvPr id="1" name=""/>
        <p:cNvGrpSpPr/>
        <p:nvPr/>
      </p:nvGrpSpPr>
      <p:grpSpPr>
        <a:xfrm>
          <a:off x="0" y="0"/>
          <a:ext cx="0" cy="0"/>
          <a:chOff x="0" y="0"/>
          <a:chExt cx="0" cy="0"/>
        </a:xfrm>
      </p:grpSpPr>
      <p:sp>
        <p:nvSpPr>
          <p:cNvPr id="46" name="Tijdelijke aanduiding voor afbeelding 45">
            <a:extLst>
              <a:ext uri="{FF2B5EF4-FFF2-40B4-BE49-F238E27FC236}">
                <a16:creationId xmlns:a16="http://schemas.microsoft.com/office/drawing/2014/main" id="{14C05281-F1B8-0360-7586-74D64967D483}"/>
              </a:ext>
            </a:extLst>
          </p:cNvPr>
          <p:cNvSpPr>
            <a:spLocks noGrp="1"/>
          </p:cNvSpPr>
          <p:nvPr>
            <p:ph type="pic" sz="quarter" idx="22" hasCustomPrompt="1"/>
          </p:nvPr>
        </p:nvSpPr>
        <p:spPr>
          <a:xfrm>
            <a:off x="5867400" y="-2"/>
            <a:ext cx="6324600" cy="6858001"/>
          </a:xfrm>
          <a:custGeom>
            <a:avLst/>
            <a:gdLst>
              <a:gd name="connsiteX0" fmla="*/ 2416412 w 6485804"/>
              <a:gd name="connsiteY0" fmla="*/ 0 h 6858001"/>
              <a:gd name="connsiteX1" fmla="*/ 6485804 w 6485804"/>
              <a:gd name="connsiteY1" fmla="*/ 0 h 6858001"/>
              <a:gd name="connsiteX2" fmla="*/ 6485804 w 6485804"/>
              <a:gd name="connsiteY2" fmla="*/ 6858001 h 6858001"/>
              <a:gd name="connsiteX3" fmla="*/ 607696 w 6485804"/>
              <a:gd name="connsiteY3" fmla="*/ 6858001 h 6858001"/>
              <a:gd name="connsiteX4" fmla="*/ 510268 w 6485804"/>
              <a:gd name="connsiteY4" fmla="*/ 6667948 h 6858001"/>
              <a:gd name="connsiteX5" fmla="*/ 9995 w 6485804"/>
              <a:gd name="connsiteY5" fmla="*/ 4749488 h 6858001"/>
              <a:gd name="connsiteX6" fmla="*/ 0 w 6485804"/>
              <a:gd name="connsiteY6" fmla="*/ 4435213 h 6858001"/>
              <a:gd name="connsiteX7" fmla="*/ 0 w 6485804"/>
              <a:gd name="connsiteY7" fmla="*/ 4383296 h 6858001"/>
              <a:gd name="connsiteX8" fmla="*/ 6147 w 6485804"/>
              <a:gd name="connsiteY8" fmla="*/ 4141816 h 6858001"/>
              <a:gd name="connsiteX9" fmla="*/ 2410055 w 6485804"/>
              <a:gd name="connsiteY9" fmla="*/ 3896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85804" h="6858001">
                <a:moveTo>
                  <a:pt x="2416412" y="0"/>
                </a:moveTo>
                <a:lnTo>
                  <a:pt x="6485804" y="0"/>
                </a:lnTo>
                <a:lnTo>
                  <a:pt x="6485804" y="6858001"/>
                </a:lnTo>
                <a:lnTo>
                  <a:pt x="607696" y="6858001"/>
                </a:lnTo>
                <a:lnTo>
                  <a:pt x="510268" y="6667948"/>
                </a:lnTo>
                <a:cubicBezTo>
                  <a:pt x="228624" y="6080394"/>
                  <a:pt x="53582" y="5432679"/>
                  <a:pt x="9995" y="4749488"/>
                </a:cubicBezTo>
                <a:lnTo>
                  <a:pt x="0" y="4435213"/>
                </a:lnTo>
                <a:lnTo>
                  <a:pt x="0" y="4383296"/>
                </a:lnTo>
                <a:lnTo>
                  <a:pt x="6147" y="4141816"/>
                </a:lnTo>
                <a:cubicBezTo>
                  <a:pt x="94655" y="2407128"/>
                  <a:pt x="1030196" y="894458"/>
                  <a:pt x="2410055" y="3896"/>
                </a:cubicBezTo>
                <a:close/>
              </a:path>
            </a:pathLst>
          </a:custGeom>
          <a:pattFill prst="pct70">
            <a:fgClr>
              <a:srgbClr val="FFFFFF"/>
            </a:fgClr>
            <a:bgClr>
              <a:srgbClr val="DDECFF"/>
            </a:bgClr>
          </a:pattFill>
        </p:spPr>
        <p:txBody>
          <a:bodyPr wrap="square" lIns="360000" tIns="0" rIns="360000" bIns="1260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7" name="Tijdelijke aanduiding voor tekst 6">
            <a:extLst>
              <a:ext uri="{FF2B5EF4-FFF2-40B4-BE49-F238E27FC236}">
                <a16:creationId xmlns:a16="http://schemas.microsoft.com/office/drawing/2014/main" id="{71DB3F53-8A28-4C28-902A-CA7D62CA2796}"/>
              </a:ext>
            </a:extLst>
          </p:cNvPr>
          <p:cNvSpPr>
            <a:spLocks noGrp="1"/>
          </p:cNvSpPr>
          <p:nvPr>
            <p:ph type="body" sz="quarter" idx="13" hasCustomPrompt="1"/>
          </p:nvPr>
        </p:nvSpPr>
        <p:spPr>
          <a:xfrm>
            <a:off x="766763" y="1736725"/>
            <a:ext cx="5557838" cy="4323771"/>
          </a:xfrm>
        </p:spPr>
        <p:txBody>
          <a:bodyPr/>
          <a:lstStyle/>
          <a:p>
            <a:pPr lvl="0"/>
            <a:r>
              <a:rPr lang="en-GB"/>
              <a:t>Bullet</a:t>
            </a:r>
          </a:p>
          <a:p>
            <a:pPr lvl="1"/>
            <a:r>
              <a:rPr lang="en-GB"/>
              <a:t>Sub-bullet #1</a:t>
            </a:r>
          </a:p>
          <a:p>
            <a:pPr lvl="2"/>
            <a:r>
              <a:rPr lang="en-GB"/>
              <a:t>Sub-bullet #2</a:t>
            </a:r>
          </a:p>
          <a:p>
            <a:pPr lvl="3"/>
            <a:r>
              <a:rPr lang="en-GB"/>
              <a:t>Sub-bullet #3</a:t>
            </a:r>
          </a:p>
          <a:p>
            <a:pPr lvl="4"/>
            <a:r>
              <a:rPr lang="en-GB"/>
              <a:t>Sub-bullet #4</a:t>
            </a:r>
          </a:p>
          <a:p>
            <a:pPr lvl="5"/>
            <a:r>
              <a:rPr lang="en-GB"/>
              <a:t>Sub-bullet #5</a:t>
            </a:r>
          </a:p>
          <a:p>
            <a:pPr lvl="6"/>
            <a:r>
              <a:rPr lang="en-GB"/>
              <a:t>Sub-bullet #6</a:t>
            </a:r>
          </a:p>
          <a:p>
            <a:pPr lvl="7"/>
            <a:r>
              <a:rPr lang="en-GB"/>
              <a:t>Sub-bullet #7</a:t>
            </a:r>
          </a:p>
          <a:p>
            <a:pPr lvl="8"/>
            <a:r>
              <a:rPr lang="en-GB"/>
              <a:t>Sub-bullet #8</a:t>
            </a:r>
          </a:p>
        </p:txBody>
      </p:sp>
      <p:sp>
        <p:nvSpPr>
          <p:cNvPr id="38" name="Titel 37">
            <a:extLst>
              <a:ext uri="{FF2B5EF4-FFF2-40B4-BE49-F238E27FC236}">
                <a16:creationId xmlns:a16="http://schemas.microsoft.com/office/drawing/2014/main" id="{8322A73D-59F5-857A-02C5-3C94C43D1B0B}"/>
              </a:ext>
            </a:extLst>
          </p:cNvPr>
          <p:cNvSpPr>
            <a:spLocks noGrp="1"/>
          </p:cNvSpPr>
          <p:nvPr>
            <p:ph type="title" hasCustomPrompt="1"/>
          </p:nvPr>
        </p:nvSpPr>
        <p:spPr>
          <a:xfrm>
            <a:off x="766762" y="886365"/>
            <a:ext cx="5566259" cy="561600"/>
          </a:xfrm>
        </p:spPr>
        <p:txBody>
          <a:bodyPr/>
          <a:lstStyle>
            <a:lvl1pPr marL="15875" indent="-15875">
              <a:tabLst/>
              <a:defRPr/>
            </a:lvl1pPr>
          </a:lstStyle>
          <a:p>
            <a:r>
              <a:rPr lang="en-GB"/>
              <a:t>Place title</a:t>
            </a:r>
          </a:p>
        </p:txBody>
      </p:sp>
    </p:spTree>
    <p:extLst>
      <p:ext uri="{BB962C8B-B14F-4D97-AF65-F5344CB8AC3E}">
        <p14:creationId xmlns:p14="http://schemas.microsoft.com/office/powerpoint/2010/main" val="217457965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and image (l) (right)">
    <p:bg>
      <p:bgPr>
        <a:solidFill>
          <a:srgbClr val="D2E1FF"/>
        </a:solidFill>
        <a:effectLst/>
      </p:bgPr>
    </p:bg>
    <p:spTree>
      <p:nvGrpSpPr>
        <p:cNvPr id="1" name=""/>
        <p:cNvGrpSpPr/>
        <p:nvPr/>
      </p:nvGrpSpPr>
      <p:grpSpPr>
        <a:xfrm>
          <a:off x="0" y="0"/>
          <a:ext cx="0" cy="0"/>
          <a:chOff x="0" y="0"/>
          <a:chExt cx="0" cy="0"/>
        </a:xfrm>
      </p:grpSpPr>
      <p:sp>
        <p:nvSpPr>
          <p:cNvPr id="51" name="Tijdelijke aanduiding voor afbeelding 50">
            <a:extLst>
              <a:ext uri="{FF2B5EF4-FFF2-40B4-BE49-F238E27FC236}">
                <a16:creationId xmlns:a16="http://schemas.microsoft.com/office/drawing/2014/main" id="{D91FA00F-187A-3DDD-5F83-F8919CE98039}"/>
              </a:ext>
            </a:extLst>
          </p:cNvPr>
          <p:cNvSpPr>
            <a:spLocks noGrp="1"/>
          </p:cNvSpPr>
          <p:nvPr>
            <p:ph type="pic" sz="quarter" idx="22" hasCustomPrompt="1"/>
          </p:nvPr>
        </p:nvSpPr>
        <p:spPr>
          <a:xfrm>
            <a:off x="4912242" y="0"/>
            <a:ext cx="7279758" cy="6858000"/>
          </a:xfrm>
          <a:custGeom>
            <a:avLst/>
            <a:gdLst>
              <a:gd name="connsiteX0" fmla="*/ 518213 w 7248426"/>
              <a:gd name="connsiteY0" fmla="*/ 0 h 6858000"/>
              <a:gd name="connsiteX1" fmla="*/ 7248426 w 7248426"/>
              <a:gd name="connsiteY1" fmla="*/ 0 h 6858000"/>
              <a:gd name="connsiteX2" fmla="*/ 7248426 w 7248426"/>
              <a:gd name="connsiteY2" fmla="*/ 6858000 h 6858000"/>
              <a:gd name="connsiteX3" fmla="*/ 518214 w 7248426"/>
              <a:gd name="connsiteY3" fmla="*/ 6858000 h 6858000"/>
              <a:gd name="connsiteX4" fmla="*/ 363450 w 7248426"/>
              <a:gd name="connsiteY4" fmla="*/ 6313178 h 6858000"/>
              <a:gd name="connsiteX5" fmla="*/ 0 w 7248426"/>
              <a:gd name="connsiteY5" fmla="*/ 3428999 h 6858000"/>
              <a:gd name="connsiteX6" fmla="*/ 363450 w 7248426"/>
              <a:gd name="connsiteY6" fmla="*/ 5448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48426" h="6858000">
                <a:moveTo>
                  <a:pt x="518213" y="0"/>
                </a:moveTo>
                <a:lnTo>
                  <a:pt x="7248426" y="0"/>
                </a:lnTo>
                <a:lnTo>
                  <a:pt x="7248426" y="6858000"/>
                </a:lnTo>
                <a:lnTo>
                  <a:pt x="518214" y="6858000"/>
                </a:lnTo>
                <a:lnTo>
                  <a:pt x="363450" y="6313178"/>
                </a:lnTo>
                <a:cubicBezTo>
                  <a:pt x="126187" y="5391319"/>
                  <a:pt x="0" y="4424891"/>
                  <a:pt x="0" y="3428999"/>
                </a:cubicBezTo>
                <a:cubicBezTo>
                  <a:pt x="0" y="2433108"/>
                  <a:pt x="126187" y="1466679"/>
                  <a:pt x="363450" y="544820"/>
                </a:cubicBezTo>
                <a:close/>
              </a:path>
            </a:pathLst>
          </a:custGeom>
          <a:pattFill prst="pct70">
            <a:fgClr>
              <a:srgbClr val="FFFFFF"/>
            </a:fgClr>
            <a:bgClr>
              <a:srgbClr val="DDECFF"/>
            </a:bgClr>
          </a:pattFill>
        </p:spPr>
        <p:txBody>
          <a:bodyPr wrap="square" lIns="360000" tIns="0" rIns="360000" bIns="1260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16" name="Tijdelijke aanduiding voor voettekst 15">
            <a:extLst>
              <a:ext uri="{FF2B5EF4-FFF2-40B4-BE49-F238E27FC236}">
                <a16:creationId xmlns:a16="http://schemas.microsoft.com/office/drawing/2014/main" id="{A4B97DF5-BEF0-439F-E889-4B6D94A5FB0D}"/>
              </a:ext>
            </a:extLst>
          </p:cNvPr>
          <p:cNvSpPr>
            <a:spLocks noGrp="1"/>
          </p:cNvSpPr>
          <p:nvPr>
            <p:ph type="ftr" sz="quarter" idx="17"/>
          </p:nvPr>
        </p:nvSpPr>
        <p:spPr/>
        <p:txBody>
          <a:bodyPr/>
          <a:lstStyle>
            <a:lvl1pPr>
              <a:defRPr lang="en-GB" smtClean="0"/>
            </a:lvl1pPr>
          </a:lstStyle>
          <a:p>
            <a:endParaRPr lang="en-NL"/>
          </a:p>
        </p:txBody>
      </p:sp>
      <p:sp>
        <p:nvSpPr>
          <p:cNvPr id="17" name="Tijdelijke aanduiding voor dianummer 16">
            <a:extLst>
              <a:ext uri="{FF2B5EF4-FFF2-40B4-BE49-F238E27FC236}">
                <a16:creationId xmlns:a16="http://schemas.microsoft.com/office/drawing/2014/main" id="{7C8E44A5-FC48-51D4-8F34-5A3154B3E62A}"/>
              </a:ext>
            </a:extLst>
          </p:cNvPr>
          <p:cNvSpPr>
            <a:spLocks noGrp="1"/>
          </p:cNvSpPr>
          <p:nvPr>
            <p:ph type="sldNum" sz="quarter" idx="18"/>
          </p:nvPr>
        </p:nvSpPr>
        <p:spPr/>
        <p:txBody>
          <a:bodyPr/>
          <a:lstStyle>
            <a:lvl1pPr>
              <a:defRPr lang="en-GB" smtClean="0"/>
            </a:lvl1pPr>
          </a:lstStyle>
          <a:p>
            <a:fld id="{706B17C1-7B3B-47F6-8430-DE3D63D79F2C}" type="slidenum">
              <a:rPr lang="en-NL" smtClean="0"/>
              <a:t>‹#›</a:t>
            </a:fld>
            <a:endParaRPr lang="en-NL"/>
          </a:p>
        </p:txBody>
      </p:sp>
      <p:sp>
        <p:nvSpPr>
          <p:cNvPr id="7" name="Tijdelijke aanduiding voor tekst 6">
            <a:extLst>
              <a:ext uri="{FF2B5EF4-FFF2-40B4-BE49-F238E27FC236}">
                <a16:creationId xmlns:a16="http://schemas.microsoft.com/office/drawing/2014/main" id="{71DB3F53-8A28-4C28-902A-CA7D62CA2796}"/>
              </a:ext>
            </a:extLst>
          </p:cNvPr>
          <p:cNvSpPr>
            <a:spLocks noGrp="1"/>
          </p:cNvSpPr>
          <p:nvPr>
            <p:ph type="body" sz="quarter" idx="13" hasCustomPrompt="1"/>
          </p:nvPr>
        </p:nvSpPr>
        <p:spPr>
          <a:xfrm>
            <a:off x="766761" y="1736725"/>
            <a:ext cx="4570860" cy="4323771"/>
          </a:xfrm>
        </p:spPr>
        <p:txBody>
          <a:bodyPr/>
          <a:lstStyle/>
          <a:p>
            <a:pPr lvl="0"/>
            <a:r>
              <a:rPr lang="en-GB"/>
              <a:t>Bullet</a:t>
            </a:r>
          </a:p>
          <a:p>
            <a:pPr lvl="1"/>
            <a:r>
              <a:rPr lang="en-GB"/>
              <a:t>Sub-bullet #1</a:t>
            </a:r>
          </a:p>
          <a:p>
            <a:pPr lvl="2"/>
            <a:r>
              <a:rPr lang="en-GB"/>
              <a:t>Sub-bullet #2</a:t>
            </a:r>
          </a:p>
          <a:p>
            <a:pPr lvl="3"/>
            <a:r>
              <a:rPr lang="en-GB"/>
              <a:t>Sub-bullet #3</a:t>
            </a:r>
          </a:p>
          <a:p>
            <a:pPr lvl="4"/>
            <a:r>
              <a:rPr lang="en-GB"/>
              <a:t>Sub-bullet #4</a:t>
            </a:r>
          </a:p>
          <a:p>
            <a:pPr lvl="5"/>
            <a:r>
              <a:rPr lang="en-GB"/>
              <a:t>Sub-bullet #5</a:t>
            </a:r>
          </a:p>
          <a:p>
            <a:pPr lvl="6"/>
            <a:r>
              <a:rPr lang="en-GB"/>
              <a:t>Sub-bullet #6</a:t>
            </a:r>
          </a:p>
          <a:p>
            <a:pPr lvl="7"/>
            <a:r>
              <a:rPr lang="en-GB"/>
              <a:t>Sub-bullet #7</a:t>
            </a:r>
          </a:p>
          <a:p>
            <a:pPr lvl="8"/>
            <a:r>
              <a:rPr lang="en-GB"/>
              <a:t>Sub-bullet #8</a:t>
            </a:r>
          </a:p>
        </p:txBody>
      </p:sp>
      <p:sp>
        <p:nvSpPr>
          <p:cNvPr id="38" name="Titel 37">
            <a:extLst>
              <a:ext uri="{FF2B5EF4-FFF2-40B4-BE49-F238E27FC236}">
                <a16:creationId xmlns:a16="http://schemas.microsoft.com/office/drawing/2014/main" id="{8747A4B2-865B-FD0C-6728-53918EBE2A8F}"/>
              </a:ext>
            </a:extLst>
          </p:cNvPr>
          <p:cNvSpPr>
            <a:spLocks noGrp="1"/>
          </p:cNvSpPr>
          <p:nvPr>
            <p:ph type="title" hasCustomPrompt="1"/>
          </p:nvPr>
        </p:nvSpPr>
        <p:spPr>
          <a:xfrm>
            <a:off x="766763" y="886365"/>
            <a:ext cx="4569802" cy="561600"/>
          </a:xfrm>
        </p:spPr>
        <p:txBody>
          <a:bodyPr/>
          <a:lstStyle>
            <a:lvl1pPr marL="15875" indent="-15875">
              <a:tabLst/>
              <a:defRPr/>
            </a:lvl1pPr>
          </a:lstStyle>
          <a:p>
            <a:r>
              <a:rPr lang="en-GB"/>
              <a:t>Place title</a:t>
            </a:r>
          </a:p>
        </p:txBody>
      </p:sp>
    </p:spTree>
    <p:extLst>
      <p:ext uri="{BB962C8B-B14F-4D97-AF65-F5344CB8AC3E}">
        <p14:creationId xmlns:p14="http://schemas.microsoft.com/office/powerpoint/2010/main" val="295577915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xt and image (s) (left)">
    <p:bg>
      <p:bgPr>
        <a:solidFill>
          <a:srgbClr val="D2E1FF"/>
        </a:solidFill>
        <a:effectLst/>
      </p:bgPr>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2B63D58F-F16C-A113-FDCE-DB67721CE557}"/>
              </a:ext>
            </a:extLst>
          </p:cNvPr>
          <p:cNvSpPr>
            <a:spLocks noGrp="1"/>
          </p:cNvSpPr>
          <p:nvPr>
            <p:ph type="pic" sz="quarter" idx="21" hasCustomPrompt="1"/>
          </p:nvPr>
        </p:nvSpPr>
        <p:spPr>
          <a:xfrm>
            <a:off x="-1" y="-1"/>
            <a:ext cx="5357192" cy="6222135"/>
          </a:xfrm>
          <a:custGeom>
            <a:avLst/>
            <a:gdLst>
              <a:gd name="connsiteX0" fmla="*/ 0 w 5337464"/>
              <a:gd name="connsiteY0" fmla="*/ 0 h 6335712"/>
              <a:gd name="connsiteX1" fmla="*/ 4837363 w 5337464"/>
              <a:gd name="connsiteY1" fmla="*/ 0 h 6335712"/>
              <a:gd name="connsiteX2" fmla="*/ 4917541 w 5337464"/>
              <a:gd name="connsiteY2" fmla="*/ 156404 h 6335712"/>
              <a:gd name="connsiteX3" fmla="*/ 5329239 w 5337464"/>
              <a:gd name="connsiteY3" fmla="*/ 1735193 h 6335712"/>
              <a:gd name="connsiteX4" fmla="*/ 5337464 w 5337464"/>
              <a:gd name="connsiteY4" fmla="*/ 1993824 h 6335712"/>
              <a:gd name="connsiteX5" fmla="*/ 5337464 w 5337464"/>
              <a:gd name="connsiteY5" fmla="*/ 2036549 h 6335712"/>
              <a:gd name="connsiteX6" fmla="*/ 5332406 w 5337464"/>
              <a:gd name="connsiteY6" fmla="*/ 2235274 h 6335712"/>
              <a:gd name="connsiteX7" fmla="*/ 986815 w 5337464"/>
              <a:gd name="connsiteY7" fmla="*/ 6335712 h 6335712"/>
              <a:gd name="connsiteX8" fmla="*/ 216572 w 5337464"/>
              <a:gd name="connsiteY8" fmla="*/ 6268193 h 6335712"/>
              <a:gd name="connsiteX9" fmla="*/ 0 w 5337464"/>
              <a:gd name="connsiteY9" fmla="*/ 6219967 h 6335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37464" h="6335712">
                <a:moveTo>
                  <a:pt x="0" y="0"/>
                </a:moveTo>
                <a:lnTo>
                  <a:pt x="4837363" y="0"/>
                </a:lnTo>
                <a:lnTo>
                  <a:pt x="4917541" y="156404"/>
                </a:lnTo>
                <a:cubicBezTo>
                  <a:pt x="5149320" y="639929"/>
                  <a:pt x="5293369" y="1172964"/>
                  <a:pt x="5329239" y="1735193"/>
                </a:cubicBezTo>
                <a:lnTo>
                  <a:pt x="5337464" y="1993824"/>
                </a:lnTo>
                <a:lnTo>
                  <a:pt x="5337464" y="2036549"/>
                </a:lnTo>
                <a:lnTo>
                  <a:pt x="5332406" y="2235274"/>
                </a:lnTo>
                <a:cubicBezTo>
                  <a:pt x="5215866" y="4519360"/>
                  <a:pt x="3314848" y="6335712"/>
                  <a:pt x="986815" y="6335712"/>
                </a:cubicBezTo>
                <a:cubicBezTo>
                  <a:pt x="723973" y="6335712"/>
                  <a:pt x="466575" y="6312558"/>
                  <a:pt x="216572" y="6268193"/>
                </a:cubicBezTo>
                <a:lnTo>
                  <a:pt x="0" y="6219967"/>
                </a:lnTo>
                <a:close/>
              </a:path>
            </a:pathLst>
          </a:custGeom>
          <a:pattFill prst="pct70">
            <a:fgClr>
              <a:srgbClr val="FFFFFF"/>
            </a:fgClr>
            <a:bgClr>
              <a:srgbClr val="DDECFF"/>
            </a:bgClr>
          </a:pattFill>
        </p:spPr>
        <p:txBody>
          <a:bodyPr wrap="square" lIns="360000" tIns="0" rIns="360000" bIns="1260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7" name="Tijdelijke aanduiding voor tekst 6">
            <a:extLst>
              <a:ext uri="{FF2B5EF4-FFF2-40B4-BE49-F238E27FC236}">
                <a16:creationId xmlns:a16="http://schemas.microsoft.com/office/drawing/2014/main" id="{71DB3F53-8A28-4C28-902A-CA7D62CA2796}"/>
              </a:ext>
            </a:extLst>
          </p:cNvPr>
          <p:cNvSpPr>
            <a:spLocks noGrp="1"/>
          </p:cNvSpPr>
          <p:nvPr>
            <p:ph type="body" sz="quarter" idx="13" hasCustomPrompt="1"/>
          </p:nvPr>
        </p:nvSpPr>
        <p:spPr>
          <a:xfrm>
            <a:off x="6097844" y="1736725"/>
            <a:ext cx="5327193" cy="4321175"/>
          </a:xfrm>
        </p:spPr>
        <p:txBody>
          <a:bodyPr/>
          <a:lstStyle/>
          <a:p>
            <a:pPr lvl="0"/>
            <a:r>
              <a:rPr lang="en-GB"/>
              <a:t>Bullet</a:t>
            </a:r>
          </a:p>
          <a:p>
            <a:pPr lvl="1"/>
            <a:r>
              <a:rPr lang="en-GB"/>
              <a:t>Sub-bullet #1</a:t>
            </a:r>
          </a:p>
          <a:p>
            <a:pPr lvl="2"/>
            <a:r>
              <a:rPr lang="en-GB"/>
              <a:t>Sub-bullet #2</a:t>
            </a:r>
          </a:p>
          <a:p>
            <a:pPr lvl="3"/>
            <a:r>
              <a:rPr lang="en-GB"/>
              <a:t>Sub-bullet #3</a:t>
            </a:r>
          </a:p>
          <a:p>
            <a:pPr lvl="4"/>
            <a:r>
              <a:rPr lang="en-GB"/>
              <a:t>Sub-bullet #4</a:t>
            </a:r>
          </a:p>
          <a:p>
            <a:pPr lvl="5"/>
            <a:r>
              <a:rPr lang="en-GB"/>
              <a:t>Sub-bullet #5</a:t>
            </a:r>
          </a:p>
          <a:p>
            <a:pPr lvl="6"/>
            <a:r>
              <a:rPr lang="en-GB"/>
              <a:t>Sub-bullet #6</a:t>
            </a:r>
          </a:p>
          <a:p>
            <a:pPr lvl="7"/>
            <a:r>
              <a:rPr lang="en-GB"/>
              <a:t>Sub-bullet #7</a:t>
            </a:r>
          </a:p>
          <a:p>
            <a:pPr lvl="8"/>
            <a:r>
              <a:rPr lang="en-GB"/>
              <a:t>Sub-bullet #8</a:t>
            </a:r>
          </a:p>
        </p:txBody>
      </p:sp>
      <p:sp>
        <p:nvSpPr>
          <p:cNvPr id="13" name="Tijdelijke aanduiding voor tekst 12">
            <a:extLst>
              <a:ext uri="{FF2B5EF4-FFF2-40B4-BE49-F238E27FC236}">
                <a16:creationId xmlns:a16="http://schemas.microsoft.com/office/drawing/2014/main" id="{A06E3594-68B4-8311-5ECD-B3EAB3C984B1}"/>
              </a:ext>
            </a:extLst>
          </p:cNvPr>
          <p:cNvSpPr>
            <a:spLocks noGrp="1"/>
          </p:cNvSpPr>
          <p:nvPr>
            <p:ph type="body" sz="quarter" idx="15" hasCustomPrompt="1"/>
          </p:nvPr>
        </p:nvSpPr>
        <p:spPr>
          <a:xfrm>
            <a:off x="6097844" y="522288"/>
            <a:ext cx="1795306" cy="188452"/>
          </a:xfrm>
          <a:prstGeom prst="roundRect">
            <a:avLst>
              <a:gd name="adj" fmla="val 50000"/>
            </a:avLst>
          </a:prstGeom>
          <a:solidFill>
            <a:srgbClr val="FFFFFF"/>
          </a:solidFill>
        </p:spPr>
        <p:txBody>
          <a:bodyPr wrap="none" lIns="90000" tIns="0" rIns="90000" bIns="10800" anchor="ctr">
            <a:spAutoFit/>
          </a:bodyPr>
          <a:lstStyle>
            <a:lvl1pPr marL="0" indent="0">
              <a:buNone/>
              <a:defRPr sz="800" i="0">
                <a:solidFill>
                  <a:srgbClr val="0000A4"/>
                </a:solidFill>
              </a:defRPr>
            </a:lvl1pPr>
          </a:lstStyle>
          <a:p>
            <a:pPr lvl="0"/>
            <a:r>
              <a:rPr lang="en-GB"/>
              <a:t>Place optional breadcrumb here</a:t>
            </a:r>
          </a:p>
        </p:txBody>
      </p:sp>
      <p:sp>
        <p:nvSpPr>
          <p:cNvPr id="38" name="Titel 37">
            <a:extLst>
              <a:ext uri="{FF2B5EF4-FFF2-40B4-BE49-F238E27FC236}">
                <a16:creationId xmlns:a16="http://schemas.microsoft.com/office/drawing/2014/main" id="{075E65B6-ABBD-0DAD-674C-23A1E36D103B}"/>
              </a:ext>
            </a:extLst>
          </p:cNvPr>
          <p:cNvSpPr>
            <a:spLocks noGrp="1"/>
          </p:cNvSpPr>
          <p:nvPr>
            <p:ph type="title" hasCustomPrompt="1"/>
          </p:nvPr>
        </p:nvSpPr>
        <p:spPr>
          <a:xfrm>
            <a:off x="6097844" y="886365"/>
            <a:ext cx="5327193" cy="561600"/>
          </a:xfrm>
        </p:spPr>
        <p:txBody>
          <a:bodyPr/>
          <a:lstStyle>
            <a:lvl1pPr marL="15875" indent="-15875">
              <a:tabLst/>
              <a:defRPr/>
            </a:lvl1pPr>
          </a:lstStyle>
          <a:p>
            <a:r>
              <a:rPr lang="en-GB"/>
              <a:t>Place title</a:t>
            </a:r>
          </a:p>
        </p:txBody>
      </p:sp>
      <p:sp>
        <p:nvSpPr>
          <p:cNvPr id="22" name="Tijdelijke aanduiding voor tekst 10">
            <a:extLst>
              <a:ext uri="{FF2B5EF4-FFF2-40B4-BE49-F238E27FC236}">
                <a16:creationId xmlns:a16="http://schemas.microsoft.com/office/drawing/2014/main" id="{DF2DC152-B8CD-468A-E39D-A1431FC7073C}"/>
              </a:ext>
            </a:extLst>
          </p:cNvPr>
          <p:cNvSpPr>
            <a:spLocks noGrp="1"/>
          </p:cNvSpPr>
          <p:nvPr>
            <p:ph type="body" sz="quarter" idx="14" hasCustomPrompt="1"/>
          </p:nvPr>
        </p:nvSpPr>
        <p:spPr>
          <a:xfrm>
            <a:off x="766762" y="6384925"/>
            <a:ext cx="4945060" cy="173038"/>
          </a:xfrm>
        </p:spPr>
        <p:txBody>
          <a:bodyPr wrap="none" bIns="25200" anchor="b">
            <a:noAutofit/>
          </a:bodyPr>
          <a:lstStyle>
            <a:lvl1pPr marL="0" indent="0">
              <a:spcBef>
                <a:spcPts val="0"/>
              </a:spcBef>
              <a:spcAft>
                <a:spcPts val="0"/>
              </a:spcAft>
              <a:buNone/>
              <a:defRPr sz="800" b="0" i="0">
                <a:solidFill>
                  <a:srgbClr val="0000A4"/>
                </a:solidFill>
                <a:latin typeface="+mn-lt"/>
              </a:defRPr>
            </a:lvl1pPr>
          </a:lstStyle>
          <a:p>
            <a:pPr lvl="0"/>
            <a:r>
              <a:rPr lang="en-GB"/>
              <a:t>(Source: Place optional text here)</a:t>
            </a:r>
          </a:p>
        </p:txBody>
      </p:sp>
      <p:sp>
        <p:nvSpPr>
          <p:cNvPr id="40" name="Tijdelijke aanduiding voor voettekst 39">
            <a:extLst>
              <a:ext uri="{FF2B5EF4-FFF2-40B4-BE49-F238E27FC236}">
                <a16:creationId xmlns:a16="http://schemas.microsoft.com/office/drawing/2014/main" id="{905F2328-A00F-63A6-754D-9E95FD53621D}"/>
              </a:ext>
            </a:extLst>
          </p:cNvPr>
          <p:cNvSpPr>
            <a:spLocks noGrp="1"/>
          </p:cNvSpPr>
          <p:nvPr>
            <p:ph type="ftr" sz="quarter" idx="23"/>
          </p:nvPr>
        </p:nvSpPr>
        <p:spPr/>
        <p:txBody>
          <a:bodyPr/>
          <a:lstStyle>
            <a:lvl1pPr>
              <a:defRPr lang="en-GB"/>
            </a:lvl1pPr>
          </a:lstStyle>
          <a:p>
            <a:endParaRPr lang="en-NL"/>
          </a:p>
        </p:txBody>
      </p:sp>
      <p:sp>
        <p:nvSpPr>
          <p:cNvPr id="41" name="Tijdelijke aanduiding voor dianummer 40">
            <a:extLst>
              <a:ext uri="{FF2B5EF4-FFF2-40B4-BE49-F238E27FC236}">
                <a16:creationId xmlns:a16="http://schemas.microsoft.com/office/drawing/2014/main" id="{5493FC10-ED00-4283-490A-61FDD2BF22D9}"/>
              </a:ext>
            </a:extLst>
          </p:cNvPr>
          <p:cNvSpPr>
            <a:spLocks noGrp="1"/>
          </p:cNvSpPr>
          <p:nvPr>
            <p:ph type="sldNum" sz="quarter" idx="24"/>
          </p:nvPr>
        </p:nvSpPr>
        <p:spPr/>
        <p:txBody>
          <a:bodyPr/>
          <a:lstStyle>
            <a:lvl1pPr>
              <a:defRPr lang="en-GB" smtClean="0"/>
            </a:lvl1pPr>
          </a:lstStyle>
          <a:p>
            <a:fld id="{706B17C1-7B3B-47F6-8430-DE3D63D79F2C}" type="slidenum">
              <a:rPr lang="en-NL" smtClean="0"/>
              <a:t>‹#›</a:t>
            </a:fld>
            <a:endParaRPr lang="en-NL"/>
          </a:p>
        </p:txBody>
      </p:sp>
    </p:spTree>
    <p:extLst>
      <p:ext uri="{BB962C8B-B14F-4D97-AF65-F5344CB8AC3E}">
        <p14:creationId xmlns:p14="http://schemas.microsoft.com/office/powerpoint/2010/main" val="4606306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xt and image (m) (left)">
    <p:bg>
      <p:bgPr>
        <a:solidFill>
          <a:srgbClr val="D2E1FF"/>
        </a:solidFill>
        <a:effectLst/>
      </p:bgPr>
    </p:bg>
    <p:spTree>
      <p:nvGrpSpPr>
        <p:cNvPr id="1" name=""/>
        <p:cNvGrpSpPr/>
        <p:nvPr/>
      </p:nvGrpSpPr>
      <p:grpSpPr>
        <a:xfrm>
          <a:off x="0" y="0"/>
          <a:ext cx="0" cy="0"/>
          <a:chOff x="0" y="0"/>
          <a:chExt cx="0" cy="0"/>
        </a:xfrm>
      </p:grpSpPr>
      <p:sp>
        <p:nvSpPr>
          <p:cNvPr id="11" name="Tijdelijke aanduiding voor afbeelding 10">
            <a:extLst>
              <a:ext uri="{FF2B5EF4-FFF2-40B4-BE49-F238E27FC236}">
                <a16:creationId xmlns:a16="http://schemas.microsoft.com/office/drawing/2014/main" id="{531592A4-FC28-66F5-1F8F-66151B345D2A}"/>
              </a:ext>
            </a:extLst>
          </p:cNvPr>
          <p:cNvSpPr>
            <a:spLocks noGrp="1"/>
          </p:cNvSpPr>
          <p:nvPr>
            <p:ph type="pic" sz="quarter" idx="23" hasCustomPrompt="1"/>
          </p:nvPr>
        </p:nvSpPr>
        <p:spPr>
          <a:xfrm>
            <a:off x="0" y="0"/>
            <a:ext cx="6324600" cy="6858001"/>
          </a:xfrm>
          <a:custGeom>
            <a:avLst/>
            <a:gdLst>
              <a:gd name="connsiteX0" fmla="*/ 0 w 6324600"/>
              <a:gd name="connsiteY0" fmla="*/ 0 h 6858001"/>
              <a:gd name="connsiteX1" fmla="*/ 5732008 w 6324600"/>
              <a:gd name="connsiteY1" fmla="*/ 0 h 6858001"/>
              <a:gd name="connsiteX2" fmla="*/ 5827015 w 6324600"/>
              <a:gd name="connsiteY2" fmla="*/ 190053 h 6858001"/>
              <a:gd name="connsiteX3" fmla="*/ 6314854 w 6324600"/>
              <a:gd name="connsiteY3" fmla="*/ 2108513 h 6858001"/>
              <a:gd name="connsiteX4" fmla="*/ 6324600 w 6324600"/>
              <a:gd name="connsiteY4" fmla="*/ 2422788 h 6858001"/>
              <a:gd name="connsiteX5" fmla="*/ 6324600 w 6324600"/>
              <a:gd name="connsiteY5" fmla="*/ 2474705 h 6858001"/>
              <a:gd name="connsiteX6" fmla="*/ 6318606 w 6324600"/>
              <a:gd name="connsiteY6" fmla="*/ 2716185 h 6858001"/>
              <a:gd name="connsiteX7" fmla="*/ 3974447 w 6324600"/>
              <a:gd name="connsiteY7" fmla="*/ 6854105 h 6858001"/>
              <a:gd name="connsiteX8" fmla="*/ 3968248 w 6324600"/>
              <a:gd name="connsiteY8" fmla="*/ 6858001 h 6858001"/>
              <a:gd name="connsiteX9" fmla="*/ 0 w 6324600"/>
              <a:gd name="connsiteY9"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24600" h="6858001">
                <a:moveTo>
                  <a:pt x="0" y="0"/>
                </a:moveTo>
                <a:lnTo>
                  <a:pt x="5732008" y="0"/>
                </a:lnTo>
                <a:lnTo>
                  <a:pt x="5827015" y="190053"/>
                </a:lnTo>
                <a:cubicBezTo>
                  <a:pt x="6101659" y="777607"/>
                  <a:pt x="6272350" y="1425322"/>
                  <a:pt x="6314854" y="2108513"/>
                </a:cubicBezTo>
                <a:lnTo>
                  <a:pt x="6324600" y="2422788"/>
                </a:lnTo>
                <a:lnTo>
                  <a:pt x="6324600" y="2474705"/>
                </a:lnTo>
                <a:lnTo>
                  <a:pt x="6318606" y="2716185"/>
                </a:lnTo>
                <a:cubicBezTo>
                  <a:pt x="6232298" y="4450873"/>
                  <a:pt x="5320010" y="5963543"/>
                  <a:pt x="3974447" y="6854105"/>
                </a:cubicBezTo>
                <a:lnTo>
                  <a:pt x="3968248" y="6858001"/>
                </a:lnTo>
                <a:lnTo>
                  <a:pt x="0" y="6858001"/>
                </a:lnTo>
                <a:close/>
              </a:path>
            </a:pathLst>
          </a:custGeom>
          <a:pattFill prst="pct70">
            <a:fgClr>
              <a:srgbClr val="FFFFFF"/>
            </a:fgClr>
            <a:bgClr>
              <a:srgbClr val="DDECFF"/>
            </a:bgClr>
          </a:pattFill>
        </p:spPr>
        <p:txBody>
          <a:bodyPr wrap="square" lIns="360000" tIns="0" rIns="360000" bIns="1260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7" name="Tijdelijke aanduiding voor tekst 6">
            <a:extLst>
              <a:ext uri="{FF2B5EF4-FFF2-40B4-BE49-F238E27FC236}">
                <a16:creationId xmlns:a16="http://schemas.microsoft.com/office/drawing/2014/main" id="{71DB3F53-8A28-4C28-902A-CA7D62CA2796}"/>
              </a:ext>
            </a:extLst>
          </p:cNvPr>
          <p:cNvSpPr>
            <a:spLocks noGrp="1"/>
          </p:cNvSpPr>
          <p:nvPr>
            <p:ph type="body" sz="quarter" idx="13" hasCustomPrompt="1"/>
          </p:nvPr>
        </p:nvSpPr>
        <p:spPr>
          <a:xfrm>
            <a:off x="7050126" y="1736725"/>
            <a:ext cx="4375901" cy="4323771"/>
          </a:xfrm>
        </p:spPr>
        <p:txBody>
          <a:bodyPr/>
          <a:lstStyle/>
          <a:p>
            <a:pPr lvl="0"/>
            <a:r>
              <a:rPr lang="en-GB"/>
              <a:t>Bullet</a:t>
            </a:r>
          </a:p>
          <a:p>
            <a:pPr lvl="1"/>
            <a:r>
              <a:rPr lang="en-GB"/>
              <a:t>Sub-bullet #1</a:t>
            </a:r>
          </a:p>
          <a:p>
            <a:pPr lvl="2"/>
            <a:r>
              <a:rPr lang="en-GB"/>
              <a:t>Sub-bullet #2</a:t>
            </a:r>
          </a:p>
          <a:p>
            <a:pPr lvl="3"/>
            <a:r>
              <a:rPr lang="en-GB"/>
              <a:t>Sub-bullet #3</a:t>
            </a:r>
          </a:p>
          <a:p>
            <a:pPr lvl="4"/>
            <a:r>
              <a:rPr lang="en-GB"/>
              <a:t>Sub-bullet #4</a:t>
            </a:r>
          </a:p>
          <a:p>
            <a:pPr lvl="5"/>
            <a:r>
              <a:rPr lang="en-GB"/>
              <a:t>Sub-bullet #5</a:t>
            </a:r>
          </a:p>
          <a:p>
            <a:pPr lvl="6"/>
            <a:r>
              <a:rPr lang="en-GB"/>
              <a:t>Sub-bullet #6</a:t>
            </a:r>
          </a:p>
          <a:p>
            <a:pPr lvl="7"/>
            <a:r>
              <a:rPr lang="en-GB"/>
              <a:t>Sub-bullet #7</a:t>
            </a:r>
          </a:p>
          <a:p>
            <a:pPr lvl="8"/>
            <a:r>
              <a:rPr lang="en-GB"/>
              <a:t>Sub-bullet #8</a:t>
            </a:r>
          </a:p>
        </p:txBody>
      </p:sp>
      <p:sp>
        <p:nvSpPr>
          <p:cNvPr id="38" name="Titel 37">
            <a:extLst>
              <a:ext uri="{FF2B5EF4-FFF2-40B4-BE49-F238E27FC236}">
                <a16:creationId xmlns:a16="http://schemas.microsoft.com/office/drawing/2014/main" id="{8322A73D-59F5-857A-02C5-3C94C43D1B0B}"/>
              </a:ext>
            </a:extLst>
          </p:cNvPr>
          <p:cNvSpPr>
            <a:spLocks noGrp="1"/>
          </p:cNvSpPr>
          <p:nvPr>
            <p:ph type="title" hasCustomPrompt="1"/>
          </p:nvPr>
        </p:nvSpPr>
        <p:spPr>
          <a:xfrm>
            <a:off x="7050236" y="886365"/>
            <a:ext cx="4377437" cy="561600"/>
          </a:xfrm>
        </p:spPr>
        <p:txBody>
          <a:bodyPr/>
          <a:lstStyle/>
          <a:p>
            <a:r>
              <a:rPr lang="en-GB"/>
              <a:t>Place title</a:t>
            </a:r>
          </a:p>
        </p:txBody>
      </p:sp>
      <p:sp>
        <p:nvSpPr>
          <p:cNvPr id="40" name="Tijdelijke aanduiding voor voettekst 39">
            <a:extLst>
              <a:ext uri="{FF2B5EF4-FFF2-40B4-BE49-F238E27FC236}">
                <a16:creationId xmlns:a16="http://schemas.microsoft.com/office/drawing/2014/main" id="{7123EAFD-40EE-9429-0ECF-DEE8B2C5B4BE}"/>
              </a:ext>
            </a:extLst>
          </p:cNvPr>
          <p:cNvSpPr>
            <a:spLocks noGrp="1"/>
          </p:cNvSpPr>
          <p:nvPr>
            <p:ph type="ftr" sz="quarter" idx="25"/>
          </p:nvPr>
        </p:nvSpPr>
        <p:spPr/>
        <p:txBody>
          <a:bodyPr/>
          <a:lstStyle/>
          <a:p>
            <a:endParaRPr lang="en-NL"/>
          </a:p>
        </p:txBody>
      </p:sp>
      <p:sp>
        <p:nvSpPr>
          <p:cNvPr id="41" name="Tijdelijke aanduiding voor dianummer 40">
            <a:extLst>
              <a:ext uri="{FF2B5EF4-FFF2-40B4-BE49-F238E27FC236}">
                <a16:creationId xmlns:a16="http://schemas.microsoft.com/office/drawing/2014/main" id="{77CF12BC-2B4D-C3F8-F30A-367F129CCF64}"/>
              </a:ext>
            </a:extLst>
          </p:cNvPr>
          <p:cNvSpPr>
            <a:spLocks noGrp="1"/>
          </p:cNvSpPr>
          <p:nvPr>
            <p:ph type="sldNum" sz="quarter" idx="26"/>
          </p:nvPr>
        </p:nvSpPr>
        <p:spPr/>
        <p:txBody>
          <a:bodyPr/>
          <a:lstStyle/>
          <a:p>
            <a:fld id="{706B17C1-7B3B-47F6-8430-DE3D63D79F2C}" type="slidenum">
              <a:rPr lang="en-NL" smtClean="0"/>
              <a:t>‹#›</a:t>
            </a:fld>
            <a:endParaRPr lang="en-NL"/>
          </a:p>
        </p:txBody>
      </p:sp>
    </p:spTree>
    <p:extLst>
      <p:ext uri="{BB962C8B-B14F-4D97-AF65-F5344CB8AC3E}">
        <p14:creationId xmlns:p14="http://schemas.microsoft.com/office/powerpoint/2010/main" val="165934546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xt and image (l) (left)">
    <p:bg>
      <p:bgPr>
        <a:solidFill>
          <a:srgbClr val="D2E1FF"/>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62E10DE5-9C03-14F2-567D-3ECC50220650}"/>
              </a:ext>
            </a:extLst>
          </p:cNvPr>
          <p:cNvSpPr>
            <a:spLocks noGrp="1"/>
          </p:cNvSpPr>
          <p:nvPr>
            <p:ph type="pic" sz="quarter" idx="23" hasCustomPrompt="1"/>
          </p:nvPr>
        </p:nvSpPr>
        <p:spPr>
          <a:xfrm>
            <a:off x="0" y="-1"/>
            <a:ext cx="7279758" cy="6858000"/>
          </a:xfrm>
          <a:custGeom>
            <a:avLst/>
            <a:gdLst>
              <a:gd name="connsiteX0" fmla="*/ 0 w 7279758"/>
              <a:gd name="connsiteY0" fmla="*/ 0 h 6858000"/>
              <a:gd name="connsiteX1" fmla="*/ 6759304 w 7279758"/>
              <a:gd name="connsiteY1" fmla="*/ 0 h 6858000"/>
              <a:gd name="connsiteX2" fmla="*/ 6914737 w 7279758"/>
              <a:gd name="connsiteY2" fmla="*/ 544822 h 6858000"/>
              <a:gd name="connsiteX3" fmla="*/ 7279758 w 7279758"/>
              <a:gd name="connsiteY3" fmla="*/ 3429001 h 6858000"/>
              <a:gd name="connsiteX4" fmla="*/ 6914737 w 7279758"/>
              <a:gd name="connsiteY4" fmla="*/ 6313180 h 6858000"/>
              <a:gd name="connsiteX5" fmla="*/ 6759305 w 7279758"/>
              <a:gd name="connsiteY5" fmla="*/ 6858000 h 6858000"/>
              <a:gd name="connsiteX6" fmla="*/ 0 w 727975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79758" h="6858000">
                <a:moveTo>
                  <a:pt x="0" y="0"/>
                </a:moveTo>
                <a:lnTo>
                  <a:pt x="6759304" y="0"/>
                </a:lnTo>
                <a:lnTo>
                  <a:pt x="6914737" y="544822"/>
                </a:lnTo>
                <a:cubicBezTo>
                  <a:pt x="7153026" y="1466681"/>
                  <a:pt x="7279758" y="2433109"/>
                  <a:pt x="7279758" y="3429001"/>
                </a:cubicBezTo>
                <a:cubicBezTo>
                  <a:pt x="7279758" y="4424892"/>
                  <a:pt x="7153026" y="5391321"/>
                  <a:pt x="6914737" y="6313180"/>
                </a:cubicBezTo>
                <a:lnTo>
                  <a:pt x="6759305" y="6858000"/>
                </a:lnTo>
                <a:lnTo>
                  <a:pt x="0" y="6858000"/>
                </a:lnTo>
                <a:close/>
              </a:path>
            </a:pathLst>
          </a:custGeom>
          <a:pattFill prst="pct70">
            <a:fgClr>
              <a:srgbClr val="FFFFFF"/>
            </a:fgClr>
            <a:bgClr>
              <a:srgbClr val="DDECFF"/>
            </a:bgClr>
          </a:pattFill>
        </p:spPr>
        <p:txBody>
          <a:bodyPr wrap="square" lIns="360000" tIns="0" rIns="360000" bIns="1260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7" name="Tijdelijke aanduiding voor tekst 6">
            <a:extLst>
              <a:ext uri="{FF2B5EF4-FFF2-40B4-BE49-F238E27FC236}">
                <a16:creationId xmlns:a16="http://schemas.microsoft.com/office/drawing/2014/main" id="{71DB3F53-8A28-4C28-902A-CA7D62CA2796}"/>
              </a:ext>
            </a:extLst>
          </p:cNvPr>
          <p:cNvSpPr>
            <a:spLocks noGrp="1"/>
          </p:cNvSpPr>
          <p:nvPr>
            <p:ph type="body" sz="quarter" idx="13" hasCustomPrompt="1"/>
          </p:nvPr>
        </p:nvSpPr>
        <p:spPr>
          <a:xfrm>
            <a:off x="8062291" y="1736725"/>
            <a:ext cx="3364147" cy="4323771"/>
          </a:xfrm>
        </p:spPr>
        <p:txBody>
          <a:bodyPr/>
          <a:lstStyle/>
          <a:p>
            <a:pPr lvl="0"/>
            <a:r>
              <a:rPr lang="en-GB"/>
              <a:t>Bullet</a:t>
            </a:r>
          </a:p>
          <a:p>
            <a:pPr lvl="1"/>
            <a:r>
              <a:rPr lang="en-GB"/>
              <a:t>Sub-bullet #1</a:t>
            </a:r>
          </a:p>
          <a:p>
            <a:pPr lvl="2"/>
            <a:r>
              <a:rPr lang="en-GB"/>
              <a:t>Sub-bullet #2</a:t>
            </a:r>
          </a:p>
          <a:p>
            <a:pPr lvl="3"/>
            <a:r>
              <a:rPr lang="en-GB"/>
              <a:t>Sub-bullet #3</a:t>
            </a:r>
          </a:p>
          <a:p>
            <a:pPr lvl="4"/>
            <a:r>
              <a:rPr lang="en-GB"/>
              <a:t>Sub-bullet #4</a:t>
            </a:r>
          </a:p>
          <a:p>
            <a:pPr lvl="5"/>
            <a:r>
              <a:rPr lang="en-GB"/>
              <a:t>Sub-bullet #5</a:t>
            </a:r>
          </a:p>
        </p:txBody>
      </p:sp>
      <p:sp>
        <p:nvSpPr>
          <p:cNvPr id="38" name="Titel 37">
            <a:extLst>
              <a:ext uri="{FF2B5EF4-FFF2-40B4-BE49-F238E27FC236}">
                <a16:creationId xmlns:a16="http://schemas.microsoft.com/office/drawing/2014/main" id="{8747A4B2-865B-FD0C-6728-53918EBE2A8F}"/>
              </a:ext>
            </a:extLst>
          </p:cNvPr>
          <p:cNvSpPr>
            <a:spLocks noGrp="1"/>
          </p:cNvSpPr>
          <p:nvPr>
            <p:ph type="title" hasCustomPrompt="1"/>
          </p:nvPr>
        </p:nvSpPr>
        <p:spPr>
          <a:xfrm>
            <a:off x="8062014" y="886365"/>
            <a:ext cx="3363368" cy="561600"/>
          </a:xfrm>
        </p:spPr>
        <p:txBody>
          <a:bodyPr/>
          <a:lstStyle>
            <a:lvl1pPr marL="15875" indent="-15875">
              <a:tabLst/>
              <a:defRPr/>
            </a:lvl1pPr>
          </a:lstStyle>
          <a:p>
            <a:r>
              <a:rPr lang="en-GB"/>
              <a:t>Place title</a:t>
            </a:r>
          </a:p>
        </p:txBody>
      </p:sp>
      <p:sp>
        <p:nvSpPr>
          <p:cNvPr id="40" name="Tijdelijke aanduiding voor voettekst 39">
            <a:extLst>
              <a:ext uri="{FF2B5EF4-FFF2-40B4-BE49-F238E27FC236}">
                <a16:creationId xmlns:a16="http://schemas.microsoft.com/office/drawing/2014/main" id="{85C3A9FC-5BE0-1DD6-2F00-783876558F7B}"/>
              </a:ext>
            </a:extLst>
          </p:cNvPr>
          <p:cNvSpPr>
            <a:spLocks noGrp="1"/>
          </p:cNvSpPr>
          <p:nvPr>
            <p:ph type="ftr" sz="quarter" idx="25"/>
          </p:nvPr>
        </p:nvSpPr>
        <p:spPr/>
        <p:txBody>
          <a:bodyPr/>
          <a:lstStyle/>
          <a:p>
            <a:endParaRPr lang="en-NL"/>
          </a:p>
        </p:txBody>
      </p:sp>
      <p:sp>
        <p:nvSpPr>
          <p:cNvPr id="41" name="Tijdelijke aanduiding voor dianummer 40">
            <a:extLst>
              <a:ext uri="{FF2B5EF4-FFF2-40B4-BE49-F238E27FC236}">
                <a16:creationId xmlns:a16="http://schemas.microsoft.com/office/drawing/2014/main" id="{8CFF9290-6868-04BA-515C-3CA257C1CC9C}"/>
              </a:ext>
            </a:extLst>
          </p:cNvPr>
          <p:cNvSpPr>
            <a:spLocks noGrp="1"/>
          </p:cNvSpPr>
          <p:nvPr>
            <p:ph type="sldNum" sz="quarter" idx="26"/>
          </p:nvPr>
        </p:nvSpPr>
        <p:spPr/>
        <p:txBody>
          <a:bodyPr/>
          <a:lstStyle/>
          <a:p>
            <a:fld id="{706B17C1-7B3B-47F6-8430-DE3D63D79F2C}" type="slidenum">
              <a:rPr lang="en-NL" smtClean="0"/>
              <a:t>‹#›</a:t>
            </a:fld>
            <a:endParaRPr lang="en-NL"/>
          </a:p>
        </p:txBody>
      </p:sp>
    </p:spTree>
    <p:extLst>
      <p:ext uri="{BB962C8B-B14F-4D97-AF65-F5344CB8AC3E}">
        <p14:creationId xmlns:p14="http://schemas.microsoft.com/office/powerpoint/2010/main" val="12248036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Image with title">
    <p:bg>
      <p:bgPr>
        <a:solidFill>
          <a:srgbClr val="DDECFF"/>
        </a:solidFill>
        <a:effectLst/>
      </p:bgPr>
    </p:bg>
    <p:spTree>
      <p:nvGrpSpPr>
        <p:cNvPr id="1" name=""/>
        <p:cNvGrpSpPr/>
        <p:nvPr/>
      </p:nvGrpSpPr>
      <p:grpSpPr>
        <a:xfrm>
          <a:off x="0" y="0"/>
          <a:ext cx="0" cy="0"/>
          <a:chOff x="0" y="0"/>
          <a:chExt cx="0" cy="0"/>
        </a:xfrm>
      </p:grpSpPr>
      <p:sp>
        <p:nvSpPr>
          <p:cNvPr id="21" name="Tijdelijke aanduiding voor afbeelding 16">
            <a:extLst>
              <a:ext uri="{FF2B5EF4-FFF2-40B4-BE49-F238E27FC236}">
                <a16:creationId xmlns:a16="http://schemas.microsoft.com/office/drawing/2014/main" id="{E1505D8B-4315-12A2-0742-C219642FF3FE}"/>
              </a:ext>
            </a:extLst>
          </p:cNvPr>
          <p:cNvSpPr>
            <a:spLocks noGrp="1"/>
          </p:cNvSpPr>
          <p:nvPr>
            <p:ph type="pic" sz="quarter" idx="16" hasCustomPrompt="1"/>
          </p:nvPr>
        </p:nvSpPr>
        <p:spPr>
          <a:xfrm>
            <a:off x="0" y="0"/>
            <a:ext cx="12192000" cy="6858000"/>
          </a:xfrm>
          <a:pattFill prst="pct70">
            <a:fgClr>
              <a:srgbClr val="FFFFFF"/>
            </a:fgClr>
            <a:bgClr>
              <a:srgbClr val="DDECFF"/>
            </a:bgClr>
          </a:pattFill>
        </p:spPr>
        <p:txBody>
          <a:bodyPr lIns="2700000" tIns="0" rIns="360000" bIns="0" anchor="ctr" anchorCtr="0"/>
          <a:lstStyle>
            <a:lvl1pPr marL="0" indent="0" algn="ctr">
              <a:lnSpc>
                <a:spcPct val="100000"/>
              </a:lnSpc>
              <a:spcBef>
                <a:spcPts val="0"/>
              </a:spcBef>
              <a:spcAft>
                <a:spcPts val="0"/>
              </a:spcAft>
              <a:buNone/>
              <a:defRPr sz="1200" i="0">
                <a:solidFill>
                  <a:srgbClr val="F57888"/>
                </a:solidFill>
              </a:defRPr>
            </a:lvl1pPr>
          </a:lstStyle>
          <a:p>
            <a:r>
              <a:rPr lang="en-GB"/>
              <a:t>Click icon left </a:t>
            </a:r>
            <a:br>
              <a:rPr lang="en-GB"/>
            </a:br>
            <a:r>
              <a:rPr lang="en-GB"/>
              <a:t>to insert an image</a:t>
            </a:r>
          </a:p>
        </p:txBody>
      </p:sp>
      <p:sp>
        <p:nvSpPr>
          <p:cNvPr id="3" name="Titel 2">
            <a:extLst>
              <a:ext uri="{FF2B5EF4-FFF2-40B4-BE49-F238E27FC236}">
                <a16:creationId xmlns:a16="http://schemas.microsoft.com/office/drawing/2014/main" id="{0B918CEB-BFFF-7AE8-1277-C0A954DB59BB}"/>
              </a:ext>
            </a:extLst>
          </p:cNvPr>
          <p:cNvSpPr>
            <a:spLocks noGrp="1"/>
          </p:cNvSpPr>
          <p:nvPr>
            <p:ph type="title" hasCustomPrompt="1"/>
          </p:nvPr>
        </p:nvSpPr>
        <p:spPr>
          <a:xfrm>
            <a:off x="766762" y="2472146"/>
            <a:ext cx="5329236" cy="1350000"/>
          </a:xfrm>
        </p:spPr>
        <p:txBody>
          <a:bodyPr anchor="b"/>
          <a:lstStyle>
            <a:lvl1pPr marL="361950" indent="-361950">
              <a:defRPr sz="5400"/>
            </a:lvl1pPr>
          </a:lstStyle>
          <a:p>
            <a:r>
              <a:rPr lang="en-GB"/>
              <a:t>Place title</a:t>
            </a:r>
            <a:br>
              <a:rPr lang="en-GB"/>
            </a:br>
            <a:r>
              <a:rPr lang="en-GB"/>
              <a:t>(Max. 2 lines)</a:t>
            </a:r>
          </a:p>
        </p:txBody>
      </p:sp>
      <p:sp>
        <p:nvSpPr>
          <p:cNvPr id="5" name="Tijdelijke aanduiding voor tekst 4">
            <a:extLst>
              <a:ext uri="{FF2B5EF4-FFF2-40B4-BE49-F238E27FC236}">
                <a16:creationId xmlns:a16="http://schemas.microsoft.com/office/drawing/2014/main" id="{A8F1D536-7F76-27B3-3941-8C0D6108FB61}"/>
              </a:ext>
            </a:extLst>
          </p:cNvPr>
          <p:cNvSpPr>
            <a:spLocks noGrp="1"/>
          </p:cNvSpPr>
          <p:nvPr>
            <p:ph type="body" sz="quarter" idx="21" hasCustomPrompt="1"/>
          </p:nvPr>
        </p:nvSpPr>
        <p:spPr>
          <a:xfrm>
            <a:off x="1149349" y="3884927"/>
            <a:ext cx="4946649" cy="265815"/>
          </a:xfrm>
        </p:spPr>
        <p:txBody>
          <a:bodyPr anchor="t">
            <a:noAutofit/>
          </a:bodyPr>
          <a:lstStyle>
            <a:lvl1pPr marL="0" indent="0">
              <a:buNone/>
              <a:defRPr sz="1600">
                <a:solidFill>
                  <a:srgbClr val="0000A4"/>
                </a:solidFill>
              </a:defRPr>
            </a:lvl1pPr>
          </a:lstStyle>
          <a:p>
            <a:pPr lvl="0"/>
            <a:r>
              <a:rPr lang="en-GB"/>
              <a:t>Place subtitle here</a:t>
            </a:r>
          </a:p>
        </p:txBody>
      </p:sp>
    </p:spTree>
    <p:extLst>
      <p:ext uri="{BB962C8B-B14F-4D97-AF65-F5344CB8AC3E}">
        <p14:creationId xmlns:p14="http://schemas.microsoft.com/office/powerpoint/2010/main" val="2454883331"/>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and graph">
    <p:bg>
      <p:bgPr>
        <a:solidFill>
          <a:srgbClr val="D2E1FF"/>
        </a:solidFill>
        <a:effectLst/>
      </p:bgPr>
    </p:bg>
    <p:spTree>
      <p:nvGrpSpPr>
        <p:cNvPr id="1" name=""/>
        <p:cNvGrpSpPr/>
        <p:nvPr/>
      </p:nvGrpSpPr>
      <p:grpSpPr>
        <a:xfrm>
          <a:off x="0" y="0"/>
          <a:ext cx="0" cy="0"/>
          <a:chOff x="0" y="0"/>
          <a:chExt cx="0" cy="0"/>
        </a:xfrm>
      </p:grpSpPr>
      <p:sp>
        <p:nvSpPr>
          <p:cNvPr id="7" name="Tijdelijke aanduiding voor tekst 6">
            <a:extLst>
              <a:ext uri="{FF2B5EF4-FFF2-40B4-BE49-F238E27FC236}">
                <a16:creationId xmlns:a16="http://schemas.microsoft.com/office/drawing/2014/main" id="{71DB3F53-8A28-4C28-902A-CA7D62CA2796}"/>
              </a:ext>
            </a:extLst>
          </p:cNvPr>
          <p:cNvSpPr>
            <a:spLocks noGrp="1"/>
          </p:cNvSpPr>
          <p:nvPr>
            <p:ph type="body" sz="quarter" idx="13" hasCustomPrompt="1"/>
          </p:nvPr>
        </p:nvSpPr>
        <p:spPr>
          <a:xfrm>
            <a:off x="766762" y="1736725"/>
            <a:ext cx="4559588" cy="4321175"/>
          </a:xfrm>
        </p:spPr>
        <p:txBody>
          <a:bodyPr/>
          <a:lstStyle/>
          <a:p>
            <a:pPr lvl="0"/>
            <a:r>
              <a:rPr lang="en-GB"/>
              <a:t>Bullet</a:t>
            </a:r>
          </a:p>
          <a:p>
            <a:pPr lvl="1"/>
            <a:r>
              <a:rPr lang="en-GB"/>
              <a:t>Sub-bullet #1</a:t>
            </a:r>
          </a:p>
          <a:p>
            <a:pPr lvl="2"/>
            <a:r>
              <a:rPr lang="en-GB"/>
              <a:t>Sub-bullet #2</a:t>
            </a:r>
          </a:p>
          <a:p>
            <a:pPr lvl="3"/>
            <a:r>
              <a:rPr lang="en-GB"/>
              <a:t>Sub-bullet #3</a:t>
            </a:r>
          </a:p>
          <a:p>
            <a:pPr lvl="4"/>
            <a:r>
              <a:rPr lang="en-GB"/>
              <a:t>Sub-bullet #4</a:t>
            </a:r>
          </a:p>
          <a:p>
            <a:pPr lvl="5"/>
            <a:r>
              <a:rPr lang="en-GB"/>
              <a:t>Sub-bullet #5</a:t>
            </a:r>
          </a:p>
          <a:p>
            <a:pPr lvl="6"/>
            <a:r>
              <a:rPr lang="en-GB"/>
              <a:t>Sub-bullet #6</a:t>
            </a:r>
          </a:p>
          <a:p>
            <a:pPr lvl="7"/>
            <a:r>
              <a:rPr lang="en-GB"/>
              <a:t>Sub-bullet #7</a:t>
            </a:r>
          </a:p>
          <a:p>
            <a:pPr lvl="8"/>
            <a:r>
              <a:rPr lang="en-GB"/>
              <a:t>Sub-bullet #8</a:t>
            </a:r>
          </a:p>
        </p:txBody>
      </p:sp>
      <p:sp>
        <p:nvSpPr>
          <p:cNvPr id="13" name="Tijdelijke aanduiding voor tekst 12">
            <a:extLst>
              <a:ext uri="{FF2B5EF4-FFF2-40B4-BE49-F238E27FC236}">
                <a16:creationId xmlns:a16="http://schemas.microsoft.com/office/drawing/2014/main" id="{A06E3594-68B4-8311-5ECD-B3EAB3C984B1}"/>
              </a:ext>
            </a:extLst>
          </p:cNvPr>
          <p:cNvSpPr>
            <a:spLocks noGrp="1"/>
          </p:cNvSpPr>
          <p:nvPr>
            <p:ph type="body" sz="quarter" idx="15" hasCustomPrompt="1"/>
          </p:nvPr>
        </p:nvSpPr>
        <p:spPr>
          <a:xfrm>
            <a:off x="766762" y="522288"/>
            <a:ext cx="1795306" cy="188452"/>
          </a:xfrm>
          <a:prstGeom prst="roundRect">
            <a:avLst>
              <a:gd name="adj" fmla="val 50000"/>
            </a:avLst>
          </a:prstGeom>
          <a:solidFill>
            <a:srgbClr val="FFFFFF"/>
          </a:solidFill>
        </p:spPr>
        <p:txBody>
          <a:bodyPr wrap="none" lIns="90000" tIns="0" rIns="90000" bIns="10800" anchor="ctr">
            <a:spAutoFit/>
          </a:bodyPr>
          <a:lstStyle>
            <a:lvl1pPr marL="0" indent="0">
              <a:buNone/>
              <a:defRPr sz="800" i="0">
                <a:solidFill>
                  <a:srgbClr val="0000A4"/>
                </a:solidFill>
              </a:defRPr>
            </a:lvl1pPr>
          </a:lstStyle>
          <a:p>
            <a:pPr lvl="0"/>
            <a:r>
              <a:rPr lang="en-GB"/>
              <a:t>Place optional breadcrumb here</a:t>
            </a:r>
          </a:p>
        </p:txBody>
      </p:sp>
      <p:sp>
        <p:nvSpPr>
          <p:cNvPr id="15" name="Tijdelijke aanduiding voor grafiek 14">
            <a:extLst>
              <a:ext uri="{FF2B5EF4-FFF2-40B4-BE49-F238E27FC236}">
                <a16:creationId xmlns:a16="http://schemas.microsoft.com/office/drawing/2014/main" id="{A9956797-FF2A-A76A-5E8B-492A3E97DD92}"/>
              </a:ext>
            </a:extLst>
          </p:cNvPr>
          <p:cNvSpPr>
            <a:spLocks noGrp="1"/>
          </p:cNvSpPr>
          <p:nvPr>
            <p:ph type="chart" sz="quarter" idx="22" hasCustomPrompt="1"/>
          </p:nvPr>
        </p:nvSpPr>
        <p:spPr>
          <a:xfrm>
            <a:off x="6096000" y="885825"/>
            <a:ext cx="5329238" cy="5172074"/>
          </a:xfrm>
        </p:spPr>
        <p:txBody>
          <a:bodyPr lIns="360000" rIns="360000" bIns="1260000" anchor="ctr">
            <a:normAutofit/>
          </a:bodyPr>
          <a:lstStyle>
            <a:lvl1pPr marL="0" indent="0" algn="ctr">
              <a:spcBef>
                <a:spcPts val="0"/>
              </a:spcBef>
              <a:spcAft>
                <a:spcPts val="0"/>
              </a:spcAft>
              <a:buFont typeface="Arial" panose="020B0604020202020204" pitchFamily="34" charset="0"/>
              <a:buNone/>
              <a:defRPr sz="1200">
                <a:solidFill>
                  <a:srgbClr val="F57888"/>
                </a:solidFill>
                <a:latin typeface="+mn-lt"/>
              </a:defRPr>
            </a:lvl1pPr>
          </a:lstStyle>
          <a:p>
            <a:r>
              <a:rPr lang="en-GB"/>
              <a:t>Click icon below </a:t>
            </a:r>
            <a:br>
              <a:rPr lang="en-GB"/>
            </a:br>
            <a:r>
              <a:rPr lang="en-GB"/>
              <a:t>to insert a graph</a:t>
            </a:r>
          </a:p>
        </p:txBody>
      </p:sp>
      <p:sp>
        <p:nvSpPr>
          <p:cNvPr id="39" name="Titel 38">
            <a:extLst>
              <a:ext uri="{FF2B5EF4-FFF2-40B4-BE49-F238E27FC236}">
                <a16:creationId xmlns:a16="http://schemas.microsoft.com/office/drawing/2014/main" id="{59F0ADCC-2302-0003-92E7-27EBDD718D70}"/>
              </a:ext>
            </a:extLst>
          </p:cNvPr>
          <p:cNvSpPr>
            <a:spLocks noGrp="1"/>
          </p:cNvSpPr>
          <p:nvPr>
            <p:ph type="title" hasCustomPrompt="1"/>
          </p:nvPr>
        </p:nvSpPr>
        <p:spPr>
          <a:xfrm>
            <a:off x="766762" y="886365"/>
            <a:ext cx="4558128" cy="561600"/>
          </a:xfrm>
        </p:spPr>
        <p:txBody>
          <a:bodyPr/>
          <a:lstStyle>
            <a:lvl1pPr marL="15875" indent="-15875">
              <a:tabLst/>
              <a:defRPr/>
            </a:lvl1pPr>
          </a:lstStyle>
          <a:p>
            <a:r>
              <a:rPr lang="en-GB"/>
              <a:t>Place title</a:t>
            </a:r>
          </a:p>
        </p:txBody>
      </p:sp>
      <p:sp>
        <p:nvSpPr>
          <p:cNvPr id="19" name="Tijdelijke aanduiding voor tekst 10">
            <a:extLst>
              <a:ext uri="{FF2B5EF4-FFF2-40B4-BE49-F238E27FC236}">
                <a16:creationId xmlns:a16="http://schemas.microsoft.com/office/drawing/2014/main" id="{467B798C-DCE5-F55A-018D-E6F12E77FFB0}"/>
              </a:ext>
            </a:extLst>
          </p:cNvPr>
          <p:cNvSpPr>
            <a:spLocks noGrp="1"/>
          </p:cNvSpPr>
          <p:nvPr>
            <p:ph type="body" sz="quarter" idx="14" hasCustomPrompt="1"/>
          </p:nvPr>
        </p:nvSpPr>
        <p:spPr>
          <a:xfrm>
            <a:off x="766762" y="6384925"/>
            <a:ext cx="4945060" cy="173038"/>
          </a:xfrm>
        </p:spPr>
        <p:txBody>
          <a:bodyPr wrap="none" bIns="25200" anchor="b">
            <a:noAutofit/>
          </a:bodyPr>
          <a:lstStyle>
            <a:lvl1pPr marL="0" indent="0">
              <a:spcBef>
                <a:spcPts val="0"/>
              </a:spcBef>
              <a:spcAft>
                <a:spcPts val="0"/>
              </a:spcAft>
              <a:buNone/>
              <a:defRPr sz="800" b="0" i="0">
                <a:solidFill>
                  <a:srgbClr val="0000A4"/>
                </a:solidFill>
                <a:latin typeface="+mn-lt"/>
              </a:defRPr>
            </a:lvl1pPr>
          </a:lstStyle>
          <a:p>
            <a:pPr lvl="0"/>
            <a:r>
              <a:rPr lang="en-GB"/>
              <a:t>(Source: Place optional text here)</a:t>
            </a:r>
          </a:p>
        </p:txBody>
      </p:sp>
      <p:sp>
        <p:nvSpPr>
          <p:cNvPr id="40" name="Tijdelijke aanduiding voor voettekst 39">
            <a:extLst>
              <a:ext uri="{FF2B5EF4-FFF2-40B4-BE49-F238E27FC236}">
                <a16:creationId xmlns:a16="http://schemas.microsoft.com/office/drawing/2014/main" id="{9385DE02-CA8A-AB9E-C95A-7CB536862E08}"/>
              </a:ext>
            </a:extLst>
          </p:cNvPr>
          <p:cNvSpPr>
            <a:spLocks noGrp="1"/>
          </p:cNvSpPr>
          <p:nvPr>
            <p:ph type="ftr" sz="quarter" idx="26"/>
          </p:nvPr>
        </p:nvSpPr>
        <p:spPr/>
        <p:txBody>
          <a:bodyPr/>
          <a:lstStyle/>
          <a:p>
            <a:endParaRPr lang="en-NL"/>
          </a:p>
        </p:txBody>
      </p:sp>
      <p:sp>
        <p:nvSpPr>
          <p:cNvPr id="41" name="Tijdelijke aanduiding voor dianummer 40">
            <a:extLst>
              <a:ext uri="{FF2B5EF4-FFF2-40B4-BE49-F238E27FC236}">
                <a16:creationId xmlns:a16="http://schemas.microsoft.com/office/drawing/2014/main" id="{985F8323-259C-8E2E-7C45-F7EFE25ED34E}"/>
              </a:ext>
            </a:extLst>
          </p:cNvPr>
          <p:cNvSpPr>
            <a:spLocks noGrp="1"/>
          </p:cNvSpPr>
          <p:nvPr>
            <p:ph type="sldNum" sz="quarter" idx="27"/>
          </p:nvPr>
        </p:nvSpPr>
        <p:spPr/>
        <p:txBody>
          <a:bodyPr/>
          <a:lstStyle/>
          <a:p>
            <a:fld id="{706B17C1-7B3B-47F6-8430-DE3D63D79F2C}" type="slidenum">
              <a:rPr lang="en-NL" smtClean="0"/>
              <a:t>‹#›</a:t>
            </a:fld>
            <a:endParaRPr lang="en-NL"/>
          </a:p>
        </p:txBody>
      </p:sp>
    </p:spTree>
    <p:extLst>
      <p:ext uri="{BB962C8B-B14F-4D97-AF65-F5344CB8AC3E}">
        <p14:creationId xmlns:p14="http://schemas.microsoft.com/office/powerpoint/2010/main" val="97363433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text only)">
    <p:bg>
      <p:bgPr>
        <a:solidFill>
          <a:srgbClr val="9EBDF4"/>
        </a:solidFill>
        <a:effectLst/>
      </p:bgPr>
    </p:bg>
    <p:spTree>
      <p:nvGrpSpPr>
        <p:cNvPr id="1" name=""/>
        <p:cNvGrpSpPr/>
        <p:nvPr/>
      </p:nvGrpSpPr>
      <p:grpSpPr>
        <a:xfrm>
          <a:off x="0" y="0"/>
          <a:ext cx="0" cy="0"/>
          <a:chOff x="0" y="0"/>
          <a:chExt cx="0" cy="0"/>
        </a:xfrm>
      </p:grpSpPr>
      <p:sp>
        <p:nvSpPr>
          <p:cNvPr id="3" name="Tijdelijke aanduiding voor tekst 21">
            <a:extLst>
              <a:ext uri="{FF2B5EF4-FFF2-40B4-BE49-F238E27FC236}">
                <a16:creationId xmlns:a16="http://schemas.microsoft.com/office/drawing/2014/main" id="{8A485C99-E00A-A8EF-4874-F627B5827B7D}"/>
              </a:ext>
            </a:extLst>
          </p:cNvPr>
          <p:cNvSpPr>
            <a:spLocks noGrp="1"/>
          </p:cNvSpPr>
          <p:nvPr>
            <p:ph type="body" sz="quarter" idx="20" hasCustomPrompt="1"/>
          </p:nvPr>
        </p:nvSpPr>
        <p:spPr>
          <a:xfrm flipH="1">
            <a:off x="0" y="0"/>
            <a:ext cx="12192000" cy="6857999"/>
          </a:xfrm>
          <a:custGeom>
            <a:avLst/>
            <a:gdLst>
              <a:gd name="connsiteX0" fmla="*/ 12192000 w 12192000"/>
              <a:gd name="connsiteY0" fmla="*/ 5714704 h 6857999"/>
              <a:gd name="connsiteX1" fmla="*/ 12066345 w 12192000"/>
              <a:gd name="connsiteY1" fmla="*/ 5859764 h 6857999"/>
              <a:gd name="connsiteX2" fmla="*/ 11112103 w 12192000"/>
              <a:gd name="connsiteY2" fmla="*/ 6726961 h 6857999"/>
              <a:gd name="connsiteX3" fmla="*/ 10927831 w 12192000"/>
              <a:gd name="connsiteY3" fmla="*/ 6857999 h 6857999"/>
              <a:gd name="connsiteX4" fmla="*/ 12192000 w 12192000"/>
              <a:gd name="connsiteY4" fmla="*/ 6857999 h 6857999"/>
              <a:gd name="connsiteX5" fmla="*/ 497573 w 12192000"/>
              <a:gd name="connsiteY5" fmla="*/ 0 h 6857999"/>
              <a:gd name="connsiteX6" fmla="*/ 0 w 12192000"/>
              <a:gd name="connsiteY6" fmla="*/ 0 h 6857999"/>
              <a:gd name="connsiteX7" fmla="*/ 0 w 12192000"/>
              <a:gd name="connsiteY7" fmla="*/ 6857999 h 6857999"/>
              <a:gd name="connsiteX8" fmla="*/ 3249443 w 12192000"/>
              <a:gd name="connsiteY8" fmla="*/ 6857999 h 6857999"/>
              <a:gd name="connsiteX9" fmla="*/ 3065171 w 12192000"/>
              <a:gd name="connsiteY9" fmla="*/ 6726961 h 6857999"/>
              <a:gd name="connsiteX10" fmla="*/ 363986 w 12192000"/>
              <a:gd name="connsiteY10" fmla="*/ 1338263 h 6857999"/>
              <a:gd name="connsiteX11" fmla="*/ 441469 w 12192000"/>
              <a:gd name="connsiteY11" fmla="*/ 31416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7999">
                <a:moveTo>
                  <a:pt x="12192000" y="5714704"/>
                </a:moveTo>
                <a:lnTo>
                  <a:pt x="12066345" y="5859764"/>
                </a:lnTo>
                <a:cubicBezTo>
                  <a:pt x="11776904" y="6178220"/>
                  <a:pt x="11457321" y="6468788"/>
                  <a:pt x="11112103" y="6726961"/>
                </a:cubicBezTo>
                <a:lnTo>
                  <a:pt x="10927831" y="6857999"/>
                </a:lnTo>
                <a:lnTo>
                  <a:pt x="12192000" y="6857999"/>
                </a:lnTo>
                <a:close/>
                <a:moveTo>
                  <a:pt x="497573" y="0"/>
                </a:moveTo>
                <a:lnTo>
                  <a:pt x="0" y="0"/>
                </a:lnTo>
                <a:lnTo>
                  <a:pt x="0" y="6857999"/>
                </a:lnTo>
                <a:lnTo>
                  <a:pt x="3249443" y="6857999"/>
                </a:lnTo>
                <a:lnTo>
                  <a:pt x="3065171" y="6726961"/>
                </a:lnTo>
                <a:cubicBezTo>
                  <a:pt x="1425386" y="5500640"/>
                  <a:pt x="363986" y="3543403"/>
                  <a:pt x="363986" y="1338263"/>
                </a:cubicBezTo>
                <a:cubicBezTo>
                  <a:pt x="363986" y="990083"/>
                  <a:pt x="390447" y="648084"/>
                  <a:pt x="441469" y="314166"/>
                </a:cubicBezTo>
                <a:close/>
              </a:path>
            </a:pathLst>
          </a:custGeom>
          <a:solidFill>
            <a:schemeClr val="bg2"/>
          </a:solidFill>
        </p:spPr>
        <p:txBody>
          <a:bodyPr wrap="square">
            <a:noAutofit/>
          </a:bodyPr>
          <a:lstStyle>
            <a:lvl1pPr>
              <a:buNone/>
              <a:defRPr sz="100">
                <a:solidFill>
                  <a:schemeClr val="accent6"/>
                </a:solidFill>
                <a:latin typeface="Graphik Regular" panose="020B0503030202060203" pitchFamily="34" charset="0"/>
              </a:defRPr>
            </a:lvl1pPr>
          </a:lstStyle>
          <a:p>
            <a:pPr lvl="0"/>
            <a:r>
              <a:rPr lang="en-GB"/>
              <a:t> </a:t>
            </a:r>
          </a:p>
        </p:txBody>
      </p:sp>
      <p:sp>
        <p:nvSpPr>
          <p:cNvPr id="29" name="Titel 16">
            <a:extLst>
              <a:ext uri="{FF2B5EF4-FFF2-40B4-BE49-F238E27FC236}">
                <a16:creationId xmlns:a16="http://schemas.microsoft.com/office/drawing/2014/main" id="{77211963-2B5D-0C26-F31D-8191AF790EE9}"/>
              </a:ext>
            </a:extLst>
          </p:cNvPr>
          <p:cNvSpPr>
            <a:spLocks noGrp="1"/>
          </p:cNvSpPr>
          <p:nvPr>
            <p:ph type="title" hasCustomPrompt="1"/>
          </p:nvPr>
        </p:nvSpPr>
        <p:spPr>
          <a:xfrm>
            <a:off x="766762" y="893954"/>
            <a:ext cx="6210652" cy="1113364"/>
          </a:xfrm>
        </p:spPr>
        <p:txBody>
          <a:bodyPr wrap="none" tIns="72000" rIns="180000" bIns="72000" anchor="b">
            <a:spAutoFit/>
          </a:bodyPr>
          <a:lstStyle>
            <a:lvl1pPr>
              <a:defRPr lang="en-GB" sz="7400" dirty="0"/>
            </a:lvl1pPr>
          </a:lstStyle>
          <a:p>
            <a:r>
              <a:rPr lang="en-GB"/>
              <a:t>Primary title</a:t>
            </a:r>
          </a:p>
        </p:txBody>
      </p:sp>
      <p:sp>
        <p:nvSpPr>
          <p:cNvPr id="30" name="Tijdelijke aanduiding voor tekst 64">
            <a:extLst>
              <a:ext uri="{FF2B5EF4-FFF2-40B4-BE49-F238E27FC236}">
                <a16:creationId xmlns:a16="http://schemas.microsoft.com/office/drawing/2014/main" id="{C0254D00-562A-0E32-869D-F945167FB301}"/>
              </a:ext>
            </a:extLst>
          </p:cNvPr>
          <p:cNvSpPr>
            <a:spLocks noGrp="1"/>
          </p:cNvSpPr>
          <p:nvPr>
            <p:ph type="body" sz="quarter" idx="13" hasCustomPrompt="1"/>
          </p:nvPr>
        </p:nvSpPr>
        <p:spPr>
          <a:xfrm>
            <a:off x="1147761" y="1847492"/>
            <a:ext cx="7501326" cy="1170302"/>
          </a:xfrm>
        </p:spPr>
        <p:txBody>
          <a:bodyPr wrap="none" tIns="72000" rIns="180000" bIns="72000">
            <a:spAutoFit/>
          </a:bodyPr>
          <a:lstStyle>
            <a:lvl1pPr marL="0" indent="0">
              <a:lnSpc>
                <a:spcPct val="90000"/>
              </a:lnSpc>
              <a:spcBef>
                <a:spcPts val="0"/>
              </a:spcBef>
              <a:spcAft>
                <a:spcPts val="0"/>
              </a:spcAft>
              <a:buNone/>
              <a:defRPr sz="7400" b="0">
                <a:latin typeface="+mj-lt"/>
              </a:defRPr>
            </a:lvl1pPr>
          </a:lstStyle>
          <a:p>
            <a:pPr lvl="0"/>
            <a:r>
              <a:rPr lang="en-GB"/>
              <a:t>Secondary title</a:t>
            </a:r>
          </a:p>
        </p:txBody>
      </p:sp>
      <p:sp>
        <p:nvSpPr>
          <p:cNvPr id="31" name="Tijdelijke aanduiding voor tekst 67">
            <a:extLst>
              <a:ext uri="{FF2B5EF4-FFF2-40B4-BE49-F238E27FC236}">
                <a16:creationId xmlns:a16="http://schemas.microsoft.com/office/drawing/2014/main" id="{7ED71D0F-4A44-DDC3-DBE8-66BDE68483FF}"/>
              </a:ext>
            </a:extLst>
          </p:cNvPr>
          <p:cNvSpPr>
            <a:spLocks noGrp="1"/>
          </p:cNvSpPr>
          <p:nvPr>
            <p:ph type="body" sz="quarter" idx="14" hasCustomPrompt="1"/>
          </p:nvPr>
        </p:nvSpPr>
        <p:spPr>
          <a:xfrm>
            <a:off x="1147761" y="3187020"/>
            <a:ext cx="4601879" cy="483960"/>
          </a:xfrm>
        </p:spPr>
        <p:txBody>
          <a:bodyPr wrap="none" lIns="0" tIns="72000" rIns="180000" bIns="72000" anchor="ctr">
            <a:spAutoFit/>
          </a:bodyPr>
          <a:lstStyle>
            <a:lvl1pPr marL="0" indent="0">
              <a:spcBef>
                <a:spcPts val="0"/>
              </a:spcBef>
              <a:spcAft>
                <a:spcPts val="0"/>
              </a:spcAft>
              <a:buNone/>
              <a:defRPr sz="2200">
                <a:latin typeface="Produkt Regular" pitchFamily="50" charset="0"/>
              </a:defRPr>
            </a:lvl1pPr>
          </a:lstStyle>
          <a:p>
            <a:pPr lvl="0"/>
            <a:r>
              <a:rPr lang="en-GB"/>
              <a:t>Name of speaker | Location | Date</a:t>
            </a:r>
          </a:p>
        </p:txBody>
      </p:sp>
    </p:spTree>
    <p:extLst>
      <p:ext uri="{BB962C8B-B14F-4D97-AF65-F5344CB8AC3E}">
        <p14:creationId xmlns:p14="http://schemas.microsoft.com/office/powerpoint/2010/main" val="142196435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aph only">
    <p:bg>
      <p:bgPr>
        <a:solidFill>
          <a:srgbClr val="D2E1FF"/>
        </a:solidFill>
        <a:effectLst/>
      </p:bgPr>
    </p:bg>
    <p:spTree>
      <p:nvGrpSpPr>
        <p:cNvPr id="1" name=""/>
        <p:cNvGrpSpPr/>
        <p:nvPr/>
      </p:nvGrpSpPr>
      <p:grpSpPr>
        <a:xfrm>
          <a:off x="0" y="0"/>
          <a:ext cx="0" cy="0"/>
          <a:chOff x="0" y="0"/>
          <a:chExt cx="0" cy="0"/>
        </a:xfrm>
      </p:grpSpPr>
      <p:sp>
        <p:nvSpPr>
          <p:cNvPr id="15" name="Tijdelijke aanduiding voor grafiek 14">
            <a:extLst>
              <a:ext uri="{FF2B5EF4-FFF2-40B4-BE49-F238E27FC236}">
                <a16:creationId xmlns:a16="http://schemas.microsoft.com/office/drawing/2014/main" id="{A9956797-FF2A-A76A-5E8B-492A3E97DD92}"/>
              </a:ext>
            </a:extLst>
          </p:cNvPr>
          <p:cNvSpPr>
            <a:spLocks noGrp="1"/>
          </p:cNvSpPr>
          <p:nvPr>
            <p:ph type="chart" sz="quarter" idx="22" hasCustomPrompt="1"/>
          </p:nvPr>
        </p:nvSpPr>
        <p:spPr>
          <a:xfrm>
            <a:off x="766762" y="1742609"/>
            <a:ext cx="10658476" cy="4315290"/>
          </a:xfrm>
        </p:spPr>
        <p:txBody>
          <a:bodyPr lIns="360000" rIns="360000" bIns="1260000" anchor="ctr">
            <a:normAutofit/>
          </a:bodyPr>
          <a:lstStyle>
            <a:lvl1pPr marL="0" indent="0" algn="ctr">
              <a:spcBef>
                <a:spcPts val="0"/>
              </a:spcBef>
              <a:spcAft>
                <a:spcPts val="0"/>
              </a:spcAft>
              <a:buFont typeface="Arial" panose="020B0604020202020204" pitchFamily="34" charset="0"/>
              <a:buNone/>
              <a:defRPr sz="1200">
                <a:solidFill>
                  <a:srgbClr val="F57888"/>
                </a:solidFill>
                <a:latin typeface="+mn-lt"/>
              </a:defRPr>
            </a:lvl1pPr>
          </a:lstStyle>
          <a:p>
            <a:r>
              <a:rPr lang="en-GB"/>
              <a:t>Click icon below </a:t>
            </a:r>
            <a:br>
              <a:rPr lang="en-GB"/>
            </a:br>
            <a:r>
              <a:rPr lang="en-GB"/>
              <a:t>to insert a graph</a:t>
            </a:r>
          </a:p>
        </p:txBody>
      </p:sp>
      <p:sp>
        <p:nvSpPr>
          <p:cNvPr id="39" name="Titel 38">
            <a:extLst>
              <a:ext uri="{FF2B5EF4-FFF2-40B4-BE49-F238E27FC236}">
                <a16:creationId xmlns:a16="http://schemas.microsoft.com/office/drawing/2014/main" id="{59F0ADCC-2302-0003-92E7-27EBDD718D70}"/>
              </a:ext>
            </a:extLst>
          </p:cNvPr>
          <p:cNvSpPr>
            <a:spLocks noGrp="1"/>
          </p:cNvSpPr>
          <p:nvPr>
            <p:ph type="title" hasCustomPrompt="1"/>
          </p:nvPr>
        </p:nvSpPr>
        <p:spPr>
          <a:xfrm>
            <a:off x="766762" y="886365"/>
            <a:ext cx="10658476" cy="561600"/>
          </a:xfrm>
        </p:spPr>
        <p:txBody>
          <a:bodyPr/>
          <a:lstStyle>
            <a:lvl1pPr marL="15875" indent="-15875">
              <a:tabLst/>
              <a:defRPr/>
            </a:lvl1pPr>
          </a:lstStyle>
          <a:p>
            <a:r>
              <a:rPr lang="en-GB"/>
              <a:t>Place title</a:t>
            </a:r>
          </a:p>
        </p:txBody>
      </p:sp>
      <p:sp>
        <p:nvSpPr>
          <p:cNvPr id="19" name="Tijdelijke aanduiding voor tekst 10">
            <a:extLst>
              <a:ext uri="{FF2B5EF4-FFF2-40B4-BE49-F238E27FC236}">
                <a16:creationId xmlns:a16="http://schemas.microsoft.com/office/drawing/2014/main" id="{467B798C-DCE5-F55A-018D-E6F12E77FFB0}"/>
              </a:ext>
            </a:extLst>
          </p:cNvPr>
          <p:cNvSpPr>
            <a:spLocks noGrp="1"/>
          </p:cNvSpPr>
          <p:nvPr>
            <p:ph type="body" sz="quarter" idx="14" hasCustomPrompt="1"/>
          </p:nvPr>
        </p:nvSpPr>
        <p:spPr>
          <a:xfrm>
            <a:off x="766762" y="6384925"/>
            <a:ext cx="4945060" cy="173038"/>
          </a:xfrm>
        </p:spPr>
        <p:txBody>
          <a:bodyPr wrap="none" bIns="25200" anchor="b">
            <a:noAutofit/>
          </a:bodyPr>
          <a:lstStyle>
            <a:lvl1pPr marL="0" indent="0">
              <a:spcBef>
                <a:spcPts val="0"/>
              </a:spcBef>
              <a:spcAft>
                <a:spcPts val="0"/>
              </a:spcAft>
              <a:buNone/>
              <a:defRPr sz="800" b="0" i="0">
                <a:solidFill>
                  <a:srgbClr val="0000A4"/>
                </a:solidFill>
                <a:latin typeface="+mn-lt"/>
              </a:defRPr>
            </a:lvl1pPr>
          </a:lstStyle>
          <a:p>
            <a:pPr lvl="0"/>
            <a:r>
              <a:rPr lang="en-GB"/>
              <a:t>(Source: Place optional text here)</a:t>
            </a:r>
          </a:p>
        </p:txBody>
      </p:sp>
      <p:sp>
        <p:nvSpPr>
          <p:cNvPr id="40" name="Tijdelijke aanduiding voor voettekst 39">
            <a:extLst>
              <a:ext uri="{FF2B5EF4-FFF2-40B4-BE49-F238E27FC236}">
                <a16:creationId xmlns:a16="http://schemas.microsoft.com/office/drawing/2014/main" id="{9385DE02-CA8A-AB9E-C95A-7CB536862E08}"/>
              </a:ext>
            </a:extLst>
          </p:cNvPr>
          <p:cNvSpPr>
            <a:spLocks noGrp="1"/>
          </p:cNvSpPr>
          <p:nvPr>
            <p:ph type="ftr" sz="quarter" idx="26"/>
          </p:nvPr>
        </p:nvSpPr>
        <p:spPr/>
        <p:txBody>
          <a:bodyPr/>
          <a:lstStyle/>
          <a:p>
            <a:endParaRPr lang="en-NL"/>
          </a:p>
        </p:txBody>
      </p:sp>
      <p:sp>
        <p:nvSpPr>
          <p:cNvPr id="41" name="Tijdelijke aanduiding voor dianummer 40">
            <a:extLst>
              <a:ext uri="{FF2B5EF4-FFF2-40B4-BE49-F238E27FC236}">
                <a16:creationId xmlns:a16="http://schemas.microsoft.com/office/drawing/2014/main" id="{985F8323-259C-8E2E-7C45-F7EFE25ED34E}"/>
              </a:ext>
            </a:extLst>
          </p:cNvPr>
          <p:cNvSpPr>
            <a:spLocks noGrp="1"/>
          </p:cNvSpPr>
          <p:nvPr>
            <p:ph type="sldNum" sz="quarter" idx="27"/>
          </p:nvPr>
        </p:nvSpPr>
        <p:spPr/>
        <p:txBody>
          <a:bodyPr/>
          <a:lstStyle/>
          <a:p>
            <a:fld id="{706B17C1-7B3B-47F6-8430-DE3D63D79F2C}" type="slidenum">
              <a:rPr lang="en-NL" smtClean="0"/>
              <a:t>‹#›</a:t>
            </a:fld>
            <a:endParaRPr lang="en-NL"/>
          </a:p>
        </p:txBody>
      </p:sp>
    </p:spTree>
    <p:extLst>
      <p:ext uri="{BB962C8B-B14F-4D97-AF65-F5344CB8AC3E}">
        <p14:creationId xmlns:p14="http://schemas.microsoft.com/office/powerpoint/2010/main" val="571978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graphs">
    <p:bg>
      <p:bgPr>
        <a:solidFill>
          <a:srgbClr val="D2E1FF"/>
        </a:solidFill>
        <a:effectLst/>
      </p:bgPr>
    </p:bg>
    <p:spTree>
      <p:nvGrpSpPr>
        <p:cNvPr id="1" name=""/>
        <p:cNvGrpSpPr/>
        <p:nvPr/>
      </p:nvGrpSpPr>
      <p:grpSpPr>
        <a:xfrm>
          <a:off x="0" y="0"/>
          <a:ext cx="0" cy="0"/>
          <a:chOff x="0" y="0"/>
          <a:chExt cx="0" cy="0"/>
        </a:xfrm>
      </p:grpSpPr>
      <p:sp>
        <p:nvSpPr>
          <p:cNvPr id="15" name="Tijdelijke aanduiding voor grafiek 14">
            <a:extLst>
              <a:ext uri="{FF2B5EF4-FFF2-40B4-BE49-F238E27FC236}">
                <a16:creationId xmlns:a16="http://schemas.microsoft.com/office/drawing/2014/main" id="{A9956797-FF2A-A76A-5E8B-492A3E97DD92}"/>
              </a:ext>
            </a:extLst>
          </p:cNvPr>
          <p:cNvSpPr>
            <a:spLocks noGrp="1"/>
          </p:cNvSpPr>
          <p:nvPr>
            <p:ph type="chart" sz="quarter" idx="22" hasCustomPrompt="1"/>
          </p:nvPr>
        </p:nvSpPr>
        <p:spPr>
          <a:xfrm>
            <a:off x="766762" y="1742609"/>
            <a:ext cx="4951740" cy="4315290"/>
          </a:xfrm>
        </p:spPr>
        <p:txBody>
          <a:bodyPr lIns="360000" rIns="360000" bIns="1260000" anchor="ctr">
            <a:normAutofit/>
          </a:bodyPr>
          <a:lstStyle>
            <a:lvl1pPr marL="0" indent="0" algn="ctr">
              <a:spcBef>
                <a:spcPts val="0"/>
              </a:spcBef>
              <a:spcAft>
                <a:spcPts val="0"/>
              </a:spcAft>
              <a:buFont typeface="Arial" panose="020B0604020202020204" pitchFamily="34" charset="0"/>
              <a:buNone/>
              <a:defRPr sz="1200">
                <a:solidFill>
                  <a:srgbClr val="F57888"/>
                </a:solidFill>
                <a:latin typeface="+mn-lt"/>
              </a:defRPr>
            </a:lvl1pPr>
          </a:lstStyle>
          <a:p>
            <a:r>
              <a:rPr lang="en-GB"/>
              <a:t>Click icon below </a:t>
            </a:r>
            <a:br>
              <a:rPr lang="en-GB"/>
            </a:br>
            <a:r>
              <a:rPr lang="en-GB"/>
              <a:t>to insert a graph</a:t>
            </a:r>
          </a:p>
        </p:txBody>
      </p:sp>
      <p:sp>
        <p:nvSpPr>
          <p:cNvPr id="39" name="Titel 38">
            <a:extLst>
              <a:ext uri="{FF2B5EF4-FFF2-40B4-BE49-F238E27FC236}">
                <a16:creationId xmlns:a16="http://schemas.microsoft.com/office/drawing/2014/main" id="{59F0ADCC-2302-0003-92E7-27EBDD718D70}"/>
              </a:ext>
            </a:extLst>
          </p:cNvPr>
          <p:cNvSpPr>
            <a:spLocks noGrp="1"/>
          </p:cNvSpPr>
          <p:nvPr>
            <p:ph type="title" hasCustomPrompt="1"/>
          </p:nvPr>
        </p:nvSpPr>
        <p:spPr>
          <a:xfrm>
            <a:off x="766762" y="886365"/>
            <a:ext cx="10658476" cy="561600"/>
          </a:xfrm>
        </p:spPr>
        <p:txBody>
          <a:bodyPr/>
          <a:lstStyle>
            <a:lvl1pPr marL="15875" indent="-15875">
              <a:tabLst/>
              <a:defRPr/>
            </a:lvl1pPr>
          </a:lstStyle>
          <a:p>
            <a:r>
              <a:rPr lang="en-GB"/>
              <a:t>Place title</a:t>
            </a:r>
          </a:p>
        </p:txBody>
      </p:sp>
      <p:sp>
        <p:nvSpPr>
          <p:cNvPr id="19" name="Tijdelijke aanduiding voor tekst 10">
            <a:extLst>
              <a:ext uri="{FF2B5EF4-FFF2-40B4-BE49-F238E27FC236}">
                <a16:creationId xmlns:a16="http://schemas.microsoft.com/office/drawing/2014/main" id="{467B798C-DCE5-F55A-018D-E6F12E77FFB0}"/>
              </a:ext>
            </a:extLst>
          </p:cNvPr>
          <p:cNvSpPr>
            <a:spLocks noGrp="1"/>
          </p:cNvSpPr>
          <p:nvPr>
            <p:ph type="body" sz="quarter" idx="14" hasCustomPrompt="1"/>
          </p:nvPr>
        </p:nvSpPr>
        <p:spPr>
          <a:xfrm>
            <a:off x="766762" y="6384925"/>
            <a:ext cx="4945060" cy="173038"/>
          </a:xfrm>
        </p:spPr>
        <p:txBody>
          <a:bodyPr wrap="none" bIns="25200" anchor="b">
            <a:noAutofit/>
          </a:bodyPr>
          <a:lstStyle>
            <a:lvl1pPr marL="0" indent="0">
              <a:spcBef>
                <a:spcPts val="0"/>
              </a:spcBef>
              <a:spcAft>
                <a:spcPts val="0"/>
              </a:spcAft>
              <a:buNone/>
              <a:defRPr sz="800" b="0" i="0">
                <a:solidFill>
                  <a:srgbClr val="0000A4"/>
                </a:solidFill>
                <a:latin typeface="+mn-lt"/>
              </a:defRPr>
            </a:lvl1pPr>
          </a:lstStyle>
          <a:p>
            <a:pPr lvl="0"/>
            <a:r>
              <a:rPr lang="en-GB"/>
              <a:t>(Source: Place optional text here)</a:t>
            </a:r>
          </a:p>
        </p:txBody>
      </p:sp>
      <p:sp>
        <p:nvSpPr>
          <p:cNvPr id="40" name="Tijdelijke aanduiding voor voettekst 39">
            <a:extLst>
              <a:ext uri="{FF2B5EF4-FFF2-40B4-BE49-F238E27FC236}">
                <a16:creationId xmlns:a16="http://schemas.microsoft.com/office/drawing/2014/main" id="{9385DE02-CA8A-AB9E-C95A-7CB536862E08}"/>
              </a:ext>
            </a:extLst>
          </p:cNvPr>
          <p:cNvSpPr>
            <a:spLocks noGrp="1"/>
          </p:cNvSpPr>
          <p:nvPr>
            <p:ph type="ftr" sz="quarter" idx="26"/>
          </p:nvPr>
        </p:nvSpPr>
        <p:spPr/>
        <p:txBody>
          <a:bodyPr/>
          <a:lstStyle/>
          <a:p>
            <a:endParaRPr lang="en-NL"/>
          </a:p>
        </p:txBody>
      </p:sp>
      <p:sp>
        <p:nvSpPr>
          <p:cNvPr id="41" name="Tijdelijke aanduiding voor dianummer 40">
            <a:extLst>
              <a:ext uri="{FF2B5EF4-FFF2-40B4-BE49-F238E27FC236}">
                <a16:creationId xmlns:a16="http://schemas.microsoft.com/office/drawing/2014/main" id="{985F8323-259C-8E2E-7C45-F7EFE25ED34E}"/>
              </a:ext>
            </a:extLst>
          </p:cNvPr>
          <p:cNvSpPr>
            <a:spLocks noGrp="1"/>
          </p:cNvSpPr>
          <p:nvPr>
            <p:ph type="sldNum" sz="quarter" idx="27"/>
          </p:nvPr>
        </p:nvSpPr>
        <p:spPr/>
        <p:txBody>
          <a:bodyPr/>
          <a:lstStyle/>
          <a:p>
            <a:fld id="{706B17C1-7B3B-47F6-8430-DE3D63D79F2C}" type="slidenum">
              <a:rPr lang="en-NL" smtClean="0"/>
              <a:t>‹#›</a:t>
            </a:fld>
            <a:endParaRPr lang="en-NL"/>
          </a:p>
        </p:txBody>
      </p:sp>
      <p:sp>
        <p:nvSpPr>
          <p:cNvPr id="11" name="Tijdelijke aanduiding voor grafiek 14">
            <a:extLst>
              <a:ext uri="{FF2B5EF4-FFF2-40B4-BE49-F238E27FC236}">
                <a16:creationId xmlns:a16="http://schemas.microsoft.com/office/drawing/2014/main" id="{30BF8727-61BD-8D7F-8E35-93129F01760A}"/>
              </a:ext>
            </a:extLst>
          </p:cNvPr>
          <p:cNvSpPr>
            <a:spLocks noGrp="1"/>
          </p:cNvSpPr>
          <p:nvPr>
            <p:ph type="chart" sz="quarter" idx="29" hasCustomPrompt="1"/>
          </p:nvPr>
        </p:nvSpPr>
        <p:spPr>
          <a:xfrm>
            <a:off x="6473499" y="1742609"/>
            <a:ext cx="4951739" cy="4315290"/>
          </a:xfrm>
        </p:spPr>
        <p:txBody>
          <a:bodyPr lIns="360000" rIns="360000" bIns="1260000" anchor="ctr">
            <a:normAutofit/>
          </a:bodyPr>
          <a:lstStyle>
            <a:lvl1pPr marL="0" indent="0" algn="ctr">
              <a:spcBef>
                <a:spcPts val="0"/>
              </a:spcBef>
              <a:spcAft>
                <a:spcPts val="0"/>
              </a:spcAft>
              <a:buFont typeface="Arial" panose="020B0604020202020204" pitchFamily="34" charset="0"/>
              <a:buNone/>
              <a:defRPr sz="1200">
                <a:solidFill>
                  <a:srgbClr val="F57888"/>
                </a:solidFill>
                <a:latin typeface="+mn-lt"/>
              </a:defRPr>
            </a:lvl1pPr>
          </a:lstStyle>
          <a:p>
            <a:r>
              <a:rPr lang="en-GB"/>
              <a:t>Click icon below </a:t>
            </a:r>
            <a:br>
              <a:rPr lang="en-GB"/>
            </a:br>
            <a:r>
              <a:rPr lang="en-GB"/>
              <a:t>to insert a graph</a:t>
            </a:r>
          </a:p>
        </p:txBody>
      </p:sp>
      <p:sp>
        <p:nvSpPr>
          <p:cNvPr id="2" name="TextBox 1">
            <a:extLst>
              <a:ext uri="{FF2B5EF4-FFF2-40B4-BE49-F238E27FC236}">
                <a16:creationId xmlns:a16="http://schemas.microsoft.com/office/drawing/2014/main" id="{40592FB8-5624-1713-A1E9-6E69260A572D}"/>
              </a:ext>
            </a:extLst>
          </p:cNvPr>
          <p:cNvSpPr txBox="1"/>
          <p:nvPr/>
        </p:nvSpPr>
        <p:spPr>
          <a:xfrm>
            <a:off x="2313709" y="-27709"/>
            <a:ext cx="0" cy="0"/>
          </a:xfrm>
          <a:prstGeom prst="rect">
            <a:avLst/>
          </a:prstGeom>
        </p:spPr>
        <p:txBody>
          <a:bodyPr wrap="none" lIns="0" tIns="0" rIns="0" bIns="0" rtlCol="0" anchor="ctr" anchorCtr="0">
            <a:noAutofit/>
          </a:bodyPr>
          <a:lstStyle/>
          <a:p>
            <a:pPr algn="l"/>
            <a:endParaRPr lang="en-NL" spc="-50">
              <a:solidFill>
                <a:srgbClr val="0000A4"/>
              </a:solidFill>
              <a:latin typeface="+mn-lt"/>
            </a:endParaRPr>
          </a:p>
        </p:txBody>
      </p:sp>
    </p:spTree>
    <p:extLst>
      <p:ext uri="{BB962C8B-B14F-4D97-AF65-F5344CB8AC3E}">
        <p14:creationId xmlns:p14="http://schemas.microsoft.com/office/powerpoint/2010/main" val="5021577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and table">
    <p:bg>
      <p:bgPr>
        <a:solidFill>
          <a:srgbClr val="D2E1FF"/>
        </a:solidFill>
        <a:effectLst/>
      </p:bgPr>
    </p:bg>
    <p:spTree>
      <p:nvGrpSpPr>
        <p:cNvPr id="1" name=""/>
        <p:cNvGrpSpPr/>
        <p:nvPr/>
      </p:nvGrpSpPr>
      <p:grpSpPr>
        <a:xfrm>
          <a:off x="0" y="0"/>
          <a:ext cx="0" cy="0"/>
          <a:chOff x="0" y="0"/>
          <a:chExt cx="0" cy="0"/>
        </a:xfrm>
      </p:grpSpPr>
      <p:sp>
        <p:nvSpPr>
          <p:cNvPr id="19" name="Tijdelijke aanduiding voor tekst 10">
            <a:extLst>
              <a:ext uri="{FF2B5EF4-FFF2-40B4-BE49-F238E27FC236}">
                <a16:creationId xmlns:a16="http://schemas.microsoft.com/office/drawing/2014/main" id="{467B798C-DCE5-F55A-018D-E6F12E77FFB0}"/>
              </a:ext>
            </a:extLst>
          </p:cNvPr>
          <p:cNvSpPr>
            <a:spLocks noGrp="1"/>
          </p:cNvSpPr>
          <p:nvPr>
            <p:ph type="body" sz="quarter" idx="14" hasCustomPrompt="1"/>
          </p:nvPr>
        </p:nvSpPr>
        <p:spPr>
          <a:xfrm>
            <a:off x="766762" y="6384925"/>
            <a:ext cx="4945060" cy="173038"/>
          </a:xfrm>
        </p:spPr>
        <p:txBody>
          <a:bodyPr wrap="none" bIns="25200" anchor="b">
            <a:noAutofit/>
          </a:bodyPr>
          <a:lstStyle>
            <a:lvl1pPr marL="0" indent="0">
              <a:spcBef>
                <a:spcPts val="0"/>
              </a:spcBef>
              <a:spcAft>
                <a:spcPts val="0"/>
              </a:spcAft>
              <a:buNone/>
              <a:defRPr sz="800" b="0" i="0">
                <a:solidFill>
                  <a:srgbClr val="0000A4"/>
                </a:solidFill>
                <a:latin typeface="+mn-lt"/>
              </a:defRPr>
            </a:lvl1pPr>
          </a:lstStyle>
          <a:p>
            <a:pPr lvl="0"/>
            <a:r>
              <a:rPr lang="en-GB"/>
              <a:t>(Source: Place optional text here)</a:t>
            </a:r>
          </a:p>
        </p:txBody>
      </p:sp>
      <p:sp>
        <p:nvSpPr>
          <p:cNvPr id="40" name="Tijdelijke aanduiding voor voettekst 39">
            <a:extLst>
              <a:ext uri="{FF2B5EF4-FFF2-40B4-BE49-F238E27FC236}">
                <a16:creationId xmlns:a16="http://schemas.microsoft.com/office/drawing/2014/main" id="{9385DE02-CA8A-AB9E-C95A-7CB536862E08}"/>
              </a:ext>
            </a:extLst>
          </p:cNvPr>
          <p:cNvSpPr>
            <a:spLocks noGrp="1"/>
          </p:cNvSpPr>
          <p:nvPr>
            <p:ph type="ftr" sz="quarter" idx="26"/>
          </p:nvPr>
        </p:nvSpPr>
        <p:spPr/>
        <p:txBody>
          <a:bodyPr/>
          <a:lstStyle/>
          <a:p>
            <a:endParaRPr lang="en-NL"/>
          </a:p>
        </p:txBody>
      </p:sp>
      <p:sp>
        <p:nvSpPr>
          <p:cNvPr id="41" name="Tijdelijke aanduiding voor dianummer 40">
            <a:extLst>
              <a:ext uri="{FF2B5EF4-FFF2-40B4-BE49-F238E27FC236}">
                <a16:creationId xmlns:a16="http://schemas.microsoft.com/office/drawing/2014/main" id="{985F8323-259C-8E2E-7C45-F7EFE25ED34E}"/>
              </a:ext>
            </a:extLst>
          </p:cNvPr>
          <p:cNvSpPr>
            <a:spLocks noGrp="1"/>
          </p:cNvSpPr>
          <p:nvPr>
            <p:ph type="sldNum" sz="quarter" idx="27"/>
          </p:nvPr>
        </p:nvSpPr>
        <p:spPr/>
        <p:txBody>
          <a:bodyPr/>
          <a:lstStyle/>
          <a:p>
            <a:fld id="{706B17C1-7B3B-47F6-8430-DE3D63D79F2C}" type="slidenum">
              <a:rPr lang="en-NL" smtClean="0"/>
              <a:t>‹#›</a:t>
            </a:fld>
            <a:endParaRPr lang="en-NL"/>
          </a:p>
        </p:txBody>
      </p:sp>
      <p:sp>
        <p:nvSpPr>
          <p:cNvPr id="21" name="Tijdelijke aanduiding voor tekst 6">
            <a:extLst>
              <a:ext uri="{FF2B5EF4-FFF2-40B4-BE49-F238E27FC236}">
                <a16:creationId xmlns:a16="http://schemas.microsoft.com/office/drawing/2014/main" id="{818E9BBC-DD0E-7255-DA35-DB43A35F8E10}"/>
              </a:ext>
            </a:extLst>
          </p:cNvPr>
          <p:cNvSpPr>
            <a:spLocks noGrp="1"/>
          </p:cNvSpPr>
          <p:nvPr>
            <p:ph type="body" sz="quarter" idx="13" hasCustomPrompt="1"/>
          </p:nvPr>
        </p:nvSpPr>
        <p:spPr>
          <a:xfrm>
            <a:off x="766761" y="1736725"/>
            <a:ext cx="4557581" cy="4321175"/>
          </a:xfrm>
        </p:spPr>
        <p:txBody>
          <a:bodyPr/>
          <a:lstStyle/>
          <a:p>
            <a:pPr lvl="0"/>
            <a:r>
              <a:rPr lang="en-GB"/>
              <a:t>Bullet</a:t>
            </a:r>
          </a:p>
          <a:p>
            <a:pPr lvl="1"/>
            <a:r>
              <a:rPr lang="en-GB"/>
              <a:t>Sub-bullet #1</a:t>
            </a:r>
          </a:p>
          <a:p>
            <a:pPr lvl="2"/>
            <a:r>
              <a:rPr lang="en-GB"/>
              <a:t>Sub-bullet #2</a:t>
            </a:r>
          </a:p>
          <a:p>
            <a:pPr lvl="3"/>
            <a:r>
              <a:rPr lang="en-GB"/>
              <a:t>Sub-bullet #3</a:t>
            </a:r>
          </a:p>
          <a:p>
            <a:pPr lvl="4"/>
            <a:r>
              <a:rPr lang="en-GB"/>
              <a:t>Sub-bullet #4</a:t>
            </a:r>
          </a:p>
          <a:p>
            <a:pPr lvl="5"/>
            <a:r>
              <a:rPr lang="en-GB"/>
              <a:t>Sub-bullet #5</a:t>
            </a:r>
          </a:p>
          <a:p>
            <a:pPr lvl="6"/>
            <a:r>
              <a:rPr lang="en-GB"/>
              <a:t>Sub-bullet #6</a:t>
            </a:r>
          </a:p>
          <a:p>
            <a:pPr lvl="7"/>
            <a:r>
              <a:rPr lang="en-GB"/>
              <a:t>Sub-bullet #7</a:t>
            </a:r>
          </a:p>
          <a:p>
            <a:pPr lvl="8"/>
            <a:r>
              <a:rPr lang="en-GB"/>
              <a:t>Sub-bullet #8</a:t>
            </a:r>
          </a:p>
        </p:txBody>
      </p:sp>
      <p:sp>
        <p:nvSpPr>
          <p:cNvPr id="26" name="Titel 38">
            <a:extLst>
              <a:ext uri="{FF2B5EF4-FFF2-40B4-BE49-F238E27FC236}">
                <a16:creationId xmlns:a16="http://schemas.microsoft.com/office/drawing/2014/main" id="{8E68B65A-2F9E-D8D0-BB81-8CF2D4F5554A}"/>
              </a:ext>
            </a:extLst>
          </p:cNvPr>
          <p:cNvSpPr>
            <a:spLocks noGrp="1"/>
          </p:cNvSpPr>
          <p:nvPr>
            <p:ph type="title" hasCustomPrompt="1"/>
          </p:nvPr>
        </p:nvSpPr>
        <p:spPr>
          <a:xfrm>
            <a:off x="766761" y="886365"/>
            <a:ext cx="4556121" cy="561600"/>
          </a:xfrm>
        </p:spPr>
        <p:txBody>
          <a:bodyPr/>
          <a:lstStyle>
            <a:lvl1pPr marL="15875" indent="-15875">
              <a:tabLst/>
              <a:defRPr/>
            </a:lvl1pPr>
          </a:lstStyle>
          <a:p>
            <a:r>
              <a:rPr lang="en-GB"/>
              <a:t>Place title</a:t>
            </a:r>
          </a:p>
        </p:txBody>
      </p:sp>
      <p:sp>
        <p:nvSpPr>
          <p:cNvPr id="45" name="Tijdelijke aanduiding voor tabel 43">
            <a:extLst>
              <a:ext uri="{FF2B5EF4-FFF2-40B4-BE49-F238E27FC236}">
                <a16:creationId xmlns:a16="http://schemas.microsoft.com/office/drawing/2014/main" id="{51054524-9422-6AB0-3322-1A8E4FDCD9DF}"/>
              </a:ext>
            </a:extLst>
          </p:cNvPr>
          <p:cNvSpPr>
            <a:spLocks noGrp="1"/>
          </p:cNvSpPr>
          <p:nvPr>
            <p:ph type="tbl" sz="quarter" idx="28" hasCustomPrompt="1"/>
          </p:nvPr>
        </p:nvSpPr>
        <p:spPr>
          <a:xfrm>
            <a:off x="6096000" y="885825"/>
            <a:ext cx="5329239" cy="5172074"/>
          </a:xfrm>
        </p:spPr>
        <p:txBody>
          <a:bodyPr lIns="360000" rIns="360000" bIns="1260000" anchor="ctr"/>
          <a:lstStyle>
            <a:lvl1pPr marL="0" indent="0" algn="ctr">
              <a:spcBef>
                <a:spcPts val="0"/>
              </a:spcBef>
              <a:spcAft>
                <a:spcPts val="0"/>
              </a:spcAft>
              <a:buFont typeface="Arial" panose="020B0604020202020204" pitchFamily="34" charset="0"/>
              <a:buNone/>
              <a:defRPr sz="1200" i="0">
                <a:solidFill>
                  <a:srgbClr val="F57888"/>
                </a:solidFill>
              </a:defRPr>
            </a:lvl1pPr>
          </a:lstStyle>
          <a:p>
            <a:r>
              <a:rPr lang="en-GB"/>
              <a:t>Click icon below </a:t>
            </a:r>
            <a:br>
              <a:rPr lang="en-GB"/>
            </a:br>
            <a:r>
              <a:rPr lang="en-GB"/>
              <a:t>to insert a table</a:t>
            </a:r>
          </a:p>
        </p:txBody>
      </p:sp>
    </p:spTree>
    <p:extLst>
      <p:ext uri="{BB962C8B-B14F-4D97-AF65-F5344CB8AC3E}">
        <p14:creationId xmlns:p14="http://schemas.microsoft.com/office/powerpoint/2010/main" val="333006871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ble only">
    <p:bg>
      <p:bgPr>
        <a:solidFill>
          <a:srgbClr val="D2E1FF"/>
        </a:solidFill>
        <a:effectLst/>
      </p:bgPr>
    </p:bg>
    <p:spTree>
      <p:nvGrpSpPr>
        <p:cNvPr id="1" name=""/>
        <p:cNvGrpSpPr/>
        <p:nvPr/>
      </p:nvGrpSpPr>
      <p:grpSpPr>
        <a:xfrm>
          <a:off x="0" y="0"/>
          <a:ext cx="0" cy="0"/>
          <a:chOff x="0" y="0"/>
          <a:chExt cx="0" cy="0"/>
        </a:xfrm>
      </p:grpSpPr>
      <p:sp>
        <p:nvSpPr>
          <p:cNvPr id="39" name="Titel 38">
            <a:extLst>
              <a:ext uri="{FF2B5EF4-FFF2-40B4-BE49-F238E27FC236}">
                <a16:creationId xmlns:a16="http://schemas.microsoft.com/office/drawing/2014/main" id="{59F0ADCC-2302-0003-92E7-27EBDD718D70}"/>
              </a:ext>
            </a:extLst>
          </p:cNvPr>
          <p:cNvSpPr>
            <a:spLocks noGrp="1"/>
          </p:cNvSpPr>
          <p:nvPr>
            <p:ph type="title" hasCustomPrompt="1"/>
          </p:nvPr>
        </p:nvSpPr>
        <p:spPr>
          <a:xfrm>
            <a:off x="766762" y="886366"/>
            <a:ext cx="10658476" cy="559847"/>
          </a:xfrm>
        </p:spPr>
        <p:txBody>
          <a:bodyPr/>
          <a:lstStyle>
            <a:lvl1pPr marL="15875" indent="-15875">
              <a:tabLst/>
              <a:defRPr/>
            </a:lvl1pPr>
          </a:lstStyle>
          <a:p>
            <a:r>
              <a:rPr lang="en-GB"/>
              <a:t>Place title</a:t>
            </a:r>
          </a:p>
        </p:txBody>
      </p:sp>
      <p:sp>
        <p:nvSpPr>
          <p:cNvPr id="19" name="Tijdelijke aanduiding voor tekst 10">
            <a:extLst>
              <a:ext uri="{FF2B5EF4-FFF2-40B4-BE49-F238E27FC236}">
                <a16:creationId xmlns:a16="http://schemas.microsoft.com/office/drawing/2014/main" id="{467B798C-DCE5-F55A-018D-E6F12E77FFB0}"/>
              </a:ext>
            </a:extLst>
          </p:cNvPr>
          <p:cNvSpPr>
            <a:spLocks noGrp="1"/>
          </p:cNvSpPr>
          <p:nvPr>
            <p:ph type="body" sz="quarter" idx="14" hasCustomPrompt="1"/>
          </p:nvPr>
        </p:nvSpPr>
        <p:spPr>
          <a:xfrm>
            <a:off x="766762" y="6384925"/>
            <a:ext cx="4945060" cy="173038"/>
          </a:xfrm>
        </p:spPr>
        <p:txBody>
          <a:bodyPr wrap="none" bIns="25200" anchor="b">
            <a:noAutofit/>
          </a:bodyPr>
          <a:lstStyle>
            <a:lvl1pPr marL="0" indent="0">
              <a:spcBef>
                <a:spcPts val="0"/>
              </a:spcBef>
              <a:spcAft>
                <a:spcPts val="0"/>
              </a:spcAft>
              <a:buNone/>
              <a:defRPr sz="800" b="0" i="0">
                <a:solidFill>
                  <a:srgbClr val="0000A4"/>
                </a:solidFill>
                <a:latin typeface="+mn-lt"/>
              </a:defRPr>
            </a:lvl1pPr>
          </a:lstStyle>
          <a:p>
            <a:pPr lvl="0"/>
            <a:r>
              <a:rPr lang="en-GB"/>
              <a:t>(Source: Place optional text here)</a:t>
            </a:r>
          </a:p>
        </p:txBody>
      </p:sp>
      <p:sp>
        <p:nvSpPr>
          <p:cNvPr id="40" name="Tijdelijke aanduiding voor voettekst 39">
            <a:extLst>
              <a:ext uri="{FF2B5EF4-FFF2-40B4-BE49-F238E27FC236}">
                <a16:creationId xmlns:a16="http://schemas.microsoft.com/office/drawing/2014/main" id="{9385DE02-CA8A-AB9E-C95A-7CB536862E08}"/>
              </a:ext>
            </a:extLst>
          </p:cNvPr>
          <p:cNvSpPr>
            <a:spLocks noGrp="1"/>
          </p:cNvSpPr>
          <p:nvPr>
            <p:ph type="ftr" sz="quarter" idx="26"/>
          </p:nvPr>
        </p:nvSpPr>
        <p:spPr/>
        <p:txBody>
          <a:bodyPr/>
          <a:lstStyle/>
          <a:p>
            <a:endParaRPr lang="en-NL"/>
          </a:p>
        </p:txBody>
      </p:sp>
      <p:sp>
        <p:nvSpPr>
          <p:cNvPr id="41" name="Tijdelijke aanduiding voor dianummer 40">
            <a:extLst>
              <a:ext uri="{FF2B5EF4-FFF2-40B4-BE49-F238E27FC236}">
                <a16:creationId xmlns:a16="http://schemas.microsoft.com/office/drawing/2014/main" id="{985F8323-259C-8E2E-7C45-F7EFE25ED34E}"/>
              </a:ext>
            </a:extLst>
          </p:cNvPr>
          <p:cNvSpPr>
            <a:spLocks noGrp="1"/>
          </p:cNvSpPr>
          <p:nvPr>
            <p:ph type="sldNum" sz="quarter" idx="27"/>
          </p:nvPr>
        </p:nvSpPr>
        <p:spPr/>
        <p:txBody>
          <a:bodyPr/>
          <a:lstStyle/>
          <a:p>
            <a:fld id="{706B17C1-7B3B-47F6-8430-DE3D63D79F2C}" type="slidenum">
              <a:rPr lang="en-NL" smtClean="0"/>
              <a:t>‹#›</a:t>
            </a:fld>
            <a:endParaRPr lang="en-NL"/>
          </a:p>
        </p:txBody>
      </p:sp>
      <p:sp>
        <p:nvSpPr>
          <p:cNvPr id="43" name="Tijdelijke aanduiding voor tabel 43">
            <a:extLst>
              <a:ext uri="{FF2B5EF4-FFF2-40B4-BE49-F238E27FC236}">
                <a16:creationId xmlns:a16="http://schemas.microsoft.com/office/drawing/2014/main" id="{97E16ED4-B9D1-066E-486E-B82938CE6E18}"/>
              </a:ext>
            </a:extLst>
          </p:cNvPr>
          <p:cNvSpPr>
            <a:spLocks noGrp="1"/>
          </p:cNvSpPr>
          <p:nvPr>
            <p:ph type="tbl" sz="quarter" idx="29" hasCustomPrompt="1"/>
          </p:nvPr>
        </p:nvSpPr>
        <p:spPr>
          <a:xfrm>
            <a:off x="766762" y="1742609"/>
            <a:ext cx="10658476" cy="4315290"/>
          </a:xfrm>
        </p:spPr>
        <p:txBody>
          <a:bodyPr lIns="360000" rIns="360000" bIns="1260000" anchor="ctr"/>
          <a:lstStyle>
            <a:lvl1pPr marL="0" indent="0" algn="ctr">
              <a:spcBef>
                <a:spcPts val="0"/>
              </a:spcBef>
              <a:spcAft>
                <a:spcPts val="0"/>
              </a:spcAft>
              <a:buFont typeface="Arial" panose="020B0604020202020204" pitchFamily="34" charset="0"/>
              <a:buNone/>
              <a:defRPr sz="1200" i="0">
                <a:solidFill>
                  <a:srgbClr val="F57888"/>
                </a:solidFill>
              </a:defRPr>
            </a:lvl1pPr>
          </a:lstStyle>
          <a:p>
            <a:r>
              <a:rPr lang="en-GB"/>
              <a:t>Click icon below </a:t>
            </a:r>
            <a:br>
              <a:rPr lang="en-GB"/>
            </a:br>
            <a:r>
              <a:rPr lang="en-GB"/>
              <a:t>to insert a table</a:t>
            </a:r>
          </a:p>
        </p:txBody>
      </p:sp>
    </p:spTree>
    <p:extLst>
      <p:ext uri="{BB962C8B-B14F-4D97-AF65-F5344CB8AC3E}">
        <p14:creationId xmlns:p14="http://schemas.microsoft.com/office/powerpoint/2010/main" val="11891374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tables">
    <p:bg>
      <p:bgPr>
        <a:solidFill>
          <a:srgbClr val="D2E1FF"/>
        </a:solidFill>
        <a:effectLst/>
      </p:bgPr>
    </p:bg>
    <p:spTree>
      <p:nvGrpSpPr>
        <p:cNvPr id="1" name=""/>
        <p:cNvGrpSpPr/>
        <p:nvPr/>
      </p:nvGrpSpPr>
      <p:grpSpPr>
        <a:xfrm>
          <a:off x="0" y="0"/>
          <a:ext cx="0" cy="0"/>
          <a:chOff x="0" y="0"/>
          <a:chExt cx="0" cy="0"/>
        </a:xfrm>
      </p:grpSpPr>
      <p:sp>
        <p:nvSpPr>
          <p:cNvPr id="39" name="Titel 38">
            <a:extLst>
              <a:ext uri="{FF2B5EF4-FFF2-40B4-BE49-F238E27FC236}">
                <a16:creationId xmlns:a16="http://schemas.microsoft.com/office/drawing/2014/main" id="{59F0ADCC-2302-0003-92E7-27EBDD718D70}"/>
              </a:ext>
            </a:extLst>
          </p:cNvPr>
          <p:cNvSpPr>
            <a:spLocks noGrp="1"/>
          </p:cNvSpPr>
          <p:nvPr>
            <p:ph type="title" hasCustomPrompt="1"/>
          </p:nvPr>
        </p:nvSpPr>
        <p:spPr>
          <a:xfrm>
            <a:off x="766762" y="886366"/>
            <a:ext cx="10658476" cy="559847"/>
          </a:xfrm>
        </p:spPr>
        <p:txBody>
          <a:bodyPr/>
          <a:lstStyle>
            <a:lvl1pPr marL="15875" indent="-15875">
              <a:tabLst/>
              <a:defRPr/>
            </a:lvl1pPr>
          </a:lstStyle>
          <a:p>
            <a:r>
              <a:rPr lang="en-GB"/>
              <a:t>Place title</a:t>
            </a:r>
          </a:p>
        </p:txBody>
      </p:sp>
      <p:sp>
        <p:nvSpPr>
          <p:cNvPr id="19" name="Tijdelijke aanduiding voor tekst 10">
            <a:extLst>
              <a:ext uri="{FF2B5EF4-FFF2-40B4-BE49-F238E27FC236}">
                <a16:creationId xmlns:a16="http://schemas.microsoft.com/office/drawing/2014/main" id="{467B798C-DCE5-F55A-018D-E6F12E77FFB0}"/>
              </a:ext>
            </a:extLst>
          </p:cNvPr>
          <p:cNvSpPr>
            <a:spLocks noGrp="1"/>
          </p:cNvSpPr>
          <p:nvPr>
            <p:ph type="body" sz="quarter" idx="14" hasCustomPrompt="1"/>
          </p:nvPr>
        </p:nvSpPr>
        <p:spPr>
          <a:xfrm>
            <a:off x="766762" y="6384925"/>
            <a:ext cx="4945060" cy="173038"/>
          </a:xfrm>
        </p:spPr>
        <p:txBody>
          <a:bodyPr wrap="none" bIns="25200" anchor="b">
            <a:noAutofit/>
          </a:bodyPr>
          <a:lstStyle>
            <a:lvl1pPr marL="0" indent="0">
              <a:spcBef>
                <a:spcPts val="0"/>
              </a:spcBef>
              <a:spcAft>
                <a:spcPts val="0"/>
              </a:spcAft>
              <a:buNone/>
              <a:defRPr sz="800" b="0" i="0">
                <a:solidFill>
                  <a:srgbClr val="0000A4"/>
                </a:solidFill>
                <a:latin typeface="+mn-lt"/>
              </a:defRPr>
            </a:lvl1pPr>
          </a:lstStyle>
          <a:p>
            <a:pPr lvl="0"/>
            <a:r>
              <a:rPr lang="en-GB"/>
              <a:t>(Source: Place optional text here)</a:t>
            </a:r>
          </a:p>
        </p:txBody>
      </p:sp>
      <p:sp>
        <p:nvSpPr>
          <p:cNvPr id="40" name="Tijdelijke aanduiding voor voettekst 39">
            <a:extLst>
              <a:ext uri="{FF2B5EF4-FFF2-40B4-BE49-F238E27FC236}">
                <a16:creationId xmlns:a16="http://schemas.microsoft.com/office/drawing/2014/main" id="{9385DE02-CA8A-AB9E-C95A-7CB536862E08}"/>
              </a:ext>
            </a:extLst>
          </p:cNvPr>
          <p:cNvSpPr>
            <a:spLocks noGrp="1"/>
          </p:cNvSpPr>
          <p:nvPr>
            <p:ph type="ftr" sz="quarter" idx="26"/>
          </p:nvPr>
        </p:nvSpPr>
        <p:spPr/>
        <p:txBody>
          <a:bodyPr/>
          <a:lstStyle/>
          <a:p>
            <a:endParaRPr lang="en-NL"/>
          </a:p>
        </p:txBody>
      </p:sp>
      <p:sp>
        <p:nvSpPr>
          <p:cNvPr id="41" name="Tijdelijke aanduiding voor dianummer 40">
            <a:extLst>
              <a:ext uri="{FF2B5EF4-FFF2-40B4-BE49-F238E27FC236}">
                <a16:creationId xmlns:a16="http://schemas.microsoft.com/office/drawing/2014/main" id="{985F8323-259C-8E2E-7C45-F7EFE25ED34E}"/>
              </a:ext>
            </a:extLst>
          </p:cNvPr>
          <p:cNvSpPr>
            <a:spLocks noGrp="1"/>
          </p:cNvSpPr>
          <p:nvPr>
            <p:ph type="sldNum" sz="quarter" idx="27"/>
          </p:nvPr>
        </p:nvSpPr>
        <p:spPr/>
        <p:txBody>
          <a:bodyPr/>
          <a:lstStyle/>
          <a:p>
            <a:fld id="{706B17C1-7B3B-47F6-8430-DE3D63D79F2C}" type="slidenum">
              <a:rPr lang="en-NL" smtClean="0"/>
              <a:t>‹#›</a:t>
            </a:fld>
            <a:endParaRPr lang="en-NL"/>
          </a:p>
        </p:txBody>
      </p:sp>
      <p:sp>
        <p:nvSpPr>
          <p:cNvPr id="43" name="Tijdelijke aanduiding voor tabel 43">
            <a:extLst>
              <a:ext uri="{FF2B5EF4-FFF2-40B4-BE49-F238E27FC236}">
                <a16:creationId xmlns:a16="http://schemas.microsoft.com/office/drawing/2014/main" id="{97E16ED4-B9D1-066E-486E-B82938CE6E18}"/>
              </a:ext>
            </a:extLst>
          </p:cNvPr>
          <p:cNvSpPr>
            <a:spLocks noGrp="1"/>
          </p:cNvSpPr>
          <p:nvPr>
            <p:ph type="tbl" sz="quarter" idx="29" hasCustomPrompt="1"/>
          </p:nvPr>
        </p:nvSpPr>
        <p:spPr>
          <a:xfrm>
            <a:off x="766762" y="1742609"/>
            <a:ext cx="4941978" cy="4315290"/>
          </a:xfrm>
        </p:spPr>
        <p:txBody>
          <a:bodyPr lIns="360000" rIns="360000" bIns="1260000" anchor="ctr"/>
          <a:lstStyle>
            <a:lvl1pPr marL="0" indent="0" algn="ctr">
              <a:spcBef>
                <a:spcPts val="0"/>
              </a:spcBef>
              <a:spcAft>
                <a:spcPts val="0"/>
              </a:spcAft>
              <a:buFont typeface="Arial" panose="020B0604020202020204" pitchFamily="34" charset="0"/>
              <a:buNone/>
              <a:defRPr sz="1200" i="0">
                <a:solidFill>
                  <a:srgbClr val="F57888"/>
                </a:solidFill>
              </a:defRPr>
            </a:lvl1pPr>
          </a:lstStyle>
          <a:p>
            <a:r>
              <a:rPr lang="en-GB"/>
              <a:t>Click icon below </a:t>
            </a:r>
            <a:br>
              <a:rPr lang="en-GB"/>
            </a:br>
            <a:r>
              <a:rPr lang="en-GB"/>
              <a:t>to insert a table</a:t>
            </a:r>
          </a:p>
        </p:txBody>
      </p:sp>
      <p:sp>
        <p:nvSpPr>
          <p:cNvPr id="7" name="Tijdelijke aanduiding voor tabel 43">
            <a:extLst>
              <a:ext uri="{FF2B5EF4-FFF2-40B4-BE49-F238E27FC236}">
                <a16:creationId xmlns:a16="http://schemas.microsoft.com/office/drawing/2014/main" id="{0A45EC24-F5E6-7FE6-1397-61811AAE7CD9}"/>
              </a:ext>
            </a:extLst>
          </p:cNvPr>
          <p:cNvSpPr>
            <a:spLocks noGrp="1"/>
          </p:cNvSpPr>
          <p:nvPr>
            <p:ph type="tbl" sz="quarter" idx="30" hasCustomPrompt="1"/>
          </p:nvPr>
        </p:nvSpPr>
        <p:spPr>
          <a:xfrm>
            <a:off x="6482438" y="1742609"/>
            <a:ext cx="4942800" cy="4315290"/>
          </a:xfrm>
        </p:spPr>
        <p:txBody>
          <a:bodyPr lIns="360000" rIns="360000" bIns="1260000" anchor="ctr"/>
          <a:lstStyle>
            <a:lvl1pPr marL="0" indent="0" algn="ctr">
              <a:spcBef>
                <a:spcPts val="0"/>
              </a:spcBef>
              <a:spcAft>
                <a:spcPts val="0"/>
              </a:spcAft>
              <a:buFont typeface="Arial" panose="020B0604020202020204" pitchFamily="34" charset="0"/>
              <a:buNone/>
              <a:defRPr sz="1200" i="0">
                <a:solidFill>
                  <a:srgbClr val="F57888"/>
                </a:solidFill>
              </a:defRPr>
            </a:lvl1pPr>
          </a:lstStyle>
          <a:p>
            <a:r>
              <a:rPr lang="en-GB"/>
              <a:t>Click icon below </a:t>
            </a:r>
            <a:br>
              <a:rPr lang="en-GB"/>
            </a:br>
            <a:r>
              <a:rPr lang="en-GB"/>
              <a:t>to insert a table</a:t>
            </a:r>
          </a:p>
        </p:txBody>
      </p:sp>
    </p:spTree>
    <p:extLst>
      <p:ext uri="{BB962C8B-B14F-4D97-AF65-F5344CB8AC3E}">
        <p14:creationId xmlns:p14="http://schemas.microsoft.com/office/powerpoint/2010/main" val="31500869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losing">
    <p:bg>
      <p:bgPr>
        <a:solidFill>
          <a:schemeClr val="bg1"/>
        </a:solidFill>
        <a:effectLst/>
      </p:bgPr>
    </p:bg>
    <p:spTree>
      <p:nvGrpSpPr>
        <p:cNvPr id="1" name=""/>
        <p:cNvGrpSpPr/>
        <p:nvPr/>
      </p:nvGrpSpPr>
      <p:grpSpPr>
        <a:xfrm>
          <a:off x="0" y="0"/>
          <a:ext cx="0" cy="0"/>
          <a:chOff x="0" y="0"/>
          <a:chExt cx="0" cy="0"/>
        </a:xfrm>
      </p:grpSpPr>
      <p:sp>
        <p:nvSpPr>
          <p:cNvPr id="37" name="Tijdelijke aanduiding voor afbeelding 16">
            <a:extLst>
              <a:ext uri="{FF2B5EF4-FFF2-40B4-BE49-F238E27FC236}">
                <a16:creationId xmlns:a16="http://schemas.microsoft.com/office/drawing/2014/main" id="{64678210-67F9-4177-DF21-3BF5D13D2ADE}"/>
              </a:ext>
            </a:extLst>
          </p:cNvPr>
          <p:cNvSpPr>
            <a:spLocks noGrp="1"/>
          </p:cNvSpPr>
          <p:nvPr>
            <p:ph type="pic" sz="quarter" idx="16"/>
          </p:nvPr>
        </p:nvSpPr>
        <p:spPr>
          <a:xfrm>
            <a:off x="0" y="0"/>
            <a:ext cx="12192000" cy="6858000"/>
          </a:xfrm>
          <a:pattFill prst="pct70">
            <a:fgClr>
              <a:srgbClr val="FFFFFF"/>
            </a:fgClr>
            <a:bgClr>
              <a:srgbClr val="DDECFF"/>
            </a:bgClr>
          </a:pattFill>
        </p:spPr>
        <p:txBody>
          <a:bodyPr lIns="360000" tIns="0" rIns="360000" bIns="1260000" anchor="ctr" anchorCtr="0"/>
          <a:lstStyle>
            <a:lvl1pPr marL="0" indent="0" algn="ctr">
              <a:lnSpc>
                <a:spcPct val="100000"/>
              </a:lnSpc>
              <a:spcBef>
                <a:spcPts val="0"/>
              </a:spcBef>
              <a:spcAft>
                <a:spcPts val="0"/>
              </a:spcAft>
              <a:buNone/>
              <a:defRPr sz="1200" i="0">
                <a:solidFill>
                  <a:srgbClr val="F57888"/>
                </a:solidFill>
              </a:defRPr>
            </a:lvl1pPr>
          </a:lstStyle>
          <a:p>
            <a:r>
              <a:rPr lang="en-US"/>
              <a:t>Click icon to add picture</a:t>
            </a:r>
            <a:endParaRPr lang="en-GB"/>
          </a:p>
        </p:txBody>
      </p:sp>
      <p:sp>
        <p:nvSpPr>
          <p:cNvPr id="36" name="Tijdelijke aanduiding voor tekst 35">
            <a:extLst>
              <a:ext uri="{FF2B5EF4-FFF2-40B4-BE49-F238E27FC236}">
                <a16:creationId xmlns:a16="http://schemas.microsoft.com/office/drawing/2014/main" id="{CA0926A2-C964-4DD8-DB33-96A1E03DE039}"/>
              </a:ext>
            </a:extLst>
          </p:cNvPr>
          <p:cNvSpPr>
            <a:spLocks noGrp="1"/>
          </p:cNvSpPr>
          <p:nvPr>
            <p:ph type="body" sz="quarter" idx="22" hasCustomPrompt="1"/>
          </p:nvPr>
        </p:nvSpPr>
        <p:spPr>
          <a:xfrm flipH="1">
            <a:off x="8737600" y="1"/>
            <a:ext cx="3454400" cy="6858000"/>
          </a:xfrm>
          <a:custGeom>
            <a:avLst/>
            <a:gdLst>
              <a:gd name="connsiteX0" fmla="*/ 0 w 4366507"/>
              <a:gd name="connsiteY0" fmla="*/ 0 h 6858000"/>
              <a:gd name="connsiteX1" fmla="*/ 587697 w 4366507"/>
              <a:gd name="connsiteY1" fmla="*/ 0 h 6858000"/>
              <a:gd name="connsiteX2" fmla="*/ 569663 w 4366507"/>
              <a:gd name="connsiteY2" fmla="*/ 212026 h 6858000"/>
              <a:gd name="connsiteX3" fmla="*/ 558800 w 4366507"/>
              <a:gd name="connsiteY3" fmla="*/ 596113 h 6858000"/>
              <a:gd name="connsiteX4" fmla="*/ 4239534 w 4366507"/>
              <a:gd name="connsiteY4" fmla="*/ 6785224 h 6858000"/>
              <a:gd name="connsiteX5" fmla="*/ 4366507 w 4366507"/>
              <a:gd name="connsiteY5" fmla="*/ 6858000 h 6858000"/>
              <a:gd name="connsiteX6" fmla="*/ 0 w 436650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66507" h="6858000">
                <a:moveTo>
                  <a:pt x="0" y="0"/>
                </a:moveTo>
                <a:lnTo>
                  <a:pt x="587697" y="0"/>
                </a:lnTo>
                <a:lnTo>
                  <a:pt x="569663" y="212026"/>
                </a:lnTo>
                <a:cubicBezTo>
                  <a:pt x="562450" y="339241"/>
                  <a:pt x="558800" y="467296"/>
                  <a:pt x="558800" y="596113"/>
                </a:cubicBezTo>
                <a:cubicBezTo>
                  <a:pt x="558800" y="3172457"/>
                  <a:pt x="2018843" y="5443923"/>
                  <a:pt x="4239534" y="6785224"/>
                </a:cubicBezTo>
                <a:lnTo>
                  <a:pt x="4366507" y="6858000"/>
                </a:lnTo>
                <a:lnTo>
                  <a:pt x="0" y="6858000"/>
                </a:lnTo>
                <a:close/>
              </a:path>
            </a:pathLst>
          </a:custGeom>
          <a:solidFill>
            <a:srgbClr val="D2E1FF"/>
          </a:solidFill>
        </p:spPr>
        <p:txBody>
          <a:bodyPr wrap="square">
            <a:noAutofit/>
          </a:bodyPr>
          <a:lstStyle>
            <a:lvl1pPr>
              <a:buNone/>
              <a:defRPr sz="100">
                <a:solidFill>
                  <a:schemeClr val="accent6"/>
                </a:solidFill>
                <a:latin typeface="Graphik Regular" panose="020B0503030202060203" pitchFamily="34" charset="0"/>
              </a:defRPr>
            </a:lvl1pPr>
          </a:lstStyle>
          <a:p>
            <a:pPr lvl="0"/>
            <a:r>
              <a:rPr lang="en-GB"/>
              <a:t> </a:t>
            </a:r>
          </a:p>
        </p:txBody>
      </p:sp>
      <p:sp>
        <p:nvSpPr>
          <p:cNvPr id="45" name="Tijdelijke aanduiding voor tekst 44">
            <a:extLst>
              <a:ext uri="{FF2B5EF4-FFF2-40B4-BE49-F238E27FC236}">
                <a16:creationId xmlns:a16="http://schemas.microsoft.com/office/drawing/2014/main" id="{298977D3-50A6-1A72-22A2-3E0A6B56A072}"/>
              </a:ext>
            </a:extLst>
          </p:cNvPr>
          <p:cNvSpPr>
            <a:spLocks noGrp="1"/>
          </p:cNvSpPr>
          <p:nvPr>
            <p:ph type="body" sz="quarter" idx="17" hasCustomPrompt="1"/>
          </p:nvPr>
        </p:nvSpPr>
        <p:spPr>
          <a:xfrm>
            <a:off x="10378717" y="5972175"/>
            <a:ext cx="1046522" cy="411453"/>
          </a:xfrm>
          <a:prstGeom prst="rect">
            <a:avLst/>
          </a:prstGeom>
          <a: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p:spPr>
        <p:txBody>
          <a:bodyPr wrap="square">
            <a:noAutofit/>
          </a:bodyPr>
          <a:lstStyle>
            <a:lvl1pPr>
              <a:buNone/>
              <a:defRPr sz="100">
                <a:solidFill>
                  <a:schemeClr val="accent6"/>
                </a:solidFill>
                <a:latin typeface="Graphik Regular" panose="020B0503030202060203" pitchFamily="34" charset="0"/>
              </a:defRPr>
            </a:lvl1pPr>
          </a:lstStyle>
          <a:p>
            <a:pPr lvl="0"/>
            <a:r>
              <a:rPr lang="en-GB"/>
              <a:t> </a:t>
            </a:r>
          </a:p>
        </p:txBody>
      </p:sp>
      <p:sp>
        <p:nvSpPr>
          <p:cNvPr id="38" name="Titel 16">
            <a:extLst>
              <a:ext uri="{FF2B5EF4-FFF2-40B4-BE49-F238E27FC236}">
                <a16:creationId xmlns:a16="http://schemas.microsoft.com/office/drawing/2014/main" id="{0F820C19-9938-3DC3-A64A-2FBAB692000D}"/>
              </a:ext>
            </a:extLst>
          </p:cNvPr>
          <p:cNvSpPr>
            <a:spLocks noGrp="1"/>
          </p:cNvSpPr>
          <p:nvPr>
            <p:ph type="title" hasCustomPrompt="1"/>
          </p:nvPr>
        </p:nvSpPr>
        <p:spPr>
          <a:xfrm>
            <a:off x="4463521" y="893954"/>
            <a:ext cx="6196418" cy="1113364"/>
          </a:xfrm>
        </p:spPr>
        <p:txBody>
          <a:bodyPr wrap="none" lIns="180000" tIns="72000" rIns="0" bIns="72000" anchor="b">
            <a:spAutoFit/>
          </a:bodyPr>
          <a:lstStyle>
            <a:lvl1pPr algn="r">
              <a:defRPr sz="7400"/>
            </a:lvl1pPr>
          </a:lstStyle>
          <a:p>
            <a:r>
              <a:rPr lang="en-GB"/>
              <a:t>Primary title</a:t>
            </a:r>
          </a:p>
        </p:txBody>
      </p:sp>
      <p:sp>
        <p:nvSpPr>
          <p:cNvPr id="39" name="Tijdelijke aanduiding voor tekst 64">
            <a:extLst>
              <a:ext uri="{FF2B5EF4-FFF2-40B4-BE49-F238E27FC236}">
                <a16:creationId xmlns:a16="http://schemas.microsoft.com/office/drawing/2014/main" id="{CB7FE77B-8DE2-B369-E7D9-AB54B242530B}"/>
              </a:ext>
            </a:extLst>
          </p:cNvPr>
          <p:cNvSpPr>
            <a:spLocks noGrp="1"/>
          </p:cNvSpPr>
          <p:nvPr>
            <p:ph type="body" sz="quarter" idx="13" hasCustomPrompt="1"/>
          </p:nvPr>
        </p:nvSpPr>
        <p:spPr>
          <a:xfrm>
            <a:off x="2777340" y="1847492"/>
            <a:ext cx="7501326" cy="1170302"/>
          </a:xfrm>
        </p:spPr>
        <p:txBody>
          <a:bodyPr wrap="none" lIns="180000" tIns="72000" rIns="0" bIns="72000">
            <a:spAutoFit/>
          </a:bodyPr>
          <a:lstStyle>
            <a:lvl1pPr marL="0" indent="0" algn="r">
              <a:lnSpc>
                <a:spcPct val="90000"/>
              </a:lnSpc>
              <a:spcBef>
                <a:spcPts val="0"/>
              </a:spcBef>
              <a:spcAft>
                <a:spcPts val="0"/>
              </a:spcAft>
              <a:buNone/>
              <a:defRPr sz="7400" b="0">
                <a:latin typeface="+mj-lt"/>
              </a:defRPr>
            </a:lvl1pPr>
          </a:lstStyle>
          <a:p>
            <a:pPr lvl="0"/>
            <a:r>
              <a:rPr lang="en-GB"/>
              <a:t>Secondary title</a:t>
            </a:r>
          </a:p>
        </p:txBody>
      </p:sp>
      <p:sp>
        <p:nvSpPr>
          <p:cNvPr id="40" name="Tijdelijke aanduiding voor tekst 67">
            <a:extLst>
              <a:ext uri="{FF2B5EF4-FFF2-40B4-BE49-F238E27FC236}">
                <a16:creationId xmlns:a16="http://schemas.microsoft.com/office/drawing/2014/main" id="{EA8CFD59-DC31-35C3-05EB-114B4E60A071}"/>
              </a:ext>
            </a:extLst>
          </p:cNvPr>
          <p:cNvSpPr>
            <a:spLocks noGrp="1"/>
          </p:cNvSpPr>
          <p:nvPr>
            <p:ph type="body" sz="quarter" idx="14" hasCustomPrompt="1"/>
          </p:nvPr>
        </p:nvSpPr>
        <p:spPr>
          <a:xfrm>
            <a:off x="6096000" y="3226456"/>
            <a:ext cx="4563939" cy="637849"/>
          </a:xfrm>
        </p:spPr>
        <p:txBody>
          <a:bodyPr wrap="square" lIns="180000" tIns="72000" rIns="0" bIns="72000" anchor="t">
            <a:spAutoFit/>
          </a:bodyPr>
          <a:lstStyle>
            <a:lvl1pPr marL="0" indent="0" algn="r">
              <a:spcBef>
                <a:spcPts val="0"/>
              </a:spcBef>
              <a:spcAft>
                <a:spcPts val="0"/>
              </a:spcAft>
              <a:buNone/>
              <a:defRPr sz="3200">
                <a:latin typeface="Produkt Regular" pitchFamily="50" charset="0"/>
              </a:defRPr>
            </a:lvl1pPr>
          </a:lstStyle>
          <a:p>
            <a:pPr lvl="0"/>
            <a:r>
              <a:rPr lang="en-GB"/>
              <a:t>Place closing text here</a:t>
            </a:r>
          </a:p>
        </p:txBody>
      </p:sp>
    </p:spTree>
    <p:extLst>
      <p:ext uri="{BB962C8B-B14F-4D97-AF65-F5344CB8AC3E}">
        <p14:creationId xmlns:p14="http://schemas.microsoft.com/office/powerpoint/2010/main" val="51092833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Image (cut-out bottom right #1)">
    <p:bg>
      <p:bgPr>
        <a:solidFill>
          <a:srgbClr val="D2E1FF"/>
        </a:solidFill>
        <a:effectLst/>
      </p:bgPr>
    </p:bg>
    <p:spTree>
      <p:nvGrpSpPr>
        <p:cNvPr id="1" name=""/>
        <p:cNvGrpSpPr/>
        <p:nvPr/>
      </p:nvGrpSpPr>
      <p:grpSpPr>
        <a:xfrm>
          <a:off x="0" y="0"/>
          <a:ext cx="0" cy="0"/>
          <a:chOff x="0" y="0"/>
          <a:chExt cx="0" cy="0"/>
        </a:xfrm>
      </p:grpSpPr>
      <p:sp>
        <p:nvSpPr>
          <p:cNvPr id="91" name="Tijdelijke aanduiding voor voettekst 90">
            <a:extLst>
              <a:ext uri="{FF2B5EF4-FFF2-40B4-BE49-F238E27FC236}">
                <a16:creationId xmlns:a16="http://schemas.microsoft.com/office/drawing/2014/main" id="{492022F2-902B-D7FB-144A-39E97B1F6A70}"/>
              </a:ext>
            </a:extLst>
          </p:cNvPr>
          <p:cNvSpPr>
            <a:spLocks noGrp="1"/>
          </p:cNvSpPr>
          <p:nvPr>
            <p:ph type="ftr" sz="quarter" idx="23"/>
          </p:nvPr>
        </p:nvSpPr>
        <p:spPr/>
        <p:txBody>
          <a:bodyPr/>
          <a:lstStyle/>
          <a:p>
            <a:endParaRPr lang="en-NL"/>
          </a:p>
        </p:txBody>
      </p:sp>
      <p:sp>
        <p:nvSpPr>
          <p:cNvPr id="92" name="Tijdelijke aanduiding voor dianummer 91">
            <a:extLst>
              <a:ext uri="{FF2B5EF4-FFF2-40B4-BE49-F238E27FC236}">
                <a16:creationId xmlns:a16="http://schemas.microsoft.com/office/drawing/2014/main" id="{AEEC139D-820D-983E-B023-04F2911F8D31}"/>
              </a:ext>
            </a:extLst>
          </p:cNvPr>
          <p:cNvSpPr>
            <a:spLocks noGrp="1"/>
          </p:cNvSpPr>
          <p:nvPr>
            <p:ph type="sldNum" sz="quarter" idx="24"/>
          </p:nvPr>
        </p:nvSpPr>
        <p:spPr/>
        <p:txBody>
          <a:bodyPr/>
          <a:lstStyle/>
          <a:p>
            <a:fld id="{706B17C1-7B3B-47F6-8430-DE3D63D79F2C}" type="slidenum">
              <a:rPr lang="en-NL" smtClean="0"/>
              <a:t>‹#›</a:t>
            </a:fld>
            <a:endParaRPr lang="en-NL"/>
          </a:p>
        </p:txBody>
      </p:sp>
      <p:sp>
        <p:nvSpPr>
          <p:cNvPr id="4" name="Vrije vorm: vorm 3">
            <a:extLst>
              <a:ext uri="{FF2B5EF4-FFF2-40B4-BE49-F238E27FC236}">
                <a16:creationId xmlns:a16="http://schemas.microsoft.com/office/drawing/2014/main" id="{0E7C4004-A4D9-1457-AB07-8A9ABBECDC1E}"/>
              </a:ext>
            </a:extLst>
          </p:cNvPr>
          <p:cNvSpPr>
            <a:spLocks noGrp="1"/>
          </p:cNvSpPr>
          <p:nvPr>
            <p:ph type="pic" sz="quarter" idx="25" hasCustomPrompt="1"/>
          </p:nvPr>
        </p:nvSpPr>
        <p:spPr>
          <a:xfrm>
            <a:off x="4789712" y="301240"/>
            <a:ext cx="7402288" cy="6556760"/>
          </a:xfrm>
          <a:custGeom>
            <a:avLst/>
            <a:gdLst>
              <a:gd name="connsiteX0" fmla="*/ 5448780 w 7402288"/>
              <a:gd name="connsiteY0" fmla="*/ 0 h 6556760"/>
              <a:gd name="connsiteX1" fmla="*/ 7322253 w 7402288"/>
              <a:gd name="connsiteY1" fmla="*/ 330630 h 6556760"/>
              <a:gd name="connsiteX2" fmla="*/ 7402288 w 7402288"/>
              <a:gd name="connsiteY2" fmla="*/ 362187 h 6556760"/>
              <a:gd name="connsiteX3" fmla="*/ 7402288 w 7402288"/>
              <a:gd name="connsiteY3" fmla="*/ 6556760 h 6556760"/>
              <a:gd name="connsiteX4" fmla="*/ 7402285 w 7402288"/>
              <a:gd name="connsiteY4" fmla="*/ 6556760 h 6556760"/>
              <a:gd name="connsiteX5" fmla="*/ 2024163 w 7402288"/>
              <a:gd name="connsiteY5" fmla="*/ 6556760 h 6556760"/>
              <a:gd name="connsiteX6" fmla="*/ 112976 w 7402288"/>
              <a:gd name="connsiteY6" fmla="*/ 6556760 h 6556760"/>
              <a:gd name="connsiteX7" fmla="*/ 110700 w 7402288"/>
              <a:gd name="connsiteY7" fmla="*/ 6546899 h 6556760"/>
              <a:gd name="connsiteX8" fmla="*/ 0 w 7402288"/>
              <a:gd name="connsiteY8" fmla="*/ 5448780 h 6556760"/>
              <a:gd name="connsiteX9" fmla="*/ 5448780 w 7402288"/>
              <a:gd name="connsiteY9" fmla="*/ 0 h 655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02288" h="6556760">
                <a:moveTo>
                  <a:pt x="5448780" y="0"/>
                </a:moveTo>
                <a:cubicBezTo>
                  <a:pt x="6107060" y="0"/>
                  <a:pt x="6738074" y="116734"/>
                  <a:pt x="7322253" y="330630"/>
                </a:cubicBezTo>
                <a:lnTo>
                  <a:pt x="7402288" y="362187"/>
                </a:lnTo>
                <a:lnTo>
                  <a:pt x="7402288" y="6556760"/>
                </a:lnTo>
                <a:lnTo>
                  <a:pt x="7402285" y="6556760"/>
                </a:lnTo>
                <a:lnTo>
                  <a:pt x="2024163" y="6556760"/>
                </a:lnTo>
                <a:lnTo>
                  <a:pt x="112976" y="6556760"/>
                </a:lnTo>
                <a:lnTo>
                  <a:pt x="110700" y="6546899"/>
                </a:lnTo>
                <a:cubicBezTo>
                  <a:pt x="38118" y="6192197"/>
                  <a:pt x="0" y="5824940"/>
                  <a:pt x="0" y="5448780"/>
                </a:cubicBezTo>
                <a:cubicBezTo>
                  <a:pt x="0" y="2439502"/>
                  <a:pt x="2439503" y="0"/>
                  <a:pt x="5448780" y="0"/>
                </a:cubicBezTo>
                <a:close/>
              </a:path>
            </a:pathLst>
          </a:custGeom>
          <a:pattFill prst="wdUpDiag">
            <a:fgClr>
              <a:schemeClr val="bg1"/>
            </a:fgClr>
            <a:bgClr>
              <a:schemeClr val="bg1">
                <a:lumMod val="95000"/>
              </a:schemeClr>
            </a:bgClr>
          </a:pattFill>
        </p:spPr>
        <p:txBody>
          <a:bodyPr wrap="square" lIns="2700000" tIns="0" rIns="360000" bIns="0" anchor="ctr" anchorCtr="0">
            <a:noAutofit/>
          </a:bodyPr>
          <a:lstStyle>
            <a:lvl1pPr marL="0" indent="0" algn="ctr">
              <a:lnSpc>
                <a:spcPct val="100000"/>
              </a:lnSpc>
              <a:spcBef>
                <a:spcPts val="0"/>
              </a:spcBef>
              <a:spcAft>
                <a:spcPts val="0"/>
              </a:spcAft>
              <a:buNone/>
              <a:defRPr sz="1200" i="0">
                <a:solidFill>
                  <a:schemeClr val="bg1">
                    <a:lumMod val="50000"/>
                  </a:schemeClr>
                </a:solidFill>
              </a:defRPr>
            </a:lvl1pPr>
          </a:lstStyle>
          <a:p>
            <a:r>
              <a:rPr lang="en-GB"/>
              <a:t>Click icon left </a:t>
            </a:r>
            <a:br>
              <a:rPr lang="en-GB"/>
            </a:br>
            <a:r>
              <a:rPr lang="en-GB"/>
              <a:t>to insert an image</a:t>
            </a:r>
          </a:p>
        </p:txBody>
      </p:sp>
      <p:sp>
        <p:nvSpPr>
          <p:cNvPr id="6" name="Titel 38">
            <a:extLst>
              <a:ext uri="{FF2B5EF4-FFF2-40B4-BE49-F238E27FC236}">
                <a16:creationId xmlns:a16="http://schemas.microsoft.com/office/drawing/2014/main" id="{E43FECEE-9CCB-2445-C55F-C0635E07722C}"/>
              </a:ext>
            </a:extLst>
          </p:cNvPr>
          <p:cNvSpPr>
            <a:spLocks noGrp="1"/>
          </p:cNvSpPr>
          <p:nvPr>
            <p:ph type="title" hasCustomPrompt="1"/>
          </p:nvPr>
        </p:nvSpPr>
        <p:spPr>
          <a:xfrm>
            <a:off x="1314896" y="886366"/>
            <a:ext cx="8120063" cy="2542634"/>
          </a:xfrm>
        </p:spPr>
        <p:txBody>
          <a:bodyPr/>
          <a:lstStyle>
            <a:lvl1pPr marL="1871663" indent="-1871663">
              <a:tabLst/>
              <a:defRPr sz="11500"/>
            </a:lvl1pPr>
          </a:lstStyle>
          <a:p>
            <a:r>
              <a:rPr lang="en-GB"/>
              <a:t>Place title</a:t>
            </a:r>
            <a:br>
              <a:rPr lang="en-GB"/>
            </a:br>
            <a:r>
              <a:rPr lang="en-GB"/>
              <a:t>of slide</a:t>
            </a:r>
          </a:p>
        </p:txBody>
      </p:sp>
    </p:spTree>
    <p:extLst>
      <p:ext uri="{BB962C8B-B14F-4D97-AF65-F5344CB8AC3E}">
        <p14:creationId xmlns:p14="http://schemas.microsoft.com/office/powerpoint/2010/main" val="17057348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losing slide w/ team pictures">
    <p:bg>
      <p:bgPr>
        <a:solidFill>
          <a:srgbClr val="D2E1FF"/>
        </a:solidFill>
        <a:effectLst/>
      </p:bgPr>
    </p:bg>
    <p:spTree>
      <p:nvGrpSpPr>
        <p:cNvPr id="1" name=""/>
        <p:cNvGrpSpPr/>
        <p:nvPr/>
      </p:nvGrpSpPr>
      <p:grpSpPr>
        <a:xfrm>
          <a:off x="0" y="0"/>
          <a:ext cx="0" cy="0"/>
          <a:chOff x="0" y="0"/>
          <a:chExt cx="0" cy="0"/>
        </a:xfrm>
      </p:grpSpPr>
      <p:sp>
        <p:nvSpPr>
          <p:cNvPr id="72" name="Tijdelijke aanduiding voor tekst 69">
            <a:extLst>
              <a:ext uri="{FF2B5EF4-FFF2-40B4-BE49-F238E27FC236}">
                <a16:creationId xmlns:a16="http://schemas.microsoft.com/office/drawing/2014/main" id="{311B171D-9B39-E600-4DCD-BE2B8548085E}"/>
              </a:ext>
            </a:extLst>
          </p:cNvPr>
          <p:cNvSpPr>
            <a:spLocks noGrp="1"/>
          </p:cNvSpPr>
          <p:nvPr>
            <p:ph type="body" sz="quarter" idx="41" hasCustomPrompt="1"/>
          </p:nvPr>
        </p:nvSpPr>
        <p:spPr>
          <a:xfrm>
            <a:off x="766762" y="5385458"/>
            <a:ext cx="10658476" cy="1052512"/>
          </a:xfrm>
        </p:spPr>
        <p:txBody>
          <a:bodyPr anchor="ctr"/>
          <a:lstStyle>
            <a:lvl1pPr marL="0" indent="0" algn="ctr">
              <a:buNone/>
              <a:defRPr sz="9600">
                <a:latin typeface="+mj-lt"/>
              </a:defRPr>
            </a:lvl1pPr>
          </a:lstStyle>
          <a:p>
            <a:pPr lvl="0"/>
            <a:r>
              <a:rPr lang="en-GB"/>
              <a:t>PLACE TEXT</a:t>
            </a:r>
          </a:p>
        </p:txBody>
      </p:sp>
      <p:sp>
        <p:nvSpPr>
          <p:cNvPr id="70" name="Tijdelijke aanduiding voor tekst 69">
            <a:extLst>
              <a:ext uri="{FF2B5EF4-FFF2-40B4-BE49-F238E27FC236}">
                <a16:creationId xmlns:a16="http://schemas.microsoft.com/office/drawing/2014/main" id="{BACC01D9-31C9-0ACA-C178-7364C8779D11}"/>
              </a:ext>
            </a:extLst>
          </p:cNvPr>
          <p:cNvSpPr>
            <a:spLocks noGrp="1"/>
          </p:cNvSpPr>
          <p:nvPr>
            <p:ph type="body" sz="quarter" idx="39" hasCustomPrompt="1"/>
          </p:nvPr>
        </p:nvSpPr>
        <p:spPr>
          <a:xfrm>
            <a:off x="766762" y="397692"/>
            <a:ext cx="10658476" cy="1052512"/>
          </a:xfrm>
        </p:spPr>
        <p:txBody>
          <a:bodyPr anchor="ctr"/>
          <a:lstStyle>
            <a:lvl1pPr marL="0" indent="0" algn="ctr">
              <a:buNone/>
              <a:defRPr sz="9600">
                <a:latin typeface="+mj-lt"/>
              </a:defRPr>
            </a:lvl1pPr>
          </a:lstStyle>
          <a:p>
            <a:pPr lvl="0"/>
            <a:r>
              <a:rPr lang="en-GB"/>
              <a:t>PLACE TEXT</a:t>
            </a:r>
          </a:p>
        </p:txBody>
      </p:sp>
      <p:sp>
        <p:nvSpPr>
          <p:cNvPr id="54" name="Tijdelijke aanduiding voor afbeelding 53">
            <a:extLst>
              <a:ext uri="{FF2B5EF4-FFF2-40B4-BE49-F238E27FC236}">
                <a16:creationId xmlns:a16="http://schemas.microsoft.com/office/drawing/2014/main" id="{02424C58-412D-5639-4567-97274A878F77}"/>
              </a:ext>
            </a:extLst>
          </p:cNvPr>
          <p:cNvSpPr>
            <a:spLocks noGrp="1"/>
          </p:cNvSpPr>
          <p:nvPr>
            <p:ph type="pic" sz="quarter" idx="29" hasCustomPrompt="1"/>
          </p:nvPr>
        </p:nvSpPr>
        <p:spPr>
          <a:xfrm>
            <a:off x="777556" y="1129505"/>
            <a:ext cx="2017250" cy="2017250"/>
          </a:xfrm>
          <a:custGeom>
            <a:avLst/>
            <a:gdLst>
              <a:gd name="connsiteX0" fmla="*/ 1008625 w 2017250"/>
              <a:gd name="connsiteY0" fmla="*/ 0 h 2017250"/>
              <a:gd name="connsiteX1" fmla="*/ 2017250 w 2017250"/>
              <a:gd name="connsiteY1" fmla="*/ 1008625 h 2017250"/>
              <a:gd name="connsiteX2" fmla="*/ 1008625 w 2017250"/>
              <a:gd name="connsiteY2" fmla="*/ 2017250 h 2017250"/>
              <a:gd name="connsiteX3" fmla="*/ 0 w 2017250"/>
              <a:gd name="connsiteY3" fmla="*/ 1008625 h 2017250"/>
              <a:gd name="connsiteX4" fmla="*/ 1008625 w 2017250"/>
              <a:gd name="connsiteY4" fmla="*/ 0 h 20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250" h="2017250">
                <a:moveTo>
                  <a:pt x="1008625" y="0"/>
                </a:moveTo>
                <a:cubicBezTo>
                  <a:pt x="1565673" y="0"/>
                  <a:pt x="2017250" y="451577"/>
                  <a:pt x="2017250" y="1008625"/>
                </a:cubicBezTo>
                <a:cubicBezTo>
                  <a:pt x="2017250" y="1565673"/>
                  <a:pt x="1565673" y="2017250"/>
                  <a:pt x="1008625" y="2017250"/>
                </a:cubicBezTo>
                <a:cubicBezTo>
                  <a:pt x="451577" y="2017250"/>
                  <a:pt x="0" y="1565673"/>
                  <a:pt x="0" y="1008625"/>
                </a:cubicBezTo>
                <a:cubicBezTo>
                  <a:pt x="0" y="451577"/>
                  <a:pt x="451577" y="0"/>
                  <a:pt x="1008625" y="0"/>
                </a:cubicBezTo>
                <a:close/>
              </a:path>
            </a:pathLst>
          </a:custGeom>
          <a:pattFill prst="pct70">
            <a:fgClr>
              <a:srgbClr val="FFFFFF"/>
            </a:fgClr>
            <a:bgClr>
              <a:srgbClr val="DDECFF"/>
            </a:bgClr>
          </a:pattFill>
        </p:spPr>
        <p:txBody>
          <a:bodyPr wrap="square" lIns="360000" tIns="0" rIns="360000" bIns="936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55" name="Tijdelijke aanduiding voor afbeelding 54">
            <a:extLst>
              <a:ext uri="{FF2B5EF4-FFF2-40B4-BE49-F238E27FC236}">
                <a16:creationId xmlns:a16="http://schemas.microsoft.com/office/drawing/2014/main" id="{27013535-E5FB-A1FE-EDBC-658AA41C96E9}"/>
              </a:ext>
            </a:extLst>
          </p:cNvPr>
          <p:cNvSpPr>
            <a:spLocks noGrp="1"/>
          </p:cNvSpPr>
          <p:nvPr>
            <p:ph type="pic" sz="quarter" idx="30" hasCustomPrompt="1"/>
          </p:nvPr>
        </p:nvSpPr>
        <p:spPr>
          <a:xfrm>
            <a:off x="2938841" y="1129505"/>
            <a:ext cx="2017250" cy="2017250"/>
          </a:xfrm>
          <a:custGeom>
            <a:avLst/>
            <a:gdLst>
              <a:gd name="connsiteX0" fmla="*/ 1008625 w 2017250"/>
              <a:gd name="connsiteY0" fmla="*/ 0 h 2017250"/>
              <a:gd name="connsiteX1" fmla="*/ 2017250 w 2017250"/>
              <a:gd name="connsiteY1" fmla="*/ 1008625 h 2017250"/>
              <a:gd name="connsiteX2" fmla="*/ 1008625 w 2017250"/>
              <a:gd name="connsiteY2" fmla="*/ 2017250 h 2017250"/>
              <a:gd name="connsiteX3" fmla="*/ 0 w 2017250"/>
              <a:gd name="connsiteY3" fmla="*/ 1008625 h 2017250"/>
              <a:gd name="connsiteX4" fmla="*/ 1008625 w 2017250"/>
              <a:gd name="connsiteY4" fmla="*/ 0 h 20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250" h="2017250">
                <a:moveTo>
                  <a:pt x="1008625" y="0"/>
                </a:moveTo>
                <a:cubicBezTo>
                  <a:pt x="1565673" y="0"/>
                  <a:pt x="2017250" y="451577"/>
                  <a:pt x="2017250" y="1008625"/>
                </a:cubicBezTo>
                <a:cubicBezTo>
                  <a:pt x="2017250" y="1565673"/>
                  <a:pt x="1565673" y="2017250"/>
                  <a:pt x="1008625" y="2017250"/>
                </a:cubicBezTo>
                <a:cubicBezTo>
                  <a:pt x="451577" y="2017250"/>
                  <a:pt x="0" y="1565673"/>
                  <a:pt x="0" y="1008625"/>
                </a:cubicBezTo>
                <a:cubicBezTo>
                  <a:pt x="0" y="451577"/>
                  <a:pt x="451577" y="0"/>
                  <a:pt x="1008625" y="0"/>
                </a:cubicBezTo>
                <a:close/>
              </a:path>
            </a:pathLst>
          </a:custGeom>
          <a:pattFill prst="pct70">
            <a:fgClr>
              <a:srgbClr val="FFFFFF"/>
            </a:fgClr>
            <a:bgClr>
              <a:srgbClr val="DDECFF"/>
            </a:bgClr>
          </a:pattFill>
        </p:spPr>
        <p:txBody>
          <a:bodyPr wrap="square" lIns="360000" tIns="0" rIns="360000" bIns="936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56" name="Tijdelijke aanduiding voor afbeelding 55">
            <a:extLst>
              <a:ext uri="{FF2B5EF4-FFF2-40B4-BE49-F238E27FC236}">
                <a16:creationId xmlns:a16="http://schemas.microsoft.com/office/drawing/2014/main" id="{EE1FA71A-A11A-6470-A1EF-F90312387F1B}"/>
              </a:ext>
            </a:extLst>
          </p:cNvPr>
          <p:cNvSpPr>
            <a:spLocks noGrp="1"/>
          </p:cNvSpPr>
          <p:nvPr>
            <p:ph type="pic" sz="quarter" idx="31" hasCustomPrompt="1"/>
          </p:nvPr>
        </p:nvSpPr>
        <p:spPr>
          <a:xfrm>
            <a:off x="5100126" y="1129505"/>
            <a:ext cx="2017250" cy="2017250"/>
          </a:xfrm>
          <a:custGeom>
            <a:avLst/>
            <a:gdLst>
              <a:gd name="connsiteX0" fmla="*/ 1008625 w 2017250"/>
              <a:gd name="connsiteY0" fmla="*/ 0 h 2017250"/>
              <a:gd name="connsiteX1" fmla="*/ 2017250 w 2017250"/>
              <a:gd name="connsiteY1" fmla="*/ 1008625 h 2017250"/>
              <a:gd name="connsiteX2" fmla="*/ 1008625 w 2017250"/>
              <a:gd name="connsiteY2" fmla="*/ 2017250 h 2017250"/>
              <a:gd name="connsiteX3" fmla="*/ 0 w 2017250"/>
              <a:gd name="connsiteY3" fmla="*/ 1008625 h 2017250"/>
              <a:gd name="connsiteX4" fmla="*/ 1008625 w 2017250"/>
              <a:gd name="connsiteY4" fmla="*/ 0 h 20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250" h="2017250">
                <a:moveTo>
                  <a:pt x="1008625" y="0"/>
                </a:moveTo>
                <a:cubicBezTo>
                  <a:pt x="1565673" y="0"/>
                  <a:pt x="2017250" y="451577"/>
                  <a:pt x="2017250" y="1008625"/>
                </a:cubicBezTo>
                <a:cubicBezTo>
                  <a:pt x="2017250" y="1565673"/>
                  <a:pt x="1565673" y="2017250"/>
                  <a:pt x="1008625" y="2017250"/>
                </a:cubicBezTo>
                <a:cubicBezTo>
                  <a:pt x="451577" y="2017250"/>
                  <a:pt x="0" y="1565673"/>
                  <a:pt x="0" y="1008625"/>
                </a:cubicBezTo>
                <a:cubicBezTo>
                  <a:pt x="0" y="451577"/>
                  <a:pt x="451577" y="0"/>
                  <a:pt x="1008625" y="0"/>
                </a:cubicBezTo>
                <a:close/>
              </a:path>
            </a:pathLst>
          </a:custGeom>
          <a:pattFill prst="pct70">
            <a:fgClr>
              <a:srgbClr val="FFFFFF"/>
            </a:fgClr>
            <a:bgClr>
              <a:srgbClr val="DDECFF"/>
            </a:bgClr>
          </a:pattFill>
        </p:spPr>
        <p:txBody>
          <a:bodyPr wrap="square" lIns="360000" tIns="0" rIns="360000" bIns="936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57" name="Tijdelijke aanduiding voor afbeelding 56">
            <a:extLst>
              <a:ext uri="{FF2B5EF4-FFF2-40B4-BE49-F238E27FC236}">
                <a16:creationId xmlns:a16="http://schemas.microsoft.com/office/drawing/2014/main" id="{34A5CB55-A6C5-59DD-FAC5-AE43F0D75917}"/>
              </a:ext>
            </a:extLst>
          </p:cNvPr>
          <p:cNvSpPr>
            <a:spLocks noGrp="1"/>
          </p:cNvSpPr>
          <p:nvPr>
            <p:ph type="pic" sz="quarter" idx="32" hasCustomPrompt="1"/>
          </p:nvPr>
        </p:nvSpPr>
        <p:spPr>
          <a:xfrm>
            <a:off x="7261411" y="1129505"/>
            <a:ext cx="2017250" cy="2017250"/>
          </a:xfrm>
          <a:custGeom>
            <a:avLst/>
            <a:gdLst>
              <a:gd name="connsiteX0" fmla="*/ 1008625 w 2017250"/>
              <a:gd name="connsiteY0" fmla="*/ 0 h 2017250"/>
              <a:gd name="connsiteX1" fmla="*/ 2017250 w 2017250"/>
              <a:gd name="connsiteY1" fmla="*/ 1008625 h 2017250"/>
              <a:gd name="connsiteX2" fmla="*/ 1008625 w 2017250"/>
              <a:gd name="connsiteY2" fmla="*/ 2017250 h 2017250"/>
              <a:gd name="connsiteX3" fmla="*/ 0 w 2017250"/>
              <a:gd name="connsiteY3" fmla="*/ 1008625 h 2017250"/>
              <a:gd name="connsiteX4" fmla="*/ 1008625 w 2017250"/>
              <a:gd name="connsiteY4" fmla="*/ 0 h 20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250" h="2017250">
                <a:moveTo>
                  <a:pt x="1008625" y="0"/>
                </a:moveTo>
                <a:cubicBezTo>
                  <a:pt x="1565673" y="0"/>
                  <a:pt x="2017250" y="451577"/>
                  <a:pt x="2017250" y="1008625"/>
                </a:cubicBezTo>
                <a:cubicBezTo>
                  <a:pt x="2017250" y="1565673"/>
                  <a:pt x="1565673" y="2017250"/>
                  <a:pt x="1008625" y="2017250"/>
                </a:cubicBezTo>
                <a:cubicBezTo>
                  <a:pt x="451577" y="2017250"/>
                  <a:pt x="0" y="1565673"/>
                  <a:pt x="0" y="1008625"/>
                </a:cubicBezTo>
                <a:cubicBezTo>
                  <a:pt x="0" y="451577"/>
                  <a:pt x="451577" y="0"/>
                  <a:pt x="1008625" y="0"/>
                </a:cubicBezTo>
                <a:close/>
              </a:path>
            </a:pathLst>
          </a:custGeom>
          <a:pattFill prst="pct70">
            <a:fgClr>
              <a:srgbClr val="FFFFFF"/>
            </a:fgClr>
            <a:bgClr>
              <a:srgbClr val="DDECFF"/>
            </a:bgClr>
          </a:pattFill>
        </p:spPr>
        <p:txBody>
          <a:bodyPr wrap="square" lIns="360000" tIns="0" rIns="360000" bIns="936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58" name="Tijdelijke aanduiding voor afbeelding 57">
            <a:extLst>
              <a:ext uri="{FF2B5EF4-FFF2-40B4-BE49-F238E27FC236}">
                <a16:creationId xmlns:a16="http://schemas.microsoft.com/office/drawing/2014/main" id="{9566B90D-6D79-B5F1-062D-214555FD0E97}"/>
              </a:ext>
            </a:extLst>
          </p:cNvPr>
          <p:cNvSpPr>
            <a:spLocks noGrp="1"/>
          </p:cNvSpPr>
          <p:nvPr>
            <p:ph type="pic" sz="quarter" idx="33" hasCustomPrompt="1"/>
          </p:nvPr>
        </p:nvSpPr>
        <p:spPr>
          <a:xfrm>
            <a:off x="9422698" y="1129505"/>
            <a:ext cx="2017250" cy="2017250"/>
          </a:xfrm>
          <a:custGeom>
            <a:avLst/>
            <a:gdLst>
              <a:gd name="connsiteX0" fmla="*/ 1008625 w 2017250"/>
              <a:gd name="connsiteY0" fmla="*/ 0 h 2017250"/>
              <a:gd name="connsiteX1" fmla="*/ 2017250 w 2017250"/>
              <a:gd name="connsiteY1" fmla="*/ 1008625 h 2017250"/>
              <a:gd name="connsiteX2" fmla="*/ 1008625 w 2017250"/>
              <a:gd name="connsiteY2" fmla="*/ 2017250 h 2017250"/>
              <a:gd name="connsiteX3" fmla="*/ 0 w 2017250"/>
              <a:gd name="connsiteY3" fmla="*/ 1008625 h 2017250"/>
              <a:gd name="connsiteX4" fmla="*/ 1008625 w 2017250"/>
              <a:gd name="connsiteY4" fmla="*/ 0 h 20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250" h="2017250">
                <a:moveTo>
                  <a:pt x="1008625" y="0"/>
                </a:moveTo>
                <a:cubicBezTo>
                  <a:pt x="1565673" y="0"/>
                  <a:pt x="2017250" y="451577"/>
                  <a:pt x="2017250" y="1008625"/>
                </a:cubicBezTo>
                <a:cubicBezTo>
                  <a:pt x="2017250" y="1565673"/>
                  <a:pt x="1565673" y="2017250"/>
                  <a:pt x="1008625" y="2017250"/>
                </a:cubicBezTo>
                <a:cubicBezTo>
                  <a:pt x="451577" y="2017250"/>
                  <a:pt x="0" y="1565673"/>
                  <a:pt x="0" y="1008625"/>
                </a:cubicBezTo>
                <a:cubicBezTo>
                  <a:pt x="0" y="451577"/>
                  <a:pt x="451577" y="0"/>
                  <a:pt x="1008625" y="0"/>
                </a:cubicBezTo>
                <a:close/>
              </a:path>
            </a:pathLst>
          </a:custGeom>
          <a:pattFill prst="pct70">
            <a:fgClr>
              <a:srgbClr val="FFFFFF"/>
            </a:fgClr>
            <a:bgClr>
              <a:srgbClr val="DDECFF"/>
            </a:bgClr>
          </a:pattFill>
        </p:spPr>
        <p:txBody>
          <a:bodyPr wrap="square" lIns="360000" tIns="0" rIns="360000" bIns="936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64" name="Tijdelijke aanduiding voor afbeelding 63">
            <a:extLst>
              <a:ext uri="{FF2B5EF4-FFF2-40B4-BE49-F238E27FC236}">
                <a16:creationId xmlns:a16="http://schemas.microsoft.com/office/drawing/2014/main" id="{EA838111-C27C-2B68-E85D-34D07ECF9AD4}"/>
              </a:ext>
            </a:extLst>
          </p:cNvPr>
          <p:cNvSpPr>
            <a:spLocks noGrp="1"/>
          </p:cNvSpPr>
          <p:nvPr>
            <p:ph type="pic" sz="quarter" idx="34" hasCustomPrompt="1"/>
          </p:nvPr>
        </p:nvSpPr>
        <p:spPr>
          <a:xfrm>
            <a:off x="777556" y="3711243"/>
            <a:ext cx="2017250" cy="2017250"/>
          </a:xfrm>
          <a:custGeom>
            <a:avLst/>
            <a:gdLst>
              <a:gd name="connsiteX0" fmla="*/ 1008625 w 2017250"/>
              <a:gd name="connsiteY0" fmla="*/ 0 h 2017250"/>
              <a:gd name="connsiteX1" fmla="*/ 2017250 w 2017250"/>
              <a:gd name="connsiteY1" fmla="*/ 1008625 h 2017250"/>
              <a:gd name="connsiteX2" fmla="*/ 1008625 w 2017250"/>
              <a:gd name="connsiteY2" fmla="*/ 2017250 h 2017250"/>
              <a:gd name="connsiteX3" fmla="*/ 0 w 2017250"/>
              <a:gd name="connsiteY3" fmla="*/ 1008625 h 2017250"/>
              <a:gd name="connsiteX4" fmla="*/ 1008625 w 2017250"/>
              <a:gd name="connsiteY4" fmla="*/ 0 h 20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250" h="2017250">
                <a:moveTo>
                  <a:pt x="1008625" y="0"/>
                </a:moveTo>
                <a:cubicBezTo>
                  <a:pt x="1565673" y="0"/>
                  <a:pt x="2017250" y="451577"/>
                  <a:pt x="2017250" y="1008625"/>
                </a:cubicBezTo>
                <a:cubicBezTo>
                  <a:pt x="2017250" y="1565673"/>
                  <a:pt x="1565673" y="2017250"/>
                  <a:pt x="1008625" y="2017250"/>
                </a:cubicBezTo>
                <a:cubicBezTo>
                  <a:pt x="451577" y="2017250"/>
                  <a:pt x="0" y="1565673"/>
                  <a:pt x="0" y="1008625"/>
                </a:cubicBezTo>
                <a:cubicBezTo>
                  <a:pt x="0" y="451577"/>
                  <a:pt x="451577" y="0"/>
                  <a:pt x="1008625" y="0"/>
                </a:cubicBezTo>
                <a:close/>
              </a:path>
            </a:pathLst>
          </a:custGeom>
          <a:pattFill prst="pct70">
            <a:fgClr>
              <a:srgbClr val="FFFFFF"/>
            </a:fgClr>
            <a:bgClr>
              <a:srgbClr val="DDECFF"/>
            </a:bgClr>
          </a:pattFill>
        </p:spPr>
        <p:txBody>
          <a:bodyPr wrap="square" lIns="360000" tIns="0" rIns="360000" bIns="936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65" name="Tijdelijke aanduiding voor afbeelding 64">
            <a:extLst>
              <a:ext uri="{FF2B5EF4-FFF2-40B4-BE49-F238E27FC236}">
                <a16:creationId xmlns:a16="http://schemas.microsoft.com/office/drawing/2014/main" id="{485731DB-6E49-900C-C99E-D3A2801CDE28}"/>
              </a:ext>
            </a:extLst>
          </p:cNvPr>
          <p:cNvSpPr>
            <a:spLocks noGrp="1"/>
          </p:cNvSpPr>
          <p:nvPr>
            <p:ph type="pic" sz="quarter" idx="35" hasCustomPrompt="1"/>
          </p:nvPr>
        </p:nvSpPr>
        <p:spPr>
          <a:xfrm>
            <a:off x="2938841" y="3711243"/>
            <a:ext cx="2017250" cy="2017250"/>
          </a:xfrm>
          <a:custGeom>
            <a:avLst/>
            <a:gdLst>
              <a:gd name="connsiteX0" fmla="*/ 1008625 w 2017250"/>
              <a:gd name="connsiteY0" fmla="*/ 0 h 2017250"/>
              <a:gd name="connsiteX1" fmla="*/ 2017250 w 2017250"/>
              <a:gd name="connsiteY1" fmla="*/ 1008625 h 2017250"/>
              <a:gd name="connsiteX2" fmla="*/ 1008625 w 2017250"/>
              <a:gd name="connsiteY2" fmla="*/ 2017250 h 2017250"/>
              <a:gd name="connsiteX3" fmla="*/ 0 w 2017250"/>
              <a:gd name="connsiteY3" fmla="*/ 1008625 h 2017250"/>
              <a:gd name="connsiteX4" fmla="*/ 1008625 w 2017250"/>
              <a:gd name="connsiteY4" fmla="*/ 0 h 20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250" h="2017250">
                <a:moveTo>
                  <a:pt x="1008625" y="0"/>
                </a:moveTo>
                <a:cubicBezTo>
                  <a:pt x="1565673" y="0"/>
                  <a:pt x="2017250" y="451577"/>
                  <a:pt x="2017250" y="1008625"/>
                </a:cubicBezTo>
                <a:cubicBezTo>
                  <a:pt x="2017250" y="1565673"/>
                  <a:pt x="1565673" y="2017250"/>
                  <a:pt x="1008625" y="2017250"/>
                </a:cubicBezTo>
                <a:cubicBezTo>
                  <a:pt x="451577" y="2017250"/>
                  <a:pt x="0" y="1565673"/>
                  <a:pt x="0" y="1008625"/>
                </a:cubicBezTo>
                <a:cubicBezTo>
                  <a:pt x="0" y="451577"/>
                  <a:pt x="451577" y="0"/>
                  <a:pt x="1008625" y="0"/>
                </a:cubicBezTo>
                <a:close/>
              </a:path>
            </a:pathLst>
          </a:custGeom>
          <a:pattFill prst="pct70">
            <a:fgClr>
              <a:srgbClr val="FFFFFF"/>
            </a:fgClr>
            <a:bgClr>
              <a:srgbClr val="DDECFF"/>
            </a:bgClr>
          </a:pattFill>
        </p:spPr>
        <p:txBody>
          <a:bodyPr wrap="square" lIns="360000" tIns="0" rIns="360000" bIns="936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66" name="Tijdelijke aanduiding voor afbeelding 65">
            <a:extLst>
              <a:ext uri="{FF2B5EF4-FFF2-40B4-BE49-F238E27FC236}">
                <a16:creationId xmlns:a16="http://schemas.microsoft.com/office/drawing/2014/main" id="{AF6695C8-B980-14CE-BD00-72D7A049D26B}"/>
              </a:ext>
            </a:extLst>
          </p:cNvPr>
          <p:cNvSpPr>
            <a:spLocks noGrp="1"/>
          </p:cNvSpPr>
          <p:nvPr>
            <p:ph type="pic" sz="quarter" idx="36" hasCustomPrompt="1"/>
          </p:nvPr>
        </p:nvSpPr>
        <p:spPr>
          <a:xfrm>
            <a:off x="5100126" y="3711243"/>
            <a:ext cx="2017250" cy="2017250"/>
          </a:xfrm>
          <a:custGeom>
            <a:avLst/>
            <a:gdLst>
              <a:gd name="connsiteX0" fmla="*/ 1008625 w 2017250"/>
              <a:gd name="connsiteY0" fmla="*/ 0 h 2017250"/>
              <a:gd name="connsiteX1" fmla="*/ 2017250 w 2017250"/>
              <a:gd name="connsiteY1" fmla="*/ 1008625 h 2017250"/>
              <a:gd name="connsiteX2" fmla="*/ 1008625 w 2017250"/>
              <a:gd name="connsiteY2" fmla="*/ 2017250 h 2017250"/>
              <a:gd name="connsiteX3" fmla="*/ 0 w 2017250"/>
              <a:gd name="connsiteY3" fmla="*/ 1008625 h 2017250"/>
              <a:gd name="connsiteX4" fmla="*/ 1008625 w 2017250"/>
              <a:gd name="connsiteY4" fmla="*/ 0 h 20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250" h="2017250">
                <a:moveTo>
                  <a:pt x="1008625" y="0"/>
                </a:moveTo>
                <a:cubicBezTo>
                  <a:pt x="1565673" y="0"/>
                  <a:pt x="2017250" y="451577"/>
                  <a:pt x="2017250" y="1008625"/>
                </a:cubicBezTo>
                <a:cubicBezTo>
                  <a:pt x="2017250" y="1565673"/>
                  <a:pt x="1565673" y="2017250"/>
                  <a:pt x="1008625" y="2017250"/>
                </a:cubicBezTo>
                <a:cubicBezTo>
                  <a:pt x="451577" y="2017250"/>
                  <a:pt x="0" y="1565673"/>
                  <a:pt x="0" y="1008625"/>
                </a:cubicBezTo>
                <a:cubicBezTo>
                  <a:pt x="0" y="451577"/>
                  <a:pt x="451577" y="0"/>
                  <a:pt x="1008625" y="0"/>
                </a:cubicBezTo>
                <a:close/>
              </a:path>
            </a:pathLst>
          </a:custGeom>
          <a:pattFill prst="pct70">
            <a:fgClr>
              <a:srgbClr val="FFFFFF"/>
            </a:fgClr>
            <a:bgClr>
              <a:srgbClr val="DDECFF"/>
            </a:bgClr>
          </a:pattFill>
        </p:spPr>
        <p:txBody>
          <a:bodyPr wrap="square" lIns="360000" tIns="0" rIns="360000" bIns="936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67" name="Tijdelijke aanduiding voor afbeelding 66">
            <a:extLst>
              <a:ext uri="{FF2B5EF4-FFF2-40B4-BE49-F238E27FC236}">
                <a16:creationId xmlns:a16="http://schemas.microsoft.com/office/drawing/2014/main" id="{1925A477-FE82-9556-CEA6-C0EF51011DD2}"/>
              </a:ext>
            </a:extLst>
          </p:cNvPr>
          <p:cNvSpPr>
            <a:spLocks noGrp="1"/>
          </p:cNvSpPr>
          <p:nvPr>
            <p:ph type="pic" sz="quarter" idx="37" hasCustomPrompt="1"/>
          </p:nvPr>
        </p:nvSpPr>
        <p:spPr>
          <a:xfrm>
            <a:off x="7261411" y="3711243"/>
            <a:ext cx="2017250" cy="2017250"/>
          </a:xfrm>
          <a:custGeom>
            <a:avLst/>
            <a:gdLst>
              <a:gd name="connsiteX0" fmla="*/ 1008625 w 2017250"/>
              <a:gd name="connsiteY0" fmla="*/ 0 h 2017250"/>
              <a:gd name="connsiteX1" fmla="*/ 2017250 w 2017250"/>
              <a:gd name="connsiteY1" fmla="*/ 1008625 h 2017250"/>
              <a:gd name="connsiteX2" fmla="*/ 1008625 w 2017250"/>
              <a:gd name="connsiteY2" fmla="*/ 2017250 h 2017250"/>
              <a:gd name="connsiteX3" fmla="*/ 0 w 2017250"/>
              <a:gd name="connsiteY3" fmla="*/ 1008625 h 2017250"/>
              <a:gd name="connsiteX4" fmla="*/ 1008625 w 2017250"/>
              <a:gd name="connsiteY4" fmla="*/ 0 h 20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250" h="2017250">
                <a:moveTo>
                  <a:pt x="1008625" y="0"/>
                </a:moveTo>
                <a:cubicBezTo>
                  <a:pt x="1565673" y="0"/>
                  <a:pt x="2017250" y="451577"/>
                  <a:pt x="2017250" y="1008625"/>
                </a:cubicBezTo>
                <a:cubicBezTo>
                  <a:pt x="2017250" y="1565673"/>
                  <a:pt x="1565673" y="2017250"/>
                  <a:pt x="1008625" y="2017250"/>
                </a:cubicBezTo>
                <a:cubicBezTo>
                  <a:pt x="451577" y="2017250"/>
                  <a:pt x="0" y="1565673"/>
                  <a:pt x="0" y="1008625"/>
                </a:cubicBezTo>
                <a:cubicBezTo>
                  <a:pt x="0" y="451577"/>
                  <a:pt x="451577" y="0"/>
                  <a:pt x="1008625" y="0"/>
                </a:cubicBezTo>
                <a:close/>
              </a:path>
            </a:pathLst>
          </a:custGeom>
          <a:pattFill prst="pct70">
            <a:fgClr>
              <a:srgbClr val="FFFFFF"/>
            </a:fgClr>
            <a:bgClr>
              <a:srgbClr val="DDECFF"/>
            </a:bgClr>
          </a:pattFill>
        </p:spPr>
        <p:txBody>
          <a:bodyPr wrap="square" lIns="360000" tIns="0" rIns="360000" bIns="936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68" name="Tijdelijke aanduiding voor afbeelding 67">
            <a:extLst>
              <a:ext uri="{FF2B5EF4-FFF2-40B4-BE49-F238E27FC236}">
                <a16:creationId xmlns:a16="http://schemas.microsoft.com/office/drawing/2014/main" id="{E42F5266-2763-5CC5-7140-3E1F6E0D6E37}"/>
              </a:ext>
            </a:extLst>
          </p:cNvPr>
          <p:cNvSpPr>
            <a:spLocks noGrp="1"/>
          </p:cNvSpPr>
          <p:nvPr>
            <p:ph type="pic" sz="quarter" idx="38" hasCustomPrompt="1"/>
          </p:nvPr>
        </p:nvSpPr>
        <p:spPr>
          <a:xfrm>
            <a:off x="9422698" y="3711243"/>
            <a:ext cx="2017250" cy="2017250"/>
          </a:xfrm>
          <a:custGeom>
            <a:avLst/>
            <a:gdLst>
              <a:gd name="connsiteX0" fmla="*/ 1008625 w 2017250"/>
              <a:gd name="connsiteY0" fmla="*/ 0 h 2017250"/>
              <a:gd name="connsiteX1" fmla="*/ 2017250 w 2017250"/>
              <a:gd name="connsiteY1" fmla="*/ 1008625 h 2017250"/>
              <a:gd name="connsiteX2" fmla="*/ 1008625 w 2017250"/>
              <a:gd name="connsiteY2" fmla="*/ 2017250 h 2017250"/>
              <a:gd name="connsiteX3" fmla="*/ 0 w 2017250"/>
              <a:gd name="connsiteY3" fmla="*/ 1008625 h 2017250"/>
              <a:gd name="connsiteX4" fmla="*/ 1008625 w 2017250"/>
              <a:gd name="connsiteY4" fmla="*/ 0 h 201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250" h="2017250">
                <a:moveTo>
                  <a:pt x="1008625" y="0"/>
                </a:moveTo>
                <a:cubicBezTo>
                  <a:pt x="1565673" y="0"/>
                  <a:pt x="2017250" y="451577"/>
                  <a:pt x="2017250" y="1008625"/>
                </a:cubicBezTo>
                <a:cubicBezTo>
                  <a:pt x="2017250" y="1565673"/>
                  <a:pt x="1565673" y="2017250"/>
                  <a:pt x="1008625" y="2017250"/>
                </a:cubicBezTo>
                <a:cubicBezTo>
                  <a:pt x="451577" y="2017250"/>
                  <a:pt x="0" y="1565673"/>
                  <a:pt x="0" y="1008625"/>
                </a:cubicBezTo>
                <a:cubicBezTo>
                  <a:pt x="0" y="451577"/>
                  <a:pt x="451577" y="0"/>
                  <a:pt x="1008625" y="0"/>
                </a:cubicBezTo>
                <a:close/>
              </a:path>
            </a:pathLst>
          </a:custGeom>
          <a:pattFill prst="pct70">
            <a:fgClr>
              <a:srgbClr val="FFFFFF"/>
            </a:fgClr>
            <a:bgClr>
              <a:srgbClr val="DDECFF"/>
            </a:bgClr>
          </a:pattFill>
        </p:spPr>
        <p:txBody>
          <a:bodyPr wrap="square" lIns="360000" tIns="0" rIns="360000" bIns="936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71" name="Tijdelijke aanduiding voor tekst 69">
            <a:extLst>
              <a:ext uri="{FF2B5EF4-FFF2-40B4-BE49-F238E27FC236}">
                <a16:creationId xmlns:a16="http://schemas.microsoft.com/office/drawing/2014/main" id="{807F7B9F-966C-34EA-CA7C-1C443920A0CD}"/>
              </a:ext>
            </a:extLst>
          </p:cNvPr>
          <p:cNvSpPr>
            <a:spLocks noGrp="1"/>
          </p:cNvSpPr>
          <p:nvPr>
            <p:ph type="body" sz="quarter" idx="40" hasCustomPrompt="1"/>
          </p:nvPr>
        </p:nvSpPr>
        <p:spPr>
          <a:xfrm>
            <a:off x="766762" y="2882049"/>
            <a:ext cx="10658476" cy="1052512"/>
          </a:xfrm>
        </p:spPr>
        <p:txBody>
          <a:bodyPr anchor="ctr"/>
          <a:lstStyle>
            <a:lvl1pPr marL="0" indent="0" algn="ctr">
              <a:buNone/>
              <a:defRPr sz="9600">
                <a:latin typeface="+mj-lt"/>
              </a:defRPr>
            </a:lvl1pPr>
          </a:lstStyle>
          <a:p>
            <a:pPr lvl="0"/>
            <a:r>
              <a:rPr lang="en-GB"/>
              <a:t>PLACE TEXT</a:t>
            </a:r>
          </a:p>
        </p:txBody>
      </p:sp>
    </p:spTree>
    <p:extLst>
      <p:ext uri="{BB962C8B-B14F-4D97-AF65-F5344CB8AC3E}">
        <p14:creationId xmlns:p14="http://schemas.microsoft.com/office/powerpoint/2010/main" val="39668163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peaker">
    <p:bg>
      <p:bgPr>
        <a:solidFill>
          <a:srgbClr val="D2E1FF"/>
        </a:solidFill>
        <a:effectLst/>
      </p:bgPr>
    </p:bg>
    <p:spTree>
      <p:nvGrpSpPr>
        <p:cNvPr id="1" name=""/>
        <p:cNvGrpSpPr/>
        <p:nvPr/>
      </p:nvGrpSpPr>
      <p:grpSpPr>
        <a:xfrm>
          <a:off x="0" y="0"/>
          <a:ext cx="0" cy="0"/>
          <a:chOff x="0" y="0"/>
          <a:chExt cx="0" cy="0"/>
        </a:xfrm>
      </p:grpSpPr>
      <p:sp>
        <p:nvSpPr>
          <p:cNvPr id="42" name="Tijdelijke aanduiding voor afbeelding 41">
            <a:extLst>
              <a:ext uri="{FF2B5EF4-FFF2-40B4-BE49-F238E27FC236}">
                <a16:creationId xmlns:a16="http://schemas.microsoft.com/office/drawing/2014/main" id="{B9C7A63F-FF7A-B54B-EBF0-1761AE9191D4}"/>
              </a:ext>
            </a:extLst>
          </p:cNvPr>
          <p:cNvSpPr>
            <a:spLocks noGrp="1"/>
          </p:cNvSpPr>
          <p:nvPr>
            <p:ph type="pic" sz="quarter" idx="29" hasCustomPrompt="1"/>
          </p:nvPr>
        </p:nvSpPr>
        <p:spPr>
          <a:xfrm>
            <a:off x="793749" y="723900"/>
            <a:ext cx="5410202" cy="5410200"/>
          </a:xfrm>
          <a:custGeom>
            <a:avLst/>
            <a:gdLst>
              <a:gd name="connsiteX0" fmla="*/ 2705101 w 5410202"/>
              <a:gd name="connsiteY0" fmla="*/ 0 h 5410200"/>
              <a:gd name="connsiteX1" fmla="*/ 5410202 w 5410202"/>
              <a:gd name="connsiteY1" fmla="*/ 2705100 h 5410200"/>
              <a:gd name="connsiteX2" fmla="*/ 2705101 w 5410202"/>
              <a:gd name="connsiteY2" fmla="*/ 5410200 h 5410200"/>
              <a:gd name="connsiteX3" fmla="*/ 0 w 5410202"/>
              <a:gd name="connsiteY3" fmla="*/ 2705100 h 5410200"/>
              <a:gd name="connsiteX4" fmla="*/ 2705101 w 5410202"/>
              <a:gd name="connsiteY4" fmla="*/ 0 h 541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0202" h="5410200">
                <a:moveTo>
                  <a:pt x="2705101" y="0"/>
                </a:moveTo>
                <a:cubicBezTo>
                  <a:pt x="4199087" y="0"/>
                  <a:pt x="5410202" y="1211115"/>
                  <a:pt x="5410202" y="2705100"/>
                </a:cubicBezTo>
                <a:cubicBezTo>
                  <a:pt x="5410202" y="4199085"/>
                  <a:pt x="4199087" y="5410200"/>
                  <a:pt x="2705101" y="5410200"/>
                </a:cubicBezTo>
                <a:cubicBezTo>
                  <a:pt x="1211115" y="5410200"/>
                  <a:pt x="0" y="4199085"/>
                  <a:pt x="0" y="2705100"/>
                </a:cubicBezTo>
                <a:cubicBezTo>
                  <a:pt x="0" y="1211115"/>
                  <a:pt x="1211115" y="0"/>
                  <a:pt x="2705101" y="0"/>
                </a:cubicBezTo>
                <a:close/>
              </a:path>
            </a:pathLst>
          </a:custGeom>
          <a:pattFill prst="pct70">
            <a:fgClr>
              <a:srgbClr val="FFFFFF"/>
            </a:fgClr>
            <a:bgClr>
              <a:srgbClr val="DDECFF"/>
            </a:bgClr>
          </a:pattFill>
        </p:spPr>
        <p:txBody>
          <a:bodyPr wrap="square" lIns="360000" tIns="0" rIns="360000" bIns="936000" anchor="ctr" anchorCtr="0">
            <a:noAutofit/>
          </a:bodyPr>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39" name="Titel 38">
            <a:extLst>
              <a:ext uri="{FF2B5EF4-FFF2-40B4-BE49-F238E27FC236}">
                <a16:creationId xmlns:a16="http://schemas.microsoft.com/office/drawing/2014/main" id="{F4FD43C5-F34E-9A94-127C-D011DF9D5E62}"/>
              </a:ext>
            </a:extLst>
          </p:cNvPr>
          <p:cNvSpPr>
            <a:spLocks noGrp="1"/>
          </p:cNvSpPr>
          <p:nvPr>
            <p:ph type="title" hasCustomPrompt="1"/>
          </p:nvPr>
        </p:nvSpPr>
        <p:spPr>
          <a:xfrm>
            <a:off x="6970712" y="1338892"/>
            <a:ext cx="4454521" cy="1080000"/>
          </a:xfrm>
        </p:spPr>
        <p:txBody>
          <a:bodyPr/>
          <a:lstStyle>
            <a:lvl1pPr marL="500063" indent="-500063">
              <a:tabLst/>
              <a:defRPr/>
            </a:lvl1pPr>
          </a:lstStyle>
          <a:p>
            <a:r>
              <a:rPr lang="en-GB"/>
              <a:t>Place your </a:t>
            </a:r>
            <a:br>
              <a:rPr lang="en-GB"/>
            </a:br>
            <a:r>
              <a:rPr lang="en-GB"/>
              <a:t>name here</a:t>
            </a:r>
          </a:p>
        </p:txBody>
      </p:sp>
      <p:sp>
        <p:nvSpPr>
          <p:cNvPr id="17" name="Tijdelijke aanduiding voor voettekst 16">
            <a:extLst>
              <a:ext uri="{FF2B5EF4-FFF2-40B4-BE49-F238E27FC236}">
                <a16:creationId xmlns:a16="http://schemas.microsoft.com/office/drawing/2014/main" id="{1B3D3DCE-6D09-691F-5392-02517B29E6D9}"/>
              </a:ext>
            </a:extLst>
          </p:cNvPr>
          <p:cNvSpPr>
            <a:spLocks noGrp="1"/>
          </p:cNvSpPr>
          <p:nvPr>
            <p:ph type="ftr" sz="quarter" idx="26"/>
          </p:nvPr>
        </p:nvSpPr>
        <p:spPr/>
        <p:txBody>
          <a:bodyPr/>
          <a:lstStyle/>
          <a:p>
            <a:endParaRPr lang="en-NL"/>
          </a:p>
        </p:txBody>
      </p:sp>
      <p:sp>
        <p:nvSpPr>
          <p:cNvPr id="22" name="Tijdelijke aanduiding voor dianummer 21">
            <a:extLst>
              <a:ext uri="{FF2B5EF4-FFF2-40B4-BE49-F238E27FC236}">
                <a16:creationId xmlns:a16="http://schemas.microsoft.com/office/drawing/2014/main" id="{FA1A0622-A338-8F75-B30C-7BA8EAB90966}"/>
              </a:ext>
            </a:extLst>
          </p:cNvPr>
          <p:cNvSpPr>
            <a:spLocks noGrp="1"/>
          </p:cNvSpPr>
          <p:nvPr>
            <p:ph type="sldNum" sz="quarter" idx="27"/>
          </p:nvPr>
        </p:nvSpPr>
        <p:spPr/>
        <p:txBody>
          <a:bodyPr/>
          <a:lstStyle/>
          <a:p>
            <a:fld id="{706B17C1-7B3B-47F6-8430-DE3D63D79F2C}" type="slidenum">
              <a:rPr lang="en-NL" smtClean="0"/>
              <a:t>‹#›</a:t>
            </a:fld>
            <a:endParaRPr lang="en-NL"/>
          </a:p>
        </p:txBody>
      </p:sp>
      <p:sp>
        <p:nvSpPr>
          <p:cNvPr id="36" name="Tijdelijke aanduiding voor tekst 67">
            <a:extLst>
              <a:ext uri="{FF2B5EF4-FFF2-40B4-BE49-F238E27FC236}">
                <a16:creationId xmlns:a16="http://schemas.microsoft.com/office/drawing/2014/main" id="{4361D5D2-04DF-6F2C-AFF4-911A2F38E2C8}"/>
              </a:ext>
            </a:extLst>
          </p:cNvPr>
          <p:cNvSpPr>
            <a:spLocks noGrp="1"/>
          </p:cNvSpPr>
          <p:nvPr>
            <p:ph type="body" sz="quarter" idx="14" hasCustomPrompt="1"/>
          </p:nvPr>
        </p:nvSpPr>
        <p:spPr>
          <a:xfrm>
            <a:off x="6970712" y="2668986"/>
            <a:ext cx="2443851" cy="601820"/>
          </a:xfrm>
          <a:prstGeom prst="roundRect">
            <a:avLst>
              <a:gd name="adj" fmla="val 50000"/>
            </a:avLst>
          </a:prstGeom>
          <a:solidFill>
            <a:srgbClr val="FFFFFF"/>
          </a:solidFill>
        </p:spPr>
        <p:txBody>
          <a:bodyPr wrap="none" lIns="252000" tIns="90000" rIns="252000" bIns="90000" anchor="ctr">
            <a:spAutoFit/>
          </a:bodyPr>
          <a:lstStyle>
            <a:lvl1pPr marL="0" indent="0">
              <a:spcBef>
                <a:spcPts val="0"/>
              </a:spcBef>
              <a:spcAft>
                <a:spcPts val="0"/>
              </a:spcAft>
              <a:buNone/>
              <a:defRPr sz="1600" b="0">
                <a:latin typeface="Produkt Regular" pitchFamily="50" charset="0"/>
              </a:defRPr>
            </a:lvl1pPr>
          </a:lstStyle>
          <a:p>
            <a:pPr lvl="0"/>
            <a:r>
              <a:rPr lang="en-GB"/>
              <a:t>Place job title here</a:t>
            </a:r>
          </a:p>
        </p:txBody>
      </p:sp>
      <p:sp>
        <p:nvSpPr>
          <p:cNvPr id="3" name="Tijdelijke aanduiding voor tekst 6">
            <a:extLst>
              <a:ext uri="{FF2B5EF4-FFF2-40B4-BE49-F238E27FC236}">
                <a16:creationId xmlns:a16="http://schemas.microsoft.com/office/drawing/2014/main" id="{0528B2F2-E49B-A3FA-58D3-D84127D3BE51}"/>
              </a:ext>
            </a:extLst>
          </p:cNvPr>
          <p:cNvSpPr>
            <a:spLocks noGrp="1"/>
          </p:cNvSpPr>
          <p:nvPr>
            <p:ph type="body" sz="quarter" idx="13" hasCustomPrompt="1"/>
          </p:nvPr>
        </p:nvSpPr>
        <p:spPr>
          <a:xfrm>
            <a:off x="7013124" y="3709666"/>
            <a:ext cx="4487556" cy="2386334"/>
          </a:xfrm>
        </p:spPr>
        <p:txBody>
          <a:bodyPr/>
          <a:lstStyle/>
          <a:p>
            <a:pPr lvl="0"/>
            <a:r>
              <a:rPr lang="en-GB"/>
              <a:t>Bullet</a:t>
            </a:r>
          </a:p>
          <a:p>
            <a:pPr lvl="1"/>
            <a:r>
              <a:rPr lang="en-GB"/>
              <a:t>Sub-bullet #1</a:t>
            </a:r>
          </a:p>
          <a:p>
            <a:pPr lvl="2"/>
            <a:r>
              <a:rPr lang="en-GB"/>
              <a:t>Sub-bullet #2</a:t>
            </a:r>
          </a:p>
          <a:p>
            <a:pPr lvl="3"/>
            <a:r>
              <a:rPr lang="en-GB"/>
              <a:t>Sub-bullet #3</a:t>
            </a:r>
          </a:p>
          <a:p>
            <a:pPr lvl="4"/>
            <a:r>
              <a:rPr lang="en-GB"/>
              <a:t>Sub-bullet #4</a:t>
            </a:r>
          </a:p>
          <a:p>
            <a:pPr lvl="5"/>
            <a:r>
              <a:rPr lang="en-GB"/>
              <a:t>Sub-bullet #5</a:t>
            </a:r>
          </a:p>
        </p:txBody>
      </p:sp>
    </p:spTree>
    <p:extLst>
      <p:ext uri="{BB962C8B-B14F-4D97-AF65-F5344CB8AC3E}">
        <p14:creationId xmlns:p14="http://schemas.microsoft.com/office/powerpoint/2010/main" val="12756855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deo">
    <p:bg>
      <p:bgPr>
        <a:solidFill>
          <a:srgbClr val="D2E1FF"/>
        </a:solidFill>
        <a:effectLst/>
      </p:bgPr>
    </p:bg>
    <p:spTree>
      <p:nvGrpSpPr>
        <p:cNvPr id="1" name=""/>
        <p:cNvGrpSpPr/>
        <p:nvPr/>
      </p:nvGrpSpPr>
      <p:grpSpPr>
        <a:xfrm>
          <a:off x="0" y="0"/>
          <a:ext cx="0" cy="0"/>
          <a:chOff x="0" y="0"/>
          <a:chExt cx="0" cy="0"/>
        </a:xfrm>
      </p:grpSpPr>
      <p:sp>
        <p:nvSpPr>
          <p:cNvPr id="43" name="Tijdelijke aanduiding voor media 42">
            <a:extLst>
              <a:ext uri="{FF2B5EF4-FFF2-40B4-BE49-F238E27FC236}">
                <a16:creationId xmlns:a16="http://schemas.microsoft.com/office/drawing/2014/main" id="{8A4376F8-B618-07F1-F541-DFCC9302028E}"/>
              </a:ext>
            </a:extLst>
          </p:cNvPr>
          <p:cNvSpPr>
            <a:spLocks noGrp="1"/>
          </p:cNvSpPr>
          <p:nvPr>
            <p:ph type="media" sz="quarter" idx="29" hasCustomPrompt="1"/>
          </p:nvPr>
        </p:nvSpPr>
        <p:spPr>
          <a:xfrm>
            <a:off x="766762" y="473075"/>
            <a:ext cx="10658476" cy="5911850"/>
          </a:xfrm>
          <a:prstGeom prst="roundRect">
            <a:avLst>
              <a:gd name="adj" fmla="val 2345"/>
            </a:avLst>
          </a:prstGeom>
          <a:pattFill prst="pct70">
            <a:fgClr>
              <a:srgbClr val="FFFFFF"/>
            </a:fgClr>
            <a:bgClr>
              <a:srgbClr val="DDECFF"/>
            </a:bgClr>
          </a:pattFill>
          <a:effectLst>
            <a:outerShdw blurRad="254000" dist="254000" dir="5400000" sx="97000" sy="97000" algn="t" rotWithShape="0">
              <a:prstClr val="black">
                <a:alpha val="25000"/>
              </a:prstClr>
            </a:outerShdw>
          </a:effectLst>
        </p:spPr>
        <p:txBody>
          <a:bodyPr lIns="360000" rIns="360000" bIns="1260000" anchor="ctr"/>
          <a:lstStyle>
            <a:lvl1pPr marL="0" indent="0" algn="ctr">
              <a:spcBef>
                <a:spcPts val="0"/>
              </a:spcBef>
              <a:spcAft>
                <a:spcPts val="0"/>
              </a:spcAft>
              <a:buNone/>
              <a:defRPr sz="1400">
                <a:solidFill>
                  <a:srgbClr val="F57888"/>
                </a:solidFill>
              </a:defRPr>
            </a:lvl1pPr>
          </a:lstStyle>
          <a:p>
            <a:r>
              <a:rPr lang="en-GB"/>
              <a:t>Click icon below </a:t>
            </a:r>
            <a:br>
              <a:rPr lang="en-GB"/>
            </a:br>
            <a:r>
              <a:rPr lang="en-GB"/>
              <a:t>to insert a video</a:t>
            </a:r>
          </a:p>
        </p:txBody>
      </p:sp>
    </p:spTree>
    <p:extLst>
      <p:ext uri="{BB962C8B-B14F-4D97-AF65-F5344CB8AC3E}">
        <p14:creationId xmlns:p14="http://schemas.microsoft.com/office/powerpoint/2010/main" val="113944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image)">
    <p:bg>
      <p:bgPr>
        <a:solidFill>
          <a:srgbClr val="D2E1FF"/>
        </a:solidFill>
        <a:effectLst/>
      </p:bgPr>
    </p:bg>
    <p:spTree>
      <p:nvGrpSpPr>
        <p:cNvPr id="1" name=""/>
        <p:cNvGrpSpPr/>
        <p:nvPr/>
      </p:nvGrpSpPr>
      <p:grpSpPr>
        <a:xfrm>
          <a:off x="0" y="0"/>
          <a:ext cx="0" cy="0"/>
          <a:chOff x="0" y="0"/>
          <a:chExt cx="0" cy="0"/>
        </a:xfrm>
      </p:grpSpPr>
      <p:sp>
        <p:nvSpPr>
          <p:cNvPr id="21" name="Tijdelijke aanduiding voor afbeelding 16">
            <a:extLst>
              <a:ext uri="{FF2B5EF4-FFF2-40B4-BE49-F238E27FC236}">
                <a16:creationId xmlns:a16="http://schemas.microsoft.com/office/drawing/2014/main" id="{E1505D8B-4315-12A2-0742-C219642FF3FE}"/>
              </a:ext>
            </a:extLst>
          </p:cNvPr>
          <p:cNvSpPr>
            <a:spLocks noGrp="1"/>
          </p:cNvSpPr>
          <p:nvPr>
            <p:ph type="pic" sz="quarter" idx="16" hasCustomPrompt="1"/>
          </p:nvPr>
        </p:nvSpPr>
        <p:spPr>
          <a:xfrm>
            <a:off x="0" y="0"/>
            <a:ext cx="12192000" cy="6858000"/>
          </a:xfrm>
          <a:pattFill prst="pct70">
            <a:fgClr>
              <a:srgbClr val="FFFFFF"/>
            </a:fgClr>
            <a:bgClr>
              <a:srgbClr val="DDECFF"/>
            </a:bgClr>
          </a:pattFill>
        </p:spPr>
        <p:txBody>
          <a:bodyPr lIns="360000" tIns="0" rIns="360000" bIns="1260000" anchor="ctr" anchorCtr="0"/>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139" name="Tijdelijke aanduiding voor tekst 138">
            <a:extLst>
              <a:ext uri="{FF2B5EF4-FFF2-40B4-BE49-F238E27FC236}">
                <a16:creationId xmlns:a16="http://schemas.microsoft.com/office/drawing/2014/main" id="{F923E2B3-710E-9B94-59C5-5BECE0977B3E}"/>
              </a:ext>
            </a:extLst>
          </p:cNvPr>
          <p:cNvSpPr>
            <a:spLocks noGrp="1"/>
          </p:cNvSpPr>
          <p:nvPr>
            <p:ph type="body" sz="quarter" idx="22" hasCustomPrompt="1"/>
          </p:nvPr>
        </p:nvSpPr>
        <p:spPr>
          <a:xfrm>
            <a:off x="0" y="4541049"/>
            <a:ext cx="12192000" cy="2334706"/>
          </a:xfrm>
          <a:custGeom>
            <a:avLst/>
            <a:gdLst>
              <a:gd name="connsiteX0" fmla="*/ 12192000 w 12192000"/>
              <a:gd name="connsiteY0" fmla="*/ 0 h 2456082"/>
              <a:gd name="connsiteX1" fmla="*/ 12192000 w 12192000"/>
              <a:gd name="connsiteY1" fmla="*/ 2456082 h 2456082"/>
              <a:gd name="connsiteX2" fmla="*/ 0 w 12192000"/>
              <a:gd name="connsiteY2" fmla="*/ 2456082 h 2456082"/>
              <a:gd name="connsiteX3" fmla="*/ 0 w 12192000"/>
              <a:gd name="connsiteY3" fmla="*/ 1441487 h 2456082"/>
              <a:gd name="connsiteX4" fmla="*/ 182883 w 12192000"/>
              <a:gd name="connsiteY4" fmla="*/ 1500862 h 2456082"/>
              <a:gd name="connsiteX5" fmla="*/ 4537515 w 12192000"/>
              <a:gd name="connsiteY5" fmla="*/ 2159220 h 2456082"/>
              <a:gd name="connsiteX6" fmla="*/ 12130882 w 12192000"/>
              <a:gd name="connsiteY6" fmla="*/ 39181 h 245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56082">
                <a:moveTo>
                  <a:pt x="12192000" y="0"/>
                </a:moveTo>
                <a:lnTo>
                  <a:pt x="12192000" y="2456082"/>
                </a:lnTo>
                <a:lnTo>
                  <a:pt x="0" y="2456082"/>
                </a:lnTo>
                <a:lnTo>
                  <a:pt x="0" y="1441487"/>
                </a:lnTo>
                <a:lnTo>
                  <a:pt x="182883" y="1500862"/>
                </a:lnTo>
                <a:cubicBezTo>
                  <a:pt x="1558510" y="1928726"/>
                  <a:pt x="3021095" y="2159220"/>
                  <a:pt x="4537515" y="2159220"/>
                </a:cubicBezTo>
                <a:cubicBezTo>
                  <a:pt x="7317618" y="2159220"/>
                  <a:pt x="9916777" y="1384504"/>
                  <a:pt x="12130882" y="39181"/>
                </a:cubicBezTo>
                <a:close/>
              </a:path>
            </a:pathLst>
          </a:custGeom>
          <a:solidFill>
            <a:srgbClr val="DDECFF"/>
          </a:solidFill>
        </p:spPr>
        <p:txBody>
          <a:bodyPr wrap="square">
            <a:noAutofit/>
          </a:bodyPr>
          <a:lstStyle>
            <a:lvl1pPr>
              <a:buNone/>
              <a:defRPr sz="100">
                <a:solidFill>
                  <a:schemeClr val="accent6"/>
                </a:solidFill>
                <a:latin typeface="Graphik Regular" panose="020B0503030202060203" pitchFamily="34" charset="0"/>
              </a:defRPr>
            </a:lvl1pPr>
          </a:lstStyle>
          <a:p>
            <a:pPr lvl="0"/>
            <a:r>
              <a:rPr lang="en-GB"/>
              <a:t> </a:t>
            </a:r>
          </a:p>
        </p:txBody>
      </p:sp>
      <p:sp>
        <p:nvSpPr>
          <p:cNvPr id="45" name="Tijdelijke aanduiding voor tekst 44">
            <a:extLst>
              <a:ext uri="{FF2B5EF4-FFF2-40B4-BE49-F238E27FC236}">
                <a16:creationId xmlns:a16="http://schemas.microsoft.com/office/drawing/2014/main" id="{298977D3-50A6-1A72-22A2-3E0A6B56A072}"/>
              </a:ext>
            </a:extLst>
          </p:cNvPr>
          <p:cNvSpPr>
            <a:spLocks noGrp="1"/>
          </p:cNvSpPr>
          <p:nvPr>
            <p:ph type="body" sz="quarter" idx="17" hasCustomPrompt="1"/>
          </p:nvPr>
        </p:nvSpPr>
        <p:spPr>
          <a:xfrm>
            <a:off x="10378717" y="5972175"/>
            <a:ext cx="1046522" cy="411453"/>
          </a:xfrm>
          <a:prstGeom prst="rect">
            <a:avLst/>
          </a:prstGeom>
          <a: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p:spPr>
        <p:txBody>
          <a:bodyPr wrap="square">
            <a:noAutofit/>
          </a:bodyPr>
          <a:lstStyle>
            <a:lvl1pPr>
              <a:buNone/>
              <a:defRPr sz="100">
                <a:solidFill>
                  <a:schemeClr val="accent6"/>
                </a:solidFill>
                <a:latin typeface="Graphik Regular" panose="020B0503030202060203" pitchFamily="34" charset="0"/>
              </a:defRPr>
            </a:lvl1pPr>
          </a:lstStyle>
          <a:p>
            <a:pPr lvl="0"/>
            <a:r>
              <a:rPr lang="en-GB"/>
              <a:t> </a:t>
            </a:r>
          </a:p>
        </p:txBody>
      </p:sp>
      <p:sp>
        <p:nvSpPr>
          <p:cNvPr id="143" name="Titel 16">
            <a:extLst>
              <a:ext uri="{FF2B5EF4-FFF2-40B4-BE49-F238E27FC236}">
                <a16:creationId xmlns:a16="http://schemas.microsoft.com/office/drawing/2014/main" id="{B323AA75-614D-65EE-3FCD-56B5A88D0C30}"/>
              </a:ext>
            </a:extLst>
          </p:cNvPr>
          <p:cNvSpPr>
            <a:spLocks noGrp="1"/>
          </p:cNvSpPr>
          <p:nvPr>
            <p:ph type="title" hasCustomPrompt="1"/>
          </p:nvPr>
        </p:nvSpPr>
        <p:spPr>
          <a:xfrm>
            <a:off x="766762" y="3409276"/>
            <a:ext cx="6196418" cy="1113364"/>
          </a:xfrm>
        </p:spPr>
        <p:txBody>
          <a:bodyPr wrap="square" tIns="72000" rIns="180000" bIns="72000" anchor="b">
            <a:spAutoFit/>
          </a:bodyPr>
          <a:lstStyle>
            <a:lvl1pPr>
              <a:defRPr sz="7400"/>
            </a:lvl1pPr>
          </a:lstStyle>
          <a:p>
            <a:r>
              <a:rPr lang="en-GB"/>
              <a:t>Primary title</a:t>
            </a:r>
          </a:p>
        </p:txBody>
      </p:sp>
      <p:sp>
        <p:nvSpPr>
          <p:cNvPr id="144" name="Tijdelijke aanduiding voor tekst 64">
            <a:extLst>
              <a:ext uri="{FF2B5EF4-FFF2-40B4-BE49-F238E27FC236}">
                <a16:creationId xmlns:a16="http://schemas.microsoft.com/office/drawing/2014/main" id="{456E1C47-ABA2-BA57-4C1A-8575EBD76FC0}"/>
              </a:ext>
            </a:extLst>
          </p:cNvPr>
          <p:cNvSpPr>
            <a:spLocks noGrp="1"/>
          </p:cNvSpPr>
          <p:nvPr>
            <p:ph type="body" sz="quarter" idx="13" hasCustomPrompt="1"/>
          </p:nvPr>
        </p:nvSpPr>
        <p:spPr>
          <a:xfrm>
            <a:off x="1147761" y="4354783"/>
            <a:ext cx="7505172" cy="1170302"/>
          </a:xfrm>
        </p:spPr>
        <p:txBody>
          <a:bodyPr wrap="square" tIns="72000" rIns="180000" bIns="72000">
            <a:spAutoFit/>
          </a:bodyPr>
          <a:lstStyle>
            <a:lvl1pPr marL="0" indent="0">
              <a:lnSpc>
                <a:spcPct val="90000"/>
              </a:lnSpc>
              <a:spcBef>
                <a:spcPts val="0"/>
              </a:spcBef>
              <a:spcAft>
                <a:spcPts val="0"/>
              </a:spcAft>
              <a:buNone/>
              <a:defRPr sz="7400" b="0">
                <a:latin typeface="+mj-lt"/>
              </a:defRPr>
            </a:lvl1pPr>
          </a:lstStyle>
          <a:p>
            <a:pPr lvl="0"/>
            <a:r>
              <a:rPr lang="en-GB"/>
              <a:t>Secondary title</a:t>
            </a:r>
          </a:p>
        </p:txBody>
      </p:sp>
      <p:sp>
        <p:nvSpPr>
          <p:cNvPr id="145" name="Tijdelijke aanduiding voor tekst 67">
            <a:extLst>
              <a:ext uri="{FF2B5EF4-FFF2-40B4-BE49-F238E27FC236}">
                <a16:creationId xmlns:a16="http://schemas.microsoft.com/office/drawing/2014/main" id="{126EFC69-8216-5460-2231-C78B22C5A31C}"/>
              </a:ext>
            </a:extLst>
          </p:cNvPr>
          <p:cNvSpPr>
            <a:spLocks noGrp="1"/>
          </p:cNvSpPr>
          <p:nvPr>
            <p:ph type="body" sz="quarter" idx="14" hasCustomPrompt="1"/>
          </p:nvPr>
        </p:nvSpPr>
        <p:spPr>
          <a:xfrm>
            <a:off x="1147761" y="2906907"/>
            <a:ext cx="4601879" cy="483960"/>
          </a:xfrm>
        </p:spPr>
        <p:txBody>
          <a:bodyPr wrap="none" lIns="0" tIns="72000" rIns="180000" bIns="72000" anchor="ctr">
            <a:spAutoFit/>
          </a:bodyPr>
          <a:lstStyle>
            <a:lvl1pPr marL="0" indent="0">
              <a:spcBef>
                <a:spcPts val="0"/>
              </a:spcBef>
              <a:spcAft>
                <a:spcPts val="0"/>
              </a:spcAft>
              <a:buNone/>
              <a:defRPr sz="2200">
                <a:latin typeface="Produkt Regular" pitchFamily="50" charset="0"/>
              </a:defRPr>
            </a:lvl1pPr>
          </a:lstStyle>
          <a:p>
            <a:pPr lvl="0"/>
            <a:r>
              <a:rPr lang="en-GB"/>
              <a:t>Name of speaker | Location | Date</a:t>
            </a:r>
          </a:p>
        </p:txBody>
      </p:sp>
    </p:spTree>
    <p:extLst>
      <p:ext uri="{BB962C8B-B14F-4D97-AF65-F5344CB8AC3E}">
        <p14:creationId xmlns:p14="http://schemas.microsoft.com/office/powerpoint/2010/main" val="541882466"/>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Video (in mockup)">
    <p:bg>
      <p:bgPr>
        <a:solidFill>
          <a:srgbClr val="D2E1FF"/>
        </a:solidFill>
        <a:effectLst/>
      </p:bgPr>
    </p:bg>
    <p:spTree>
      <p:nvGrpSpPr>
        <p:cNvPr id="1" name=""/>
        <p:cNvGrpSpPr/>
        <p:nvPr/>
      </p:nvGrpSpPr>
      <p:grpSpPr>
        <a:xfrm>
          <a:off x="0" y="0"/>
          <a:ext cx="0" cy="0"/>
          <a:chOff x="0" y="0"/>
          <a:chExt cx="0" cy="0"/>
        </a:xfrm>
      </p:grpSpPr>
      <p:pic>
        <p:nvPicPr>
          <p:cNvPr id="40" name="Afbeelding 39" descr="Afbeelding met elektronica, scherm, tekst, Uitvoerapparaat&#10;&#10;Automatisch gegenereerde beschrijving">
            <a:extLst>
              <a:ext uri="{FF2B5EF4-FFF2-40B4-BE49-F238E27FC236}">
                <a16:creationId xmlns:a16="http://schemas.microsoft.com/office/drawing/2014/main" id="{D930137C-C9C8-9399-0D9E-819850D4379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1121"/>
          <a:stretch/>
        </p:blipFill>
        <p:spPr>
          <a:xfrm>
            <a:off x="992101" y="465324"/>
            <a:ext cx="10207799" cy="6392676"/>
          </a:xfrm>
          <a:prstGeom prst="rect">
            <a:avLst/>
          </a:prstGeom>
          <a:effectLst>
            <a:outerShdw blurRad="254000" dist="190500" dir="5400000" sx="96000" sy="96000" algn="t" rotWithShape="0">
              <a:prstClr val="black">
                <a:alpha val="20000"/>
              </a:prstClr>
            </a:outerShdw>
          </a:effectLst>
        </p:spPr>
      </p:pic>
      <p:sp>
        <p:nvSpPr>
          <p:cNvPr id="43" name="Tijdelijke aanduiding voor media 42">
            <a:extLst>
              <a:ext uri="{FF2B5EF4-FFF2-40B4-BE49-F238E27FC236}">
                <a16:creationId xmlns:a16="http://schemas.microsoft.com/office/drawing/2014/main" id="{8A4376F8-B618-07F1-F541-DFCC9302028E}"/>
              </a:ext>
            </a:extLst>
          </p:cNvPr>
          <p:cNvSpPr>
            <a:spLocks noGrp="1"/>
          </p:cNvSpPr>
          <p:nvPr>
            <p:ph type="media" sz="quarter" idx="29" hasCustomPrompt="1"/>
          </p:nvPr>
        </p:nvSpPr>
        <p:spPr>
          <a:xfrm>
            <a:off x="2229853" y="709613"/>
            <a:ext cx="7732294" cy="4349416"/>
          </a:xfrm>
          <a:pattFill prst="pct70">
            <a:fgClr>
              <a:srgbClr val="FFFFFF"/>
            </a:fgClr>
            <a:bgClr>
              <a:srgbClr val="DDECFF"/>
            </a:bgClr>
          </a:pattFill>
        </p:spPr>
        <p:txBody>
          <a:bodyPr lIns="360000" rIns="360000" bIns="1260000" anchor="ctr"/>
          <a:lstStyle>
            <a:lvl1pPr marL="0" indent="0" algn="ctr">
              <a:spcBef>
                <a:spcPts val="0"/>
              </a:spcBef>
              <a:spcAft>
                <a:spcPts val="0"/>
              </a:spcAft>
              <a:buNone/>
              <a:defRPr sz="1400">
                <a:solidFill>
                  <a:srgbClr val="F57888"/>
                </a:solidFill>
              </a:defRPr>
            </a:lvl1pPr>
          </a:lstStyle>
          <a:p>
            <a:r>
              <a:rPr lang="en-GB"/>
              <a:t>Click icon below </a:t>
            </a:r>
            <a:br>
              <a:rPr lang="en-GB"/>
            </a:br>
            <a:r>
              <a:rPr lang="en-GB"/>
              <a:t>to insert a video</a:t>
            </a:r>
          </a:p>
        </p:txBody>
      </p:sp>
    </p:spTree>
    <p:extLst>
      <p:ext uri="{BB962C8B-B14F-4D97-AF65-F5344CB8AC3E}">
        <p14:creationId xmlns:p14="http://schemas.microsoft.com/office/powerpoint/2010/main" val="23660938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Text only">
    <p:bg>
      <p:bgPr>
        <a:solidFill>
          <a:srgbClr val="FFF6B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3A4A52-D0AD-C82E-8617-9612D47E7B01}"/>
              </a:ext>
            </a:extLst>
          </p:cNvPr>
          <p:cNvPicPr>
            <a:picLocks noChangeAspect="1"/>
          </p:cNvPicPr>
          <p:nvPr/>
        </p:nvPicPr>
        <p:blipFill>
          <a:blip r:embed="rId2"/>
          <a:stretch>
            <a:fillRect/>
          </a:stretch>
        </p:blipFill>
        <p:spPr>
          <a:xfrm>
            <a:off x="9471152" y="0"/>
            <a:ext cx="2724912" cy="6858000"/>
          </a:xfrm>
          <a:prstGeom prst="rect">
            <a:avLst/>
          </a:prstGeom>
        </p:spPr>
      </p:pic>
      <p:sp>
        <p:nvSpPr>
          <p:cNvPr id="4" name="TextBox 3">
            <a:extLst>
              <a:ext uri="{FF2B5EF4-FFF2-40B4-BE49-F238E27FC236}">
                <a16:creationId xmlns:a16="http://schemas.microsoft.com/office/drawing/2014/main" id="{30630228-9C6A-1E9A-7EFF-6DAA72ECCFB2}"/>
              </a:ext>
            </a:extLst>
          </p:cNvPr>
          <p:cNvSpPr txBox="1"/>
          <p:nvPr/>
        </p:nvSpPr>
        <p:spPr>
          <a:xfrm>
            <a:off x="755781" y="1101433"/>
            <a:ext cx="9896979" cy="5167284"/>
          </a:xfrm>
          <a:prstGeom prst="rect">
            <a:avLst/>
          </a:prstGeom>
          <a:noFill/>
        </p:spPr>
        <p:txBody>
          <a:bodyPr wrap="square" lIns="0" tIns="0" rIns="0" bIns="0" rtlCol="0">
            <a:noAutofit/>
          </a:bodyPr>
          <a:lstStyle/>
          <a:p>
            <a:pPr marL="0" marR="0" lvl="0" indent="0" algn="l" defTabSz="914337" rtl="0" eaLnBrk="1" fontAlgn="auto" latinLnBrk="0" hangingPunct="1">
              <a:lnSpc>
                <a:spcPct val="100000"/>
              </a:lnSpc>
              <a:spcBef>
                <a:spcPts val="0"/>
              </a:spcBef>
              <a:spcAft>
                <a:spcPts val="0"/>
              </a:spcAft>
              <a:buClrTx/>
              <a:buSzTx/>
              <a:buFontTx/>
              <a:buNone/>
              <a:tabLst/>
              <a:defRPr/>
            </a:pPr>
            <a:r>
              <a:rPr lang="en-GB" sz="1600" i="1">
                <a:solidFill>
                  <a:srgbClr val="0000A4"/>
                </a:solidFill>
                <a:latin typeface="+mn-lt"/>
              </a:rPr>
              <a:t>Links can be opened in presentation mode (Shift-F5/ Command + Return).</a:t>
            </a:r>
          </a:p>
          <a:p>
            <a:pPr marL="0" lvl="0" indent="0">
              <a:buFont typeface="Arial" panose="020B0604020202020204" pitchFamily="34" charset="0"/>
              <a:buNone/>
            </a:pPr>
            <a:endParaRPr lang="en-GB" sz="2000" i="0">
              <a:solidFill>
                <a:srgbClr val="0000A4"/>
              </a:solidFill>
              <a:latin typeface="+mn-lt"/>
              <a:sym typeface="Wingdings" panose="05000000000000000000" pitchFamily="2" charset="2"/>
            </a:endParaRPr>
          </a:p>
          <a:p>
            <a:pPr marL="0" lvl="0" indent="0">
              <a:buFont typeface="Arial" panose="020B0604020202020204" pitchFamily="34" charset="0"/>
              <a:buNone/>
            </a:pPr>
            <a:endParaRPr lang="en-GB" sz="2000" i="0">
              <a:solidFill>
                <a:srgbClr val="0000A4"/>
              </a:solidFill>
              <a:latin typeface="+mn-lt"/>
              <a:sym typeface="Wingdings" panose="05000000000000000000" pitchFamily="2" charset="2"/>
            </a:endParaRPr>
          </a:p>
          <a:p>
            <a:pPr marL="0" marR="0" lvl="0" indent="0" algn="l" defTabSz="91433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a:solidFill>
                  <a:srgbClr val="0000A4"/>
                </a:solidFill>
                <a:latin typeface="Produkt Bold" pitchFamily="2" charset="77"/>
              </a:rPr>
              <a:t>PowerPoint template training</a:t>
            </a:r>
            <a:br>
              <a:rPr lang="en-GB" sz="1800" b="1" i="0">
                <a:solidFill>
                  <a:srgbClr val="0000A4"/>
                </a:solidFill>
                <a:latin typeface="Produkt Bold" pitchFamily="2" charset="77"/>
                <a:sym typeface="Wingdings" panose="05000000000000000000" pitchFamily="2" charset="2"/>
              </a:rPr>
            </a:br>
            <a:r>
              <a:rPr lang="en-GB" sz="1800" b="0" i="0">
                <a:solidFill>
                  <a:srgbClr val="0000A4"/>
                </a:solidFill>
                <a:latin typeface="+mn-lt"/>
                <a:sym typeface="Wingdings" panose="05000000000000000000" pitchFamily="2" charset="2"/>
              </a:rPr>
              <a:t>Check our 10-minute basic training on how to use this template in</a:t>
            </a:r>
            <a:br>
              <a:rPr lang="en-GB" sz="1800" i="0">
                <a:solidFill>
                  <a:srgbClr val="0000A4"/>
                </a:solidFill>
                <a:latin typeface="+mn-lt"/>
                <a:sym typeface="Wingdings" panose="05000000000000000000" pitchFamily="2" charset="2"/>
              </a:rPr>
            </a:br>
            <a:r>
              <a:rPr lang="en-GB" sz="1800" i="0">
                <a:solidFill>
                  <a:srgbClr val="559EFF"/>
                </a:solidFill>
                <a:latin typeface="+mn-lt"/>
                <a:sym typeface="Wingdings" panose="05000000000000000000" pitchFamily="2" charset="2"/>
                <a:hlinkClick r:id="rId3">
                  <a:extLst>
                    <a:ext uri="{A12FA001-AC4F-418D-AE19-62706E023703}">
                      <ahyp:hlinkClr xmlns:ahyp="http://schemas.microsoft.com/office/drawing/2018/hyperlinkcolor" val="tx"/>
                    </a:ext>
                  </a:extLst>
                </a:hlinkClick>
              </a:rPr>
              <a:t>https://bol.studytube.nl/library/micro-learnings(preview-video:68954)</a:t>
            </a:r>
            <a:endParaRPr lang="en-GB" sz="1800" i="0">
              <a:solidFill>
                <a:srgbClr val="559EFF"/>
              </a:solidFill>
              <a:latin typeface="+mn-lt"/>
              <a:sym typeface="Wingdings" panose="05000000000000000000" pitchFamily="2" charset="2"/>
            </a:endParaRPr>
          </a:p>
          <a:p>
            <a:pPr marL="0" marR="0" lvl="0" indent="0" algn="l" defTabSz="91433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800" i="0">
              <a:solidFill>
                <a:srgbClr val="559EFF"/>
              </a:solidFill>
              <a:latin typeface="+mn-lt"/>
              <a:sym typeface="Wingdings" panose="05000000000000000000" pitchFamily="2" charset="2"/>
            </a:endParaRPr>
          </a:p>
          <a:p>
            <a:pPr marL="0" lvl="0" indent="0">
              <a:buFont typeface="Arial" panose="020B0604020202020204" pitchFamily="34" charset="0"/>
              <a:buNone/>
            </a:pPr>
            <a:r>
              <a:rPr lang="en-GB" sz="1800" b="1" i="0">
                <a:solidFill>
                  <a:srgbClr val="0000A4"/>
                </a:solidFill>
                <a:latin typeface="Produkt Bold" pitchFamily="2" charset="77"/>
              </a:rPr>
              <a:t>Brand guidelines and assets</a:t>
            </a:r>
            <a:br>
              <a:rPr lang="en-GB" sz="1800" b="1" i="0">
                <a:solidFill>
                  <a:srgbClr val="0000A4"/>
                </a:solidFill>
                <a:latin typeface="Produkt Bold" pitchFamily="2" charset="77"/>
                <a:sym typeface="Wingdings" panose="05000000000000000000" pitchFamily="2" charset="2"/>
              </a:rPr>
            </a:br>
            <a:r>
              <a:rPr lang="en-GB" sz="1800" b="0" i="0">
                <a:solidFill>
                  <a:srgbClr val="0000A4"/>
                </a:solidFill>
                <a:latin typeface="+mn-lt"/>
                <a:sym typeface="Wingdings" panose="05000000000000000000" pitchFamily="2" charset="2"/>
              </a:rPr>
              <a:t>Our brand guidelines can be found in </a:t>
            </a:r>
            <a:r>
              <a:rPr lang="en-GB" sz="1800" b="0" i="0" err="1">
                <a:solidFill>
                  <a:srgbClr val="0000A4"/>
                </a:solidFill>
                <a:latin typeface="+mn-lt"/>
                <a:sym typeface="Wingdings" panose="05000000000000000000" pitchFamily="2" charset="2"/>
              </a:rPr>
              <a:t>Onsmerk</a:t>
            </a:r>
            <a:br>
              <a:rPr lang="en-GB" sz="1800" i="0">
                <a:solidFill>
                  <a:srgbClr val="0000A4"/>
                </a:solidFill>
                <a:latin typeface="+mn-lt"/>
                <a:sym typeface="Wingdings" panose="05000000000000000000" pitchFamily="2" charset="2"/>
              </a:rPr>
            </a:br>
            <a:r>
              <a:rPr lang="en-GB" sz="1800" i="0">
                <a:solidFill>
                  <a:srgbClr val="559EFF"/>
                </a:solidFill>
                <a:latin typeface="+mn-lt"/>
                <a:sym typeface="Wingdings" panose="05000000000000000000" pitchFamily="2" charset="2"/>
                <a:hlinkClick r:id="rId4">
                  <a:extLst>
                    <a:ext uri="{A12FA001-AC4F-418D-AE19-62706E023703}">
                      <ahyp:hlinkClr xmlns:ahyp="http://schemas.microsoft.com/office/drawing/2018/hyperlinkcolor" val="tx"/>
                    </a:ext>
                  </a:extLst>
                </a:hlinkClick>
              </a:rPr>
              <a:t>https://onsmerk.bol.com/guidelines/</a:t>
            </a:r>
            <a:endParaRPr lang="en-GB" sz="1800" i="0">
              <a:solidFill>
                <a:srgbClr val="559EFF"/>
              </a:solidFill>
              <a:latin typeface="+mn-lt"/>
              <a:sym typeface="Wingdings" panose="05000000000000000000" pitchFamily="2" charset="2"/>
            </a:endParaRPr>
          </a:p>
          <a:p>
            <a:pPr marL="0" lvl="0" indent="0">
              <a:buFont typeface="Arial" panose="020B0604020202020204" pitchFamily="34" charset="0"/>
              <a:buNone/>
            </a:pPr>
            <a:endParaRPr lang="en-GB" sz="1800" i="0">
              <a:solidFill>
                <a:srgbClr val="0000A4"/>
              </a:solidFill>
              <a:latin typeface="+mn-lt"/>
              <a:sym typeface="Wingdings" panose="05000000000000000000" pitchFamily="2" charset="2"/>
            </a:endParaRPr>
          </a:p>
          <a:p>
            <a:pPr marL="0" marR="0" lvl="0" indent="0" algn="l" defTabSz="91433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a:solidFill>
                  <a:srgbClr val="0000A4"/>
                </a:solidFill>
                <a:latin typeface="Produkt Bold" pitchFamily="2" charset="77"/>
              </a:rPr>
              <a:t>Visual language and icons</a:t>
            </a:r>
            <a:br>
              <a:rPr lang="en-GB" sz="1800" b="1" i="0">
                <a:solidFill>
                  <a:srgbClr val="0000A4"/>
                </a:solidFill>
                <a:latin typeface="Produkt Bold" pitchFamily="2" charset="77"/>
                <a:sym typeface="Wingdings" panose="05000000000000000000" pitchFamily="2" charset="2"/>
              </a:rPr>
            </a:br>
            <a:r>
              <a:rPr lang="en-GB" sz="1800" i="0">
                <a:solidFill>
                  <a:srgbClr val="0000A4"/>
                </a:solidFill>
                <a:latin typeface="+mn-lt"/>
                <a:sym typeface="Wingdings" panose="05000000000000000000" pitchFamily="2" charset="2"/>
              </a:rPr>
              <a:t>Visual language and icons can be copied from the slides below. </a:t>
            </a:r>
          </a:p>
          <a:p>
            <a:pPr marL="0" lvl="0" indent="0">
              <a:buFont typeface="Arial" panose="020B0604020202020204" pitchFamily="34" charset="0"/>
              <a:buNone/>
            </a:pPr>
            <a:endParaRPr lang="en-GB" sz="1800" i="0">
              <a:solidFill>
                <a:srgbClr val="0000A4"/>
              </a:solidFill>
              <a:latin typeface="+mn-lt"/>
              <a:sym typeface="Wingdings" panose="05000000000000000000" pitchFamily="2" charset="2"/>
            </a:endParaRPr>
          </a:p>
          <a:p>
            <a:pPr marL="0" marR="0" lvl="0" indent="0" algn="l" defTabSz="91433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800" b="1" i="0">
                <a:solidFill>
                  <a:srgbClr val="0000A4"/>
                </a:solidFill>
                <a:latin typeface="Produkt Bold" pitchFamily="2" charset="77"/>
              </a:rPr>
              <a:t>Layout</a:t>
            </a:r>
            <a:br>
              <a:rPr lang="en-GB" sz="1800" b="1" i="0">
                <a:solidFill>
                  <a:srgbClr val="0000A4"/>
                </a:solidFill>
                <a:latin typeface="Produkt Bold" pitchFamily="2" charset="77"/>
                <a:sym typeface="Wingdings" panose="05000000000000000000" pitchFamily="2" charset="2"/>
              </a:rPr>
            </a:br>
            <a:r>
              <a:rPr lang="en-GB" sz="1800" i="0">
                <a:solidFill>
                  <a:srgbClr val="0000A4"/>
                </a:solidFill>
                <a:latin typeface="+mn-lt"/>
                <a:sym typeface="Wingdings" panose="05000000000000000000" pitchFamily="2" charset="2"/>
              </a:rPr>
              <a:t>Add a new slide and choose your desired slide layout from Layout’ in the ’Home’ tab. </a:t>
            </a:r>
          </a:p>
          <a:p>
            <a:pPr marL="0" lvl="0" indent="0">
              <a:buFont typeface="Arial" panose="020B0604020202020204" pitchFamily="34" charset="0"/>
              <a:buNone/>
            </a:pPr>
            <a:endParaRPr lang="en-GB" sz="1800" i="0">
              <a:solidFill>
                <a:srgbClr val="0000A4"/>
              </a:solidFill>
              <a:latin typeface="+mn-lt"/>
              <a:sym typeface="Wingdings" panose="05000000000000000000" pitchFamily="2" charset="2"/>
            </a:endParaRPr>
          </a:p>
        </p:txBody>
      </p:sp>
      <p:sp>
        <p:nvSpPr>
          <p:cNvPr id="5" name="TextBox 4">
            <a:extLst>
              <a:ext uri="{FF2B5EF4-FFF2-40B4-BE49-F238E27FC236}">
                <a16:creationId xmlns:a16="http://schemas.microsoft.com/office/drawing/2014/main" id="{638ABFFE-F6CC-4744-777D-160D39402149}"/>
              </a:ext>
            </a:extLst>
          </p:cNvPr>
          <p:cNvSpPr txBox="1"/>
          <p:nvPr/>
        </p:nvSpPr>
        <p:spPr>
          <a:xfrm>
            <a:off x="766762" y="354603"/>
            <a:ext cx="8539798" cy="914400"/>
          </a:xfrm>
          <a:prstGeom prst="rect">
            <a:avLst/>
          </a:prstGeom>
          <a:noFill/>
        </p:spPr>
        <p:txBody>
          <a:bodyPr wrap="none" lIns="0" tIns="0" rIns="0" bIns="0" rtlCol="0">
            <a:noAutofit/>
          </a:bodyPr>
          <a:lstStyle/>
          <a:p>
            <a:pPr algn="l">
              <a:lnSpc>
                <a:spcPct val="90000"/>
              </a:lnSpc>
              <a:spcBef>
                <a:spcPts val="600"/>
              </a:spcBef>
              <a:spcAft>
                <a:spcPts val="600"/>
              </a:spcAft>
            </a:pPr>
            <a:r>
              <a:rPr lang="en-GB" sz="4400">
                <a:solidFill>
                  <a:srgbClr val="0000A4"/>
                </a:solidFill>
                <a:latin typeface="+mj-lt"/>
              </a:rPr>
              <a:t>How to use this template</a:t>
            </a:r>
            <a:endParaRPr lang="en-US" sz="2000" err="1">
              <a:solidFill>
                <a:srgbClr val="0000A4"/>
              </a:solidFill>
              <a:latin typeface="+mj-lt"/>
            </a:endParaRPr>
          </a:p>
        </p:txBody>
      </p:sp>
      <p:pic>
        <p:nvPicPr>
          <p:cNvPr id="6" name="Picture 2" descr="Studybol">
            <a:hlinkClick r:id="rId5"/>
            <a:extLst>
              <a:ext uri="{FF2B5EF4-FFF2-40B4-BE49-F238E27FC236}">
                <a16:creationId xmlns:a16="http://schemas.microsoft.com/office/drawing/2014/main" id="{3452E96E-D962-A391-3A2F-258FF40704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7328" y="2152579"/>
            <a:ext cx="1241044" cy="392170"/>
          </a:xfrm>
          <a:prstGeom prst="rect">
            <a:avLst/>
          </a:prstGeom>
          <a:noFill/>
          <a:extLst>
            <a:ext uri="{909E8E84-426E-40DD-AFC4-6F175D3DCCD1}">
              <a14:hiddenFill xmlns:a14="http://schemas.microsoft.com/office/drawing/2010/main">
                <a:solidFill>
                  <a:srgbClr val="FFFFFF"/>
                </a:solidFill>
              </a14:hiddenFill>
            </a:ext>
          </a:extLst>
        </p:spPr>
      </p:pic>
      <p:sp>
        <p:nvSpPr>
          <p:cNvPr id="7" name="Tijdelijke aanduiding voor tekst 12">
            <a:extLst>
              <a:ext uri="{FF2B5EF4-FFF2-40B4-BE49-F238E27FC236}">
                <a16:creationId xmlns:a16="http://schemas.microsoft.com/office/drawing/2014/main" id="{29F002AF-E0C8-5A4B-204E-BF25EDBDC826}"/>
              </a:ext>
            </a:extLst>
          </p:cNvPr>
          <p:cNvSpPr>
            <a:spLocks noGrp="1"/>
          </p:cNvSpPr>
          <p:nvPr>
            <p:ph type="body" sz="quarter" idx="15" hasCustomPrompt="1"/>
          </p:nvPr>
        </p:nvSpPr>
        <p:spPr>
          <a:xfrm>
            <a:off x="10404281" y="166151"/>
            <a:ext cx="1669943" cy="188452"/>
          </a:xfrm>
          <a:prstGeom prst="roundRect">
            <a:avLst>
              <a:gd name="adj" fmla="val 50000"/>
            </a:avLst>
          </a:prstGeom>
          <a:solidFill>
            <a:srgbClr val="FFFFFF"/>
          </a:solidFill>
        </p:spPr>
        <p:txBody>
          <a:bodyPr wrap="none" lIns="90000" tIns="0" rIns="90000" bIns="10800" anchor="ctr">
            <a:spAutoFit/>
          </a:bodyPr>
          <a:lstStyle>
            <a:lvl1pPr marL="0" indent="0">
              <a:buNone/>
              <a:defRPr sz="800" i="0">
                <a:solidFill>
                  <a:srgbClr val="0000A4"/>
                </a:solidFill>
              </a:defRPr>
            </a:lvl1pPr>
          </a:lstStyle>
          <a:p>
            <a:pPr lvl="0"/>
            <a:r>
              <a:rPr lang="en-GB"/>
              <a:t>Template version: 2024-01-08</a:t>
            </a:r>
          </a:p>
        </p:txBody>
      </p:sp>
      <p:sp>
        <p:nvSpPr>
          <p:cNvPr id="8" name="Tijdelijke aanduiding voor tekst 44">
            <a:extLst>
              <a:ext uri="{FF2B5EF4-FFF2-40B4-BE49-F238E27FC236}">
                <a16:creationId xmlns:a16="http://schemas.microsoft.com/office/drawing/2014/main" id="{F5A96F6A-9AEC-31DB-8DE1-9594EF7887CF}"/>
              </a:ext>
            </a:extLst>
          </p:cNvPr>
          <p:cNvSpPr>
            <a:spLocks noGrp="1"/>
          </p:cNvSpPr>
          <p:nvPr>
            <p:ph type="body" sz="quarter" idx="17" hasCustomPrompt="1"/>
          </p:nvPr>
        </p:nvSpPr>
        <p:spPr>
          <a:xfrm>
            <a:off x="10378717" y="5972175"/>
            <a:ext cx="1046522" cy="411453"/>
          </a:xfrm>
          <a:prstGeom prst="rect">
            <a:avLst/>
          </a:prstGeom>
          <a: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p:spPr>
        <p:txBody>
          <a:bodyPr wrap="square">
            <a:noAutofit/>
          </a:bodyPr>
          <a:lstStyle>
            <a:lvl1pPr>
              <a:buNone/>
              <a:defRPr sz="100">
                <a:solidFill>
                  <a:schemeClr val="accent6"/>
                </a:solidFill>
                <a:latin typeface="Graphik Regular" panose="020B0503030202060203" pitchFamily="34" charset="0"/>
              </a:defRPr>
            </a:lvl1pPr>
          </a:lstStyle>
          <a:p>
            <a:pPr lvl="0"/>
            <a:r>
              <a:rPr lang="en-GB"/>
              <a:t> </a:t>
            </a:r>
          </a:p>
        </p:txBody>
      </p:sp>
    </p:spTree>
    <p:extLst>
      <p:ext uri="{BB962C8B-B14F-4D97-AF65-F5344CB8AC3E}">
        <p14:creationId xmlns:p14="http://schemas.microsoft.com/office/powerpoint/2010/main" val="3617141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_Text only">
    <p:bg>
      <p:bgPr>
        <a:solidFill>
          <a:srgbClr val="FFF6BD"/>
        </a:solidFill>
        <a:effectLst/>
      </p:bgPr>
    </p:bg>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EDEB929-75DA-DC10-7FB5-BC0005FA36BC}"/>
              </a:ext>
            </a:extLst>
          </p:cNvPr>
          <p:cNvSpPr/>
          <p:nvPr/>
        </p:nvSpPr>
        <p:spPr>
          <a:xfrm>
            <a:off x="8899416" y="4948517"/>
            <a:ext cx="2586841" cy="1585383"/>
          </a:xfrm>
          <a:prstGeom prst="roundRect">
            <a:avLst>
              <a:gd name="adj" fmla="val 86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300"/>
              </a:spcBef>
              <a:spcAft>
                <a:spcPts val="300"/>
              </a:spcAft>
            </a:pPr>
            <a:endParaRPr lang="en-NL" sz="2000" err="1"/>
          </a:p>
        </p:txBody>
      </p:sp>
      <p:sp>
        <p:nvSpPr>
          <p:cNvPr id="4" name="TextBox 3">
            <a:extLst>
              <a:ext uri="{FF2B5EF4-FFF2-40B4-BE49-F238E27FC236}">
                <a16:creationId xmlns:a16="http://schemas.microsoft.com/office/drawing/2014/main" id="{2D8953B1-54E2-6FC1-5391-B034B0C77DFB}"/>
              </a:ext>
            </a:extLst>
          </p:cNvPr>
          <p:cNvSpPr txBox="1"/>
          <p:nvPr/>
        </p:nvSpPr>
        <p:spPr>
          <a:xfrm>
            <a:off x="766762" y="1519517"/>
            <a:ext cx="5952090" cy="3429000"/>
          </a:xfrm>
          <a:prstGeom prst="rect">
            <a:avLst/>
          </a:prstGeom>
          <a:noFill/>
        </p:spPr>
        <p:txBody>
          <a:bodyPr wrap="square" lIns="0" tIns="0" rIns="0" bIns="0" rtlCol="0">
            <a:noAutofit/>
          </a:bodyPr>
          <a:lstStyle/>
          <a:p>
            <a:pPr marL="0" lvl="0" indent="0">
              <a:buFont typeface="Arial" panose="020B0604020202020204" pitchFamily="34" charset="0"/>
              <a:buNone/>
            </a:pPr>
            <a:r>
              <a:rPr lang="en-GB" sz="1600" b="1" i="0">
                <a:solidFill>
                  <a:srgbClr val="0000A4"/>
                </a:solidFill>
                <a:latin typeface="Produkt Bold" pitchFamily="2" charset="77"/>
                <a:sym typeface="Wingdings" panose="05000000000000000000" pitchFamily="2" charset="2"/>
              </a:rPr>
              <a:t>Changing the background colour</a:t>
            </a:r>
            <a:br>
              <a:rPr lang="en-GB" sz="1600" i="0">
                <a:solidFill>
                  <a:srgbClr val="0000A4"/>
                </a:solidFill>
                <a:latin typeface="+mj-lt"/>
                <a:sym typeface="Wingdings" panose="05000000000000000000" pitchFamily="2" charset="2"/>
              </a:rPr>
            </a:br>
            <a:r>
              <a:rPr lang="en-GB" sz="1600" i="0">
                <a:solidFill>
                  <a:srgbClr val="0000A4"/>
                </a:solidFill>
                <a:latin typeface="+mn-lt"/>
                <a:sym typeface="Wingdings" panose="05000000000000000000" pitchFamily="2" charset="2"/>
              </a:rPr>
              <a:t>Right mouse click on the area next to the slide and </a:t>
            </a:r>
            <a:br>
              <a:rPr lang="en-GB" sz="1600" i="0">
                <a:solidFill>
                  <a:srgbClr val="0000A4"/>
                </a:solidFill>
                <a:latin typeface="+mn-lt"/>
                <a:sym typeface="Wingdings" panose="05000000000000000000" pitchFamily="2" charset="2"/>
              </a:rPr>
            </a:br>
            <a:r>
              <a:rPr lang="en-GB" sz="1600" i="0">
                <a:solidFill>
                  <a:srgbClr val="0000A4"/>
                </a:solidFill>
                <a:latin typeface="+mn-lt"/>
                <a:sym typeface="Wingdings" panose="05000000000000000000" pitchFamily="2" charset="2"/>
              </a:rPr>
              <a:t>select “Format Background”.</a:t>
            </a:r>
          </a:p>
          <a:p>
            <a:pPr marL="342900" lvl="0" indent="-342900">
              <a:buFont typeface="Arial" panose="020B0604020202020204" pitchFamily="34" charset="0"/>
              <a:buChar char="•"/>
            </a:pPr>
            <a:endParaRPr lang="en-GB" sz="1600" i="0">
              <a:solidFill>
                <a:srgbClr val="0000A4"/>
              </a:solidFill>
              <a:latin typeface="+mn-lt"/>
              <a:sym typeface="Wingdings" panose="05000000000000000000" pitchFamily="2" charset="2"/>
            </a:endParaRPr>
          </a:p>
          <a:p>
            <a:pPr marL="0" lvl="0" indent="0">
              <a:buFont typeface="Arial" panose="020B0604020202020204" pitchFamily="34" charset="0"/>
              <a:buNone/>
            </a:pPr>
            <a:r>
              <a:rPr lang="en-GB" sz="1600" b="1" i="0">
                <a:solidFill>
                  <a:srgbClr val="0000A4"/>
                </a:solidFill>
                <a:latin typeface="Produkt Bold" pitchFamily="2" charset="77"/>
                <a:sym typeface="Wingdings" panose="05000000000000000000" pitchFamily="2" charset="2"/>
              </a:rPr>
              <a:t>Changing the shape colour</a:t>
            </a:r>
            <a:br>
              <a:rPr lang="en-GB" sz="1600" i="0">
                <a:solidFill>
                  <a:srgbClr val="0000A4"/>
                </a:solidFill>
                <a:latin typeface="+mj-lt"/>
                <a:sym typeface="Wingdings" panose="05000000000000000000" pitchFamily="2" charset="2"/>
              </a:rPr>
            </a:br>
            <a:r>
              <a:rPr lang="en-GB" sz="1600" i="0">
                <a:solidFill>
                  <a:srgbClr val="0000A4"/>
                </a:solidFill>
                <a:latin typeface="+mn-lt"/>
                <a:sym typeface="Wingdings" panose="05000000000000000000" pitchFamily="2" charset="2"/>
              </a:rPr>
              <a:t>Select the shape and right mouse click on the shape, </a:t>
            </a:r>
            <a:br>
              <a:rPr lang="en-GB" sz="1600" i="0">
                <a:solidFill>
                  <a:srgbClr val="0000A4"/>
                </a:solidFill>
                <a:latin typeface="+mn-lt"/>
                <a:sym typeface="Wingdings" panose="05000000000000000000" pitchFamily="2" charset="2"/>
              </a:rPr>
            </a:br>
            <a:r>
              <a:rPr lang="en-GB" sz="1600" i="0">
                <a:solidFill>
                  <a:srgbClr val="0000A4"/>
                </a:solidFill>
                <a:latin typeface="+mn-lt"/>
                <a:sym typeface="Wingdings" panose="05000000000000000000" pitchFamily="2" charset="2"/>
              </a:rPr>
              <a:t>select “Format Shape”.</a:t>
            </a:r>
          </a:p>
          <a:p>
            <a:pPr marL="0" lvl="0" indent="0">
              <a:buFont typeface="Arial" panose="020B0604020202020204" pitchFamily="34" charset="0"/>
              <a:buNone/>
            </a:pPr>
            <a:endParaRPr lang="en-GB" sz="1600" i="0">
              <a:solidFill>
                <a:srgbClr val="0000A4"/>
              </a:solidFill>
              <a:latin typeface="+mn-lt"/>
              <a:sym typeface="Wingdings" panose="05000000000000000000" pitchFamily="2" charset="2"/>
            </a:endParaRPr>
          </a:p>
          <a:p>
            <a:pPr marL="0" lvl="0" indent="0">
              <a:buFont typeface="Arial" panose="020B0604020202020204" pitchFamily="34" charset="0"/>
              <a:buNone/>
            </a:pPr>
            <a:r>
              <a:rPr lang="en-GB" sz="1600" i="0">
                <a:solidFill>
                  <a:srgbClr val="0000A4"/>
                </a:solidFill>
                <a:latin typeface="+mn-lt"/>
                <a:sym typeface="Wingdings" panose="05000000000000000000" pitchFamily="2" charset="2"/>
              </a:rPr>
              <a:t>Select “Solid fill” and choose a colour from </a:t>
            </a:r>
            <a:br>
              <a:rPr lang="en-GB" sz="1600" i="0">
                <a:solidFill>
                  <a:srgbClr val="0000A4"/>
                </a:solidFill>
                <a:latin typeface="+mn-lt"/>
                <a:sym typeface="Wingdings" panose="05000000000000000000" pitchFamily="2" charset="2"/>
              </a:rPr>
            </a:br>
            <a:r>
              <a:rPr lang="en-GB" sz="1600" i="0">
                <a:solidFill>
                  <a:srgbClr val="0000A4"/>
                </a:solidFill>
                <a:latin typeface="+mn-lt"/>
                <a:sym typeface="Wingdings" panose="05000000000000000000" pitchFamily="2" charset="2"/>
              </a:rPr>
              <a:t>our Secondary colour palette</a:t>
            </a:r>
          </a:p>
          <a:p>
            <a:pPr marL="0" lvl="0" indent="0">
              <a:buFont typeface="Arial" panose="020B0604020202020204" pitchFamily="34" charset="0"/>
              <a:buNone/>
            </a:pPr>
            <a:endParaRPr lang="en-GB" sz="1600" i="0">
              <a:solidFill>
                <a:srgbClr val="0000A4"/>
              </a:solidFill>
              <a:latin typeface="+mn-lt"/>
              <a:sym typeface="Wingdings" panose="05000000000000000000" pitchFamily="2" charset="2"/>
            </a:endParaRPr>
          </a:p>
          <a:p>
            <a:pPr marL="0" marR="0" lvl="0" indent="0" algn="l" defTabSz="91433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600" b="1" i="0">
                <a:solidFill>
                  <a:srgbClr val="0000A4"/>
                </a:solidFill>
                <a:latin typeface="Produkt Bold" pitchFamily="2" charset="77"/>
                <a:sym typeface="Wingdings" panose="05000000000000000000" pitchFamily="2" charset="2"/>
              </a:rPr>
              <a:t>NOTE: Only the  “Custom colours” can be used</a:t>
            </a:r>
          </a:p>
          <a:p>
            <a:pPr marL="342900" lvl="0" indent="-342900">
              <a:buFont typeface="Arial" panose="020B0604020202020204" pitchFamily="34" charset="0"/>
              <a:buChar char="•"/>
            </a:pPr>
            <a:endParaRPr lang="en-GB" sz="1600" i="0">
              <a:solidFill>
                <a:srgbClr val="0000A4"/>
              </a:solidFill>
              <a:latin typeface="+mn-lt"/>
              <a:sym typeface="Wingdings" panose="05000000000000000000" pitchFamily="2" charset="2"/>
            </a:endParaRPr>
          </a:p>
          <a:p>
            <a:pPr marL="342900" lvl="0" indent="-342900">
              <a:buFont typeface="Arial" panose="020B0604020202020204" pitchFamily="34" charset="0"/>
              <a:buChar char="•"/>
            </a:pPr>
            <a:endParaRPr lang="en-GB" sz="1600" i="0">
              <a:solidFill>
                <a:srgbClr val="0000A4"/>
              </a:solidFill>
              <a:latin typeface="+mn-lt"/>
              <a:sym typeface="Wingdings" panose="05000000000000000000" pitchFamily="2" charset="2"/>
            </a:endParaRPr>
          </a:p>
          <a:p>
            <a:pPr marL="342900" lvl="0" indent="-342900">
              <a:buFont typeface="Arial" panose="020B0604020202020204" pitchFamily="34" charset="0"/>
              <a:buChar char="•"/>
            </a:pPr>
            <a:endParaRPr lang="en-GB" sz="1600" i="0">
              <a:solidFill>
                <a:srgbClr val="0000A4"/>
              </a:solidFill>
              <a:latin typeface="+mn-lt"/>
              <a:sym typeface="Wingdings" panose="05000000000000000000" pitchFamily="2" charset="2"/>
            </a:endParaRPr>
          </a:p>
          <a:p>
            <a:pPr marL="0" lvl="0" indent="0">
              <a:buFont typeface="Arial" panose="020B0604020202020204" pitchFamily="34" charset="0"/>
              <a:buNone/>
            </a:pPr>
            <a:endParaRPr lang="en-GB" sz="2000" i="0">
              <a:solidFill>
                <a:srgbClr val="0000A4"/>
              </a:solidFill>
              <a:latin typeface="+mn-lt"/>
              <a:sym typeface="Wingdings" panose="05000000000000000000" pitchFamily="2" charset="2"/>
            </a:endParaRPr>
          </a:p>
        </p:txBody>
      </p:sp>
      <p:sp>
        <p:nvSpPr>
          <p:cNvPr id="26" name="TextBox 25">
            <a:extLst>
              <a:ext uri="{FF2B5EF4-FFF2-40B4-BE49-F238E27FC236}">
                <a16:creationId xmlns:a16="http://schemas.microsoft.com/office/drawing/2014/main" id="{49D5FCAC-4BA4-9148-476A-67722796EB46}"/>
              </a:ext>
            </a:extLst>
          </p:cNvPr>
          <p:cNvSpPr txBox="1"/>
          <p:nvPr/>
        </p:nvSpPr>
        <p:spPr>
          <a:xfrm>
            <a:off x="766762" y="354603"/>
            <a:ext cx="8539798" cy="914400"/>
          </a:xfrm>
          <a:prstGeom prst="rect">
            <a:avLst/>
          </a:prstGeom>
          <a:noFill/>
        </p:spPr>
        <p:txBody>
          <a:bodyPr wrap="none" lIns="0" tIns="0" rIns="0" bIns="0" rtlCol="0">
            <a:noAutofit/>
          </a:bodyPr>
          <a:lstStyle/>
          <a:p>
            <a:pPr algn="l">
              <a:lnSpc>
                <a:spcPct val="90000"/>
              </a:lnSpc>
              <a:spcBef>
                <a:spcPts val="600"/>
              </a:spcBef>
              <a:spcAft>
                <a:spcPts val="600"/>
              </a:spcAft>
            </a:pPr>
            <a:r>
              <a:rPr lang="en-GB" sz="4400">
                <a:solidFill>
                  <a:srgbClr val="0000A4"/>
                </a:solidFill>
                <a:latin typeface="+mj-lt"/>
              </a:rPr>
              <a:t>Changing colours</a:t>
            </a:r>
            <a:endParaRPr lang="en-US" sz="2000" err="1">
              <a:solidFill>
                <a:srgbClr val="0000A4"/>
              </a:solidFill>
              <a:latin typeface="+mj-lt"/>
            </a:endParaRPr>
          </a:p>
        </p:txBody>
      </p:sp>
      <p:pic>
        <p:nvPicPr>
          <p:cNvPr id="29" name="Picture 28" descr="A screenshot of a computer&#10;&#10;Description automatically generated">
            <a:extLst>
              <a:ext uri="{FF2B5EF4-FFF2-40B4-BE49-F238E27FC236}">
                <a16:creationId xmlns:a16="http://schemas.microsoft.com/office/drawing/2014/main" id="{046027BC-86A4-D1DC-E972-19ECDFBA3B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8692" y="1269003"/>
            <a:ext cx="2149593" cy="3303462"/>
          </a:xfrm>
          <a:prstGeom prst="rect">
            <a:avLst/>
          </a:prstGeom>
        </p:spPr>
      </p:pic>
      <p:pic>
        <p:nvPicPr>
          <p:cNvPr id="30" name="Picture 29">
            <a:extLst>
              <a:ext uri="{FF2B5EF4-FFF2-40B4-BE49-F238E27FC236}">
                <a16:creationId xmlns:a16="http://schemas.microsoft.com/office/drawing/2014/main" id="{8ABC6A86-EF69-6FFB-AD42-CE56F6E560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336665" y="1269003"/>
            <a:ext cx="2149592" cy="3303462"/>
          </a:xfrm>
          <a:prstGeom prst="rect">
            <a:avLst/>
          </a:prstGeom>
        </p:spPr>
      </p:pic>
      <p:sp>
        <p:nvSpPr>
          <p:cNvPr id="33" name="TextBox 32">
            <a:extLst>
              <a:ext uri="{FF2B5EF4-FFF2-40B4-BE49-F238E27FC236}">
                <a16:creationId xmlns:a16="http://schemas.microsoft.com/office/drawing/2014/main" id="{54845267-E563-D30F-D73E-B85D3210A8FB}"/>
              </a:ext>
            </a:extLst>
          </p:cNvPr>
          <p:cNvSpPr txBox="1"/>
          <p:nvPr/>
        </p:nvSpPr>
        <p:spPr>
          <a:xfrm>
            <a:off x="750859" y="4880608"/>
            <a:ext cx="7705164" cy="3429000"/>
          </a:xfrm>
          <a:prstGeom prst="rect">
            <a:avLst/>
          </a:prstGeom>
          <a:noFill/>
        </p:spPr>
        <p:txBody>
          <a:bodyPr wrap="square" lIns="0" tIns="0" rIns="0" bIns="0" rtlCol="0">
            <a:noAutofit/>
          </a:bodyPr>
          <a:lstStyle/>
          <a:p>
            <a:pPr marL="0" lvl="0" indent="0">
              <a:buFont typeface="Arial" panose="020B0604020202020204" pitchFamily="34" charset="0"/>
              <a:buNone/>
            </a:pPr>
            <a:r>
              <a:rPr lang="en-GB" sz="1600" b="1" i="0">
                <a:solidFill>
                  <a:srgbClr val="0000A4"/>
                </a:solidFill>
                <a:latin typeface="Produkt Bold" pitchFamily="2" charset="77"/>
                <a:sym typeface="Wingdings" panose="05000000000000000000" pitchFamily="2" charset="2"/>
              </a:rPr>
              <a:t>Colour combinations</a:t>
            </a:r>
          </a:p>
          <a:p>
            <a:pPr marL="0" lvl="0" indent="0">
              <a:buFont typeface="Arial" panose="020B0604020202020204" pitchFamily="34" charset="0"/>
              <a:buNone/>
            </a:pPr>
            <a:r>
              <a:rPr lang="en-GB" sz="1600" i="0">
                <a:solidFill>
                  <a:srgbClr val="0000A4"/>
                </a:solidFill>
                <a:latin typeface="+mn-lt"/>
                <a:sym typeface="Wingdings" panose="05000000000000000000" pitchFamily="2" charset="2"/>
              </a:rPr>
              <a:t>Make sure to always:</a:t>
            </a:r>
          </a:p>
          <a:p>
            <a:pPr marL="342900" lvl="0" indent="-342900">
              <a:buFont typeface="Arial" panose="020B0604020202020204" pitchFamily="34" charset="0"/>
              <a:buChar char="•"/>
            </a:pPr>
            <a:r>
              <a:rPr lang="en-GB" sz="1600" i="0">
                <a:solidFill>
                  <a:srgbClr val="0000A4"/>
                </a:solidFill>
                <a:latin typeface="+mn-lt"/>
                <a:sym typeface="Wingdings" panose="05000000000000000000" pitchFamily="2" charset="2"/>
              </a:rPr>
              <a:t>use 2 colours of the same colour family (i.e. both blue / both yellow / both …)</a:t>
            </a:r>
          </a:p>
          <a:p>
            <a:pPr marL="342900" lvl="0" indent="-342900">
              <a:buFont typeface="Arial" panose="020B0604020202020204" pitchFamily="34" charset="0"/>
              <a:buChar char="•"/>
            </a:pPr>
            <a:r>
              <a:rPr lang="en-GB" sz="1600" i="0">
                <a:solidFill>
                  <a:srgbClr val="0000A4"/>
                </a:solidFill>
                <a:latin typeface="+mn-lt"/>
                <a:sym typeface="Wingdings" panose="05000000000000000000" pitchFamily="2" charset="2"/>
              </a:rPr>
              <a:t>use 2 colours that are next to each other in the list. </a:t>
            </a:r>
            <a:br>
              <a:rPr lang="en-GB" sz="1600" i="0">
                <a:solidFill>
                  <a:srgbClr val="0000A4"/>
                </a:solidFill>
                <a:latin typeface="+mn-lt"/>
                <a:sym typeface="Wingdings" panose="05000000000000000000" pitchFamily="2" charset="2"/>
              </a:rPr>
            </a:br>
            <a:r>
              <a:rPr lang="en-GB" sz="1600" i="0">
                <a:solidFill>
                  <a:srgbClr val="0000A4"/>
                </a:solidFill>
                <a:latin typeface="+mn-lt"/>
                <a:sym typeface="Wingdings" panose="05000000000000000000" pitchFamily="2" charset="2"/>
              </a:rPr>
              <a:t>So either the top 2 colours or the bottom 2.</a:t>
            </a:r>
          </a:p>
          <a:p>
            <a:pPr marL="0" lvl="0" indent="0">
              <a:buFont typeface="Arial" panose="020B0604020202020204" pitchFamily="34" charset="0"/>
              <a:buNone/>
            </a:pPr>
            <a:endParaRPr lang="en-GB" sz="1800" i="0">
              <a:solidFill>
                <a:srgbClr val="0000A4"/>
              </a:solidFill>
              <a:latin typeface="+mn-lt"/>
              <a:sym typeface="Wingdings" panose="05000000000000000000" pitchFamily="2" charset="2"/>
            </a:endParaRPr>
          </a:p>
          <a:p>
            <a:pPr marL="342900" lvl="0" indent="-342900">
              <a:buFont typeface="Arial" panose="020B0604020202020204" pitchFamily="34" charset="0"/>
              <a:buChar char="•"/>
            </a:pPr>
            <a:endParaRPr lang="en-GB" sz="1800" i="0">
              <a:solidFill>
                <a:srgbClr val="0000A4"/>
              </a:solidFill>
              <a:latin typeface="+mn-lt"/>
              <a:sym typeface="Wingdings" panose="05000000000000000000" pitchFamily="2" charset="2"/>
            </a:endParaRPr>
          </a:p>
          <a:p>
            <a:pPr marL="342900" lvl="0" indent="-342900">
              <a:buFont typeface="Arial" panose="020B0604020202020204" pitchFamily="34" charset="0"/>
              <a:buChar char="•"/>
            </a:pPr>
            <a:endParaRPr lang="en-GB" sz="2000" i="0">
              <a:solidFill>
                <a:srgbClr val="0000A4"/>
              </a:solidFill>
              <a:latin typeface="+mn-lt"/>
              <a:sym typeface="Wingdings" panose="05000000000000000000" pitchFamily="2" charset="2"/>
            </a:endParaRPr>
          </a:p>
          <a:p>
            <a:pPr marL="0" lvl="0" indent="0">
              <a:buFont typeface="Arial" panose="020B0604020202020204" pitchFamily="34" charset="0"/>
              <a:buNone/>
            </a:pPr>
            <a:endParaRPr lang="en-GB" sz="2000" i="0">
              <a:solidFill>
                <a:srgbClr val="0000A4"/>
              </a:solidFill>
              <a:latin typeface="+mn-lt"/>
              <a:sym typeface="Wingdings" panose="05000000000000000000" pitchFamily="2" charset="2"/>
            </a:endParaRPr>
          </a:p>
        </p:txBody>
      </p:sp>
      <p:grpSp>
        <p:nvGrpSpPr>
          <p:cNvPr id="34" name="Group 33">
            <a:extLst>
              <a:ext uri="{FF2B5EF4-FFF2-40B4-BE49-F238E27FC236}">
                <a16:creationId xmlns:a16="http://schemas.microsoft.com/office/drawing/2014/main" id="{F13DF231-3FFF-E1E5-7B6E-EA6296B1A464}"/>
              </a:ext>
            </a:extLst>
          </p:cNvPr>
          <p:cNvGrpSpPr/>
          <p:nvPr/>
        </p:nvGrpSpPr>
        <p:grpSpPr>
          <a:xfrm>
            <a:off x="9254976" y="5099371"/>
            <a:ext cx="1857526" cy="1288211"/>
            <a:chOff x="8060883" y="4940380"/>
            <a:chExt cx="2357744" cy="1635117"/>
          </a:xfrm>
        </p:grpSpPr>
        <p:sp>
          <p:nvSpPr>
            <p:cNvPr id="35" name="Rechthoek: afgeronde hoeken 47">
              <a:extLst>
                <a:ext uri="{FF2B5EF4-FFF2-40B4-BE49-F238E27FC236}">
                  <a16:creationId xmlns:a16="http://schemas.microsoft.com/office/drawing/2014/main" id="{8ED3987F-A0AB-2470-574B-5A81A4DCEF5D}"/>
                </a:ext>
              </a:extLst>
            </p:cNvPr>
            <p:cNvSpPr/>
            <p:nvPr userDrawn="1"/>
          </p:nvSpPr>
          <p:spPr>
            <a:xfrm>
              <a:off x="8060883" y="5158746"/>
              <a:ext cx="387036" cy="580009"/>
            </a:xfrm>
            <a:prstGeom prst="roundRect">
              <a:avLst>
                <a:gd name="adj" fmla="val 50000"/>
              </a:avLst>
            </a:prstGeom>
            <a:solidFill>
              <a:srgbClr val="559E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 rIns="0" bIns="0" rtlCol="0" anchor="ctr"/>
            <a:lstStyle/>
            <a:p>
              <a:pPr algn="ctr">
                <a:lnSpc>
                  <a:spcPct val="90000"/>
                </a:lnSpc>
                <a:spcBef>
                  <a:spcPts val="300"/>
                </a:spcBef>
                <a:spcAft>
                  <a:spcPts val="300"/>
                </a:spcAft>
              </a:pPr>
              <a:r>
                <a:rPr lang="en-GB" sz="450" spc="-10" baseline="0">
                  <a:solidFill>
                    <a:schemeClr val="tx2"/>
                  </a:solidFill>
                  <a:latin typeface="+mj-lt"/>
                </a:rPr>
                <a:t>#559eff</a:t>
              </a:r>
            </a:p>
          </p:txBody>
        </p:sp>
        <p:sp>
          <p:nvSpPr>
            <p:cNvPr id="36" name="Rechthoek: afgeronde hoeken 48">
              <a:extLst>
                <a:ext uri="{FF2B5EF4-FFF2-40B4-BE49-F238E27FC236}">
                  <a16:creationId xmlns:a16="http://schemas.microsoft.com/office/drawing/2014/main" id="{C826261A-2C2D-2224-AB01-0FBDE9C6F72F}"/>
                </a:ext>
              </a:extLst>
            </p:cNvPr>
            <p:cNvSpPr/>
            <p:nvPr userDrawn="1"/>
          </p:nvSpPr>
          <p:spPr>
            <a:xfrm>
              <a:off x="8062885" y="5577120"/>
              <a:ext cx="387036" cy="580009"/>
            </a:xfrm>
            <a:prstGeom prst="roundRect">
              <a:avLst>
                <a:gd name="adj" fmla="val 50000"/>
              </a:avLst>
            </a:prstGeom>
            <a:solidFill>
              <a:srgbClr val="91C5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 rIns="0" bIns="0" rtlCol="0" anchor="ctr"/>
            <a:lstStyle/>
            <a:p>
              <a:pPr algn="ctr">
                <a:lnSpc>
                  <a:spcPct val="90000"/>
                </a:lnSpc>
                <a:spcBef>
                  <a:spcPts val="300"/>
                </a:spcBef>
                <a:spcAft>
                  <a:spcPts val="300"/>
                </a:spcAft>
              </a:pPr>
              <a:r>
                <a:rPr lang="en-GB" sz="450" spc="-10" baseline="0">
                  <a:solidFill>
                    <a:schemeClr val="tx2"/>
                  </a:solidFill>
                  <a:latin typeface="+mj-lt"/>
                </a:rPr>
                <a:t>#91c5ff</a:t>
              </a:r>
            </a:p>
          </p:txBody>
        </p:sp>
        <p:sp>
          <p:nvSpPr>
            <p:cNvPr id="38" name="Rechthoek: afgeronde hoeken 49">
              <a:extLst>
                <a:ext uri="{FF2B5EF4-FFF2-40B4-BE49-F238E27FC236}">
                  <a16:creationId xmlns:a16="http://schemas.microsoft.com/office/drawing/2014/main" id="{E334B9EE-39F6-D253-5086-B6BB6C45A4EC}"/>
                </a:ext>
              </a:extLst>
            </p:cNvPr>
            <p:cNvSpPr/>
            <p:nvPr userDrawn="1"/>
          </p:nvSpPr>
          <p:spPr>
            <a:xfrm>
              <a:off x="8062885" y="5995488"/>
              <a:ext cx="387036" cy="580009"/>
            </a:xfrm>
            <a:prstGeom prst="roundRect">
              <a:avLst>
                <a:gd name="adj" fmla="val 50000"/>
              </a:avLst>
            </a:prstGeom>
            <a:solidFill>
              <a:srgbClr val="DDE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 rIns="0" bIns="0" rtlCol="0" anchor="ctr"/>
            <a:lstStyle/>
            <a:p>
              <a:pPr algn="ctr">
                <a:lnSpc>
                  <a:spcPct val="90000"/>
                </a:lnSpc>
                <a:spcBef>
                  <a:spcPts val="300"/>
                </a:spcBef>
                <a:spcAft>
                  <a:spcPts val="300"/>
                </a:spcAft>
              </a:pPr>
              <a:r>
                <a:rPr lang="en-GB" sz="450" spc="-10" baseline="0">
                  <a:solidFill>
                    <a:schemeClr val="tx2"/>
                  </a:solidFill>
                  <a:latin typeface="+mj-lt"/>
                </a:rPr>
                <a:t>#ddecff</a:t>
              </a:r>
            </a:p>
          </p:txBody>
        </p:sp>
        <p:sp>
          <p:nvSpPr>
            <p:cNvPr id="39" name="Rechthoek: afgeronde hoeken 51">
              <a:extLst>
                <a:ext uri="{FF2B5EF4-FFF2-40B4-BE49-F238E27FC236}">
                  <a16:creationId xmlns:a16="http://schemas.microsoft.com/office/drawing/2014/main" id="{C01CEA53-AE34-9014-69A3-46DD134FAB7F}"/>
                </a:ext>
              </a:extLst>
            </p:cNvPr>
            <p:cNvSpPr/>
            <p:nvPr userDrawn="1"/>
          </p:nvSpPr>
          <p:spPr>
            <a:xfrm>
              <a:off x="8555061" y="5158746"/>
              <a:ext cx="387036" cy="580009"/>
            </a:xfrm>
            <a:prstGeom prst="roundRect">
              <a:avLst>
                <a:gd name="adj" fmla="val 50000"/>
              </a:avLst>
            </a:prstGeom>
            <a:solidFill>
              <a:srgbClr val="44AB8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 rIns="0" bIns="0" rtlCol="0" anchor="ctr"/>
            <a:lstStyle/>
            <a:p>
              <a:pPr algn="ctr">
                <a:lnSpc>
                  <a:spcPct val="90000"/>
                </a:lnSpc>
                <a:spcBef>
                  <a:spcPts val="300"/>
                </a:spcBef>
                <a:spcAft>
                  <a:spcPts val="300"/>
                </a:spcAft>
              </a:pPr>
              <a:r>
                <a:rPr lang="en-GB" sz="450" spc="-10" baseline="0">
                  <a:solidFill>
                    <a:schemeClr val="tx2"/>
                  </a:solidFill>
                  <a:latin typeface="+mj-lt"/>
                </a:rPr>
                <a:t>#44ab84</a:t>
              </a:r>
            </a:p>
          </p:txBody>
        </p:sp>
        <p:sp>
          <p:nvSpPr>
            <p:cNvPr id="40" name="Rechthoek: afgeronde hoeken 52">
              <a:extLst>
                <a:ext uri="{FF2B5EF4-FFF2-40B4-BE49-F238E27FC236}">
                  <a16:creationId xmlns:a16="http://schemas.microsoft.com/office/drawing/2014/main" id="{A0727124-7C9E-3FC5-0F77-8FEA36DC9BF8}"/>
                </a:ext>
              </a:extLst>
            </p:cNvPr>
            <p:cNvSpPr/>
            <p:nvPr userDrawn="1"/>
          </p:nvSpPr>
          <p:spPr>
            <a:xfrm>
              <a:off x="8555061" y="5577117"/>
              <a:ext cx="387036" cy="580009"/>
            </a:xfrm>
            <a:prstGeom prst="roundRect">
              <a:avLst>
                <a:gd name="adj" fmla="val 50000"/>
              </a:avLst>
            </a:prstGeom>
            <a:solidFill>
              <a:srgbClr val="91D3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 rIns="0" bIns="0" rtlCol="0" anchor="ctr"/>
            <a:lstStyle/>
            <a:p>
              <a:pPr algn="ctr">
                <a:lnSpc>
                  <a:spcPct val="90000"/>
                </a:lnSpc>
                <a:spcBef>
                  <a:spcPts val="300"/>
                </a:spcBef>
                <a:spcAft>
                  <a:spcPts val="300"/>
                </a:spcAft>
              </a:pPr>
              <a:r>
                <a:rPr lang="en-GB" sz="450" spc="-10" baseline="0">
                  <a:solidFill>
                    <a:schemeClr val="tx2"/>
                  </a:solidFill>
                  <a:latin typeface="+mj-lt"/>
                </a:rPr>
                <a:t>#91d3b0</a:t>
              </a:r>
            </a:p>
          </p:txBody>
        </p:sp>
        <p:sp>
          <p:nvSpPr>
            <p:cNvPr id="41" name="Rechthoek: afgeronde hoeken 53">
              <a:extLst>
                <a:ext uri="{FF2B5EF4-FFF2-40B4-BE49-F238E27FC236}">
                  <a16:creationId xmlns:a16="http://schemas.microsoft.com/office/drawing/2014/main" id="{141F650D-690E-B981-3DA1-C773AB7226F6}"/>
                </a:ext>
              </a:extLst>
            </p:cNvPr>
            <p:cNvSpPr/>
            <p:nvPr userDrawn="1"/>
          </p:nvSpPr>
          <p:spPr>
            <a:xfrm>
              <a:off x="8555061" y="5995488"/>
              <a:ext cx="387036" cy="580009"/>
            </a:xfrm>
            <a:prstGeom prst="roundRect">
              <a:avLst>
                <a:gd name="adj" fmla="val 50000"/>
              </a:avLst>
            </a:prstGeom>
            <a:solidFill>
              <a:srgbClr val="DCF9DB"/>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 rIns="0" bIns="0" rtlCol="0" anchor="ctr"/>
            <a:lstStyle/>
            <a:p>
              <a:pPr algn="ctr">
                <a:lnSpc>
                  <a:spcPct val="90000"/>
                </a:lnSpc>
                <a:spcBef>
                  <a:spcPts val="300"/>
                </a:spcBef>
                <a:spcAft>
                  <a:spcPts val="300"/>
                </a:spcAft>
              </a:pPr>
              <a:r>
                <a:rPr lang="en-GB" sz="450" spc="-10" baseline="0">
                  <a:solidFill>
                    <a:schemeClr val="tx2"/>
                  </a:solidFill>
                  <a:latin typeface="+mj-lt"/>
                </a:rPr>
                <a:t>#dcf9db</a:t>
              </a:r>
            </a:p>
          </p:txBody>
        </p:sp>
        <p:sp>
          <p:nvSpPr>
            <p:cNvPr id="42" name="Rechthoek: afgeronde hoeken 55">
              <a:extLst>
                <a:ext uri="{FF2B5EF4-FFF2-40B4-BE49-F238E27FC236}">
                  <a16:creationId xmlns:a16="http://schemas.microsoft.com/office/drawing/2014/main" id="{04BBE3FB-A115-E47A-BF48-6A8253C54158}"/>
                </a:ext>
              </a:extLst>
            </p:cNvPr>
            <p:cNvSpPr/>
            <p:nvPr userDrawn="1"/>
          </p:nvSpPr>
          <p:spPr>
            <a:xfrm>
              <a:off x="9047237" y="5158746"/>
              <a:ext cx="387036" cy="580009"/>
            </a:xfrm>
            <a:prstGeom prst="roundRect">
              <a:avLst>
                <a:gd name="adj" fmla="val 50000"/>
              </a:avLst>
            </a:prstGeom>
            <a:solidFill>
              <a:srgbClr val="FFA95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 rIns="0" bIns="0" rtlCol="0" anchor="ctr"/>
            <a:lstStyle/>
            <a:p>
              <a:pPr algn="ctr">
                <a:lnSpc>
                  <a:spcPct val="90000"/>
                </a:lnSpc>
                <a:spcBef>
                  <a:spcPts val="300"/>
                </a:spcBef>
                <a:spcAft>
                  <a:spcPts val="300"/>
                </a:spcAft>
              </a:pPr>
              <a:r>
                <a:rPr lang="en-GB" sz="450" spc="-10" baseline="0">
                  <a:solidFill>
                    <a:schemeClr val="tx2"/>
                  </a:solidFill>
                  <a:latin typeface="+mj-lt"/>
                </a:rPr>
                <a:t>#ffa95e</a:t>
              </a:r>
            </a:p>
          </p:txBody>
        </p:sp>
        <p:sp>
          <p:nvSpPr>
            <p:cNvPr id="43" name="Rechthoek: afgeronde hoeken 56">
              <a:extLst>
                <a:ext uri="{FF2B5EF4-FFF2-40B4-BE49-F238E27FC236}">
                  <a16:creationId xmlns:a16="http://schemas.microsoft.com/office/drawing/2014/main" id="{ECC2DD1C-DF60-1B9E-1E49-7581CE24F47B}"/>
                </a:ext>
              </a:extLst>
            </p:cNvPr>
            <p:cNvSpPr/>
            <p:nvPr userDrawn="1"/>
          </p:nvSpPr>
          <p:spPr>
            <a:xfrm>
              <a:off x="9047237" y="5577117"/>
              <a:ext cx="387036" cy="580009"/>
            </a:xfrm>
            <a:prstGeom prst="roundRect">
              <a:avLst>
                <a:gd name="adj" fmla="val 50000"/>
              </a:avLst>
            </a:prstGeom>
            <a:solidFill>
              <a:srgbClr val="FFCB9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 rIns="0" bIns="0" rtlCol="0" anchor="ctr"/>
            <a:lstStyle/>
            <a:p>
              <a:pPr algn="ctr">
                <a:lnSpc>
                  <a:spcPct val="90000"/>
                </a:lnSpc>
                <a:spcBef>
                  <a:spcPts val="300"/>
                </a:spcBef>
                <a:spcAft>
                  <a:spcPts val="300"/>
                </a:spcAft>
              </a:pPr>
              <a:r>
                <a:rPr lang="en-GB" sz="450" spc="-10" baseline="0">
                  <a:solidFill>
                    <a:schemeClr val="tx2"/>
                  </a:solidFill>
                  <a:latin typeface="+mj-lt"/>
                </a:rPr>
                <a:t>#ffcb9f</a:t>
              </a:r>
            </a:p>
          </p:txBody>
        </p:sp>
        <p:sp>
          <p:nvSpPr>
            <p:cNvPr id="44" name="Rechthoek: afgeronde hoeken 57">
              <a:extLst>
                <a:ext uri="{FF2B5EF4-FFF2-40B4-BE49-F238E27FC236}">
                  <a16:creationId xmlns:a16="http://schemas.microsoft.com/office/drawing/2014/main" id="{DEFCE99E-0EFB-D318-5EB0-171E5B915981}"/>
                </a:ext>
              </a:extLst>
            </p:cNvPr>
            <p:cNvSpPr/>
            <p:nvPr userDrawn="1"/>
          </p:nvSpPr>
          <p:spPr>
            <a:xfrm>
              <a:off x="9047237" y="5995488"/>
              <a:ext cx="387036" cy="580009"/>
            </a:xfrm>
            <a:prstGeom prst="roundRect">
              <a:avLst>
                <a:gd name="adj" fmla="val 50000"/>
              </a:avLst>
            </a:prstGeom>
            <a:solidFill>
              <a:srgbClr val="FFEAD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 rIns="0" bIns="0" rtlCol="0" anchor="ctr"/>
            <a:lstStyle/>
            <a:p>
              <a:pPr algn="ctr">
                <a:lnSpc>
                  <a:spcPct val="90000"/>
                </a:lnSpc>
                <a:spcBef>
                  <a:spcPts val="300"/>
                </a:spcBef>
                <a:spcAft>
                  <a:spcPts val="300"/>
                </a:spcAft>
              </a:pPr>
              <a:r>
                <a:rPr lang="en-GB" sz="450" spc="-10" baseline="0">
                  <a:solidFill>
                    <a:schemeClr val="tx2"/>
                  </a:solidFill>
                  <a:latin typeface="+mj-lt"/>
                </a:rPr>
                <a:t>#ffead7</a:t>
              </a:r>
            </a:p>
          </p:txBody>
        </p:sp>
        <p:sp>
          <p:nvSpPr>
            <p:cNvPr id="45" name="Rechthoek: afgeronde hoeken 59">
              <a:extLst>
                <a:ext uri="{FF2B5EF4-FFF2-40B4-BE49-F238E27FC236}">
                  <a16:creationId xmlns:a16="http://schemas.microsoft.com/office/drawing/2014/main" id="{40DE8A0E-8FB1-390B-CEBD-C4179CC8FD3B}"/>
                </a:ext>
              </a:extLst>
            </p:cNvPr>
            <p:cNvSpPr/>
            <p:nvPr userDrawn="1"/>
          </p:nvSpPr>
          <p:spPr>
            <a:xfrm>
              <a:off x="9539414" y="5158746"/>
              <a:ext cx="387036" cy="580009"/>
            </a:xfrm>
            <a:prstGeom prst="roundRect">
              <a:avLst>
                <a:gd name="adj" fmla="val 50000"/>
              </a:avLst>
            </a:prstGeom>
            <a:solidFill>
              <a:srgbClr val="FCDD6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 rIns="0" bIns="0" rtlCol="0" anchor="ctr"/>
            <a:lstStyle/>
            <a:p>
              <a:pPr algn="ctr">
                <a:lnSpc>
                  <a:spcPct val="90000"/>
                </a:lnSpc>
                <a:spcBef>
                  <a:spcPts val="300"/>
                </a:spcBef>
                <a:spcAft>
                  <a:spcPts val="300"/>
                </a:spcAft>
              </a:pPr>
              <a:r>
                <a:rPr lang="en-GB" sz="450" spc="-10" baseline="0">
                  <a:solidFill>
                    <a:schemeClr val="tx2"/>
                  </a:solidFill>
                  <a:latin typeface="+mj-lt"/>
                </a:rPr>
                <a:t>#fcdd6a</a:t>
              </a:r>
            </a:p>
          </p:txBody>
        </p:sp>
        <p:sp>
          <p:nvSpPr>
            <p:cNvPr id="46" name="Rechthoek: afgeronde hoeken 60">
              <a:extLst>
                <a:ext uri="{FF2B5EF4-FFF2-40B4-BE49-F238E27FC236}">
                  <a16:creationId xmlns:a16="http://schemas.microsoft.com/office/drawing/2014/main" id="{67A78719-8AF9-B7C9-ACDA-83F9B6E0DEC0}"/>
                </a:ext>
              </a:extLst>
            </p:cNvPr>
            <p:cNvSpPr/>
            <p:nvPr userDrawn="1"/>
          </p:nvSpPr>
          <p:spPr>
            <a:xfrm>
              <a:off x="9539414" y="5577117"/>
              <a:ext cx="387036" cy="580009"/>
            </a:xfrm>
            <a:prstGeom prst="roundRect">
              <a:avLst>
                <a:gd name="adj" fmla="val 50000"/>
              </a:avLst>
            </a:prstGeom>
            <a:solidFill>
              <a:srgbClr val="FFEA8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 rIns="0" bIns="0" rtlCol="0" anchor="ctr"/>
            <a:lstStyle/>
            <a:p>
              <a:pPr algn="ctr">
                <a:lnSpc>
                  <a:spcPct val="90000"/>
                </a:lnSpc>
                <a:spcBef>
                  <a:spcPts val="300"/>
                </a:spcBef>
                <a:spcAft>
                  <a:spcPts val="300"/>
                </a:spcAft>
              </a:pPr>
              <a:r>
                <a:rPr lang="en-GB" sz="450" spc="-10" baseline="0">
                  <a:solidFill>
                    <a:schemeClr val="tx2"/>
                  </a:solidFill>
                  <a:latin typeface="+mj-lt"/>
                </a:rPr>
                <a:t>#ffea84</a:t>
              </a:r>
            </a:p>
          </p:txBody>
        </p:sp>
        <p:sp>
          <p:nvSpPr>
            <p:cNvPr id="47" name="Rechthoek: afgeronde hoeken 61">
              <a:extLst>
                <a:ext uri="{FF2B5EF4-FFF2-40B4-BE49-F238E27FC236}">
                  <a16:creationId xmlns:a16="http://schemas.microsoft.com/office/drawing/2014/main" id="{9DE674C2-963D-C236-744C-4BCD81586D2E}"/>
                </a:ext>
              </a:extLst>
            </p:cNvPr>
            <p:cNvSpPr/>
            <p:nvPr userDrawn="1"/>
          </p:nvSpPr>
          <p:spPr>
            <a:xfrm>
              <a:off x="9539414" y="5995488"/>
              <a:ext cx="387036" cy="580009"/>
            </a:xfrm>
            <a:prstGeom prst="roundRect">
              <a:avLst>
                <a:gd name="adj" fmla="val 50000"/>
              </a:avLst>
            </a:prstGeom>
            <a:solidFill>
              <a:srgbClr val="FCF8C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 rIns="0" bIns="0" rtlCol="0" anchor="ctr"/>
            <a:lstStyle/>
            <a:p>
              <a:pPr algn="ctr">
                <a:lnSpc>
                  <a:spcPct val="90000"/>
                </a:lnSpc>
                <a:spcBef>
                  <a:spcPts val="300"/>
                </a:spcBef>
                <a:spcAft>
                  <a:spcPts val="300"/>
                </a:spcAft>
              </a:pPr>
              <a:r>
                <a:rPr lang="en-GB" sz="450" spc="-10" baseline="0">
                  <a:solidFill>
                    <a:schemeClr val="tx2"/>
                  </a:solidFill>
                  <a:latin typeface="+mj-lt"/>
                </a:rPr>
                <a:t>#fcf8ce</a:t>
              </a:r>
            </a:p>
          </p:txBody>
        </p:sp>
        <p:sp>
          <p:nvSpPr>
            <p:cNvPr id="48" name="Rechthoek: afgeronde hoeken 63">
              <a:extLst>
                <a:ext uri="{FF2B5EF4-FFF2-40B4-BE49-F238E27FC236}">
                  <a16:creationId xmlns:a16="http://schemas.microsoft.com/office/drawing/2014/main" id="{417CAAF6-19C3-5DBB-045B-B427F6176CE4}"/>
                </a:ext>
              </a:extLst>
            </p:cNvPr>
            <p:cNvSpPr/>
            <p:nvPr userDrawn="1"/>
          </p:nvSpPr>
          <p:spPr>
            <a:xfrm>
              <a:off x="10031591" y="5158746"/>
              <a:ext cx="387036" cy="580009"/>
            </a:xfrm>
            <a:prstGeom prst="roundRect">
              <a:avLst>
                <a:gd name="adj" fmla="val 50000"/>
              </a:avLst>
            </a:prstGeom>
            <a:solidFill>
              <a:srgbClr val="F5788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 rIns="0" bIns="0" rtlCol="0" anchor="ctr"/>
            <a:lstStyle/>
            <a:p>
              <a:pPr algn="ctr">
                <a:lnSpc>
                  <a:spcPct val="90000"/>
                </a:lnSpc>
                <a:spcBef>
                  <a:spcPts val="300"/>
                </a:spcBef>
                <a:spcAft>
                  <a:spcPts val="300"/>
                </a:spcAft>
              </a:pPr>
              <a:r>
                <a:rPr lang="en-GB" sz="450" spc="-10" baseline="0">
                  <a:solidFill>
                    <a:schemeClr val="tx2"/>
                  </a:solidFill>
                  <a:latin typeface="+mj-lt"/>
                </a:rPr>
                <a:t>#f57888</a:t>
              </a:r>
            </a:p>
          </p:txBody>
        </p:sp>
        <p:sp>
          <p:nvSpPr>
            <p:cNvPr id="49" name="Rechthoek: afgeronde hoeken 65">
              <a:extLst>
                <a:ext uri="{FF2B5EF4-FFF2-40B4-BE49-F238E27FC236}">
                  <a16:creationId xmlns:a16="http://schemas.microsoft.com/office/drawing/2014/main" id="{4A59BF8D-2432-7FD5-B069-AA7B5AEFB27A}"/>
                </a:ext>
              </a:extLst>
            </p:cNvPr>
            <p:cNvSpPr/>
            <p:nvPr userDrawn="1"/>
          </p:nvSpPr>
          <p:spPr>
            <a:xfrm>
              <a:off x="10031591" y="5577117"/>
              <a:ext cx="387036" cy="580009"/>
            </a:xfrm>
            <a:prstGeom prst="roundRect">
              <a:avLst>
                <a:gd name="adj" fmla="val 50000"/>
              </a:avLst>
            </a:prstGeom>
            <a:solidFill>
              <a:srgbClr val="FAB4B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 rIns="0" bIns="0" rtlCol="0" anchor="ctr"/>
            <a:lstStyle/>
            <a:p>
              <a:pPr algn="ctr">
                <a:lnSpc>
                  <a:spcPct val="90000"/>
                </a:lnSpc>
                <a:spcBef>
                  <a:spcPts val="300"/>
                </a:spcBef>
                <a:spcAft>
                  <a:spcPts val="300"/>
                </a:spcAft>
              </a:pPr>
              <a:r>
                <a:rPr lang="en-GB" sz="450" spc="-10" baseline="0">
                  <a:solidFill>
                    <a:schemeClr val="tx2"/>
                  </a:solidFill>
                  <a:latin typeface="+mj-lt"/>
                </a:rPr>
                <a:t>#fab4bd</a:t>
              </a:r>
            </a:p>
          </p:txBody>
        </p:sp>
        <p:sp>
          <p:nvSpPr>
            <p:cNvPr id="50" name="Rechthoek: afgeronde hoeken 66">
              <a:extLst>
                <a:ext uri="{FF2B5EF4-FFF2-40B4-BE49-F238E27FC236}">
                  <a16:creationId xmlns:a16="http://schemas.microsoft.com/office/drawing/2014/main" id="{BC2961FD-0FF6-7440-1646-8B888BC99890}"/>
                </a:ext>
              </a:extLst>
            </p:cNvPr>
            <p:cNvSpPr/>
            <p:nvPr userDrawn="1"/>
          </p:nvSpPr>
          <p:spPr>
            <a:xfrm>
              <a:off x="10031591" y="5995488"/>
              <a:ext cx="387036" cy="580009"/>
            </a:xfrm>
            <a:prstGeom prst="roundRect">
              <a:avLst>
                <a:gd name="adj" fmla="val 50000"/>
              </a:avLst>
            </a:prstGeom>
            <a:solidFill>
              <a:srgbClr val="FFE6E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 rIns="0" bIns="0" rtlCol="0" anchor="ctr"/>
            <a:lstStyle/>
            <a:p>
              <a:pPr algn="ctr">
                <a:lnSpc>
                  <a:spcPct val="90000"/>
                </a:lnSpc>
                <a:spcBef>
                  <a:spcPts val="300"/>
                </a:spcBef>
                <a:spcAft>
                  <a:spcPts val="300"/>
                </a:spcAft>
              </a:pPr>
              <a:r>
                <a:rPr lang="en-GB" sz="450" spc="-10" baseline="0">
                  <a:solidFill>
                    <a:schemeClr val="tx2"/>
                  </a:solidFill>
                  <a:latin typeface="+mj-lt"/>
                </a:rPr>
                <a:t>#ffe6e9</a:t>
              </a:r>
            </a:p>
          </p:txBody>
        </p:sp>
        <p:sp>
          <p:nvSpPr>
            <p:cNvPr id="51" name="Tekstvak 72">
              <a:extLst>
                <a:ext uri="{FF2B5EF4-FFF2-40B4-BE49-F238E27FC236}">
                  <a16:creationId xmlns:a16="http://schemas.microsoft.com/office/drawing/2014/main" id="{4DDA2A79-69D9-D204-64DA-24D4BD1851FB}"/>
                </a:ext>
              </a:extLst>
            </p:cNvPr>
            <p:cNvSpPr txBox="1"/>
            <p:nvPr userDrawn="1"/>
          </p:nvSpPr>
          <p:spPr>
            <a:xfrm>
              <a:off x="8060883" y="4940380"/>
              <a:ext cx="2357743" cy="187709"/>
            </a:xfrm>
            <a:prstGeom prst="rect">
              <a:avLst/>
            </a:prstGeom>
            <a:noFill/>
            <a:ln w="25400" cap="flat" cmpd="sng" algn="ctr">
              <a:noFill/>
              <a:prstDash val="solid"/>
            </a:ln>
            <a:effectLst/>
          </p:spPr>
          <p:txBody>
            <a:bodyPr lIns="0" tIns="0" rIns="0" bIns="0" rtlCol="0" anchor="ctr"/>
            <a:lstStyle>
              <a:defPPr>
                <a:defRPr lang="nl-NL"/>
              </a:defPPr>
              <a:lvl1pPr marR="0" lvl="0" indent="0" defTabSz="914400" fontAlgn="auto">
                <a:lnSpc>
                  <a:spcPct val="90000"/>
                </a:lnSpc>
                <a:spcBef>
                  <a:spcPts val="600"/>
                </a:spcBef>
                <a:spcAft>
                  <a:spcPts val="600"/>
                </a:spcAft>
                <a:buClrTx/>
                <a:buSzTx/>
                <a:buFontTx/>
                <a:buNone/>
                <a:tabLst/>
                <a:defRPr kumimoji="0" sz="1100" b="0" i="0" u="none" strike="noStrike" kern="0" cap="none" spc="0" normalizeH="0" baseline="0">
                  <a:ln>
                    <a:noFill/>
                  </a:ln>
                  <a:effectLst/>
                  <a:uLnTx/>
                  <a:uFillTx/>
                  <a:latin typeface="Calibri" panose="020F0502020204030204" pitchFamily="34" charset="0"/>
                  <a:cs typeface="Calibri" panose="020F0502020204030204" pitchFamily="34"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lvl="0" algn="l"/>
              <a:r>
                <a:rPr lang="en-GB" sz="900" i="0">
                  <a:solidFill>
                    <a:schemeClr val="accent1"/>
                  </a:solidFill>
                  <a:latin typeface="+mj-lt"/>
                </a:rPr>
                <a:t>Secondary</a:t>
              </a:r>
            </a:p>
          </p:txBody>
        </p:sp>
      </p:grpSp>
    </p:spTree>
    <p:extLst>
      <p:ext uri="{BB962C8B-B14F-4D97-AF65-F5344CB8AC3E}">
        <p14:creationId xmlns:p14="http://schemas.microsoft.com/office/powerpoint/2010/main" val="41462355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_Text only">
    <p:bg>
      <p:bgPr>
        <a:solidFill>
          <a:srgbClr val="FFF6BD"/>
        </a:solidFill>
        <a:effectLst/>
      </p:bgPr>
    </p:bg>
    <p:spTree>
      <p:nvGrpSpPr>
        <p:cNvPr id="1" name=""/>
        <p:cNvGrpSpPr/>
        <p:nvPr/>
      </p:nvGrpSpPr>
      <p:grpSpPr>
        <a:xfrm>
          <a:off x="0" y="0"/>
          <a:ext cx="0" cy="0"/>
          <a:chOff x="0" y="0"/>
          <a:chExt cx="0" cy="0"/>
        </a:xfrm>
      </p:grpSpPr>
      <p:sp>
        <p:nvSpPr>
          <p:cNvPr id="199" name="TextBox 198">
            <a:extLst>
              <a:ext uri="{FF2B5EF4-FFF2-40B4-BE49-F238E27FC236}">
                <a16:creationId xmlns:a16="http://schemas.microsoft.com/office/drawing/2014/main" id="{665E1021-D305-9AE4-F53A-1BBC2227907E}"/>
              </a:ext>
            </a:extLst>
          </p:cNvPr>
          <p:cNvSpPr txBox="1"/>
          <p:nvPr/>
        </p:nvSpPr>
        <p:spPr>
          <a:xfrm>
            <a:off x="766762" y="354603"/>
            <a:ext cx="8539798" cy="914400"/>
          </a:xfrm>
          <a:prstGeom prst="rect">
            <a:avLst/>
          </a:prstGeom>
          <a:noFill/>
        </p:spPr>
        <p:txBody>
          <a:bodyPr wrap="none" lIns="0" tIns="0" rIns="0" bIns="0" rtlCol="0">
            <a:noAutofit/>
          </a:bodyPr>
          <a:lstStyle/>
          <a:p>
            <a:pPr algn="l">
              <a:lnSpc>
                <a:spcPct val="90000"/>
              </a:lnSpc>
              <a:spcBef>
                <a:spcPts val="600"/>
              </a:spcBef>
              <a:spcAft>
                <a:spcPts val="600"/>
              </a:spcAft>
            </a:pPr>
            <a:r>
              <a:rPr lang="en-GB" sz="4400">
                <a:solidFill>
                  <a:srgbClr val="0000A4"/>
                </a:solidFill>
                <a:latin typeface="+mj-lt"/>
              </a:rPr>
              <a:t>Using the slide libraries</a:t>
            </a:r>
            <a:endParaRPr lang="en-US" sz="2000" err="1">
              <a:solidFill>
                <a:srgbClr val="0000A4"/>
              </a:solidFill>
              <a:latin typeface="+mj-lt"/>
            </a:endParaRPr>
          </a:p>
        </p:txBody>
      </p:sp>
      <p:sp>
        <p:nvSpPr>
          <p:cNvPr id="2" name="TextBox 1">
            <a:extLst>
              <a:ext uri="{FF2B5EF4-FFF2-40B4-BE49-F238E27FC236}">
                <a16:creationId xmlns:a16="http://schemas.microsoft.com/office/drawing/2014/main" id="{8AF31A72-B639-7DEF-B34F-37E8B7AF5727}"/>
              </a:ext>
            </a:extLst>
          </p:cNvPr>
          <p:cNvSpPr txBox="1"/>
          <p:nvPr/>
        </p:nvSpPr>
        <p:spPr>
          <a:xfrm>
            <a:off x="755783" y="1101433"/>
            <a:ext cx="10532328" cy="1435908"/>
          </a:xfrm>
          <a:prstGeom prst="rect">
            <a:avLst/>
          </a:prstGeom>
          <a:noFill/>
        </p:spPr>
        <p:txBody>
          <a:bodyPr wrap="square" lIns="0" tIns="0" rIns="0" bIns="0" rtlCol="0">
            <a:noAutofit/>
          </a:bodyPr>
          <a:lstStyle/>
          <a:p>
            <a:pPr marL="279400" lvl="0" indent="-279400"/>
            <a:r>
              <a:rPr lang="en-GB" sz="1600" i="1">
                <a:solidFill>
                  <a:srgbClr val="0000A4"/>
                </a:solidFill>
                <a:latin typeface="+mn-lt"/>
              </a:rPr>
              <a:t>You can click the links below by starting the presentation (Shift-F5).</a:t>
            </a:r>
            <a:endParaRPr lang="en-GB" sz="1600" i="1">
              <a:solidFill>
                <a:srgbClr val="0000A4"/>
              </a:solidFill>
              <a:latin typeface="+mj-lt"/>
            </a:endParaRPr>
          </a:p>
          <a:p>
            <a:pPr marL="541338" lvl="0" indent="-279400">
              <a:buFont typeface="Arial" panose="020B0604020202020204" pitchFamily="34" charset="0"/>
              <a:buNone/>
            </a:pPr>
            <a:endParaRPr lang="en-GB" sz="1600" i="0">
              <a:solidFill>
                <a:srgbClr val="0000A4"/>
              </a:solidFill>
              <a:latin typeface="+mn-lt"/>
              <a:sym typeface="Wingdings" panose="05000000000000000000" pitchFamily="2" charset="2"/>
            </a:endParaRPr>
          </a:p>
          <a:p>
            <a:pPr marL="0" lvl="0" indent="0">
              <a:buFont typeface="Arial" panose="020B0604020202020204" pitchFamily="34" charset="0"/>
              <a:buNone/>
            </a:pPr>
            <a:r>
              <a:rPr lang="en-GB" sz="1600" i="0">
                <a:solidFill>
                  <a:srgbClr val="0000A4"/>
                </a:solidFill>
                <a:latin typeface="+mn-lt"/>
                <a:sym typeface="Wingdings" panose="05000000000000000000" pitchFamily="2" charset="2"/>
              </a:rPr>
              <a:t>We have a slide library available with pre-made slides. This slide library have been installed on your </a:t>
            </a:r>
            <a:r>
              <a:rPr lang="en-GB" sz="1600" i="0" err="1">
                <a:solidFill>
                  <a:srgbClr val="0000A4"/>
                </a:solidFill>
                <a:latin typeface="+mn-lt"/>
                <a:sym typeface="Wingdings" panose="05000000000000000000" pitchFamily="2" charset="2"/>
              </a:rPr>
              <a:t>bol</a:t>
            </a:r>
            <a:r>
              <a:rPr lang="en-GB" sz="1600" i="0">
                <a:solidFill>
                  <a:srgbClr val="0000A4"/>
                </a:solidFill>
                <a:latin typeface="+mn-lt"/>
                <a:sym typeface="Wingdings" panose="05000000000000000000" pitchFamily="2" charset="2"/>
              </a:rPr>
              <a:t> laptop. </a:t>
            </a:r>
            <a:br>
              <a:rPr lang="en-GB" sz="1600" i="0">
                <a:solidFill>
                  <a:srgbClr val="0000A4"/>
                </a:solidFill>
                <a:latin typeface="+mn-lt"/>
                <a:sym typeface="Wingdings" panose="05000000000000000000" pitchFamily="2" charset="2"/>
              </a:rPr>
            </a:br>
            <a:r>
              <a:rPr lang="en-GB" sz="1600" i="0">
                <a:solidFill>
                  <a:srgbClr val="0000A4"/>
                </a:solidFill>
                <a:latin typeface="+mn-lt"/>
                <a:sym typeface="Wingdings" panose="05000000000000000000" pitchFamily="2" charset="2"/>
              </a:rPr>
              <a:t>All templates and libraries can also be found on </a:t>
            </a:r>
            <a:r>
              <a:rPr lang="en-GB" sz="1600" i="0" err="1">
                <a:solidFill>
                  <a:srgbClr val="0000A4"/>
                </a:solidFill>
                <a:latin typeface="+mn-lt"/>
                <a:sym typeface="Wingdings" panose="05000000000000000000" pitchFamily="2" charset="2"/>
              </a:rPr>
              <a:t>Onsmerk</a:t>
            </a:r>
            <a:r>
              <a:rPr lang="en-GB" sz="1600" i="0">
                <a:solidFill>
                  <a:srgbClr val="0000A4"/>
                </a:solidFill>
                <a:latin typeface="+mn-lt"/>
                <a:sym typeface="Wingdings" panose="05000000000000000000" pitchFamily="2" charset="2"/>
              </a:rPr>
              <a:t>: </a:t>
            </a:r>
            <a:br>
              <a:rPr lang="en-GB" sz="1600" i="0">
                <a:solidFill>
                  <a:srgbClr val="0000A4"/>
                </a:solidFill>
                <a:latin typeface="+mn-lt"/>
                <a:sym typeface="Wingdings" panose="05000000000000000000" pitchFamily="2" charset="2"/>
              </a:rPr>
            </a:br>
            <a:r>
              <a:rPr lang="en-GB" sz="1600" i="0">
                <a:solidFill>
                  <a:srgbClr val="559EFF"/>
                </a:solidFill>
                <a:latin typeface="+mn-lt"/>
                <a:sym typeface="Wingdings" panose="05000000000000000000" pitchFamily="2" charset="2"/>
                <a:hlinkClick r:id="rId2">
                  <a:extLst>
                    <a:ext uri="{A12FA001-AC4F-418D-AE19-62706E023703}">
                      <ahyp:hlinkClr xmlns:ahyp="http://schemas.microsoft.com/office/drawing/2018/hyperlinkcolor" val="tx"/>
                    </a:ext>
                  </a:extLst>
                </a:hlinkClick>
              </a:rPr>
              <a:t>https://onsmerk.bol.com/collections/view/E0B55C25-6A09-4212-BB49468E3B2DCFF2/</a:t>
            </a:r>
            <a:endParaRPr lang="en-GB" sz="1600" i="0">
              <a:solidFill>
                <a:srgbClr val="559EFF"/>
              </a:solidFill>
              <a:latin typeface="+mn-lt"/>
              <a:sym typeface="Wingdings" panose="05000000000000000000" pitchFamily="2" charset="2"/>
            </a:endParaRPr>
          </a:p>
        </p:txBody>
      </p:sp>
      <p:sp>
        <p:nvSpPr>
          <p:cNvPr id="3" name="TextBox 2">
            <a:extLst>
              <a:ext uri="{FF2B5EF4-FFF2-40B4-BE49-F238E27FC236}">
                <a16:creationId xmlns:a16="http://schemas.microsoft.com/office/drawing/2014/main" id="{BFD7F511-DA4C-A24F-12AB-7DDBF7F3B9C1}"/>
              </a:ext>
            </a:extLst>
          </p:cNvPr>
          <p:cNvSpPr txBox="1"/>
          <p:nvPr/>
        </p:nvSpPr>
        <p:spPr>
          <a:xfrm>
            <a:off x="755783" y="2702200"/>
            <a:ext cx="6034052" cy="3698600"/>
          </a:xfrm>
          <a:prstGeom prst="rect">
            <a:avLst/>
          </a:prstGeom>
          <a:noFill/>
        </p:spPr>
        <p:txBody>
          <a:bodyPr wrap="square" lIns="0" tIns="0" rIns="0" bIns="0" rtlCol="0">
            <a:noAutofit/>
          </a:bodyPr>
          <a:lstStyle/>
          <a:p>
            <a:pPr marL="279400" lvl="0" indent="-279400">
              <a:buFont typeface="Arial" panose="020B0604020202020204" pitchFamily="34" charset="0"/>
              <a:buNone/>
            </a:pPr>
            <a:r>
              <a:rPr lang="en-GB" sz="1600" b="1" i="0">
                <a:solidFill>
                  <a:srgbClr val="0000A4"/>
                </a:solidFill>
                <a:latin typeface="Produkt Bold" pitchFamily="2" charset="77"/>
                <a:sym typeface="Wingdings" panose="05000000000000000000" pitchFamily="2" charset="2"/>
              </a:rPr>
              <a:t>How to reuse slides from the slide library:</a:t>
            </a:r>
          </a:p>
          <a:p>
            <a:pPr marL="342900" lvl="0" indent="-342900">
              <a:buFont typeface="+mj-lt"/>
              <a:buAutoNum type="arabicPeriod"/>
            </a:pPr>
            <a:r>
              <a:rPr lang="en-GB" sz="1600" i="0">
                <a:solidFill>
                  <a:srgbClr val="0000A4"/>
                </a:solidFill>
                <a:latin typeface="+mn-lt"/>
                <a:sym typeface="Wingdings" panose="05000000000000000000" pitchFamily="2" charset="2"/>
              </a:rPr>
              <a:t>At “Home”, click on “Reuse slides”. </a:t>
            </a:r>
            <a:br>
              <a:rPr lang="en-GB" sz="1600" i="0">
                <a:solidFill>
                  <a:srgbClr val="0000A4"/>
                </a:solidFill>
                <a:latin typeface="+mn-lt"/>
                <a:sym typeface="Wingdings" panose="05000000000000000000" pitchFamily="2" charset="2"/>
              </a:rPr>
            </a:br>
            <a:r>
              <a:rPr lang="en-GB" sz="1600" i="0">
                <a:solidFill>
                  <a:srgbClr val="0000A4"/>
                </a:solidFill>
                <a:latin typeface="+mn-lt"/>
                <a:sym typeface="Wingdings" panose="05000000000000000000" pitchFamily="2" charset="2"/>
              </a:rPr>
              <a:t>This section could be hidden within “New Slide”</a:t>
            </a:r>
          </a:p>
          <a:p>
            <a:pPr marL="342900" lvl="0" indent="-342900">
              <a:buFont typeface="+mj-lt"/>
              <a:buAutoNum type="arabicPeriod"/>
            </a:pPr>
            <a:r>
              <a:rPr lang="en-GB" sz="1600" i="0">
                <a:solidFill>
                  <a:srgbClr val="0000A4"/>
                </a:solidFill>
                <a:latin typeface="+mn-lt"/>
                <a:sym typeface="Wingdings" panose="05000000000000000000" pitchFamily="2" charset="2"/>
              </a:rPr>
              <a:t>Browse to the location of the slide library</a:t>
            </a:r>
          </a:p>
          <a:p>
            <a:pPr marL="541338" lvl="2" indent="-274638">
              <a:buFont typeface="Arial" panose="020B0604020202020204" pitchFamily="34" charset="0"/>
              <a:buChar char="•"/>
            </a:pPr>
            <a:r>
              <a:rPr lang="en-GB" sz="1600" i="0">
                <a:solidFill>
                  <a:srgbClr val="0000A4"/>
                </a:solidFill>
                <a:latin typeface="+mn-lt"/>
                <a:sym typeface="Wingdings" panose="05000000000000000000" pitchFamily="2" charset="2"/>
              </a:rPr>
              <a:t>[Windows]  </a:t>
            </a:r>
            <a:r>
              <a:rPr lang="en-US" sz="1600" b="0" i="0">
                <a:solidFill>
                  <a:srgbClr val="0000A4"/>
                </a:solidFill>
                <a:latin typeface="+mn-lt"/>
                <a:sym typeface="Wingdings" panose="05000000000000000000" pitchFamily="2" charset="2"/>
              </a:rPr>
              <a:t>C:\Program Files\</a:t>
            </a:r>
            <a:r>
              <a:rPr lang="en-US" sz="1600" b="0" i="0" err="1">
                <a:solidFill>
                  <a:srgbClr val="0000A4"/>
                </a:solidFill>
                <a:latin typeface="+mn-lt"/>
                <a:sym typeface="Wingdings" panose="05000000000000000000" pitchFamily="2" charset="2"/>
              </a:rPr>
              <a:t>bol.com</a:t>
            </a:r>
            <a:r>
              <a:rPr lang="en-US" sz="1600" b="0" i="0">
                <a:solidFill>
                  <a:srgbClr val="0000A4"/>
                </a:solidFill>
                <a:latin typeface="+mn-lt"/>
                <a:sym typeface="Wingdings" panose="05000000000000000000" pitchFamily="2" charset="2"/>
              </a:rPr>
              <a:t>\Shared Templates</a:t>
            </a:r>
            <a:endParaRPr lang="en-GB" sz="1600" b="0" i="0">
              <a:solidFill>
                <a:srgbClr val="0000A4"/>
              </a:solidFill>
              <a:latin typeface="+mn-lt"/>
              <a:sym typeface="Wingdings" panose="05000000000000000000" pitchFamily="2" charset="2"/>
            </a:endParaRPr>
          </a:p>
          <a:p>
            <a:pPr marL="541338" lvl="2" indent="-274638">
              <a:buFont typeface="Arial" panose="020B0604020202020204" pitchFamily="34" charset="0"/>
              <a:buChar char="•"/>
            </a:pPr>
            <a:r>
              <a:rPr lang="en-GB" sz="1600" i="0">
                <a:solidFill>
                  <a:srgbClr val="0000A4"/>
                </a:solidFill>
                <a:latin typeface="+mn-lt"/>
                <a:sym typeface="Wingdings" panose="05000000000000000000" pitchFamily="2" charset="2"/>
              </a:rPr>
              <a:t>[Mac]   </a:t>
            </a:r>
            <a:r>
              <a:rPr lang="en-US" sz="1600" i="0">
                <a:solidFill>
                  <a:srgbClr val="0000A4"/>
                </a:solidFill>
                <a:latin typeface="+mn-lt"/>
                <a:sym typeface="Wingdings" panose="05000000000000000000" pitchFamily="2" charset="2"/>
              </a:rPr>
              <a:t>/Library/Application Support/Microsoft/Office365/</a:t>
            </a:r>
            <a:br>
              <a:rPr lang="en-US" sz="1600" i="0">
                <a:solidFill>
                  <a:srgbClr val="0000A4"/>
                </a:solidFill>
                <a:latin typeface="+mn-lt"/>
                <a:sym typeface="Wingdings" panose="05000000000000000000" pitchFamily="2" charset="2"/>
              </a:rPr>
            </a:br>
            <a:r>
              <a:rPr lang="en-US" sz="1600" i="0">
                <a:solidFill>
                  <a:srgbClr val="0000A4"/>
                </a:solidFill>
                <a:latin typeface="+mn-lt"/>
                <a:sym typeface="Wingdings" panose="05000000000000000000" pitchFamily="2" charset="2"/>
              </a:rPr>
              <a:t>User </a:t>
            </a:r>
            <a:r>
              <a:rPr lang="en-US" sz="1600" i="0" err="1">
                <a:solidFill>
                  <a:srgbClr val="0000A4"/>
                </a:solidFill>
                <a:latin typeface="+mn-lt"/>
                <a:sym typeface="Wingdings" panose="05000000000000000000" pitchFamily="2" charset="2"/>
              </a:rPr>
              <a:t>Content.localized</a:t>
            </a:r>
            <a:r>
              <a:rPr lang="en-US" sz="1600" i="0">
                <a:solidFill>
                  <a:srgbClr val="0000A4"/>
                </a:solidFill>
                <a:latin typeface="+mn-lt"/>
                <a:sym typeface="Wingdings" panose="05000000000000000000" pitchFamily="2" charset="2"/>
              </a:rPr>
              <a:t>/</a:t>
            </a:r>
            <a:r>
              <a:rPr lang="en-US" sz="1600" i="0" err="1">
                <a:solidFill>
                  <a:srgbClr val="0000A4"/>
                </a:solidFill>
                <a:latin typeface="+mn-lt"/>
                <a:sym typeface="Wingdings" panose="05000000000000000000" pitchFamily="2" charset="2"/>
              </a:rPr>
              <a:t>Templates.local</a:t>
            </a:r>
            <a:endParaRPr lang="en-GB" sz="1600" i="0">
              <a:solidFill>
                <a:srgbClr val="0000A4"/>
              </a:solidFill>
              <a:latin typeface="+mn-lt"/>
              <a:sym typeface="Wingdings" panose="05000000000000000000" pitchFamily="2" charset="2"/>
            </a:endParaRPr>
          </a:p>
          <a:p>
            <a:pPr marL="342900" marR="0" lvl="0" indent="-342900" algn="l" defTabSz="914337" rtl="0" eaLnBrk="1" fontAlgn="auto" latinLnBrk="0" hangingPunct="1">
              <a:lnSpc>
                <a:spcPct val="100000"/>
              </a:lnSpc>
              <a:spcBef>
                <a:spcPts val="0"/>
              </a:spcBef>
              <a:spcAft>
                <a:spcPts val="0"/>
              </a:spcAft>
              <a:buClrTx/>
              <a:buSzTx/>
              <a:buFont typeface="+mj-lt"/>
              <a:buAutoNum type="arabicPeriod"/>
              <a:tabLst/>
              <a:defRPr/>
            </a:pPr>
            <a:r>
              <a:rPr lang="en-US" sz="1600" i="0">
                <a:solidFill>
                  <a:srgbClr val="0000A4"/>
                </a:solidFill>
                <a:latin typeface="+mn-lt"/>
                <a:sym typeface="Wingdings" panose="05000000000000000000" pitchFamily="2" charset="2"/>
              </a:rPr>
              <a:t>Select the slide library.</a:t>
            </a:r>
          </a:p>
          <a:p>
            <a:pPr marL="342900" marR="0" lvl="0" indent="-342900" algn="l" defTabSz="914337" rtl="0" eaLnBrk="1" fontAlgn="auto" latinLnBrk="0" hangingPunct="1">
              <a:lnSpc>
                <a:spcPct val="100000"/>
              </a:lnSpc>
              <a:spcBef>
                <a:spcPts val="0"/>
              </a:spcBef>
              <a:spcAft>
                <a:spcPts val="0"/>
              </a:spcAft>
              <a:buClrTx/>
              <a:buSzTx/>
              <a:buFont typeface="+mj-lt"/>
              <a:buAutoNum type="arabicPeriod"/>
              <a:tabLst/>
              <a:defRPr/>
            </a:pPr>
            <a:r>
              <a:rPr lang="en-US" sz="1600" i="0">
                <a:solidFill>
                  <a:srgbClr val="0000A4"/>
                </a:solidFill>
                <a:latin typeface="+mn-lt"/>
                <a:sym typeface="Wingdings" panose="05000000000000000000" pitchFamily="2" charset="2"/>
              </a:rPr>
              <a:t>Click on your desired slide to insert slide into your presentation</a:t>
            </a:r>
            <a:r>
              <a:rPr lang="en-GB" sz="1600" i="0">
                <a:solidFill>
                  <a:srgbClr val="0000A4"/>
                </a:solidFill>
                <a:latin typeface="+mn-lt"/>
                <a:sym typeface="Wingdings" panose="05000000000000000000" pitchFamily="2" charset="2"/>
              </a:rPr>
              <a:t>.</a:t>
            </a:r>
            <a:endParaRPr lang="en-US" sz="1600" i="0">
              <a:solidFill>
                <a:srgbClr val="0000A4"/>
              </a:solidFill>
              <a:latin typeface="+mn-lt"/>
              <a:sym typeface="Wingdings" panose="05000000000000000000" pitchFamily="2" charset="2"/>
            </a:endParaRPr>
          </a:p>
        </p:txBody>
      </p:sp>
      <p:pic>
        <p:nvPicPr>
          <p:cNvPr id="6" name="Picture 5">
            <a:extLst>
              <a:ext uri="{FF2B5EF4-FFF2-40B4-BE49-F238E27FC236}">
                <a16:creationId xmlns:a16="http://schemas.microsoft.com/office/drawing/2014/main" id="{48483FCB-05D1-E6D8-CC2D-F3B9FA5D86A6}"/>
              </a:ext>
            </a:extLst>
          </p:cNvPr>
          <p:cNvPicPr>
            <a:picLocks noChangeAspect="1"/>
          </p:cNvPicPr>
          <p:nvPr/>
        </p:nvPicPr>
        <p:blipFill>
          <a:blip r:embed="rId3"/>
          <a:stretch>
            <a:fillRect/>
          </a:stretch>
        </p:blipFill>
        <p:spPr>
          <a:xfrm>
            <a:off x="6902771" y="2718809"/>
            <a:ext cx="3998110" cy="1420381"/>
          </a:xfrm>
          <a:prstGeom prst="roundRect">
            <a:avLst>
              <a:gd name="adj" fmla="val 7030"/>
            </a:avLst>
          </a:prstGeom>
        </p:spPr>
      </p:pic>
      <p:pic>
        <p:nvPicPr>
          <p:cNvPr id="9" name="Picture 8">
            <a:extLst>
              <a:ext uri="{FF2B5EF4-FFF2-40B4-BE49-F238E27FC236}">
                <a16:creationId xmlns:a16="http://schemas.microsoft.com/office/drawing/2014/main" id="{08727B57-DA2E-1308-2B88-071437D63F67}"/>
              </a:ext>
            </a:extLst>
          </p:cNvPr>
          <p:cNvPicPr>
            <a:picLocks noChangeAspect="1"/>
          </p:cNvPicPr>
          <p:nvPr/>
        </p:nvPicPr>
        <p:blipFill rotWithShape="1">
          <a:blip r:embed="rId4"/>
          <a:srcRect b="41776"/>
          <a:stretch/>
        </p:blipFill>
        <p:spPr>
          <a:xfrm>
            <a:off x="6902771" y="4226068"/>
            <a:ext cx="2167294" cy="2264440"/>
          </a:xfrm>
          <a:prstGeom prst="roundRect">
            <a:avLst>
              <a:gd name="adj" fmla="val 3487"/>
            </a:avLst>
          </a:prstGeom>
        </p:spPr>
      </p:pic>
      <p:cxnSp>
        <p:nvCxnSpPr>
          <p:cNvPr id="18" name="Straight Connector 17">
            <a:extLst>
              <a:ext uri="{FF2B5EF4-FFF2-40B4-BE49-F238E27FC236}">
                <a16:creationId xmlns:a16="http://schemas.microsoft.com/office/drawing/2014/main" id="{4BDFA3C1-3533-3EE1-FF9C-23BD8E410E59}"/>
              </a:ext>
            </a:extLst>
          </p:cNvPr>
          <p:cNvCxnSpPr/>
          <p:nvPr/>
        </p:nvCxnSpPr>
        <p:spPr>
          <a:xfrm>
            <a:off x="8847712" y="6335010"/>
            <a:ext cx="458848" cy="0"/>
          </a:xfrm>
          <a:prstGeom prst="line">
            <a:avLst/>
          </a:prstGeom>
          <a:ln w="15875" cap="rnd">
            <a:solidFill>
              <a:srgbClr val="0000A4"/>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B5B8F6E-3F3E-5281-944E-769BBD526EEF}"/>
              </a:ext>
            </a:extLst>
          </p:cNvPr>
          <p:cNvSpPr/>
          <p:nvPr/>
        </p:nvSpPr>
        <p:spPr>
          <a:xfrm>
            <a:off x="8529320" y="4730097"/>
            <a:ext cx="25908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300"/>
              </a:spcBef>
              <a:spcAft>
                <a:spcPts val="300"/>
              </a:spcAft>
            </a:pPr>
            <a:endParaRPr lang="en-NL" sz="2000" err="1"/>
          </a:p>
        </p:txBody>
      </p:sp>
      <p:cxnSp>
        <p:nvCxnSpPr>
          <p:cNvPr id="19" name="Straight Connector 18">
            <a:extLst>
              <a:ext uri="{FF2B5EF4-FFF2-40B4-BE49-F238E27FC236}">
                <a16:creationId xmlns:a16="http://schemas.microsoft.com/office/drawing/2014/main" id="{494202A3-9F20-DFD8-E92E-13E8939116E8}"/>
              </a:ext>
            </a:extLst>
          </p:cNvPr>
          <p:cNvCxnSpPr>
            <a:cxnSpLocks/>
          </p:cNvCxnSpPr>
          <p:nvPr/>
        </p:nvCxnSpPr>
        <p:spPr>
          <a:xfrm>
            <a:off x="8404261" y="4758210"/>
            <a:ext cx="902299" cy="0"/>
          </a:xfrm>
          <a:prstGeom prst="line">
            <a:avLst/>
          </a:prstGeom>
          <a:ln w="15875" cap="rnd">
            <a:solidFill>
              <a:srgbClr val="0000A4"/>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A0AB60A7-471C-8786-200E-8D0EA6D897F3}"/>
              </a:ext>
            </a:extLst>
          </p:cNvPr>
          <p:cNvPicPr>
            <a:picLocks noChangeAspect="1"/>
          </p:cNvPicPr>
          <p:nvPr/>
        </p:nvPicPr>
        <p:blipFill rotWithShape="1">
          <a:blip r:embed="rId4"/>
          <a:srcRect l="70119" t="51284" r="7767" b="41869"/>
          <a:stretch/>
        </p:blipFill>
        <p:spPr>
          <a:xfrm>
            <a:off x="9269172" y="5854084"/>
            <a:ext cx="1183339" cy="657546"/>
          </a:xfrm>
          <a:prstGeom prst="roundRect">
            <a:avLst>
              <a:gd name="adj" fmla="val 9283"/>
            </a:avLst>
          </a:prstGeom>
        </p:spPr>
      </p:pic>
      <p:pic>
        <p:nvPicPr>
          <p:cNvPr id="16" name="Picture 15">
            <a:extLst>
              <a:ext uri="{FF2B5EF4-FFF2-40B4-BE49-F238E27FC236}">
                <a16:creationId xmlns:a16="http://schemas.microsoft.com/office/drawing/2014/main" id="{9BBBD4F8-112A-E991-CD7E-72F3FE9DD834}"/>
              </a:ext>
            </a:extLst>
          </p:cNvPr>
          <p:cNvPicPr>
            <a:picLocks noChangeAspect="1"/>
          </p:cNvPicPr>
          <p:nvPr/>
        </p:nvPicPr>
        <p:blipFill>
          <a:blip r:embed="rId5"/>
          <a:stretch>
            <a:fillRect/>
          </a:stretch>
        </p:blipFill>
        <p:spPr>
          <a:xfrm>
            <a:off x="9269172" y="4567503"/>
            <a:ext cx="893328" cy="510473"/>
          </a:xfrm>
          <a:prstGeom prst="roundRect">
            <a:avLst/>
          </a:prstGeom>
        </p:spPr>
      </p:pic>
    </p:spTree>
    <p:extLst>
      <p:ext uri="{BB962C8B-B14F-4D97-AF65-F5344CB8AC3E}">
        <p14:creationId xmlns:p14="http://schemas.microsoft.com/office/powerpoint/2010/main" val="24797882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ext only">
    <p:bg>
      <p:bgPr>
        <a:solidFill>
          <a:srgbClr val="FFF6BD"/>
        </a:solidFill>
        <a:effectLst/>
      </p:bgPr>
    </p:bg>
    <p:spTree>
      <p:nvGrpSpPr>
        <p:cNvPr id="1" name=""/>
        <p:cNvGrpSpPr/>
        <p:nvPr/>
      </p:nvGrpSpPr>
      <p:grpSpPr>
        <a:xfrm>
          <a:off x="0" y="0"/>
          <a:ext cx="0" cy="0"/>
          <a:chOff x="0" y="0"/>
          <a:chExt cx="0" cy="0"/>
        </a:xfrm>
      </p:grpSpPr>
      <p:grpSp>
        <p:nvGrpSpPr>
          <p:cNvPr id="3" name="INSTRUCTION">
            <a:extLst>
              <a:ext uri="{FF2B5EF4-FFF2-40B4-BE49-F238E27FC236}">
                <a16:creationId xmlns:a16="http://schemas.microsoft.com/office/drawing/2014/main" id="{4F8C77E2-69BF-550C-1860-3CA3812860D4}"/>
              </a:ext>
            </a:extLst>
          </p:cNvPr>
          <p:cNvGrpSpPr/>
          <p:nvPr/>
        </p:nvGrpSpPr>
        <p:grpSpPr>
          <a:xfrm>
            <a:off x="714441" y="1159328"/>
            <a:ext cx="3517870" cy="4999765"/>
            <a:chOff x="-3786165" y="1"/>
            <a:chExt cx="3769995" cy="5358096"/>
          </a:xfrm>
        </p:grpSpPr>
        <p:sp>
          <p:nvSpPr>
            <p:cNvPr id="4" name="Rechthoek 43">
              <a:extLst>
                <a:ext uri="{FF2B5EF4-FFF2-40B4-BE49-F238E27FC236}">
                  <a16:creationId xmlns:a16="http://schemas.microsoft.com/office/drawing/2014/main" id="{292CFA0A-97AE-7780-D56E-77BF9B998C70}"/>
                </a:ext>
              </a:extLst>
            </p:cNvPr>
            <p:cNvSpPr/>
            <p:nvPr userDrawn="1"/>
          </p:nvSpPr>
          <p:spPr>
            <a:xfrm>
              <a:off x="-3786165" y="1"/>
              <a:ext cx="3769995" cy="5358096"/>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a:solidFill>
                    <a:schemeClr val="accent1"/>
                  </a:solidFill>
                  <a:latin typeface="Calibri" panose="020F0502020204030204" pitchFamily="34" charset="0"/>
                  <a:cs typeface="Calibri" panose="020F0502020204030204" pitchFamily="34" charset="0"/>
                </a:rPr>
                <a:t>Insert/edit an image</a:t>
              </a:r>
            </a:p>
          </p:txBody>
        </p:sp>
        <p:sp>
          <p:nvSpPr>
            <p:cNvPr id="9" name="Ovaal 45">
              <a:extLst>
                <a:ext uri="{FF2B5EF4-FFF2-40B4-BE49-F238E27FC236}">
                  <a16:creationId xmlns:a16="http://schemas.microsoft.com/office/drawing/2014/main" id="{373FA566-0882-A883-F3AA-448812095D69}"/>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0" name="Rechthoek 46">
              <a:extLst>
                <a:ext uri="{FF2B5EF4-FFF2-40B4-BE49-F238E27FC236}">
                  <a16:creationId xmlns:a16="http://schemas.microsoft.com/office/drawing/2014/main" id="{9AB127B1-FAE4-16E9-356D-64D480E9EB03}"/>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pictogram to insert a new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1" name="Groep 47">
              <a:extLst>
                <a:ext uri="{FF2B5EF4-FFF2-40B4-BE49-F238E27FC236}">
                  <a16:creationId xmlns:a16="http://schemas.microsoft.com/office/drawing/2014/main" id="{D35B5DC6-9199-09AD-D92A-98543FAF85B1}"/>
                </a:ext>
              </a:extLst>
            </p:cNvPr>
            <p:cNvGrpSpPr/>
            <p:nvPr userDrawn="1"/>
          </p:nvGrpSpPr>
          <p:grpSpPr>
            <a:xfrm>
              <a:off x="-3316179" y="1231351"/>
              <a:ext cx="294789" cy="318834"/>
              <a:chOff x="14466489" y="1001522"/>
              <a:chExt cx="290627" cy="314333"/>
            </a:xfrm>
          </p:grpSpPr>
          <p:sp>
            <p:nvSpPr>
              <p:cNvPr id="59" name="Rechthoek 93">
                <a:extLst>
                  <a:ext uri="{FF2B5EF4-FFF2-40B4-BE49-F238E27FC236}">
                    <a16:creationId xmlns:a16="http://schemas.microsoft.com/office/drawing/2014/main" id="{147EE9B0-8ECE-2D1D-6EA9-F211B3E21133}"/>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60" name="Ovaal 94">
                <a:extLst>
                  <a:ext uri="{FF2B5EF4-FFF2-40B4-BE49-F238E27FC236}">
                    <a16:creationId xmlns:a16="http://schemas.microsoft.com/office/drawing/2014/main" id="{A5785FFA-B8B6-2203-C4B1-3C33DDEA9B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a:solidFill>
                    <a:srgbClr val="211F26"/>
                  </a:solidFill>
                  <a:latin typeface="Calibri" panose="020F0502020204030204" pitchFamily="34" charset="0"/>
                  <a:cs typeface="Calibri" panose="020F0502020204030204" pitchFamily="34" charset="0"/>
                </a:endParaRPr>
              </a:p>
            </p:txBody>
          </p:sp>
          <p:sp>
            <p:nvSpPr>
              <p:cNvPr id="61" name="Vrije vorm: vorm 95">
                <a:extLst>
                  <a:ext uri="{FF2B5EF4-FFF2-40B4-BE49-F238E27FC236}">
                    <a16:creationId xmlns:a16="http://schemas.microsoft.com/office/drawing/2014/main" id="{A2BE7A14-9CCB-D3EB-E0AC-4AE2AE53B18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a:solidFill>
                    <a:srgbClr val="211F26"/>
                  </a:solidFill>
                  <a:latin typeface="Calibri" panose="020F0502020204030204" pitchFamily="34" charset="0"/>
                  <a:cs typeface="Calibri" panose="020F0502020204030204" pitchFamily="34" charset="0"/>
                </a:endParaRPr>
              </a:p>
            </p:txBody>
          </p:sp>
          <p:sp>
            <p:nvSpPr>
              <p:cNvPr id="62" name="Rechthoek: afgeronde hoeken 96">
                <a:extLst>
                  <a:ext uri="{FF2B5EF4-FFF2-40B4-BE49-F238E27FC236}">
                    <a16:creationId xmlns:a16="http://schemas.microsoft.com/office/drawing/2014/main" id="{5674A9A9-B952-B79C-0EA4-7B8D1B37A4A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cxnSp>
            <p:nvCxnSpPr>
              <p:cNvPr id="63" name="Rechte verbindingslijn 97">
                <a:extLst>
                  <a:ext uri="{FF2B5EF4-FFF2-40B4-BE49-F238E27FC236}">
                    <a16:creationId xmlns:a16="http://schemas.microsoft.com/office/drawing/2014/main" id="{7ED32747-6FE0-76D2-097D-8EBDAEB7133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Rechte verbindingslijn 98">
                <a:extLst>
                  <a:ext uri="{FF2B5EF4-FFF2-40B4-BE49-F238E27FC236}">
                    <a16:creationId xmlns:a16="http://schemas.microsoft.com/office/drawing/2014/main" id="{3EE241AF-C50C-F108-A2C6-0BAC31D77400}"/>
                  </a:ext>
                </a:extLst>
              </p:cNvPr>
              <p:cNvCxnSpPr>
                <a:cxnSpLocks/>
                <a:stCxn id="6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2" name="Ovaal 48">
              <a:extLst>
                <a:ext uri="{FF2B5EF4-FFF2-40B4-BE49-F238E27FC236}">
                  <a16:creationId xmlns:a16="http://schemas.microsoft.com/office/drawing/2014/main" id="{8A2201CB-F3E5-D3A7-F03C-E2EEC237AC0B}"/>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 name="Rechthoek 49">
              <a:extLst>
                <a:ext uri="{FF2B5EF4-FFF2-40B4-BE49-F238E27FC236}">
                  <a16:creationId xmlns:a16="http://schemas.microsoft.com/office/drawing/2014/main" id="{5D19AE5D-2783-3FE7-AE4A-C71188E7F4DB}"/>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 the preferred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5" name="Groep 50">
              <a:extLst>
                <a:ext uri="{FF2B5EF4-FFF2-40B4-BE49-F238E27FC236}">
                  <a16:creationId xmlns:a16="http://schemas.microsoft.com/office/drawing/2014/main" id="{5B071955-2A29-59E7-85B4-BB091801BFF8}"/>
                </a:ext>
              </a:extLst>
            </p:cNvPr>
            <p:cNvGrpSpPr/>
            <p:nvPr userDrawn="1"/>
          </p:nvGrpSpPr>
          <p:grpSpPr>
            <a:xfrm>
              <a:off x="-3311319" y="2164285"/>
              <a:ext cx="825500" cy="209550"/>
              <a:chOff x="13504624" y="2482850"/>
              <a:chExt cx="825500" cy="209550"/>
            </a:xfrm>
          </p:grpSpPr>
          <p:sp>
            <p:nvSpPr>
              <p:cNvPr id="56" name="Rechthoek 90">
                <a:extLst>
                  <a:ext uri="{FF2B5EF4-FFF2-40B4-BE49-F238E27FC236}">
                    <a16:creationId xmlns:a16="http://schemas.microsoft.com/office/drawing/2014/main" id="{F9976D75-AFB4-DD84-601D-53239D44E1A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lvl="0" algn="ctr">
                  <a:lnSpc>
                    <a:spcPct val="90000"/>
                  </a:lnSpc>
                  <a:spcBef>
                    <a:spcPts val="600"/>
                  </a:spcBef>
                  <a:spcAft>
                    <a:spcPts val="600"/>
                  </a:spcAft>
                </a:pPr>
                <a:r>
                  <a:rPr lang="en-GB" sz="900" b="0" noProof="0">
                    <a:solidFill>
                      <a:srgbClr val="211F26"/>
                    </a:solidFill>
                    <a:latin typeface="Calibri" panose="020F0502020204030204" pitchFamily="34" charset="0"/>
                    <a:cs typeface="Calibri" panose="020F0502020204030204" pitchFamily="34" charset="0"/>
                  </a:rPr>
                  <a:t>Insert</a:t>
                </a:r>
              </a:p>
            </p:txBody>
          </p:sp>
          <p:cxnSp>
            <p:nvCxnSpPr>
              <p:cNvPr id="57" name="Rechte verbindingslijn 91">
                <a:extLst>
                  <a:ext uri="{FF2B5EF4-FFF2-40B4-BE49-F238E27FC236}">
                    <a16:creationId xmlns:a16="http://schemas.microsoft.com/office/drawing/2014/main" id="{526EEFEE-9F16-42E1-63F3-ADE587469371}"/>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58" name="Gelijkbenige driehoek 92">
                <a:extLst>
                  <a:ext uri="{FF2B5EF4-FFF2-40B4-BE49-F238E27FC236}">
                    <a16:creationId xmlns:a16="http://schemas.microsoft.com/office/drawing/2014/main" id="{3E29DBEC-F892-4587-949C-FA10B72001D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a:solidFill>
                    <a:srgbClr val="211F26"/>
                  </a:solidFill>
                  <a:latin typeface="Calibri" panose="020F0502020204030204" pitchFamily="34" charset="0"/>
                  <a:cs typeface="Calibri" panose="020F0502020204030204" pitchFamily="34" charset="0"/>
                </a:endParaRPr>
              </a:p>
            </p:txBody>
          </p:sp>
        </p:grpSp>
        <p:sp>
          <p:nvSpPr>
            <p:cNvPr id="16" name="Ovaal 51">
              <a:extLst>
                <a:ext uri="{FF2B5EF4-FFF2-40B4-BE49-F238E27FC236}">
                  <a16:creationId xmlns:a16="http://schemas.microsoft.com/office/drawing/2014/main" id="{DF407B33-092A-520B-836B-9C5A1C0F4EB0}"/>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7" name="Rechthoek 52">
              <a:extLst>
                <a:ext uri="{FF2B5EF4-FFF2-40B4-BE49-F238E27FC236}">
                  <a16:creationId xmlns:a16="http://schemas.microsoft.com/office/drawing/2014/main" id="{35E903C1-8863-3C77-0544-112125CD8681}"/>
                </a:ext>
              </a:extLst>
            </p:cNvPr>
            <p:cNvSpPr/>
            <p:nvPr userDrawn="1"/>
          </p:nvSpPr>
          <p:spPr>
            <a:xfrm>
              <a:off x="-3319415" y="2553360"/>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Click with the right mouse button on the image and choose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‘Send to back’</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18" name="Ovaal 53">
              <a:extLst>
                <a:ext uri="{FF2B5EF4-FFF2-40B4-BE49-F238E27FC236}">
                  <a16:creationId xmlns:a16="http://schemas.microsoft.com/office/drawing/2014/main" id="{0594E4B5-109C-3E92-D13B-4307B8ED29F6}"/>
                </a:ext>
              </a:extLst>
            </p:cNvPr>
            <p:cNvSpPr/>
            <p:nvPr userDrawn="1"/>
          </p:nvSpPr>
          <p:spPr>
            <a:xfrm>
              <a:off x="-3603587" y="3744237"/>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9" name="Rechthoek 54">
              <a:extLst>
                <a:ext uri="{FF2B5EF4-FFF2-40B4-BE49-F238E27FC236}">
                  <a16:creationId xmlns:a16="http://schemas.microsoft.com/office/drawing/2014/main" id="{FF018C91-D3F8-17F9-1611-EDFC04213B0B}"/>
                </a:ext>
              </a:extLst>
            </p:cNvPr>
            <p:cNvSpPr/>
            <p:nvPr userDrawn="1"/>
          </p:nvSpPr>
          <p:spPr>
            <a:xfrm>
              <a:off x="-3319415" y="3744238"/>
              <a:ext cx="2944682" cy="1039472"/>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Scale the image itself </a:t>
              </a:r>
              <a:r>
                <a:rPr kumimoji="0" lang="en-GB" sz="1200" b="0" i="0" u="none" strike="noStrike" kern="0" cap="none" spc="0" normalizeH="0" baseline="0" noProof="0" err="1">
                  <a:ln>
                    <a:noFill/>
                  </a:ln>
                  <a:solidFill>
                    <a:srgbClr val="000000"/>
                  </a:solidFill>
                  <a:effectLst/>
                  <a:uLnTx/>
                  <a:uFillTx/>
                  <a:latin typeface="Calibri" panose="020F0502020204030204" pitchFamily="34" charset="0"/>
                  <a:cs typeface="Calibri" panose="020F0502020204030204" pitchFamily="34" charset="0"/>
                </a:rPr>
                <a:t>withthe</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spheres and scale the image frame with the brackets.</a:t>
              </a:r>
            </a:p>
          </p:txBody>
        </p:sp>
        <p:grpSp>
          <p:nvGrpSpPr>
            <p:cNvPr id="20" name="Groep 55">
              <a:extLst>
                <a:ext uri="{FF2B5EF4-FFF2-40B4-BE49-F238E27FC236}">
                  <a16:creationId xmlns:a16="http://schemas.microsoft.com/office/drawing/2014/main" id="{B10C9D0D-9F78-E9FC-2040-463462353099}"/>
                </a:ext>
              </a:extLst>
            </p:cNvPr>
            <p:cNvGrpSpPr/>
            <p:nvPr userDrawn="1"/>
          </p:nvGrpSpPr>
          <p:grpSpPr>
            <a:xfrm>
              <a:off x="-3447286" y="4645990"/>
              <a:ext cx="622283" cy="612919"/>
              <a:chOff x="12617641" y="3403239"/>
              <a:chExt cx="752963" cy="741634"/>
            </a:xfrm>
          </p:grpSpPr>
          <p:grpSp>
            <p:nvGrpSpPr>
              <p:cNvPr id="40" name="Groep 74">
                <a:extLst>
                  <a:ext uri="{FF2B5EF4-FFF2-40B4-BE49-F238E27FC236}">
                    <a16:creationId xmlns:a16="http://schemas.microsoft.com/office/drawing/2014/main" id="{EFAED674-FD9F-04CA-1BBE-E15161804216}"/>
                  </a:ext>
                </a:extLst>
              </p:cNvPr>
              <p:cNvGrpSpPr/>
              <p:nvPr userDrawn="1"/>
            </p:nvGrpSpPr>
            <p:grpSpPr>
              <a:xfrm>
                <a:off x="12771550" y="3403239"/>
                <a:ext cx="467156" cy="448491"/>
                <a:chOff x="12782177" y="3403239"/>
                <a:chExt cx="467156" cy="448491"/>
              </a:xfrm>
            </p:grpSpPr>
            <p:grpSp>
              <p:nvGrpSpPr>
                <p:cNvPr id="43" name="Groep 77">
                  <a:extLst>
                    <a:ext uri="{FF2B5EF4-FFF2-40B4-BE49-F238E27FC236}">
                      <a16:creationId xmlns:a16="http://schemas.microsoft.com/office/drawing/2014/main" id="{13612C27-5664-9EB1-EAC6-3DBD3F0961B9}"/>
                    </a:ext>
                  </a:extLst>
                </p:cNvPr>
                <p:cNvGrpSpPr/>
                <p:nvPr userDrawn="1"/>
              </p:nvGrpSpPr>
              <p:grpSpPr>
                <a:xfrm>
                  <a:off x="12782177" y="3403239"/>
                  <a:ext cx="412972" cy="396132"/>
                  <a:chOff x="13554906" y="3320109"/>
                  <a:chExt cx="443912" cy="425811"/>
                </a:xfrm>
              </p:grpSpPr>
              <p:grpSp>
                <p:nvGrpSpPr>
                  <p:cNvPr id="50" name="Groep 84">
                    <a:extLst>
                      <a:ext uri="{FF2B5EF4-FFF2-40B4-BE49-F238E27FC236}">
                        <a16:creationId xmlns:a16="http://schemas.microsoft.com/office/drawing/2014/main" id="{EA34A691-BADB-B650-C938-2FF74B012AB5}"/>
                      </a:ext>
                    </a:extLst>
                  </p:cNvPr>
                  <p:cNvGrpSpPr/>
                  <p:nvPr userDrawn="1"/>
                </p:nvGrpSpPr>
                <p:grpSpPr>
                  <a:xfrm>
                    <a:off x="13554906" y="3320109"/>
                    <a:ext cx="443912" cy="425811"/>
                    <a:chOff x="12909684" y="1276143"/>
                    <a:chExt cx="443912" cy="425811"/>
                  </a:xfrm>
                </p:grpSpPr>
                <p:sp>
                  <p:nvSpPr>
                    <p:cNvPr id="53" name="Rechthoek 87">
                      <a:extLst>
                        <a:ext uri="{FF2B5EF4-FFF2-40B4-BE49-F238E27FC236}">
                          <a16:creationId xmlns:a16="http://schemas.microsoft.com/office/drawing/2014/main" id="{F2F0F1D8-4076-C9E9-396E-1D4FFCD2BCA1}"/>
                        </a:ext>
                      </a:extLst>
                    </p:cNvPr>
                    <p:cNvSpPr/>
                    <p:nvPr userDrawn="1"/>
                  </p:nvSpPr>
                  <p:spPr>
                    <a:xfrm>
                      <a:off x="12909684"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54" name="Rechthoek 88">
                      <a:extLst>
                        <a:ext uri="{FF2B5EF4-FFF2-40B4-BE49-F238E27FC236}">
                          <a16:creationId xmlns:a16="http://schemas.microsoft.com/office/drawing/2014/main" id="{AF66AAB0-0B1B-8FA9-6008-AC620DC5C70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55" name="Ovaal 89">
                      <a:extLst>
                        <a:ext uri="{FF2B5EF4-FFF2-40B4-BE49-F238E27FC236}">
                          <a16:creationId xmlns:a16="http://schemas.microsoft.com/office/drawing/2014/main" id="{BE6BA58E-38B7-2664-2C4D-686029AC4BFA}"/>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pic>
                <p:nvPicPr>
                  <p:cNvPr id="51" name="Afbeelding 85">
                    <a:extLst>
                      <a:ext uri="{FF2B5EF4-FFF2-40B4-BE49-F238E27FC236}">
                        <a16:creationId xmlns:a16="http://schemas.microsoft.com/office/drawing/2014/main" id="{885DBC56-A857-3C97-968C-83432281FDD2}"/>
                      </a:ext>
                    </a:extLst>
                  </p:cNvPr>
                  <p:cNvPicPr>
                    <a:picLocks noChangeAspect="1"/>
                  </p:cNvPicPr>
                  <p:nvPr userDrawn="1"/>
                </p:nvPicPr>
                <p:blipFill>
                  <a:blip r:embed="rId2" cstate="screen">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2"/>
                    <a:ext cx="173367" cy="140220"/>
                  </a:xfrm>
                  <a:prstGeom prst="rect">
                    <a:avLst/>
                  </a:prstGeom>
                </p:spPr>
              </p:pic>
              <p:pic>
                <p:nvPicPr>
                  <p:cNvPr id="52" name="Afbeelding 86">
                    <a:extLst>
                      <a:ext uri="{FF2B5EF4-FFF2-40B4-BE49-F238E27FC236}">
                        <a16:creationId xmlns:a16="http://schemas.microsoft.com/office/drawing/2014/main" id="{8D1DBCA6-C002-9682-1A7B-71BC6BC4864F}"/>
                      </a:ext>
                    </a:extLst>
                  </p:cNvPr>
                  <p:cNvPicPr>
                    <a:picLocks noChangeAspect="1"/>
                  </p:cNvPicPr>
                  <p:nvPr userDrawn="1"/>
                </p:nvPicPr>
                <p:blipFill>
                  <a:blip r:embed="rId4" cstate="screen">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9" y="3453788"/>
                    <a:ext cx="173367" cy="111424"/>
                  </a:xfrm>
                  <a:prstGeom prst="rect">
                    <a:avLst/>
                  </a:prstGeom>
                </p:spPr>
              </p:pic>
            </p:grpSp>
            <p:grpSp>
              <p:nvGrpSpPr>
                <p:cNvPr id="44" name="Groep 78">
                  <a:extLst>
                    <a:ext uri="{FF2B5EF4-FFF2-40B4-BE49-F238E27FC236}">
                      <a16:creationId xmlns:a16="http://schemas.microsoft.com/office/drawing/2014/main" id="{DE32AAE9-F058-4119-185C-7672500503E2}"/>
                    </a:ext>
                  </a:extLst>
                </p:cNvPr>
                <p:cNvGrpSpPr/>
                <p:nvPr userDrawn="1"/>
              </p:nvGrpSpPr>
              <p:grpSpPr>
                <a:xfrm>
                  <a:off x="13103513" y="3705268"/>
                  <a:ext cx="145820" cy="146462"/>
                  <a:chOff x="13096169" y="3602278"/>
                  <a:chExt cx="145820" cy="146462"/>
                </a:xfrm>
              </p:grpSpPr>
              <p:sp>
                <p:nvSpPr>
                  <p:cNvPr id="48" name="Rechthoek 82">
                    <a:extLst>
                      <a:ext uri="{FF2B5EF4-FFF2-40B4-BE49-F238E27FC236}">
                        <a16:creationId xmlns:a16="http://schemas.microsoft.com/office/drawing/2014/main" id="{686B4AF6-1F21-5ABD-0F8F-EDCC3105857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49" name="Rechthoek 83">
                    <a:extLst>
                      <a:ext uri="{FF2B5EF4-FFF2-40B4-BE49-F238E27FC236}">
                        <a16:creationId xmlns:a16="http://schemas.microsoft.com/office/drawing/2014/main" id="{E29B3035-A4A4-0FAA-F573-5231929FE68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nvGrpSpPr>
                <p:cNvPr id="45" name="Groep 79">
                  <a:extLst>
                    <a:ext uri="{FF2B5EF4-FFF2-40B4-BE49-F238E27FC236}">
                      <a16:creationId xmlns:a16="http://schemas.microsoft.com/office/drawing/2014/main" id="{6675BB90-2DDF-B429-ABCC-8076118FFCFD}"/>
                    </a:ext>
                  </a:extLst>
                </p:cNvPr>
                <p:cNvGrpSpPr/>
                <p:nvPr userDrawn="1"/>
              </p:nvGrpSpPr>
              <p:grpSpPr>
                <a:xfrm rot="10800000">
                  <a:off x="13061402" y="3665637"/>
                  <a:ext cx="145820" cy="146462"/>
                  <a:chOff x="13096169" y="3602278"/>
                  <a:chExt cx="145820" cy="146462"/>
                </a:xfrm>
              </p:grpSpPr>
              <p:sp>
                <p:nvSpPr>
                  <p:cNvPr id="46" name="Rechthoek 80">
                    <a:extLst>
                      <a:ext uri="{FF2B5EF4-FFF2-40B4-BE49-F238E27FC236}">
                        <a16:creationId xmlns:a16="http://schemas.microsoft.com/office/drawing/2014/main" id="{87160298-3EA2-A66C-038F-9F9BD9004C20}"/>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47" name="Rechthoek 81">
                    <a:extLst>
                      <a:ext uri="{FF2B5EF4-FFF2-40B4-BE49-F238E27FC236}">
                        <a16:creationId xmlns:a16="http://schemas.microsoft.com/office/drawing/2014/main" id="{5BE04F3C-2C38-1A72-B610-4FA5B5EE8A5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sp>
            <p:nvSpPr>
              <p:cNvPr id="41" name="Rechthoek 75">
                <a:extLst>
                  <a:ext uri="{FF2B5EF4-FFF2-40B4-BE49-F238E27FC236}">
                    <a16:creationId xmlns:a16="http://schemas.microsoft.com/office/drawing/2014/main" id="{D7FBCEAF-EA0F-584D-CBF7-A79887FF0A8C}"/>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a:solidFill>
                      <a:srgbClr val="211F26"/>
                    </a:solidFill>
                    <a:latin typeface="Calibri" panose="020F0502020204030204" pitchFamily="34" charset="0"/>
                    <a:cs typeface="Calibri" panose="020F0502020204030204" pitchFamily="34" charset="0"/>
                  </a:rPr>
                  <a:t>Crop</a:t>
                </a:r>
              </a:p>
            </p:txBody>
          </p:sp>
          <p:sp>
            <p:nvSpPr>
              <p:cNvPr id="42" name="Gelijkbenige driehoek 76">
                <a:extLst>
                  <a:ext uri="{FF2B5EF4-FFF2-40B4-BE49-F238E27FC236}">
                    <a16:creationId xmlns:a16="http://schemas.microsoft.com/office/drawing/2014/main" id="{28EFB72F-58EA-9633-1A72-8E7CAC118D67}"/>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nvGrpSpPr>
            <p:cNvPr id="21" name="Groep 56">
              <a:extLst>
                <a:ext uri="{FF2B5EF4-FFF2-40B4-BE49-F238E27FC236}">
                  <a16:creationId xmlns:a16="http://schemas.microsoft.com/office/drawing/2014/main" id="{5EDF9EBE-520A-E54A-86FA-780DF6468F9C}"/>
                </a:ext>
              </a:extLst>
            </p:cNvPr>
            <p:cNvGrpSpPr/>
            <p:nvPr userDrawn="1"/>
          </p:nvGrpSpPr>
          <p:grpSpPr>
            <a:xfrm>
              <a:off x="-3314821" y="2981448"/>
              <a:ext cx="1558053" cy="563933"/>
              <a:chOff x="-3314821" y="2981448"/>
              <a:chExt cx="1558053" cy="563933"/>
            </a:xfrm>
          </p:grpSpPr>
          <p:sp>
            <p:nvSpPr>
              <p:cNvPr id="26" name="Rechthoek 60">
                <a:extLst>
                  <a:ext uri="{FF2B5EF4-FFF2-40B4-BE49-F238E27FC236}">
                    <a16:creationId xmlns:a16="http://schemas.microsoft.com/office/drawing/2014/main" id="{BC207E3D-CF32-D446-D3A3-AF5AECAE7B51}"/>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27" name="Rechthoek 61">
                <a:extLst>
                  <a:ext uri="{FF2B5EF4-FFF2-40B4-BE49-F238E27FC236}">
                    <a16:creationId xmlns:a16="http://schemas.microsoft.com/office/drawing/2014/main" id="{326F9517-9F03-B698-32C5-77AACC8F08F5}"/>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28" name="Tekstvak 62">
                <a:extLst>
                  <a:ext uri="{FF2B5EF4-FFF2-40B4-BE49-F238E27FC236}">
                    <a16:creationId xmlns:a16="http://schemas.microsoft.com/office/drawing/2014/main" id="{C7877CFB-0915-50C1-7FB0-1189BB1A4D90}"/>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Send to front</a:t>
                </a:r>
              </a:p>
            </p:txBody>
          </p:sp>
          <p:sp>
            <p:nvSpPr>
              <p:cNvPr id="29" name="Tekstvak 63">
                <a:extLst>
                  <a:ext uri="{FF2B5EF4-FFF2-40B4-BE49-F238E27FC236}">
                    <a16:creationId xmlns:a16="http://schemas.microsoft.com/office/drawing/2014/main" id="{CB8A56BB-55CC-E737-CD8C-491494313700}"/>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Send to back</a:t>
                </a:r>
              </a:p>
            </p:txBody>
          </p:sp>
          <p:sp>
            <p:nvSpPr>
              <p:cNvPr id="30" name="Vrije vorm: vorm 64">
                <a:extLst>
                  <a:ext uri="{FF2B5EF4-FFF2-40B4-BE49-F238E27FC236}">
                    <a16:creationId xmlns:a16="http://schemas.microsoft.com/office/drawing/2014/main" id="{7720426A-4B6C-8F60-D556-F0F071CA186B}"/>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31" name="Gelijkbenige driehoek 65">
                <a:extLst>
                  <a:ext uri="{FF2B5EF4-FFF2-40B4-BE49-F238E27FC236}">
                    <a16:creationId xmlns:a16="http://schemas.microsoft.com/office/drawing/2014/main" id="{384A9B20-7F32-81B2-D24A-6B13847FE37A}"/>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nvGrpSpPr>
              <p:cNvPr id="32" name="Groep 66">
                <a:extLst>
                  <a:ext uri="{FF2B5EF4-FFF2-40B4-BE49-F238E27FC236}">
                    <a16:creationId xmlns:a16="http://schemas.microsoft.com/office/drawing/2014/main" id="{EEADA492-478E-F9F8-AA05-C442F4CA1041}"/>
                  </a:ext>
                </a:extLst>
              </p:cNvPr>
              <p:cNvGrpSpPr/>
              <p:nvPr userDrawn="1"/>
            </p:nvGrpSpPr>
            <p:grpSpPr>
              <a:xfrm>
                <a:off x="-3257052" y="3032066"/>
                <a:ext cx="182309" cy="163794"/>
                <a:chOff x="12832541" y="3162395"/>
                <a:chExt cx="219532" cy="197236"/>
              </a:xfrm>
            </p:grpSpPr>
            <p:sp>
              <p:nvSpPr>
                <p:cNvPr id="37" name="Rechthoek 71">
                  <a:extLst>
                    <a:ext uri="{FF2B5EF4-FFF2-40B4-BE49-F238E27FC236}">
                      <a16:creationId xmlns:a16="http://schemas.microsoft.com/office/drawing/2014/main" id="{D3C2D2E2-8A9F-60F4-9C4B-1AB058CBC6FE}"/>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38" name="Rechthoek 72">
                  <a:extLst>
                    <a:ext uri="{FF2B5EF4-FFF2-40B4-BE49-F238E27FC236}">
                      <a16:creationId xmlns:a16="http://schemas.microsoft.com/office/drawing/2014/main" id="{CF3F8C69-9E95-0392-4D54-34AD89EE0D62}"/>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39" name="Rechthoek 73">
                  <a:extLst>
                    <a:ext uri="{FF2B5EF4-FFF2-40B4-BE49-F238E27FC236}">
                      <a16:creationId xmlns:a16="http://schemas.microsoft.com/office/drawing/2014/main" id="{2BD6E84C-4CCF-DB71-2B02-AB01EF2BB31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nvGrpSpPr>
              <p:cNvPr id="33" name="Groep 67">
                <a:extLst>
                  <a:ext uri="{FF2B5EF4-FFF2-40B4-BE49-F238E27FC236}">
                    <a16:creationId xmlns:a16="http://schemas.microsoft.com/office/drawing/2014/main" id="{6BB19BC0-36F1-5C75-2720-0C9FCFAA8E56}"/>
                  </a:ext>
                </a:extLst>
              </p:cNvPr>
              <p:cNvGrpSpPr/>
              <p:nvPr userDrawn="1"/>
            </p:nvGrpSpPr>
            <p:grpSpPr>
              <a:xfrm>
                <a:off x="-3257053" y="3276580"/>
                <a:ext cx="182309" cy="163794"/>
                <a:chOff x="12832541" y="3162395"/>
                <a:chExt cx="219532" cy="197236"/>
              </a:xfrm>
            </p:grpSpPr>
            <p:sp>
              <p:nvSpPr>
                <p:cNvPr id="34" name="Rechthoek 68">
                  <a:extLst>
                    <a:ext uri="{FF2B5EF4-FFF2-40B4-BE49-F238E27FC236}">
                      <a16:creationId xmlns:a16="http://schemas.microsoft.com/office/drawing/2014/main" id="{E95668F1-F748-A91E-2D81-2A9BAEDBA67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35" name="Rechthoek 69">
                  <a:extLst>
                    <a:ext uri="{FF2B5EF4-FFF2-40B4-BE49-F238E27FC236}">
                      <a16:creationId xmlns:a16="http://schemas.microsoft.com/office/drawing/2014/main" id="{80B297E1-123B-05F7-FEE7-6C987E06FAF4}"/>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36" name="Rechthoek 70">
                  <a:extLst>
                    <a:ext uri="{FF2B5EF4-FFF2-40B4-BE49-F238E27FC236}">
                      <a16:creationId xmlns:a16="http://schemas.microsoft.com/office/drawing/2014/main" id="{AB29BD37-A9CA-9A99-6374-49E3EF92A8E3}"/>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grpSp>
      <p:grpSp>
        <p:nvGrpSpPr>
          <p:cNvPr id="65" name="INSTRUCTION">
            <a:extLst>
              <a:ext uri="{FF2B5EF4-FFF2-40B4-BE49-F238E27FC236}">
                <a16:creationId xmlns:a16="http://schemas.microsoft.com/office/drawing/2014/main" id="{22B9B752-1FE7-DFF0-2FFA-0F8155D38AFF}"/>
              </a:ext>
            </a:extLst>
          </p:cNvPr>
          <p:cNvGrpSpPr/>
          <p:nvPr/>
        </p:nvGrpSpPr>
        <p:grpSpPr>
          <a:xfrm>
            <a:off x="4416208" y="1165345"/>
            <a:ext cx="3517870" cy="4077094"/>
            <a:chOff x="-3786165" y="1"/>
            <a:chExt cx="3769995" cy="4369298"/>
          </a:xfrm>
        </p:grpSpPr>
        <p:grpSp>
          <p:nvGrpSpPr>
            <p:cNvPr id="66" name="INSTRUCTION">
              <a:extLst>
                <a:ext uri="{FF2B5EF4-FFF2-40B4-BE49-F238E27FC236}">
                  <a16:creationId xmlns:a16="http://schemas.microsoft.com/office/drawing/2014/main" id="{E331A29D-48FD-404F-5686-5E2617C4825F}"/>
                </a:ext>
              </a:extLst>
            </p:cNvPr>
            <p:cNvGrpSpPr/>
            <p:nvPr userDrawn="1"/>
          </p:nvGrpSpPr>
          <p:grpSpPr>
            <a:xfrm>
              <a:off x="-3786165" y="1"/>
              <a:ext cx="3769995" cy="4369298"/>
              <a:chOff x="-3786165" y="1"/>
              <a:chExt cx="3769995" cy="4369298"/>
            </a:xfrm>
          </p:grpSpPr>
          <p:sp>
            <p:nvSpPr>
              <p:cNvPr id="71" name="Rechthoek 49">
                <a:extLst>
                  <a:ext uri="{FF2B5EF4-FFF2-40B4-BE49-F238E27FC236}">
                    <a16:creationId xmlns:a16="http://schemas.microsoft.com/office/drawing/2014/main" id="{13FF958B-B1D9-9EE7-BD56-D365B00DF588}"/>
                  </a:ext>
                </a:extLst>
              </p:cNvPr>
              <p:cNvSpPr/>
              <p:nvPr userDrawn="1"/>
            </p:nvSpPr>
            <p:spPr>
              <a:xfrm>
                <a:off x="-3786165" y="1"/>
                <a:ext cx="3769995" cy="436929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a:solidFill>
                      <a:schemeClr val="accent1"/>
                    </a:solidFill>
                    <a:latin typeface="Calibri" panose="020F0502020204030204" pitchFamily="34" charset="0"/>
                    <a:cs typeface="Calibri" panose="020F0502020204030204" pitchFamily="34" charset="0"/>
                  </a:rPr>
                  <a:t>Insert/edit A video</a:t>
                </a:r>
              </a:p>
            </p:txBody>
          </p:sp>
          <p:sp>
            <p:nvSpPr>
              <p:cNvPr id="73" name="Ovaal 51">
                <a:extLst>
                  <a:ext uri="{FF2B5EF4-FFF2-40B4-BE49-F238E27FC236}">
                    <a16:creationId xmlns:a16="http://schemas.microsoft.com/office/drawing/2014/main" id="{FDD5CE89-AF6E-8530-6A9A-003768D29B6F}"/>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4" name="Rechthoek 52">
                <a:extLst>
                  <a:ext uri="{FF2B5EF4-FFF2-40B4-BE49-F238E27FC236}">
                    <a16:creationId xmlns:a16="http://schemas.microsoft.com/office/drawing/2014/main" id="{7B249FA6-4229-A68C-F19D-F1632A024D1D}"/>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If necessary, delete the existing video</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pictogram to insert a new video</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5" name="Groep 53">
                <a:extLst>
                  <a:ext uri="{FF2B5EF4-FFF2-40B4-BE49-F238E27FC236}">
                    <a16:creationId xmlns:a16="http://schemas.microsoft.com/office/drawing/2014/main" id="{30355C4B-8B66-6366-4F88-7E0771E7D33F}"/>
                  </a:ext>
                </a:extLst>
              </p:cNvPr>
              <p:cNvGrpSpPr/>
              <p:nvPr userDrawn="1"/>
            </p:nvGrpSpPr>
            <p:grpSpPr>
              <a:xfrm>
                <a:off x="-3316179" y="1231351"/>
                <a:ext cx="294789" cy="318834"/>
                <a:chOff x="14466489" y="1001522"/>
                <a:chExt cx="290627" cy="314333"/>
              </a:xfrm>
            </p:grpSpPr>
            <p:sp>
              <p:nvSpPr>
                <p:cNvPr id="104" name="Rechthoek 82">
                  <a:extLst>
                    <a:ext uri="{FF2B5EF4-FFF2-40B4-BE49-F238E27FC236}">
                      <a16:creationId xmlns:a16="http://schemas.microsoft.com/office/drawing/2014/main" id="{374300E7-E1E3-BEDF-FC4F-02011715EEA8}"/>
                    </a:ext>
                  </a:extLst>
                </p:cNvPr>
                <p:cNvSpPr/>
                <p:nvPr userDrawn="1"/>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105" name="Ovaal 83">
                  <a:extLst>
                    <a:ext uri="{FF2B5EF4-FFF2-40B4-BE49-F238E27FC236}">
                      <a16:creationId xmlns:a16="http://schemas.microsoft.com/office/drawing/2014/main" id="{A289FB8D-F1CB-9D84-C405-14F19150AFF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a:solidFill>
                      <a:srgbClr val="211F26"/>
                    </a:solidFill>
                    <a:latin typeface="Calibri" panose="020F0502020204030204" pitchFamily="34" charset="0"/>
                    <a:cs typeface="Calibri" panose="020F0502020204030204" pitchFamily="34" charset="0"/>
                  </a:endParaRPr>
                </a:p>
              </p:txBody>
            </p:sp>
            <p:sp>
              <p:nvSpPr>
                <p:cNvPr id="106" name="Vrije vorm: vorm 84">
                  <a:extLst>
                    <a:ext uri="{FF2B5EF4-FFF2-40B4-BE49-F238E27FC236}">
                      <a16:creationId xmlns:a16="http://schemas.microsoft.com/office/drawing/2014/main" id="{1DDB4672-5E55-3972-7710-BCEFC98A17C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800" b="1" noProof="0">
                    <a:solidFill>
                      <a:srgbClr val="211F26"/>
                    </a:solidFill>
                    <a:latin typeface="Calibri" panose="020F0502020204030204" pitchFamily="34" charset="0"/>
                    <a:cs typeface="Calibri" panose="020F0502020204030204" pitchFamily="34" charset="0"/>
                  </a:endParaRPr>
                </a:p>
              </p:txBody>
            </p:sp>
            <p:sp>
              <p:nvSpPr>
                <p:cNvPr id="107" name="Rechthoek: afgeronde hoeken 85">
                  <a:extLst>
                    <a:ext uri="{FF2B5EF4-FFF2-40B4-BE49-F238E27FC236}">
                      <a16:creationId xmlns:a16="http://schemas.microsoft.com/office/drawing/2014/main" id="{07579CE1-E1CE-0B97-8ADB-2B07121FE24D}"/>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cxnSp>
              <p:nvCxnSpPr>
                <p:cNvPr id="108" name="Rechte verbindingslijn 86">
                  <a:extLst>
                    <a:ext uri="{FF2B5EF4-FFF2-40B4-BE49-F238E27FC236}">
                      <a16:creationId xmlns:a16="http://schemas.microsoft.com/office/drawing/2014/main" id="{47E9E329-8B39-7BEC-2A9F-DA85611F66E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09" name="Rechte verbindingslijn 87">
                  <a:extLst>
                    <a:ext uri="{FF2B5EF4-FFF2-40B4-BE49-F238E27FC236}">
                      <a16:creationId xmlns:a16="http://schemas.microsoft.com/office/drawing/2014/main" id="{B8519BA5-0EEF-3B82-B05A-E6560A1CEB14}"/>
                    </a:ext>
                  </a:extLst>
                </p:cNvPr>
                <p:cNvCxnSpPr>
                  <a:cxnSpLocks/>
                  <a:stCxn id="107"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6" name="Ovaal 54">
                <a:extLst>
                  <a:ext uri="{FF2B5EF4-FFF2-40B4-BE49-F238E27FC236}">
                    <a16:creationId xmlns:a16="http://schemas.microsoft.com/office/drawing/2014/main" id="{357B7D66-713B-B578-71EF-5F137A36253B}"/>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77" name="Rechthoek 55">
                <a:extLst>
                  <a:ext uri="{FF2B5EF4-FFF2-40B4-BE49-F238E27FC236}">
                    <a16:creationId xmlns:a16="http://schemas.microsoft.com/office/drawing/2014/main" id="{2279B502-28DA-26E7-EB1A-BB3EDDDB97F5}"/>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 the preferred video</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78" name="Groep 56">
                <a:extLst>
                  <a:ext uri="{FF2B5EF4-FFF2-40B4-BE49-F238E27FC236}">
                    <a16:creationId xmlns:a16="http://schemas.microsoft.com/office/drawing/2014/main" id="{996C0955-67D6-3747-647D-71E541757999}"/>
                  </a:ext>
                </a:extLst>
              </p:cNvPr>
              <p:cNvGrpSpPr/>
              <p:nvPr userDrawn="1"/>
            </p:nvGrpSpPr>
            <p:grpSpPr>
              <a:xfrm>
                <a:off x="-3311319" y="2164285"/>
                <a:ext cx="825500" cy="209550"/>
                <a:chOff x="13504624" y="2482850"/>
                <a:chExt cx="825500" cy="209550"/>
              </a:xfrm>
            </p:grpSpPr>
            <p:sp>
              <p:nvSpPr>
                <p:cNvPr id="101" name="Rechthoek 79">
                  <a:extLst>
                    <a:ext uri="{FF2B5EF4-FFF2-40B4-BE49-F238E27FC236}">
                      <a16:creationId xmlns:a16="http://schemas.microsoft.com/office/drawing/2014/main" id="{FEF9A1E6-7469-EB75-E3AA-13E6E55F48C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0" rIns="28800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a:solidFill>
                        <a:srgbClr val="211F26"/>
                      </a:solidFill>
                      <a:latin typeface="Calibri" panose="020F0502020204030204" pitchFamily="34" charset="0"/>
                      <a:cs typeface="Calibri" panose="020F0502020204030204" pitchFamily="34" charset="0"/>
                    </a:rPr>
                    <a:t>Insert</a:t>
                  </a:r>
                </a:p>
              </p:txBody>
            </p:sp>
            <p:cxnSp>
              <p:nvCxnSpPr>
                <p:cNvPr id="102" name="Rechte verbindingslijn 80">
                  <a:extLst>
                    <a:ext uri="{FF2B5EF4-FFF2-40B4-BE49-F238E27FC236}">
                      <a16:creationId xmlns:a16="http://schemas.microsoft.com/office/drawing/2014/main" id="{727518E0-AC8F-5F5B-D463-1980C84B3BD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3" name="Gelijkbenige driehoek 81">
                  <a:extLst>
                    <a:ext uri="{FF2B5EF4-FFF2-40B4-BE49-F238E27FC236}">
                      <a16:creationId xmlns:a16="http://schemas.microsoft.com/office/drawing/2014/main" id="{029AF692-527B-D4E4-8065-11B08D50A05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a:solidFill>
                      <a:srgbClr val="211F26"/>
                    </a:solidFill>
                    <a:latin typeface="Calibri" panose="020F0502020204030204" pitchFamily="34" charset="0"/>
                    <a:cs typeface="Calibri" panose="020F0502020204030204" pitchFamily="34" charset="0"/>
                  </a:endParaRPr>
                </a:p>
              </p:txBody>
            </p:sp>
          </p:grpSp>
          <p:sp>
            <p:nvSpPr>
              <p:cNvPr id="79" name="Ovaal 57">
                <a:extLst>
                  <a:ext uri="{FF2B5EF4-FFF2-40B4-BE49-F238E27FC236}">
                    <a16:creationId xmlns:a16="http://schemas.microsoft.com/office/drawing/2014/main" id="{CDFA6E0A-E6A9-BEA2-7366-ACA234D4F735}"/>
                  </a:ext>
                </a:extLst>
              </p:cNvPr>
              <p:cNvSpPr/>
              <p:nvPr userDrawn="1"/>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0" name="Rechthoek 58">
                <a:extLst>
                  <a:ext uri="{FF2B5EF4-FFF2-40B4-BE49-F238E27FC236}">
                    <a16:creationId xmlns:a16="http://schemas.microsoft.com/office/drawing/2014/main" id="{B60BFD84-F46A-B18E-6918-C06580863EBE}"/>
                  </a:ext>
                </a:extLst>
              </p:cNvPr>
              <p:cNvSpPr/>
              <p:nvPr userDrawn="1"/>
            </p:nvSpPr>
            <p:spPr>
              <a:xfrm>
                <a:off x="-3319415" y="2553360"/>
                <a:ext cx="2944682" cy="79034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To scale or drag the video, go to the tab</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‘Video Tools - Format’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Scale the video itself with</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spheres and scale the video frame with</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brackets.</a:t>
                </a:r>
              </a:p>
            </p:txBody>
          </p:sp>
          <p:grpSp>
            <p:nvGrpSpPr>
              <p:cNvPr id="81" name="Groep 59">
                <a:extLst>
                  <a:ext uri="{FF2B5EF4-FFF2-40B4-BE49-F238E27FC236}">
                    <a16:creationId xmlns:a16="http://schemas.microsoft.com/office/drawing/2014/main" id="{A5A226B2-5BED-9986-1D6A-89E652EE6757}"/>
                  </a:ext>
                </a:extLst>
              </p:cNvPr>
              <p:cNvGrpSpPr/>
              <p:nvPr userDrawn="1"/>
            </p:nvGrpSpPr>
            <p:grpSpPr>
              <a:xfrm>
                <a:off x="-3441613" y="3457758"/>
                <a:ext cx="622283" cy="612920"/>
                <a:chOff x="12617641" y="3403239"/>
                <a:chExt cx="752963" cy="741634"/>
              </a:xfrm>
            </p:grpSpPr>
            <p:grpSp>
              <p:nvGrpSpPr>
                <p:cNvPr id="85" name="Groep 63">
                  <a:extLst>
                    <a:ext uri="{FF2B5EF4-FFF2-40B4-BE49-F238E27FC236}">
                      <a16:creationId xmlns:a16="http://schemas.microsoft.com/office/drawing/2014/main" id="{1E0BF973-49B3-B43C-EB14-A9CD799D0AD5}"/>
                    </a:ext>
                  </a:extLst>
                </p:cNvPr>
                <p:cNvGrpSpPr/>
                <p:nvPr userDrawn="1"/>
              </p:nvGrpSpPr>
              <p:grpSpPr>
                <a:xfrm>
                  <a:off x="12771530" y="3403239"/>
                  <a:ext cx="467176" cy="448491"/>
                  <a:chOff x="12782157" y="3403239"/>
                  <a:chExt cx="467176" cy="448491"/>
                </a:xfrm>
              </p:grpSpPr>
              <p:grpSp>
                <p:nvGrpSpPr>
                  <p:cNvPr id="88" name="Groep 66">
                    <a:extLst>
                      <a:ext uri="{FF2B5EF4-FFF2-40B4-BE49-F238E27FC236}">
                        <a16:creationId xmlns:a16="http://schemas.microsoft.com/office/drawing/2014/main" id="{F3053826-44CF-9289-5CE5-F0D0B6532088}"/>
                      </a:ext>
                    </a:extLst>
                  </p:cNvPr>
                  <p:cNvGrpSpPr/>
                  <p:nvPr userDrawn="1"/>
                </p:nvGrpSpPr>
                <p:grpSpPr>
                  <a:xfrm>
                    <a:off x="12782157" y="3403239"/>
                    <a:ext cx="412976" cy="396132"/>
                    <a:chOff x="13554906" y="3320109"/>
                    <a:chExt cx="443917" cy="425811"/>
                  </a:xfrm>
                </p:grpSpPr>
                <p:grpSp>
                  <p:nvGrpSpPr>
                    <p:cNvPr id="95" name="Groep 73">
                      <a:extLst>
                        <a:ext uri="{FF2B5EF4-FFF2-40B4-BE49-F238E27FC236}">
                          <a16:creationId xmlns:a16="http://schemas.microsoft.com/office/drawing/2014/main" id="{6A5282E1-76C2-0D4D-700E-96ED8C82A02B}"/>
                        </a:ext>
                      </a:extLst>
                    </p:cNvPr>
                    <p:cNvGrpSpPr/>
                    <p:nvPr userDrawn="1"/>
                  </p:nvGrpSpPr>
                  <p:grpSpPr>
                    <a:xfrm>
                      <a:off x="13554906" y="3320109"/>
                      <a:ext cx="443917" cy="425811"/>
                      <a:chOff x="12909684" y="1276143"/>
                      <a:chExt cx="443917" cy="425811"/>
                    </a:xfrm>
                  </p:grpSpPr>
                  <p:sp>
                    <p:nvSpPr>
                      <p:cNvPr id="98" name="Rechthoek 76">
                        <a:extLst>
                          <a:ext uri="{FF2B5EF4-FFF2-40B4-BE49-F238E27FC236}">
                            <a16:creationId xmlns:a16="http://schemas.microsoft.com/office/drawing/2014/main" id="{8B37938A-0318-A350-52BD-80BFF035A1EF}"/>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99" name="Rechthoek 77">
                        <a:extLst>
                          <a:ext uri="{FF2B5EF4-FFF2-40B4-BE49-F238E27FC236}">
                            <a16:creationId xmlns:a16="http://schemas.microsoft.com/office/drawing/2014/main" id="{E57308B4-B512-5A1B-156D-1EFB263B3B5B}"/>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100" name="Ovaal 78">
                        <a:extLst>
                          <a:ext uri="{FF2B5EF4-FFF2-40B4-BE49-F238E27FC236}">
                            <a16:creationId xmlns:a16="http://schemas.microsoft.com/office/drawing/2014/main" id="{0057BA93-6EA4-0C31-1776-396E3112327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pic>
                  <p:nvPicPr>
                    <p:cNvPr id="96" name="Afbeelding 74">
                      <a:extLst>
                        <a:ext uri="{FF2B5EF4-FFF2-40B4-BE49-F238E27FC236}">
                          <a16:creationId xmlns:a16="http://schemas.microsoft.com/office/drawing/2014/main" id="{C5237055-1544-79ED-DA26-0F8D87127AAC}"/>
                        </a:ext>
                      </a:extLst>
                    </p:cNvPr>
                    <p:cNvPicPr>
                      <a:picLocks noChangeAspect="1"/>
                    </p:cNvPicPr>
                    <p:nvPr userDrawn="1"/>
                  </p:nvPicPr>
                  <p:blipFill>
                    <a:blip r:embed="rId2" cstate="screen">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a:ext>
                      </a:extLst>
                    </a:blip>
                    <a:stretch>
                      <a:fillRect/>
                    </a:stretch>
                  </p:blipFill>
                  <p:spPr>
                    <a:xfrm>
                      <a:off x="13567296" y="3424991"/>
                      <a:ext cx="173367" cy="140220"/>
                    </a:xfrm>
                    <a:prstGeom prst="rect">
                      <a:avLst/>
                    </a:prstGeom>
                  </p:spPr>
                </p:pic>
                <p:pic>
                  <p:nvPicPr>
                    <p:cNvPr id="97" name="Afbeelding 75">
                      <a:extLst>
                        <a:ext uri="{FF2B5EF4-FFF2-40B4-BE49-F238E27FC236}">
                          <a16:creationId xmlns:a16="http://schemas.microsoft.com/office/drawing/2014/main" id="{53D6B54D-B2F4-2649-DD38-46CFAD6D353C}"/>
                        </a:ext>
                      </a:extLst>
                    </p:cNvPr>
                    <p:cNvPicPr>
                      <a:picLocks noChangeAspect="1"/>
                    </p:cNvPicPr>
                    <p:nvPr userDrawn="1"/>
                  </p:nvPicPr>
                  <p:blipFill>
                    <a:blip r:embed="rId4" cstate="screen">
                      <a:duotone>
                        <a:prstClr val="black"/>
                        <a:srgbClr val="4D82B8">
                          <a:tint val="45000"/>
                          <a:satMod val="400000"/>
                        </a:srgbClr>
                      </a:duotone>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a:ext>
                      </a:extLst>
                    </a:blip>
                    <a:stretch>
                      <a:fillRect/>
                    </a:stretch>
                  </p:blipFill>
                  <p:spPr>
                    <a:xfrm flipH="1">
                      <a:off x="13635599" y="3449265"/>
                      <a:ext cx="173367" cy="111424"/>
                    </a:xfrm>
                    <a:prstGeom prst="rect">
                      <a:avLst/>
                    </a:prstGeom>
                  </p:spPr>
                </p:pic>
              </p:grpSp>
              <p:grpSp>
                <p:nvGrpSpPr>
                  <p:cNvPr id="89" name="Groep 67">
                    <a:extLst>
                      <a:ext uri="{FF2B5EF4-FFF2-40B4-BE49-F238E27FC236}">
                        <a16:creationId xmlns:a16="http://schemas.microsoft.com/office/drawing/2014/main" id="{1397F40D-1791-6B06-1E82-16BB4CAAE50F}"/>
                      </a:ext>
                    </a:extLst>
                  </p:cNvPr>
                  <p:cNvGrpSpPr/>
                  <p:nvPr userDrawn="1"/>
                </p:nvGrpSpPr>
                <p:grpSpPr>
                  <a:xfrm>
                    <a:off x="13103513" y="3705268"/>
                    <a:ext cx="145820" cy="146462"/>
                    <a:chOff x="13096169" y="3602278"/>
                    <a:chExt cx="145820" cy="146462"/>
                  </a:xfrm>
                </p:grpSpPr>
                <p:sp>
                  <p:nvSpPr>
                    <p:cNvPr id="93" name="Rechthoek 71">
                      <a:extLst>
                        <a:ext uri="{FF2B5EF4-FFF2-40B4-BE49-F238E27FC236}">
                          <a16:creationId xmlns:a16="http://schemas.microsoft.com/office/drawing/2014/main" id="{D4E046D2-85E2-61E8-BF6A-62C295B002B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94" name="Rechthoek 72">
                      <a:extLst>
                        <a:ext uri="{FF2B5EF4-FFF2-40B4-BE49-F238E27FC236}">
                          <a16:creationId xmlns:a16="http://schemas.microsoft.com/office/drawing/2014/main" id="{449E1091-A4F3-1EA0-A4B1-085849F760E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nvGrpSpPr>
                  <p:cNvPr id="90" name="Groep 68">
                    <a:extLst>
                      <a:ext uri="{FF2B5EF4-FFF2-40B4-BE49-F238E27FC236}">
                        <a16:creationId xmlns:a16="http://schemas.microsoft.com/office/drawing/2014/main" id="{88A92DF5-EDAE-442E-F138-4FF115B82511}"/>
                      </a:ext>
                    </a:extLst>
                  </p:cNvPr>
                  <p:cNvGrpSpPr/>
                  <p:nvPr userDrawn="1"/>
                </p:nvGrpSpPr>
                <p:grpSpPr>
                  <a:xfrm rot="10800000">
                    <a:off x="13061402" y="3665637"/>
                    <a:ext cx="145820" cy="146462"/>
                    <a:chOff x="13096169" y="3602278"/>
                    <a:chExt cx="145820" cy="146462"/>
                  </a:xfrm>
                </p:grpSpPr>
                <p:sp>
                  <p:nvSpPr>
                    <p:cNvPr id="91" name="Rechthoek 69">
                      <a:extLst>
                        <a:ext uri="{FF2B5EF4-FFF2-40B4-BE49-F238E27FC236}">
                          <a16:creationId xmlns:a16="http://schemas.microsoft.com/office/drawing/2014/main" id="{3B1CE6D2-1BF4-ECDB-51D1-6AD143067EE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92" name="Rechthoek 70">
                      <a:extLst>
                        <a:ext uri="{FF2B5EF4-FFF2-40B4-BE49-F238E27FC236}">
                          <a16:creationId xmlns:a16="http://schemas.microsoft.com/office/drawing/2014/main" id="{163F8D81-5D99-6CBD-FAC4-AF23CF49C78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sp>
              <p:nvSpPr>
                <p:cNvPr id="86" name="Rechthoek 64">
                  <a:extLst>
                    <a:ext uri="{FF2B5EF4-FFF2-40B4-BE49-F238E27FC236}">
                      <a16:creationId xmlns:a16="http://schemas.microsoft.com/office/drawing/2014/main" id="{B6712F66-281D-7972-AC36-1729F1C175BA}"/>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a:solidFill>
                        <a:srgbClr val="211F26"/>
                      </a:solidFill>
                      <a:latin typeface="Calibri" panose="020F0502020204030204" pitchFamily="34" charset="0"/>
                      <a:cs typeface="Calibri" panose="020F0502020204030204" pitchFamily="34" charset="0"/>
                    </a:rPr>
                    <a:t>Crop</a:t>
                  </a:r>
                </a:p>
              </p:txBody>
            </p:sp>
            <p:sp>
              <p:nvSpPr>
                <p:cNvPr id="87" name="Gelijkbenige driehoek 65">
                  <a:extLst>
                    <a:ext uri="{FF2B5EF4-FFF2-40B4-BE49-F238E27FC236}">
                      <a16:creationId xmlns:a16="http://schemas.microsoft.com/office/drawing/2014/main" id="{86766F73-68C5-47F3-7A3C-D1A025A1FDB0}"/>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grpSp>
          <p:nvGrpSpPr>
            <p:cNvPr id="67" name="Video icoon">
              <a:extLst>
                <a:ext uri="{FF2B5EF4-FFF2-40B4-BE49-F238E27FC236}">
                  <a16:creationId xmlns:a16="http://schemas.microsoft.com/office/drawing/2014/main" id="{3441942E-3C65-2B71-A57C-6A2272A88DE0}"/>
                </a:ext>
              </a:extLst>
            </p:cNvPr>
            <p:cNvGrpSpPr/>
            <p:nvPr userDrawn="1"/>
          </p:nvGrpSpPr>
          <p:grpSpPr>
            <a:xfrm>
              <a:off x="-3310781" y="1231352"/>
              <a:ext cx="311450" cy="313414"/>
              <a:chOff x="8066315" y="1676399"/>
              <a:chExt cx="1371600" cy="1380253"/>
            </a:xfrm>
          </p:grpSpPr>
          <p:sp>
            <p:nvSpPr>
              <p:cNvPr id="68" name="Rechthoek 46">
                <a:extLst>
                  <a:ext uri="{FF2B5EF4-FFF2-40B4-BE49-F238E27FC236}">
                    <a16:creationId xmlns:a16="http://schemas.microsoft.com/office/drawing/2014/main" id="{A7FD02F0-6F0E-0190-1FE2-62847CDFFE6D}"/>
                  </a:ext>
                </a:extLst>
              </p:cNvPr>
              <p:cNvSpPr/>
              <p:nvPr userDrawn="1"/>
            </p:nvSpPr>
            <p:spPr>
              <a:xfrm>
                <a:off x="8066315" y="1676399"/>
                <a:ext cx="1360714" cy="1360713"/>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69" name="Vrije vorm 112">
                <a:extLst>
                  <a:ext uri="{FF2B5EF4-FFF2-40B4-BE49-F238E27FC236}">
                    <a16:creationId xmlns:a16="http://schemas.microsoft.com/office/drawing/2014/main" id="{91A30556-6A58-8521-E7C9-4C5049F02B8C}"/>
                  </a:ext>
                </a:extLst>
              </p:cNvPr>
              <p:cNvSpPr/>
              <p:nvPr userDrawn="1"/>
            </p:nvSpPr>
            <p:spPr>
              <a:xfrm>
                <a:off x="8077201" y="1676399"/>
                <a:ext cx="1360714" cy="206831"/>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0" name="Vrije vorm 113">
                <a:extLst>
                  <a:ext uri="{FF2B5EF4-FFF2-40B4-BE49-F238E27FC236}">
                    <a16:creationId xmlns:a16="http://schemas.microsoft.com/office/drawing/2014/main" id="{37BB7A0C-5EB9-4E96-8C0E-8E6C0CEE562F}"/>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grpSp>
        <p:nvGrpSpPr>
          <p:cNvPr id="110" name="INSTRUCTION">
            <a:extLst>
              <a:ext uri="{FF2B5EF4-FFF2-40B4-BE49-F238E27FC236}">
                <a16:creationId xmlns:a16="http://schemas.microsoft.com/office/drawing/2014/main" id="{1B989BF9-82A1-B8DA-D2DE-CB444E4C77E9}"/>
              </a:ext>
            </a:extLst>
          </p:cNvPr>
          <p:cNvGrpSpPr/>
          <p:nvPr/>
        </p:nvGrpSpPr>
        <p:grpSpPr>
          <a:xfrm>
            <a:off x="8115491" y="1172446"/>
            <a:ext cx="3352797" cy="5463194"/>
            <a:chOff x="-3786165" y="3"/>
            <a:chExt cx="3593091" cy="5854739"/>
          </a:xfrm>
        </p:grpSpPr>
        <p:grpSp>
          <p:nvGrpSpPr>
            <p:cNvPr id="111" name="Groep 15">
              <a:extLst>
                <a:ext uri="{FF2B5EF4-FFF2-40B4-BE49-F238E27FC236}">
                  <a16:creationId xmlns:a16="http://schemas.microsoft.com/office/drawing/2014/main" id="{48318882-E969-83CC-C923-1BC86C040093}"/>
                </a:ext>
              </a:extLst>
            </p:cNvPr>
            <p:cNvGrpSpPr/>
            <p:nvPr userDrawn="1"/>
          </p:nvGrpSpPr>
          <p:grpSpPr>
            <a:xfrm>
              <a:off x="-3786164" y="3"/>
              <a:ext cx="3592800" cy="3319888"/>
              <a:chOff x="-3786164" y="3"/>
              <a:chExt cx="3592800" cy="3319888"/>
            </a:xfrm>
          </p:grpSpPr>
          <p:sp>
            <p:nvSpPr>
              <p:cNvPr id="178" name="Rechthoek 280">
                <a:extLst>
                  <a:ext uri="{FF2B5EF4-FFF2-40B4-BE49-F238E27FC236}">
                    <a16:creationId xmlns:a16="http://schemas.microsoft.com/office/drawing/2014/main" id="{ED9A76D9-686E-4436-C302-DA08B215FC51}"/>
                  </a:ext>
                </a:extLst>
              </p:cNvPr>
              <p:cNvSpPr/>
              <p:nvPr userDrawn="1"/>
            </p:nvSpPr>
            <p:spPr>
              <a:xfrm>
                <a:off x="-3786164" y="3"/>
                <a:ext cx="3592800" cy="331988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a:solidFill>
                      <a:schemeClr val="accent1"/>
                    </a:solidFill>
                    <a:latin typeface="Calibri" panose="020F0502020204030204" pitchFamily="34" charset="0"/>
                    <a:cs typeface="Calibri" panose="020F0502020204030204" pitchFamily="34" charset="0"/>
                  </a:rPr>
                  <a:t>INSERT/FORMAT TABLE</a:t>
                </a:r>
              </a:p>
            </p:txBody>
          </p:sp>
          <p:sp>
            <p:nvSpPr>
              <p:cNvPr id="179" name="Ovaal 281">
                <a:extLst>
                  <a:ext uri="{FF2B5EF4-FFF2-40B4-BE49-F238E27FC236}">
                    <a16:creationId xmlns:a16="http://schemas.microsoft.com/office/drawing/2014/main" id="{93358917-372C-86CB-3BCE-00A8E466A8A8}"/>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80" name="Rechthoek 282">
                <a:extLst>
                  <a:ext uri="{FF2B5EF4-FFF2-40B4-BE49-F238E27FC236}">
                    <a16:creationId xmlns:a16="http://schemas.microsoft.com/office/drawing/2014/main" id="{6FEE7CBD-6A1A-5689-5FAF-4F5201CAA136}"/>
                  </a:ext>
                </a:extLst>
              </p:cNvPr>
              <p:cNvSpPr/>
              <p:nvPr userDrawn="1"/>
            </p:nvSpPr>
            <p:spPr>
              <a:xfrm>
                <a:off x="-3319415" y="465324"/>
                <a:ext cx="2944682"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If necessary, delete the existing table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Click on</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pictogram to insert a new table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1"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(see example below)</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181" name="Ovaal 283">
                <a:extLst>
                  <a:ext uri="{FF2B5EF4-FFF2-40B4-BE49-F238E27FC236}">
                    <a16:creationId xmlns:a16="http://schemas.microsoft.com/office/drawing/2014/main" id="{A84AFD82-7154-7A58-BFA4-12EE462DE950}"/>
                  </a:ext>
                </a:extLst>
              </p:cNvPr>
              <p:cNvSpPr/>
              <p:nvPr userDrawn="1"/>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82" name="Rechthoek 284">
                <a:extLst>
                  <a:ext uri="{FF2B5EF4-FFF2-40B4-BE49-F238E27FC236}">
                    <a16:creationId xmlns:a16="http://schemas.microsoft.com/office/drawing/2014/main" id="{2861E47F-F213-5150-12FC-AE005DCD4B21}"/>
                  </a:ext>
                </a:extLst>
              </p:cNvPr>
              <p:cNvSpPr/>
              <p:nvPr userDrawn="1"/>
            </p:nvSpPr>
            <p:spPr>
              <a:xfrm>
                <a:off x="-3319415" y="1729710"/>
                <a:ext cx="2944682" cy="326338"/>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 the preferred number of rows</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and columns and click 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‘OK’</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83" name="Groep 285">
                <a:extLst>
                  <a:ext uri="{FF2B5EF4-FFF2-40B4-BE49-F238E27FC236}">
                    <a16:creationId xmlns:a16="http://schemas.microsoft.com/office/drawing/2014/main" id="{0AD6B769-11DC-4B47-0E92-0BBA7BF19AEB}"/>
                  </a:ext>
                </a:extLst>
              </p:cNvPr>
              <p:cNvGrpSpPr/>
              <p:nvPr userDrawn="1"/>
            </p:nvGrpSpPr>
            <p:grpSpPr>
              <a:xfrm>
                <a:off x="-3311319" y="2164285"/>
                <a:ext cx="825500" cy="209550"/>
                <a:chOff x="13504624" y="2482850"/>
                <a:chExt cx="825500" cy="209550"/>
              </a:xfrm>
            </p:grpSpPr>
            <p:sp>
              <p:nvSpPr>
                <p:cNvPr id="195" name="Rechthoek 297">
                  <a:extLst>
                    <a:ext uri="{FF2B5EF4-FFF2-40B4-BE49-F238E27FC236}">
                      <a16:creationId xmlns:a16="http://schemas.microsoft.com/office/drawing/2014/main" id="{6DA337EF-F18E-70A3-E5AA-014F7EB0AF71}"/>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900" b="0" noProof="0">
                      <a:solidFill>
                        <a:srgbClr val="211F26"/>
                      </a:solidFill>
                      <a:latin typeface="Calibri" panose="020F0502020204030204" pitchFamily="34" charset="0"/>
                      <a:cs typeface="Calibri" panose="020F0502020204030204" pitchFamily="34" charset="0"/>
                    </a:rPr>
                    <a:t>OK</a:t>
                  </a:r>
                </a:p>
              </p:txBody>
            </p:sp>
            <p:cxnSp>
              <p:nvCxnSpPr>
                <p:cNvPr id="196" name="Rechte verbindingslijn 298">
                  <a:extLst>
                    <a:ext uri="{FF2B5EF4-FFF2-40B4-BE49-F238E27FC236}">
                      <a16:creationId xmlns:a16="http://schemas.microsoft.com/office/drawing/2014/main" id="{624B4B50-465D-F80C-37E0-029C8D92488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7" name="Gelijkbenige driehoek 299">
                  <a:extLst>
                    <a:ext uri="{FF2B5EF4-FFF2-40B4-BE49-F238E27FC236}">
                      <a16:creationId xmlns:a16="http://schemas.microsoft.com/office/drawing/2014/main" id="{F9CFE493-DBD8-5771-E2E9-119EC6EBB8F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900" b="1" noProof="0">
                    <a:solidFill>
                      <a:srgbClr val="211F26"/>
                    </a:solidFill>
                    <a:latin typeface="Calibri" panose="020F0502020204030204" pitchFamily="34" charset="0"/>
                    <a:cs typeface="Calibri" panose="020F0502020204030204" pitchFamily="34" charset="0"/>
                  </a:endParaRPr>
                </a:p>
              </p:txBody>
            </p:sp>
          </p:grpSp>
          <p:sp>
            <p:nvSpPr>
              <p:cNvPr id="184" name="Ovaal 286">
                <a:extLst>
                  <a:ext uri="{FF2B5EF4-FFF2-40B4-BE49-F238E27FC236}">
                    <a16:creationId xmlns:a16="http://schemas.microsoft.com/office/drawing/2014/main" id="{3B08B513-9956-5614-D61E-1CCF9FA228DB}"/>
                  </a:ext>
                </a:extLst>
              </p:cNvPr>
              <p:cNvSpPr/>
              <p:nvPr userDrawn="1"/>
            </p:nvSpPr>
            <p:spPr>
              <a:xfrm>
                <a:off x="-3603587" y="2555608"/>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85" name="Rechthoek 287">
                <a:extLst>
                  <a:ext uri="{FF2B5EF4-FFF2-40B4-BE49-F238E27FC236}">
                    <a16:creationId xmlns:a16="http://schemas.microsoft.com/office/drawing/2014/main" id="{3A740AAC-D586-5C9D-A9A6-16AA82E82F05}"/>
                  </a:ext>
                </a:extLst>
              </p:cNvPr>
              <p:cNvSpPr/>
              <p:nvPr userDrawn="1"/>
            </p:nvSpPr>
            <p:spPr>
              <a:xfrm>
                <a:off x="-3319415" y="2555610"/>
                <a:ext cx="2944682" cy="488380"/>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Change the format of the table by selecting various parts of the table and using the various options under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‘Table Format’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t>
                </a:r>
              </a:p>
            </p:txBody>
          </p:sp>
          <p:grpSp>
            <p:nvGrpSpPr>
              <p:cNvPr id="186" name="Tabel icoon">
                <a:extLst>
                  <a:ext uri="{FF2B5EF4-FFF2-40B4-BE49-F238E27FC236}">
                    <a16:creationId xmlns:a16="http://schemas.microsoft.com/office/drawing/2014/main" id="{1424E798-DD5A-1392-BF9B-C641CECC50D8}"/>
                  </a:ext>
                </a:extLst>
              </p:cNvPr>
              <p:cNvGrpSpPr/>
              <p:nvPr userDrawn="1"/>
            </p:nvGrpSpPr>
            <p:grpSpPr>
              <a:xfrm>
                <a:off x="-3308869" y="1240695"/>
                <a:ext cx="338201" cy="305477"/>
                <a:chOff x="6072040" y="3376043"/>
                <a:chExt cx="1227920" cy="1109109"/>
              </a:xfrm>
            </p:grpSpPr>
            <p:sp>
              <p:nvSpPr>
                <p:cNvPr id="187" name="Rechthoek 289">
                  <a:extLst>
                    <a:ext uri="{FF2B5EF4-FFF2-40B4-BE49-F238E27FC236}">
                      <a16:creationId xmlns:a16="http://schemas.microsoft.com/office/drawing/2014/main" id="{459D34B4-5D65-4149-0FE5-7602EA1D817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chemeClr val="accent1"/>
                    </a:solidFill>
                    <a:latin typeface="Calibri" panose="020F0502020204030204" pitchFamily="34" charset="0"/>
                    <a:cs typeface="Calibri" panose="020F0502020204030204" pitchFamily="34" charset="0"/>
                  </a:endParaRPr>
                </a:p>
              </p:txBody>
            </p:sp>
            <p:sp>
              <p:nvSpPr>
                <p:cNvPr id="188" name="Rechthoek 290">
                  <a:extLst>
                    <a:ext uri="{FF2B5EF4-FFF2-40B4-BE49-F238E27FC236}">
                      <a16:creationId xmlns:a16="http://schemas.microsoft.com/office/drawing/2014/main" id="{CA56E53C-BD07-0D16-853B-5FDBF3821EE5}"/>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chemeClr val="accent1"/>
                    </a:solidFill>
                    <a:latin typeface="Calibri" panose="020F0502020204030204" pitchFamily="34" charset="0"/>
                    <a:cs typeface="Calibri" panose="020F0502020204030204" pitchFamily="34" charset="0"/>
                  </a:endParaRPr>
                </a:p>
              </p:txBody>
            </p:sp>
            <p:cxnSp>
              <p:nvCxnSpPr>
                <p:cNvPr id="189" name="Rechte verbindingslijn 291">
                  <a:extLst>
                    <a:ext uri="{FF2B5EF4-FFF2-40B4-BE49-F238E27FC236}">
                      <a16:creationId xmlns:a16="http://schemas.microsoft.com/office/drawing/2014/main" id="{DBEB7979-59E1-1A33-C344-32C4B4667C3E}"/>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90" name="Rechte verbindingslijn 292">
                  <a:extLst>
                    <a:ext uri="{FF2B5EF4-FFF2-40B4-BE49-F238E27FC236}">
                      <a16:creationId xmlns:a16="http://schemas.microsoft.com/office/drawing/2014/main" id="{EFC9D287-B623-FBBE-10F7-BD78DB327419}"/>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91" name="Rechte verbindingslijn 293">
                  <a:extLst>
                    <a:ext uri="{FF2B5EF4-FFF2-40B4-BE49-F238E27FC236}">
                      <a16:creationId xmlns:a16="http://schemas.microsoft.com/office/drawing/2014/main" id="{03918261-5B63-68D7-FB46-B9A8C4BC3AAC}"/>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92" name="Rechte verbindingslijn 294">
                  <a:extLst>
                    <a:ext uri="{FF2B5EF4-FFF2-40B4-BE49-F238E27FC236}">
                      <a16:creationId xmlns:a16="http://schemas.microsoft.com/office/drawing/2014/main" id="{CB518452-0DA1-CA0C-EB3F-22AA0868D328}"/>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93" name="Rechte verbindingslijn 295">
                  <a:extLst>
                    <a:ext uri="{FF2B5EF4-FFF2-40B4-BE49-F238E27FC236}">
                      <a16:creationId xmlns:a16="http://schemas.microsoft.com/office/drawing/2014/main" id="{30B9C532-6E3C-5D8F-530E-9E26CE3969E5}"/>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94" name="Rechthoek 296">
                  <a:extLst>
                    <a:ext uri="{FF2B5EF4-FFF2-40B4-BE49-F238E27FC236}">
                      <a16:creationId xmlns:a16="http://schemas.microsoft.com/office/drawing/2014/main" id="{ACAFDBED-42C4-06FF-5B3E-70927413CB56}"/>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chemeClr val="accent1"/>
                    </a:solidFill>
                    <a:latin typeface="Calibri" panose="020F0502020204030204" pitchFamily="34" charset="0"/>
                    <a:cs typeface="Calibri" panose="020F0502020204030204" pitchFamily="34" charset="0"/>
                  </a:endParaRPr>
                </a:p>
              </p:txBody>
            </p:sp>
          </p:grpSp>
        </p:grpSp>
        <p:grpSp>
          <p:nvGrpSpPr>
            <p:cNvPr id="112" name="Groep 16">
              <a:extLst>
                <a:ext uri="{FF2B5EF4-FFF2-40B4-BE49-F238E27FC236}">
                  <a16:creationId xmlns:a16="http://schemas.microsoft.com/office/drawing/2014/main" id="{C6DB93B8-E034-422C-FF15-C88939B0F544}"/>
                </a:ext>
              </a:extLst>
            </p:cNvPr>
            <p:cNvGrpSpPr/>
            <p:nvPr userDrawn="1"/>
          </p:nvGrpSpPr>
          <p:grpSpPr>
            <a:xfrm>
              <a:off x="-3786165" y="3410167"/>
              <a:ext cx="3593091" cy="2444575"/>
              <a:chOff x="-3786165" y="3410167"/>
              <a:chExt cx="3593091" cy="2444575"/>
            </a:xfrm>
          </p:grpSpPr>
          <p:sp>
            <p:nvSpPr>
              <p:cNvPr id="113" name="Rechthoek 20">
                <a:extLst>
                  <a:ext uri="{FF2B5EF4-FFF2-40B4-BE49-F238E27FC236}">
                    <a16:creationId xmlns:a16="http://schemas.microsoft.com/office/drawing/2014/main" id="{FC127AEF-7FB2-08F4-2B4D-53DF602A0460}"/>
                  </a:ext>
                </a:extLst>
              </p:cNvPr>
              <p:cNvSpPr/>
              <p:nvPr userDrawn="1"/>
            </p:nvSpPr>
            <p:spPr>
              <a:xfrm>
                <a:off x="-3786165" y="3410167"/>
                <a:ext cx="3593091" cy="244457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a:solidFill>
                      <a:schemeClr val="accent1"/>
                    </a:solidFill>
                    <a:latin typeface="Calibri" panose="020F0502020204030204" pitchFamily="34" charset="0"/>
                    <a:cs typeface="Calibri" panose="020F0502020204030204" pitchFamily="34" charset="0"/>
                  </a:rPr>
                  <a:t>Edit table</a:t>
                </a:r>
              </a:p>
            </p:txBody>
          </p:sp>
          <p:sp>
            <p:nvSpPr>
              <p:cNvPr id="114" name="Ovaal 41">
                <a:extLst>
                  <a:ext uri="{FF2B5EF4-FFF2-40B4-BE49-F238E27FC236}">
                    <a16:creationId xmlns:a16="http://schemas.microsoft.com/office/drawing/2014/main" id="{B8CC9158-EF5A-D74F-5599-A8BE7DC8C218}"/>
                  </a:ext>
                </a:extLst>
              </p:cNvPr>
              <p:cNvSpPr/>
              <p:nvPr userDrawn="1"/>
            </p:nvSpPr>
            <p:spPr>
              <a:xfrm>
                <a:off x="-3603587" y="3874766"/>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15" name="Rechthoek 43">
                <a:extLst>
                  <a:ext uri="{FF2B5EF4-FFF2-40B4-BE49-F238E27FC236}">
                    <a16:creationId xmlns:a16="http://schemas.microsoft.com/office/drawing/2014/main" id="{8E97DCB4-F535-F83D-E339-DD9CED28B963}"/>
                  </a:ext>
                </a:extLst>
              </p:cNvPr>
              <p:cNvSpPr/>
              <p:nvPr userDrawn="1"/>
            </p:nvSpPr>
            <p:spPr>
              <a:xfrm>
                <a:off x="-3319415" y="3874767"/>
                <a:ext cx="3054604"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 the preferred number of rows and/or columns of the table and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‘Layout’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118" name="Ovaal 46">
                <a:extLst>
                  <a:ext uri="{FF2B5EF4-FFF2-40B4-BE49-F238E27FC236}">
                    <a16:creationId xmlns:a16="http://schemas.microsoft.com/office/drawing/2014/main" id="{DC668669-70EF-116A-A568-D5413709361C}"/>
                  </a:ext>
                </a:extLst>
              </p:cNvPr>
              <p:cNvSpPr/>
              <p:nvPr userDrawn="1"/>
            </p:nvSpPr>
            <p:spPr>
              <a:xfrm>
                <a:off x="-3603587" y="4396122"/>
                <a:ext cx="180000" cy="180000"/>
              </a:xfrm>
              <a:prstGeom prst="ellipse">
                <a:avLst/>
              </a:prstGeom>
              <a:solidFill>
                <a:schemeClr val="accent1"/>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19" name="Rechthoek 47">
                <a:extLst>
                  <a:ext uri="{FF2B5EF4-FFF2-40B4-BE49-F238E27FC236}">
                    <a16:creationId xmlns:a16="http://schemas.microsoft.com/office/drawing/2014/main" id="{9606A7A1-D7D1-B665-DA57-599730E180A8}"/>
                  </a:ext>
                </a:extLst>
              </p:cNvPr>
              <p:cNvSpPr/>
              <p:nvPr userDrawn="1"/>
            </p:nvSpPr>
            <p:spPr>
              <a:xfrm>
                <a:off x="-3319415" y="4396123"/>
                <a:ext cx="2944682" cy="495917"/>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the section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‘Rows and columns’</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you can delete or add rows and columns. Choose from the variety of options:</a:t>
                </a:r>
              </a:p>
            </p:txBody>
          </p:sp>
          <p:grpSp>
            <p:nvGrpSpPr>
              <p:cNvPr id="120" name="Groep 48">
                <a:extLst>
                  <a:ext uri="{FF2B5EF4-FFF2-40B4-BE49-F238E27FC236}">
                    <a16:creationId xmlns:a16="http://schemas.microsoft.com/office/drawing/2014/main" id="{17DA40E0-B023-4B42-AC05-1D325930F0A7}"/>
                  </a:ext>
                </a:extLst>
              </p:cNvPr>
              <p:cNvGrpSpPr/>
              <p:nvPr userDrawn="1"/>
            </p:nvGrpSpPr>
            <p:grpSpPr>
              <a:xfrm>
                <a:off x="-3415313" y="4996916"/>
                <a:ext cx="3013682" cy="673634"/>
                <a:chOff x="-3415313" y="4996916"/>
                <a:chExt cx="3013682" cy="673634"/>
              </a:xfrm>
            </p:grpSpPr>
            <p:grpSp>
              <p:nvGrpSpPr>
                <p:cNvPr id="121" name="Groep 49">
                  <a:extLst>
                    <a:ext uri="{FF2B5EF4-FFF2-40B4-BE49-F238E27FC236}">
                      <a16:creationId xmlns:a16="http://schemas.microsoft.com/office/drawing/2014/main" id="{0C7FFEB2-F13E-A93E-AD41-0E8E8816B213}"/>
                    </a:ext>
                  </a:extLst>
                </p:cNvPr>
                <p:cNvGrpSpPr/>
                <p:nvPr userDrawn="1"/>
              </p:nvGrpSpPr>
              <p:grpSpPr>
                <a:xfrm>
                  <a:off x="-3415313" y="5041534"/>
                  <a:ext cx="761481" cy="529523"/>
                  <a:chOff x="-3492543" y="5041534"/>
                  <a:chExt cx="761481" cy="529523"/>
                </a:xfrm>
              </p:grpSpPr>
              <p:grpSp>
                <p:nvGrpSpPr>
                  <p:cNvPr id="167" name="Groep 269">
                    <a:extLst>
                      <a:ext uri="{FF2B5EF4-FFF2-40B4-BE49-F238E27FC236}">
                        <a16:creationId xmlns:a16="http://schemas.microsoft.com/office/drawing/2014/main" id="{1B8A936E-D7AA-BD5E-2231-B558DA6BD078}"/>
                      </a:ext>
                    </a:extLst>
                  </p:cNvPr>
                  <p:cNvGrpSpPr/>
                  <p:nvPr userDrawn="1"/>
                </p:nvGrpSpPr>
                <p:grpSpPr>
                  <a:xfrm>
                    <a:off x="-3307743" y="5041534"/>
                    <a:ext cx="485596" cy="437045"/>
                    <a:chOff x="-3307743" y="4999319"/>
                    <a:chExt cx="644991" cy="580504"/>
                  </a:xfrm>
                </p:grpSpPr>
                <p:grpSp>
                  <p:nvGrpSpPr>
                    <p:cNvPr id="169" name="Groep 271">
                      <a:extLst>
                        <a:ext uri="{FF2B5EF4-FFF2-40B4-BE49-F238E27FC236}">
                          <a16:creationId xmlns:a16="http://schemas.microsoft.com/office/drawing/2014/main" id="{19C00887-B423-3C9B-2A53-412870809465}"/>
                        </a:ext>
                      </a:extLst>
                    </p:cNvPr>
                    <p:cNvGrpSpPr/>
                    <p:nvPr userDrawn="1"/>
                  </p:nvGrpSpPr>
                  <p:grpSpPr>
                    <a:xfrm>
                      <a:off x="-3307743" y="4999319"/>
                      <a:ext cx="516835" cy="439373"/>
                      <a:chOff x="-3307743" y="4999319"/>
                      <a:chExt cx="516835" cy="439373"/>
                    </a:xfrm>
                  </p:grpSpPr>
                  <p:cxnSp>
                    <p:nvCxnSpPr>
                      <p:cNvPr id="171" name="Rechte verbindingslijn 273">
                        <a:extLst>
                          <a:ext uri="{FF2B5EF4-FFF2-40B4-BE49-F238E27FC236}">
                            <a16:creationId xmlns:a16="http://schemas.microsoft.com/office/drawing/2014/main" id="{FA49FEEC-41CB-8F84-7BD8-DA277593C0D4}"/>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72" name="Rechte verbindingslijn 274">
                        <a:extLst>
                          <a:ext uri="{FF2B5EF4-FFF2-40B4-BE49-F238E27FC236}">
                            <a16:creationId xmlns:a16="http://schemas.microsoft.com/office/drawing/2014/main" id="{A39AFAFE-B3E9-160A-4A3C-326106C49AEE}"/>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73" name="Rechte verbindingslijn 275">
                        <a:extLst>
                          <a:ext uri="{FF2B5EF4-FFF2-40B4-BE49-F238E27FC236}">
                            <a16:creationId xmlns:a16="http://schemas.microsoft.com/office/drawing/2014/main" id="{BA118755-DA7E-67BB-0F9D-7A21DE6A9C66}"/>
                          </a:ext>
                        </a:extLst>
                      </p:cNvPr>
                      <p:cNvCxnSpPr>
                        <a:cxnSpLocks/>
                      </p:cNvCxnSpPr>
                      <p:nvPr userDrawn="1"/>
                    </p:nvCxnSpPr>
                    <p:spPr>
                      <a:xfrm flipH="1">
                        <a:off x="-2969743"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74" name="Rechte verbindingslijn 276">
                        <a:extLst>
                          <a:ext uri="{FF2B5EF4-FFF2-40B4-BE49-F238E27FC236}">
                            <a16:creationId xmlns:a16="http://schemas.microsoft.com/office/drawing/2014/main" id="{29BFF3E5-C97A-6AD2-CC77-9977A323034E}"/>
                          </a:ext>
                        </a:extLst>
                      </p:cNvPr>
                      <p:cNvCxnSpPr>
                        <a:cxnSpLocks/>
                      </p:cNvCxnSpPr>
                      <p:nvPr userDrawn="1"/>
                    </p:nvCxnSpPr>
                    <p:spPr>
                      <a:xfrm flipH="1">
                        <a:off x="-3142021" y="4999319"/>
                        <a:ext cx="1394" cy="43937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75" name="Rechthoek 277">
                        <a:extLst>
                          <a:ext uri="{FF2B5EF4-FFF2-40B4-BE49-F238E27FC236}">
                            <a16:creationId xmlns:a16="http://schemas.microsoft.com/office/drawing/2014/main" id="{2E313886-E4B8-9552-C7F0-59D94A73946B}"/>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a:solidFill>
                            <a:schemeClr val="accent1"/>
                          </a:solidFill>
                          <a:latin typeface="Calibri" panose="020F0502020204030204" pitchFamily="34" charset="0"/>
                          <a:cs typeface="Calibri" panose="020F0502020204030204" pitchFamily="34" charset="0"/>
                        </a:endParaRPr>
                      </a:p>
                    </p:txBody>
                  </p:sp>
                </p:grpSp>
                <p:sp>
                  <p:nvSpPr>
                    <p:cNvPr id="170" name="Vrije vorm: vorm 272">
                      <a:extLst>
                        <a:ext uri="{FF2B5EF4-FFF2-40B4-BE49-F238E27FC236}">
                          <a16:creationId xmlns:a16="http://schemas.microsoft.com/office/drawing/2014/main" id="{DC207C25-B085-3CA3-BF29-0638642C2CFF}"/>
                        </a:ext>
                      </a:extLst>
                    </p:cNvPr>
                    <p:cNvSpPr/>
                    <p:nvPr userDrawn="1"/>
                  </p:nvSpPr>
                  <p:spPr>
                    <a:xfrm rot="2700000">
                      <a:off x="-3022752" y="5219823"/>
                      <a:ext cx="360000" cy="360000"/>
                    </a:xfrm>
                    <a:custGeom>
                      <a:avLst/>
                      <a:gdLst>
                        <a:gd name="connsiteX0" fmla="*/ 7908 w 360000"/>
                        <a:gd name="connsiteY0" fmla="*/ 160908 h 360000"/>
                        <a:gd name="connsiteX1" fmla="*/ 27000 w 360000"/>
                        <a:gd name="connsiteY1" fmla="*/ 153000 h 360000"/>
                        <a:gd name="connsiteX2" fmla="*/ 153000 w 360000"/>
                        <a:gd name="connsiteY2" fmla="*/ 153000 h 360000"/>
                        <a:gd name="connsiteX3" fmla="*/ 153000 w 360000"/>
                        <a:gd name="connsiteY3" fmla="*/ 27000 h 360000"/>
                        <a:gd name="connsiteX4" fmla="*/ 180000 w 360000"/>
                        <a:gd name="connsiteY4" fmla="*/ 0 h 360000"/>
                        <a:gd name="connsiteX5" fmla="*/ 207000 w 360000"/>
                        <a:gd name="connsiteY5" fmla="*/ 27000 h 360000"/>
                        <a:gd name="connsiteX6" fmla="*/ 207000 w 360000"/>
                        <a:gd name="connsiteY6" fmla="*/ 153000 h 360000"/>
                        <a:gd name="connsiteX7" fmla="*/ 333000 w 360000"/>
                        <a:gd name="connsiteY7" fmla="*/ 153000 h 360000"/>
                        <a:gd name="connsiteX8" fmla="*/ 360000 w 360000"/>
                        <a:gd name="connsiteY8" fmla="*/ 180000 h 360000"/>
                        <a:gd name="connsiteX9" fmla="*/ 333000 w 360000"/>
                        <a:gd name="connsiteY9" fmla="*/ 207000 h 360000"/>
                        <a:gd name="connsiteX10" fmla="*/ 207000 w 360000"/>
                        <a:gd name="connsiteY10" fmla="*/ 207000 h 360000"/>
                        <a:gd name="connsiteX11" fmla="*/ 207000 w 360000"/>
                        <a:gd name="connsiteY11" fmla="*/ 333000 h 360000"/>
                        <a:gd name="connsiteX12" fmla="*/ 180000 w 360000"/>
                        <a:gd name="connsiteY12" fmla="*/ 360000 h 360000"/>
                        <a:gd name="connsiteX13" fmla="*/ 153000 w 360000"/>
                        <a:gd name="connsiteY13" fmla="*/ 333000 h 360000"/>
                        <a:gd name="connsiteX14" fmla="*/ 153000 w 360000"/>
                        <a:gd name="connsiteY14" fmla="*/ 207000 h 360000"/>
                        <a:gd name="connsiteX15" fmla="*/ 27000 w 360000"/>
                        <a:gd name="connsiteY15" fmla="*/ 207000 h 360000"/>
                        <a:gd name="connsiteX16" fmla="*/ 0 w 360000"/>
                        <a:gd name="connsiteY16" fmla="*/ 180000 h 360000"/>
                        <a:gd name="connsiteX17" fmla="*/ 7908 w 360000"/>
                        <a:gd name="connsiteY17" fmla="*/ 160908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0000" h="360000">
                          <a:moveTo>
                            <a:pt x="7908" y="160908"/>
                          </a:moveTo>
                          <a:cubicBezTo>
                            <a:pt x="12794" y="156022"/>
                            <a:pt x="19544" y="153000"/>
                            <a:pt x="27000" y="153000"/>
                          </a:cubicBezTo>
                          <a:lnTo>
                            <a:pt x="153000" y="153000"/>
                          </a:lnTo>
                          <a:lnTo>
                            <a:pt x="153000" y="27000"/>
                          </a:lnTo>
                          <a:cubicBezTo>
                            <a:pt x="153000" y="12088"/>
                            <a:pt x="165088" y="0"/>
                            <a:pt x="180000" y="0"/>
                          </a:cubicBezTo>
                          <a:cubicBezTo>
                            <a:pt x="194912" y="0"/>
                            <a:pt x="207000" y="12088"/>
                            <a:pt x="207000" y="27000"/>
                          </a:cubicBezTo>
                          <a:lnTo>
                            <a:pt x="207000" y="153000"/>
                          </a:lnTo>
                          <a:lnTo>
                            <a:pt x="333000" y="153000"/>
                          </a:lnTo>
                          <a:cubicBezTo>
                            <a:pt x="347912" y="153000"/>
                            <a:pt x="360000" y="165088"/>
                            <a:pt x="360000" y="180000"/>
                          </a:cubicBezTo>
                          <a:cubicBezTo>
                            <a:pt x="360000" y="194912"/>
                            <a:pt x="347912" y="207000"/>
                            <a:pt x="333000" y="207000"/>
                          </a:cubicBezTo>
                          <a:lnTo>
                            <a:pt x="207000" y="207000"/>
                          </a:lnTo>
                          <a:lnTo>
                            <a:pt x="207000" y="333000"/>
                          </a:lnTo>
                          <a:cubicBezTo>
                            <a:pt x="207000" y="347912"/>
                            <a:pt x="194912" y="360000"/>
                            <a:pt x="180000" y="360000"/>
                          </a:cubicBezTo>
                          <a:cubicBezTo>
                            <a:pt x="165088" y="360000"/>
                            <a:pt x="153000" y="347912"/>
                            <a:pt x="153000" y="333000"/>
                          </a:cubicBezTo>
                          <a:lnTo>
                            <a:pt x="153000" y="207000"/>
                          </a:lnTo>
                          <a:lnTo>
                            <a:pt x="27000" y="207000"/>
                          </a:lnTo>
                          <a:cubicBezTo>
                            <a:pt x="12088" y="207000"/>
                            <a:pt x="0" y="194912"/>
                            <a:pt x="0" y="180000"/>
                          </a:cubicBezTo>
                          <a:cubicBezTo>
                            <a:pt x="0" y="172544"/>
                            <a:pt x="3022" y="165794"/>
                            <a:pt x="7908" y="160908"/>
                          </a:cubicBezTo>
                          <a:close/>
                        </a:path>
                      </a:pathLst>
                    </a:custGeom>
                    <a:solidFill>
                      <a:srgbClr val="F0615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a:p>
                  </p:txBody>
                </p:sp>
              </p:grpSp>
              <p:sp>
                <p:nvSpPr>
                  <p:cNvPr id="168" name="Tekstvak 270">
                    <a:extLst>
                      <a:ext uri="{FF2B5EF4-FFF2-40B4-BE49-F238E27FC236}">
                        <a16:creationId xmlns:a16="http://schemas.microsoft.com/office/drawing/2014/main" id="{C541FC60-248A-6F87-0ADC-121B7EA88D25}"/>
                      </a:ext>
                    </a:extLst>
                  </p:cNvPr>
                  <p:cNvSpPr txBox="1"/>
                  <p:nvPr userDrawn="1"/>
                </p:nvSpPr>
                <p:spPr>
                  <a:xfrm>
                    <a:off x="-3492543" y="5440654"/>
                    <a:ext cx="761481" cy="130403"/>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Delete</a:t>
                    </a:r>
                  </a:p>
                </p:txBody>
              </p:sp>
            </p:grpSp>
            <p:grpSp>
              <p:nvGrpSpPr>
                <p:cNvPr id="122" name="Groep 50">
                  <a:extLst>
                    <a:ext uri="{FF2B5EF4-FFF2-40B4-BE49-F238E27FC236}">
                      <a16:creationId xmlns:a16="http://schemas.microsoft.com/office/drawing/2014/main" id="{C92DD91B-4348-6E97-9D93-9E985F52A9FC}"/>
                    </a:ext>
                  </a:extLst>
                </p:cNvPr>
                <p:cNvGrpSpPr/>
                <p:nvPr userDrawn="1"/>
              </p:nvGrpSpPr>
              <p:grpSpPr>
                <a:xfrm>
                  <a:off x="-2582156" y="4996916"/>
                  <a:ext cx="572112" cy="673634"/>
                  <a:chOff x="-2709168" y="4996916"/>
                  <a:chExt cx="572112" cy="673634"/>
                </a:xfrm>
              </p:grpSpPr>
              <p:grpSp>
                <p:nvGrpSpPr>
                  <p:cNvPr id="157" name="Groep 259">
                    <a:extLst>
                      <a:ext uri="{FF2B5EF4-FFF2-40B4-BE49-F238E27FC236}">
                        <a16:creationId xmlns:a16="http://schemas.microsoft.com/office/drawing/2014/main" id="{027A1312-F179-5077-42C4-788A92C82E6C}"/>
                      </a:ext>
                    </a:extLst>
                  </p:cNvPr>
                  <p:cNvGrpSpPr/>
                  <p:nvPr userDrawn="1"/>
                </p:nvGrpSpPr>
                <p:grpSpPr>
                  <a:xfrm>
                    <a:off x="-2609993" y="4996916"/>
                    <a:ext cx="389111" cy="375410"/>
                    <a:chOff x="-2542178" y="4940055"/>
                    <a:chExt cx="516835" cy="498637"/>
                  </a:xfrm>
                </p:grpSpPr>
                <p:sp>
                  <p:nvSpPr>
                    <p:cNvPr id="159" name="Rechthoek 261">
                      <a:extLst>
                        <a:ext uri="{FF2B5EF4-FFF2-40B4-BE49-F238E27FC236}">
                          <a16:creationId xmlns:a16="http://schemas.microsoft.com/office/drawing/2014/main" id="{D448D25A-2EDF-9F87-DE23-28699517F3EA}"/>
                        </a:ext>
                      </a:extLst>
                    </p:cNvPr>
                    <p:cNvSpPr/>
                    <p:nvPr userDrawn="1"/>
                  </p:nvSpPr>
                  <p:spPr>
                    <a:xfrm>
                      <a:off x="-2538526" y="5145278"/>
                      <a:ext cx="510738" cy="15038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a:latin typeface="+mj-lt"/>
                      </a:endParaRPr>
                    </a:p>
                  </p:txBody>
                </p:sp>
                <p:grpSp>
                  <p:nvGrpSpPr>
                    <p:cNvPr id="160" name="Groep 262">
                      <a:extLst>
                        <a:ext uri="{FF2B5EF4-FFF2-40B4-BE49-F238E27FC236}">
                          <a16:creationId xmlns:a16="http://schemas.microsoft.com/office/drawing/2014/main" id="{BE751DF6-D283-098C-4E30-5EE14FAF1C8C}"/>
                        </a:ext>
                      </a:extLst>
                    </p:cNvPr>
                    <p:cNvGrpSpPr/>
                    <p:nvPr userDrawn="1"/>
                  </p:nvGrpSpPr>
                  <p:grpSpPr>
                    <a:xfrm>
                      <a:off x="-2542178" y="4999319"/>
                      <a:ext cx="516835" cy="439373"/>
                      <a:chOff x="-3307743" y="4999319"/>
                      <a:chExt cx="516835" cy="439373"/>
                    </a:xfrm>
                  </p:grpSpPr>
                  <p:cxnSp>
                    <p:nvCxnSpPr>
                      <p:cNvPr id="162" name="Rechte verbindingslijn 264">
                        <a:extLst>
                          <a:ext uri="{FF2B5EF4-FFF2-40B4-BE49-F238E27FC236}">
                            <a16:creationId xmlns:a16="http://schemas.microsoft.com/office/drawing/2014/main" id="{C2109CBF-AF04-76F6-0B8B-C4A61FD31511}"/>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63" name="Rechte verbindingslijn 265">
                        <a:extLst>
                          <a:ext uri="{FF2B5EF4-FFF2-40B4-BE49-F238E27FC236}">
                            <a16:creationId xmlns:a16="http://schemas.microsoft.com/office/drawing/2014/main" id="{12EB22D6-255B-1E50-4A7D-4077FD00D0E3}"/>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64" name="Rechte verbindingslijn 266">
                        <a:extLst>
                          <a:ext uri="{FF2B5EF4-FFF2-40B4-BE49-F238E27FC236}">
                            <a16:creationId xmlns:a16="http://schemas.microsoft.com/office/drawing/2014/main" id="{8A4E918A-8407-4A40-3C60-0BBEAB6A296C}"/>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65" name="Rechte verbindingslijn 267">
                        <a:extLst>
                          <a:ext uri="{FF2B5EF4-FFF2-40B4-BE49-F238E27FC236}">
                            <a16:creationId xmlns:a16="http://schemas.microsoft.com/office/drawing/2014/main" id="{7466D0BF-3B44-4991-BDC5-BDF022506CB1}"/>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66" name="Rechthoek 268">
                        <a:extLst>
                          <a:ext uri="{FF2B5EF4-FFF2-40B4-BE49-F238E27FC236}">
                            <a16:creationId xmlns:a16="http://schemas.microsoft.com/office/drawing/2014/main" id="{1898BB54-AF5C-1096-1595-4B031C2F8025}"/>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a:solidFill>
                            <a:schemeClr val="accent1"/>
                          </a:solidFill>
                          <a:latin typeface="Calibri" panose="020F0502020204030204" pitchFamily="34" charset="0"/>
                          <a:cs typeface="Calibri" panose="020F0502020204030204" pitchFamily="34" charset="0"/>
                        </a:endParaRPr>
                      </a:p>
                    </p:txBody>
                  </p:sp>
                </p:grpSp>
                <p:sp>
                  <p:nvSpPr>
                    <p:cNvPr id="161" name="Pijl: rechts 263">
                      <a:extLst>
                        <a:ext uri="{FF2B5EF4-FFF2-40B4-BE49-F238E27FC236}">
                          <a16:creationId xmlns:a16="http://schemas.microsoft.com/office/drawing/2014/main" id="{BE4E1D17-10EA-32A5-34B3-2D1EE95876D3}"/>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sp>
                <p:nvSpPr>
                  <p:cNvPr id="158" name="Tekstvak 260">
                    <a:extLst>
                      <a:ext uri="{FF2B5EF4-FFF2-40B4-BE49-F238E27FC236}">
                        <a16:creationId xmlns:a16="http://schemas.microsoft.com/office/drawing/2014/main" id="{B5FDE43A-EC6F-65EF-FA8F-DDF5C00F054D}"/>
                      </a:ext>
                    </a:extLst>
                  </p:cNvPr>
                  <p:cNvSpPr txBox="1"/>
                  <p:nvPr userDrawn="1"/>
                </p:nvSpPr>
                <p:spPr>
                  <a:xfrm>
                    <a:off x="-27091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Insert Above</a:t>
                    </a:r>
                  </a:p>
                </p:txBody>
              </p:sp>
            </p:grpSp>
            <p:grpSp>
              <p:nvGrpSpPr>
                <p:cNvPr id="123" name="Groep 51">
                  <a:extLst>
                    <a:ext uri="{FF2B5EF4-FFF2-40B4-BE49-F238E27FC236}">
                      <a16:creationId xmlns:a16="http://schemas.microsoft.com/office/drawing/2014/main" id="{DEBDACB7-635C-D7F0-5581-325C0DB0582B}"/>
                    </a:ext>
                  </a:extLst>
                </p:cNvPr>
                <p:cNvGrpSpPr/>
                <p:nvPr userDrawn="1"/>
              </p:nvGrpSpPr>
              <p:grpSpPr>
                <a:xfrm>
                  <a:off x="-2036147" y="5039725"/>
                  <a:ext cx="572112" cy="630825"/>
                  <a:chOff x="-2099568" y="5039725"/>
                  <a:chExt cx="572112" cy="630825"/>
                </a:xfrm>
              </p:grpSpPr>
              <p:grpSp>
                <p:nvGrpSpPr>
                  <p:cNvPr id="147" name="Groep 249">
                    <a:extLst>
                      <a:ext uri="{FF2B5EF4-FFF2-40B4-BE49-F238E27FC236}">
                        <a16:creationId xmlns:a16="http://schemas.microsoft.com/office/drawing/2014/main" id="{EC7D52A4-3B3A-DDC9-D51C-5C5A054F605F}"/>
                      </a:ext>
                    </a:extLst>
                  </p:cNvPr>
                  <p:cNvGrpSpPr/>
                  <p:nvPr userDrawn="1"/>
                </p:nvGrpSpPr>
                <p:grpSpPr>
                  <a:xfrm rot="10800000">
                    <a:off x="-2004261" y="5039725"/>
                    <a:ext cx="389111" cy="375410"/>
                    <a:chOff x="-2542178" y="4940055"/>
                    <a:chExt cx="516835" cy="498637"/>
                  </a:xfrm>
                </p:grpSpPr>
                <p:sp>
                  <p:nvSpPr>
                    <p:cNvPr id="149" name="Rechthoek 251">
                      <a:extLst>
                        <a:ext uri="{FF2B5EF4-FFF2-40B4-BE49-F238E27FC236}">
                          <a16:creationId xmlns:a16="http://schemas.microsoft.com/office/drawing/2014/main" id="{4FBFA250-32F3-CD73-C93C-C580A3315CFF}"/>
                        </a:ext>
                      </a:extLst>
                    </p:cNvPr>
                    <p:cNvSpPr/>
                    <p:nvPr userDrawn="1"/>
                  </p:nvSpPr>
                  <p:spPr>
                    <a:xfrm>
                      <a:off x="-2538526" y="5145278"/>
                      <a:ext cx="510738" cy="135578"/>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a:latin typeface="+mj-lt"/>
                      </a:endParaRPr>
                    </a:p>
                  </p:txBody>
                </p:sp>
                <p:grpSp>
                  <p:nvGrpSpPr>
                    <p:cNvPr id="150" name="Groep 252">
                      <a:extLst>
                        <a:ext uri="{FF2B5EF4-FFF2-40B4-BE49-F238E27FC236}">
                          <a16:creationId xmlns:a16="http://schemas.microsoft.com/office/drawing/2014/main" id="{EC482802-52B1-7150-0475-D3E1EC6AF8BB}"/>
                        </a:ext>
                      </a:extLst>
                    </p:cNvPr>
                    <p:cNvGrpSpPr/>
                    <p:nvPr userDrawn="1"/>
                  </p:nvGrpSpPr>
                  <p:grpSpPr>
                    <a:xfrm>
                      <a:off x="-2542178" y="4999319"/>
                      <a:ext cx="516835" cy="439373"/>
                      <a:chOff x="-3307743" y="4999319"/>
                      <a:chExt cx="516835" cy="439373"/>
                    </a:xfrm>
                  </p:grpSpPr>
                  <p:cxnSp>
                    <p:nvCxnSpPr>
                      <p:cNvPr id="152" name="Rechte verbindingslijn 254">
                        <a:extLst>
                          <a:ext uri="{FF2B5EF4-FFF2-40B4-BE49-F238E27FC236}">
                            <a16:creationId xmlns:a16="http://schemas.microsoft.com/office/drawing/2014/main" id="{699D15D1-0109-468E-EF63-35D60B07D282}"/>
                          </a:ext>
                        </a:extLst>
                      </p:cNvPr>
                      <p:cNvCxnSpPr>
                        <a:cxnSpLocks/>
                      </p:cNvCxnSpPr>
                      <p:nvPr userDrawn="1"/>
                    </p:nvCxnSpPr>
                    <p:spPr>
                      <a:xfrm>
                        <a:off x="-3307743" y="5141843"/>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53" name="Rechte verbindingslijn 255">
                        <a:extLst>
                          <a:ext uri="{FF2B5EF4-FFF2-40B4-BE49-F238E27FC236}">
                            <a16:creationId xmlns:a16="http://schemas.microsoft.com/office/drawing/2014/main" id="{C31269D7-A8CA-F695-4923-7151EC059DA5}"/>
                          </a:ext>
                        </a:extLst>
                      </p:cNvPr>
                      <p:cNvCxnSpPr>
                        <a:cxnSpLocks/>
                      </p:cNvCxnSpPr>
                      <p:nvPr userDrawn="1"/>
                    </p:nvCxnSpPr>
                    <p:spPr>
                      <a:xfrm>
                        <a:off x="-3307743" y="5290267"/>
                        <a:ext cx="51683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54" name="Rechte verbindingslijn 256">
                        <a:extLst>
                          <a:ext uri="{FF2B5EF4-FFF2-40B4-BE49-F238E27FC236}">
                            <a16:creationId xmlns:a16="http://schemas.microsoft.com/office/drawing/2014/main" id="{134862F3-EB3C-F208-E826-B609D8A0246E}"/>
                          </a:ext>
                        </a:extLst>
                      </p:cNvPr>
                      <p:cNvCxnSpPr>
                        <a:cxnSpLocks/>
                      </p:cNvCxnSpPr>
                      <p:nvPr userDrawn="1"/>
                    </p:nvCxnSpPr>
                    <p:spPr>
                      <a:xfrm>
                        <a:off x="-2969743"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55" name="Rechte verbindingslijn 257">
                        <a:extLst>
                          <a:ext uri="{FF2B5EF4-FFF2-40B4-BE49-F238E27FC236}">
                            <a16:creationId xmlns:a16="http://schemas.microsoft.com/office/drawing/2014/main" id="{3958377E-5B9E-95BE-CB9E-AEE10CA7462C}"/>
                          </a:ext>
                        </a:extLst>
                      </p:cNvPr>
                      <p:cNvCxnSpPr>
                        <a:cxnSpLocks/>
                      </p:cNvCxnSpPr>
                      <p:nvPr userDrawn="1"/>
                    </p:nvCxnSpPr>
                    <p:spPr>
                      <a:xfrm>
                        <a:off x="-3142021" y="5295569"/>
                        <a:ext cx="0" cy="143123"/>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56" name="Rechthoek 258">
                        <a:extLst>
                          <a:ext uri="{FF2B5EF4-FFF2-40B4-BE49-F238E27FC236}">
                            <a16:creationId xmlns:a16="http://schemas.microsoft.com/office/drawing/2014/main" id="{0C117A21-7741-3B1D-0FAD-89482697C172}"/>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a:solidFill>
                            <a:schemeClr val="accent1"/>
                          </a:solidFill>
                          <a:latin typeface="Calibri" panose="020F0502020204030204" pitchFamily="34" charset="0"/>
                          <a:cs typeface="Calibri" panose="020F0502020204030204" pitchFamily="34" charset="0"/>
                        </a:endParaRPr>
                      </a:p>
                    </p:txBody>
                  </p:sp>
                </p:grpSp>
                <p:sp>
                  <p:nvSpPr>
                    <p:cNvPr id="151" name="Pijl: rechts 253">
                      <a:extLst>
                        <a:ext uri="{FF2B5EF4-FFF2-40B4-BE49-F238E27FC236}">
                          <a16:creationId xmlns:a16="http://schemas.microsoft.com/office/drawing/2014/main" id="{9AD6EAD0-1338-ECD6-21F0-C2D8EE88EEB8}"/>
                        </a:ext>
                      </a:extLst>
                    </p:cNvPr>
                    <p:cNvSpPr/>
                    <p:nvPr userDrawn="1"/>
                  </p:nvSpPr>
                  <p:spPr>
                    <a:xfrm rot="16200000">
                      <a:off x="-2415001" y="4945522"/>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sp>
                <p:nvSpPr>
                  <p:cNvPr id="148" name="Tekstvak 250">
                    <a:extLst>
                      <a:ext uri="{FF2B5EF4-FFF2-40B4-BE49-F238E27FC236}">
                        <a16:creationId xmlns:a16="http://schemas.microsoft.com/office/drawing/2014/main" id="{6A46DF9F-F4BF-F8DE-CE4D-0A5E0F1D3785}"/>
                      </a:ext>
                    </a:extLst>
                  </p:cNvPr>
                  <p:cNvSpPr txBox="1"/>
                  <p:nvPr userDrawn="1"/>
                </p:nvSpPr>
                <p:spPr>
                  <a:xfrm>
                    <a:off x="-2099568"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Insert Below</a:t>
                    </a:r>
                  </a:p>
                </p:txBody>
              </p:sp>
            </p:grpSp>
            <p:grpSp>
              <p:nvGrpSpPr>
                <p:cNvPr id="124" name="Groep 52">
                  <a:extLst>
                    <a:ext uri="{FF2B5EF4-FFF2-40B4-BE49-F238E27FC236}">
                      <a16:creationId xmlns:a16="http://schemas.microsoft.com/office/drawing/2014/main" id="{36695814-FC3B-2EA0-28D9-25B73C79F6ED}"/>
                    </a:ext>
                  </a:extLst>
                </p:cNvPr>
                <p:cNvGrpSpPr/>
                <p:nvPr userDrawn="1"/>
              </p:nvGrpSpPr>
              <p:grpSpPr>
                <a:xfrm>
                  <a:off x="-1497156" y="5039725"/>
                  <a:ext cx="572112" cy="630825"/>
                  <a:chOff x="-1501387" y="5039725"/>
                  <a:chExt cx="572112" cy="630825"/>
                </a:xfrm>
              </p:grpSpPr>
              <p:grpSp>
                <p:nvGrpSpPr>
                  <p:cNvPr id="137" name="Groep 128">
                    <a:extLst>
                      <a:ext uri="{FF2B5EF4-FFF2-40B4-BE49-F238E27FC236}">
                        <a16:creationId xmlns:a16="http://schemas.microsoft.com/office/drawing/2014/main" id="{7CEFC8D0-6915-7CCC-B7D7-7420EA7B75F6}"/>
                      </a:ext>
                    </a:extLst>
                  </p:cNvPr>
                  <p:cNvGrpSpPr/>
                  <p:nvPr userDrawn="1"/>
                </p:nvGrpSpPr>
                <p:grpSpPr>
                  <a:xfrm rot="10800000">
                    <a:off x="-1453772" y="5039725"/>
                    <a:ext cx="426738" cy="332849"/>
                    <a:chOff x="-2542179" y="4996586"/>
                    <a:chExt cx="566814" cy="442106"/>
                  </a:xfrm>
                </p:grpSpPr>
                <p:sp>
                  <p:nvSpPr>
                    <p:cNvPr id="139" name="Rechthoek 241">
                      <a:extLst>
                        <a:ext uri="{FF2B5EF4-FFF2-40B4-BE49-F238E27FC236}">
                          <a16:creationId xmlns:a16="http://schemas.microsoft.com/office/drawing/2014/main" id="{FAF27EA7-3C7C-D01D-BF9E-244926C57068}"/>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a:latin typeface="+mj-lt"/>
                      </a:endParaRPr>
                    </a:p>
                  </p:txBody>
                </p:sp>
                <p:grpSp>
                  <p:nvGrpSpPr>
                    <p:cNvPr id="140" name="Groep 242">
                      <a:extLst>
                        <a:ext uri="{FF2B5EF4-FFF2-40B4-BE49-F238E27FC236}">
                          <a16:creationId xmlns:a16="http://schemas.microsoft.com/office/drawing/2014/main" id="{62EB77DF-DC8A-3D0F-D128-05FCA25F1719}"/>
                        </a:ext>
                      </a:extLst>
                    </p:cNvPr>
                    <p:cNvGrpSpPr/>
                    <p:nvPr userDrawn="1"/>
                  </p:nvGrpSpPr>
                  <p:grpSpPr>
                    <a:xfrm>
                      <a:off x="-2542179" y="4996586"/>
                      <a:ext cx="516836" cy="442106"/>
                      <a:chOff x="-3307744" y="4996586"/>
                      <a:chExt cx="516836" cy="442106"/>
                    </a:xfrm>
                  </p:grpSpPr>
                  <p:cxnSp>
                    <p:nvCxnSpPr>
                      <p:cNvPr id="142" name="Rechte verbindingslijn 244">
                        <a:extLst>
                          <a:ext uri="{FF2B5EF4-FFF2-40B4-BE49-F238E27FC236}">
                            <a16:creationId xmlns:a16="http://schemas.microsoft.com/office/drawing/2014/main" id="{469C57C6-23FE-ECB6-A23B-791583808B0A}"/>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43" name="Rechte verbindingslijn 245">
                        <a:extLst>
                          <a:ext uri="{FF2B5EF4-FFF2-40B4-BE49-F238E27FC236}">
                            <a16:creationId xmlns:a16="http://schemas.microsoft.com/office/drawing/2014/main" id="{DDCA84F5-2600-AA20-0888-0743DE9A841C}"/>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44" name="Rechte verbindingslijn 246">
                        <a:extLst>
                          <a:ext uri="{FF2B5EF4-FFF2-40B4-BE49-F238E27FC236}">
                            <a16:creationId xmlns:a16="http://schemas.microsoft.com/office/drawing/2014/main" id="{F80E3231-C13E-0BB3-D46C-CF5F476EF9E6}"/>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45" name="Rechte verbindingslijn 247">
                        <a:extLst>
                          <a:ext uri="{FF2B5EF4-FFF2-40B4-BE49-F238E27FC236}">
                            <a16:creationId xmlns:a16="http://schemas.microsoft.com/office/drawing/2014/main" id="{E3AA4906-9A6C-7EEE-B317-73489704E963}"/>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46" name="Rechthoek 248">
                        <a:extLst>
                          <a:ext uri="{FF2B5EF4-FFF2-40B4-BE49-F238E27FC236}">
                            <a16:creationId xmlns:a16="http://schemas.microsoft.com/office/drawing/2014/main" id="{F51F0088-1DE2-632B-24D6-BADB93E5E6CD}"/>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a:solidFill>
                            <a:schemeClr val="accent1"/>
                          </a:solidFill>
                          <a:latin typeface="Calibri" panose="020F0502020204030204" pitchFamily="34" charset="0"/>
                          <a:cs typeface="Calibri" panose="020F0502020204030204" pitchFamily="34" charset="0"/>
                        </a:endParaRPr>
                      </a:p>
                    </p:txBody>
                  </p:sp>
                </p:grpSp>
                <p:sp>
                  <p:nvSpPr>
                    <p:cNvPr id="141" name="Pijl: rechts 243">
                      <a:extLst>
                        <a:ext uri="{FF2B5EF4-FFF2-40B4-BE49-F238E27FC236}">
                          <a16:creationId xmlns:a16="http://schemas.microsoft.com/office/drawing/2014/main" id="{9570B77D-F467-E77C-E373-9045ABF76A64}"/>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sp>
                <p:nvSpPr>
                  <p:cNvPr id="138" name="Tekstvak 129">
                    <a:extLst>
                      <a:ext uri="{FF2B5EF4-FFF2-40B4-BE49-F238E27FC236}">
                        <a16:creationId xmlns:a16="http://schemas.microsoft.com/office/drawing/2014/main" id="{5336D068-C357-3EEF-84DA-1C8FD3991745}"/>
                      </a:ext>
                    </a:extLst>
                  </p:cNvPr>
                  <p:cNvSpPr txBox="1"/>
                  <p:nvPr userDrawn="1"/>
                </p:nvSpPr>
                <p:spPr>
                  <a:xfrm>
                    <a:off x="-1501387"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Insert</a:t>
                    </a:r>
                    <a:br>
                      <a:rPr lang="en-GB" sz="900" b="0" kern="1200" noProof="0">
                        <a:solidFill>
                          <a:srgbClr val="211F26"/>
                        </a:solidFill>
                        <a:latin typeface="Calibri" panose="020F0502020204030204" pitchFamily="34" charset="0"/>
                        <a:ea typeface="+mn-ea"/>
                        <a:cs typeface="Calibri" panose="020F0502020204030204" pitchFamily="34" charset="0"/>
                      </a:rPr>
                    </a:br>
                    <a:r>
                      <a:rPr lang="en-GB" sz="900" b="0" kern="1200" noProof="0">
                        <a:solidFill>
                          <a:srgbClr val="211F26"/>
                        </a:solidFill>
                        <a:latin typeface="Calibri" panose="020F0502020204030204" pitchFamily="34" charset="0"/>
                        <a:ea typeface="+mn-ea"/>
                        <a:cs typeface="Calibri" panose="020F0502020204030204" pitchFamily="34" charset="0"/>
                      </a:rPr>
                      <a:t>Left</a:t>
                    </a:r>
                  </a:p>
                </p:txBody>
              </p:sp>
            </p:grpSp>
            <p:grpSp>
              <p:nvGrpSpPr>
                <p:cNvPr id="126" name="Groep 53">
                  <a:extLst>
                    <a:ext uri="{FF2B5EF4-FFF2-40B4-BE49-F238E27FC236}">
                      <a16:creationId xmlns:a16="http://schemas.microsoft.com/office/drawing/2014/main" id="{9EF4DE82-8F78-2BC7-4CBE-9E1FA9F61B88}"/>
                    </a:ext>
                  </a:extLst>
                </p:cNvPr>
                <p:cNvGrpSpPr/>
                <p:nvPr userDrawn="1"/>
              </p:nvGrpSpPr>
              <p:grpSpPr>
                <a:xfrm>
                  <a:off x="-973743" y="5039725"/>
                  <a:ext cx="572112" cy="630825"/>
                  <a:chOff x="-961551" y="5039725"/>
                  <a:chExt cx="572112" cy="630825"/>
                </a:xfrm>
              </p:grpSpPr>
              <p:grpSp>
                <p:nvGrpSpPr>
                  <p:cNvPr id="127" name="Groep 54">
                    <a:extLst>
                      <a:ext uri="{FF2B5EF4-FFF2-40B4-BE49-F238E27FC236}">
                        <a16:creationId xmlns:a16="http://schemas.microsoft.com/office/drawing/2014/main" id="{2266549E-F3FA-7210-BB2E-DBB4CE90ABB9}"/>
                      </a:ext>
                    </a:extLst>
                  </p:cNvPr>
                  <p:cNvGrpSpPr/>
                  <p:nvPr userDrawn="1"/>
                </p:nvGrpSpPr>
                <p:grpSpPr>
                  <a:xfrm rot="10800000" flipH="1">
                    <a:off x="-868825" y="5039725"/>
                    <a:ext cx="426738" cy="332849"/>
                    <a:chOff x="-2542179" y="4996586"/>
                    <a:chExt cx="566814" cy="442106"/>
                  </a:xfrm>
                </p:grpSpPr>
                <p:sp>
                  <p:nvSpPr>
                    <p:cNvPr id="129" name="Rechthoek 56">
                      <a:extLst>
                        <a:ext uri="{FF2B5EF4-FFF2-40B4-BE49-F238E27FC236}">
                          <a16:creationId xmlns:a16="http://schemas.microsoft.com/office/drawing/2014/main" id="{EBED3C5E-F7F7-EA18-478A-988DE4B55B7F}"/>
                        </a:ext>
                      </a:extLst>
                    </p:cNvPr>
                    <p:cNvSpPr/>
                    <p:nvPr userDrawn="1"/>
                  </p:nvSpPr>
                  <p:spPr>
                    <a:xfrm>
                      <a:off x="-2375154" y="4996588"/>
                      <a:ext cx="165824" cy="435881"/>
                    </a:xfrm>
                    <a:prstGeom prst="rect">
                      <a:avLst/>
                    </a:prstGeom>
                    <a:solidFill>
                      <a:srgbClr val="C3D6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a:latin typeface="+mj-lt"/>
                      </a:endParaRPr>
                    </a:p>
                  </p:txBody>
                </p:sp>
                <p:grpSp>
                  <p:nvGrpSpPr>
                    <p:cNvPr id="130" name="Groep 57">
                      <a:extLst>
                        <a:ext uri="{FF2B5EF4-FFF2-40B4-BE49-F238E27FC236}">
                          <a16:creationId xmlns:a16="http://schemas.microsoft.com/office/drawing/2014/main" id="{2A006745-7833-5254-8BC1-E8BBEF8B5CE6}"/>
                        </a:ext>
                      </a:extLst>
                    </p:cNvPr>
                    <p:cNvGrpSpPr/>
                    <p:nvPr userDrawn="1"/>
                  </p:nvGrpSpPr>
                  <p:grpSpPr>
                    <a:xfrm>
                      <a:off x="-2542179" y="4996586"/>
                      <a:ext cx="516836" cy="442106"/>
                      <a:chOff x="-3307744" y="4996586"/>
                      <a:chExt cx="516836" cy="442106"/>
                    </a:xfrm>
                  </p:grpSpPr>
                  <p:cxnSp>
                    <p:nvCxnSpPr>
                      <p:cNvPr id="132" name="Rechte verbindingslijn 59">
                        <a:extLst>
                          <a:ext uri="{FF2B5EF4-FFF2-40B4-BE49-F238E27FC236}">
                            <a16:creationId xmlns:a16="http://schemas.microsoft.com/office/drawing/2014/main" id="{558AA016-252B-90B2-EA35-B999AA1974A4}"/>
                          </a:ext>
                        </a:extLst>
                      </p:cNvPr>
                      <p:cNvCxnSpPr>
                        <a:cxnSpLocks/>
                      </p:cNvCxnSpPr>
                      <p:nvPr userDrawn="1"/>
                    </p:nvCxnSpPr>
                    <p:spPr>
                      <a:xfrm rot="10800000" flipH="1">
                        <a:off x="-3307744" y="5141843"/>
                        <a:ext cx="162288"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33" name="Rechte verbindingslijn 60">
                        <a:extLst>
                          <a:ext uri="{FF2B5EF4-FFF2-40B4-BE49-F238E27FC236}">
                            <a16:creationId xmlns:a16="http://schemas.microsoft.com/office/drawing/2014/main" id="{BAC5FF1B-2292-47C7-FC38-3D63B6C6A67E}"/>
                          </a:ext>
                        </a:extLst>
                      </p:cNvPr>
                      <p:cNvCxnSpPr>
                        <a:cxnSpLocks/>
                      </p:cNvCxnSpPr>
                      <p:nvPr userDrawn="1"/>
                    </p:nvCxnSpPr>
                    <p:spPr>
                      <a:xfrm rot="10800000" flipH="1">
                        <a:off x="-3307744" y="5290267"/>
                        <a:ext cx="167025" cy="0"/>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34" name="Rechte verbindingslijn 61">
                        <a:extLst>
                          <a:ext uri="{FF2B5EF4-FFF2-40B4-BE49-F238E27FC236}">
                            <a16:creationId xmlns:a16="http://schemas.microsoft.com/office/drawing/2014/main" id="{18CD2E2D-C7B8-0DC1-69D7-EAA1809D05BA}"/>
                          </a:ext>
                        </a:extLst>
                      </p:cNvPr>
                      <p:cNvCxnSpPr>
                        <a:cxnSpLocks/>
                      </p:cNvCxnSpPr>
                      <p:nvPr userDrawn="1"/>
                    </p:nvCxnSpPr>
                    <p:spPr>
                      <a:xfrm rot="10800000" flipV="1">
                        <a:off x="-2969743" y="5001324"/>
                        <a:ext cx="0" cy="437367"/>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cxnSp>
                    <p:nvCxnSpPr>
                      <p:cNvPr id="135" name="Rechte verbindingslijn 62">
                        <a:extLst>
                          <a:ext uri="{FF2B5EF4-FFF2-40B4-BE49-F238E27FC236}">
                            <a16:creationId xmlns:a16="http://schemas.microsoft.com/office/drawing/2014/main" id="{BE68B6FB-2F60-3191-6DE4-27CAC5630190}"/>
                          </a:ext>
                        </a:extLst>
                      </p:cNvPr>
                      <p:cNvCxnSpPr>
                        <a:cxnSpLocks/>
                      </p:cNvCxnSpPr>
                      <p:nvPr userDrawn="1"/>
                    </p:nvCxnSpPr>
                    <p:spPr>
                      <a:xfrm rot="10800000" flipV="1">
                        <a:off x="-3142021" y="4996586"/>
                        <a:ext cx="0" cy="442105"/>
                      </a:xfrm>
                      <a:prstGeom prst="line">
                        <a:avLst/>
                      </a:prstGeom>
                      <a:ln>
                        <a:solidFill>
                          <a:srgbClr val="817F7C"/>
                        </a:solidFill>
                      </a:ln>
                    </p:spPr>
                    <p:style>
                      <a:lnRef idx="1">
                        <a:schemeClr val="accent1"/>
                      </a:lnRef>
                      <a:fillRef idx="0">
                        <a:schemeClr val="accent1"/>
                      </a:fillRef>
                      <a:effectRef idx="0">
                        <a:schemeClr val="accent1"/>
                      </a:effectRef>
                      <a:fontRef idx="minor">
                        <a:schemeClr val="tx1"/>
                      </a:fontRef>
                    </p:style>
                  </p:cxnSp>
                  <p:sp>
                    <p:nvSpPr>
                      <p:cNvPr id="136" name="Rechthoek 127">
                        <a:extLst>
                          <a:ext uri="{FF2B5EF4-FFF2-40B4-BE49-F238E27FC236}">
                            <a16:creationId xmlns:a16="http://schemas.microsoft.com/office/drawing/2014/main" id="{7503FA2F-34E3-8635-867D-B9C942036F58}"/>
                          </a:ext>
                        </a:extLst>
                      </p:cNvPr>
                      <p:cNvSpPr/>
                      <p:nvPr userDrawn="1"/>
                    </p:nvSpPr>
                    <p:spPr>
                      <a:xfrm>
                        <a:off x="-3304719" y="4999319"/>
                        <a:ext cx="513811" cy="439373"/>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a:solidFill>
                            <a:schemeClr val="accent1"/>
                          </a:solidFill>
                          <a:latin typeface="Calibri" panose="020F0502020204030204" pitchFamily="34" charset="0"/>
                          <a:cs typeface="Calibri" panose="020F0502020204030204" pitchFamily="34" charset="0"/>
                        </a:endParaRPr>
                      </a:p>
                    </p:txBody>
                  </p:sp>
                </p:grpSp>
                <p:sp>
                  <p:nvSpPr>
                    <p:cNvPr id="131" name="Pijl: rechts 58">
                      <a:extLst>
                        <a:ext uri="{FF2B5EF4-FFF2-40B4-BE49-F238E27FC236}">
                          <a16:creationId xmlns:a16="http://schemas.microsoft.com/office/drawing/2014/main" id="{8F702063-B760-5F8A-0BA0-D9783686529E}"/>
                        </a:ext>
                      </a:extLst>
                    </p:cNvPr>
                    <p:cNvSpPr/>
                    <p:nvPr userDrawn="1"/>
                  </p:nvSpPr>
                  <p:spPr>
                    <a:xfrm>
                      <a:off x="-2253916" y="5077408"/>
                      <a:ext cx="278551" cy="267618"/>
                    </a:xfrm>
                    <a:prstGeom prst="rightArrow">
                      <a:avLst>
                        <a:gd name="adj1" fmla="val 25329"/>
                        <a:gd name="adj2" fmla="val 63628"/>
                      </a:avLst>
                    </a:prstGeom>
                    <a:solidFill>
                      <a:srgbClr val="4A7DB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sp>
                <p:nvSpPr>
                  <p:cNvPr id="128" name="Tekstvak 55">
                    <a:extLst>
                      <a:ext uri="{FF2B5EF4-FFF2-40B4-BE49-F238E27FC236}">
                        <a16:creationId xmlns:a16="http://schemas.microsoft.com/office/drawing/2014/main" id="{B6D980EC-D574-0AF7-850E-41352C5F3991}"/>
                      </a:ext>
                    </a:extLst>
                  </p:cNvPr>
                  <p:cNvSpPr txBox="1"/>
                  <p:nvPr userDrawn="1"/>
                </p:nvSpPr>
                <p:spPr>
                  <a:xfrm>
                    <a:off x="-961551" y="5460793"/>
                    <a:ext cx="572112" cy="209757"/>
                  </a:xfrm>
                  <a:prstGeom prst="rect">
                    <a:avLst/>
                  </a:prstGeom>
                  <a:noFill/>
                </p:spPr>
                <p:txBody>
                  <a:bodyPr wrap="square" lIns="0" tIns="0" rIns="0" bIns="0" rtlCol="0" anchor="ctr">
                    <a:noAutofit/>
                  </a:bodyPr>
                  <a:lstStyle/>
                  <a:p>
                    <a:pPr marL="0" algn="ctr"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Insert</a:t>
                    </a:r>
                    <a:br>
                      <a:rPr lang="en-GB" sz="900" b="0" kern="1200" noProof="0">
                        <a:solidFill>
                          <a:srgbClr val="211F26"/>
                        </a:solidFill>
                        <a:latin typeface="Calibri" panose="020F0502020204030204" pitchFamily="34" charset="0"/>
                        <a:ea typeface="+mn-ea"/>
                        <a:cs typeface="Calibri" panose="020F0502020204030204" pitchFamily="34" charset="0"/>
                      </a:rPr>
                    </a:br>
                    <a:r>
                      <a:rPr lang="en-GB" sz="900" b="0" kern="1200" noProof="0">
                        <a:solidFill>
                          <a:srgbClr val="211F26"/>
                        </a:solidFill>
                        <a:latin typeface="Calibri" panose="020F0502020204030204" pitchFamily="34" charset="0"/>
                        <a:ea typeface="+mn-ea"/>
                        <a:cs typeface="Calibri" panose="020F0502020204030204" pitchFamily="34" charset="0"/>
                      </a:rPr>
                      <a:t>Right</a:t>
                    </a:r>
                  </a:p>
                </p:txBody>
              </p:sp>
            </p:grpSp>
          </p:grpSp>
        </p:grpSp>
      </p:grpSp>
      <p:sp>
        <p:nvSpPr>
          <p:cNvPr id="6" name="TextBox 5">
            <a:extLst>
              <a:ext uri="{FF2B5EF4-FFF2-40B4-BE49-F238E27FC236}">
                <a16:creationId xmlns:a16="http://schemas.microsoft.com/office/drawing/2014/main" id="{9DD4A388-32B3-5305-1F00-75C24F7777CD}"/>
              </a:ext>
            </a:extLst>
          </p:cNvPr>
          <p:cNvSpPr txBox="1"/>
          <p:nvPr/>
        </p:nvSpPr>
        <p:spPr>
          <a:xfrm>
            <a:off x="766762" y="354603"/>
            <a:ext cx="8539798" cy="540582"/>
          </a:xfrm>
          <a:prstGeom prst="rect">
            <a:avLst/>
          </a:prstGeom>
          <a:noFill/>
        </p:spPr>
        <p:txBody>
          <a:bodyPr wrap="none" lIns="0" tIns="0" rIns="0" bIns="0" rtlCol="0">
            <a:noAutofit/>
          </a:bodyPr>
          <a:lstStyle/>
          <a:p>
            <a:pPr algn="l">
              <a:lnSpc>
                <a:spcPct val="90000"/>
              </a:lnSpc>
              <a:spcBef>
                <a:spcPts val="600"/>
              </a:spcBef>
              <a:spcAft>
                <a:spcPts val="600"/>
              </a:spcAft>
            </a:pPr>
            <a:r>
              <a:rPr lang="en-GB" sz="4400">
                <a:solidFill>
                  <a:srgbClr val="0000A4"/>
                </a:solidFill>
                <a:latin typeface="+mj-lt"/>
              </a:rPr>
              <a:t>PowerPoint basics</a:t>
            </a:r>
            <a:endParaRPr lang="en-US" sz="2000" err="1">
              <a:solidFill>
                <a:srgbClr val="0000A4"/>
              </a:solidFill>
              <a:latin typeface="+mj-lt"/>
            </a:endParaRPr>
          </a:p>
        </p:txBody>
      </p:sp>
    </p:spTree>
    <p:extLst>
      <p:ext uri="{BB962C8B-B14F-4D97-AF65-F5344CB8AC3E}">
        <p14:creationId xmlns:p14="http://schemas.microsoft.com/office/powerpoint/2010/main" val="1740447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ext_Breadcrumb">
    <p:bg>
      <p:bgPr>
        <a:solidFill>
          <a:srgbClr val="D2E1FF"/>
        </a:solidFill>
        <a:effectLst/>
      </p:bgPr>
    </p:bg>
    <p:spTree>
      <p:nvGrpSpPr>
        <p:cNvPr id="1" name=""/>
        <p:cNvGrpSpPr/>
        <p:nvPr/>
      </p:nvGrpSpPr>
      <p:grpSpPr>
        <a:xfrm>
          <a:off x="0" y="0"/>
          <a:ext cx="0" cy="0"/>
          <a:chOff x="0" y="0"/>
          <a:chExt cx="0" cy="0"/>
        </a:xfrm>
      </p:grpSpPr>
      <p:sp>
        <p:nvSpPr>
          <p:cNvPr id="7" name="Tijdelijke aanduiding voor tekst 6">
            <a:extLst>
              <a:ext uri="{FF2B5EF4-FFF2-40B4-BE49-F238E27FC236}">
                <a16:creationId xmlns:a16="http://schemas.microsoft.com/office/drawing/2014/main" id="{71DB3F53-8A28-4C28-902A-CA7D62CA2796}"/>
              </a:ext>
            </a:extLst>
          </p:cNvPr>
          <p:cNvSpPr>
            <a:spLocks noGrp="1"/>
          </p:cNvSpPr>
          <p:nvPr>
            <p:ph type="body" sz="quarter" idx="13" hasCustomPrompt="1"/>
          </p:nvPr>
        </p:nvSpPr>
        <p:spPr>
          <a:xfrm>
            <a:off x="766762" y="1736725"/>
            <a:ext cx="10658472" cy="4323771"/>
          </a:xfrm>
        </p:spPr>
        <p:txBody>
          <a:bodyPr/>
          <a:lstStyle>
            <a:lvl1pPr>
              <a:defRPr>
                <a:solidFill>
                  <a:srgbClr val="0000A4"/>
                </a:solidFill>
              </a:defRPr>
            </a:lvl1pPr>
            <a:lvl2pPr>
              <a:defRPr>
                <a:solidFill>
                  <a:srgbClr val="0000A4"/>
                </a:solidFill>
              </a:defRPr>
            </a:lvl2pPr>
            <a:lvl3pPr>
              <a:defRPr>
                <a:solidFill>
                  <a:srgbClr val="0000A4"/>
                </a:solidFill>
              </a:defRPr>
            </a:lvl3pPr>
            <a:lvl4pPr>
              <a:defRPr>
                <a:solidFill>
                  <a:srgbClr val="0000A4"/>
                </a:solidFill>
              </a:defRPr>
            </a:lvl4pPr>
            <a:lvl5pPr>
              <a:defRPr>
                <a:solidFill>
                  <a:srgbClr val="0000A4"/>
                </a:solidFill>
              </a:defRPr>
            </a:lvl5pPr>
            <a:lvl6pPr>
              <a:defRPr>
                <a:solidFill>
                  <a:srgbClr val="0000A4"/>
                </a:solidFill>
              </a:defRPr>
            </a:lvl6pPr>
            <a:lvl7pPr>
              <a:defRPr>
                <a:solidFill>
                  <a:srgbClr val="0000A4"/>
                </a:solidFill>
              </a:defRPr>
            </a:lvl7pPr>
            <a:lvl8pPr>
              <a:defRPr>
                <a:solidFill>
                  <a:srgbClr val="0000A4"/>
                </a:solidFill>
              </a:defRPr>
            </a:lvl8pPr>
            <a:lvl9pPr>
              <a:defRPr>
                <a:solidFill>
                  <a:srgbClr val="0000A4"/>
                </a:solidFill>
              </a:defRPr>
            </a:lvl9pPr>
          </a:lstStyle>
          <a:p>
            <a:pPr lvl="0"/>
            <a:r>
              <a:rPr lang="en-GB"/>
              <a:t>Bullet</a:t>
            </a:r>
          </a:p>
          <a:p>
            <a:pPr lvl="1"/>
            <a:r>
              <a:rPr lang="en-GB"/>
              <a:t>Sub-bullet #1</a:t>
            </a:r>
          </a:p>
          <a:p>
            <a:pPr lvl="2"/>
            <a:r>
              <a:rPr lang="en-GB"/>
              <a:t>Sub-bullet #2</a:t>
            </a:r>
          </a:p>
          <a:p>
            <a:pPr lvl="3"/>
            <a:r>
              <a:rPr lang="en-GB"/>
              <a:t>Sub-bullet #3</a:t>
            </a:r>
          </a:p>
          <a:p>
            <a:pPr lvl="4"/>
            <a:r>
              <a:rPr lang="en-GB"/>
              <a:t>Sub-bullet #4</a:t>
            </a:r>
          </a:p>
          <a:p>
            <a:pPr lvl="5"/>
            <a:r>
              <a:rPr lang="en-GB"/>
              <a:t>Sub-bullet #5</a:t>
            </a:r>
          </a:p>
          <a:p>
            <a:pPr lvl="6"/>
            <a:r>
              <a:rPr lang="en-GB"/>
              <a:t>Sub-bullet #6</a:t>
            </a:r>
          </a:p>
          <a:p>
            <a:pPr lvl="7"/>
            <a:r>
              <a:rPr lang="en-GB"/>
              <a:t>Sub-bullet #7</a:t>
            </a:r>
          </a:p>
          <a:p>
            <a:pPr lvl="8"/>
            <a:r>
              <a:rPr lang="en-GB"/>
              <a:t>Sub-bullet #8</a:t>
            </a:r>
          </a:p>
        </p:txBody>
      </p:sp>
      <p:sp>
        <p:nvSpPr>
          <p:cNvPr id="13" name="Tijdelijke aanduiding voor tekst 12">
            <a:extLst>
              <a:ext uri="{FF2B5EF4-FFF2-40B4-BE49-F238E27FC236}">
                <a16:creationId xmlns:a16="http://schemas.microsoft.com/office/drawing/2014/main" id="{A06E3594-68B4-8311-5ECD-B3EAB3C984B1}"/>
              </a:ext>
            </a:extLst>
          </p:cNvPr>
          <p:cNvSpPr>
            <a:spLocks noGrp="1"/>
          </p:cNvSpPr>
          <p:nvPr>
            <p:ph type="body" sz="quarter" idx="15" hasCustomPrompt="1"/>
          </p:nvPr>
        </p:nvSpPr>
        <p:spPr>
          <a:xfrm>
            <a:off x="766762" y="522288"/>
            <a:ext cx="1795306" cy="188452"/>
          </a:xfrm>
          <a:prstGeom prst="roundRect">
            <a:avLst>
              <a:gd name="adj" fmla="val 50000"/>
            </a:avLst>
          </a:prstGeom>
          <a:solidFill>
            <a:srgbClr val="FFFFFF"/>
          </a:solidFill>
        </p:spPr>
        <p:txBody>
          <a:bodyPr wrap="none" lIns="90000" tIns="0" rIns="90000" bIns="10800" anchor="ctr">
            <a:spAutoFit/>
          </a:bodyPr>
          <a:lstStyle>
            <a:lvl1pPr marL="0" indent="0">
              <a:buNone/>
              <a:defRPr sz="800" i="0">
                <a:solidFill>
                  <a:srgbClr val="0000A4"/>
                </a:solidFill>
              </a:defRPr>
            </a:lvl1pPr>
          </a:lstStyle>
          <a:p>
            <a:pPr lvl="0"/>
            <a:r>
              <a:rPr lang="en-GB"/>
              <a:t>Place optional breadcrumb here</a:t>
            </a:r>
          </a:p>
        </p:txBody>
      </p:sp>
      <p:sp>
        <p:nvSpPr>
          <p:cNvPr id="22" name="Titel 21">
            <a:extLst>
              <a:ext uri="{FF2B5EF4-FFF2-40B4-BE49-F238E27FC236}">
                <a16:creationId xmlns:a16="http://schemas.microsoft.com/office/drawing/2014/main" id="{E8B98D15-BBE8-6912-9FE1-C7ED8978DB7B}"/>
              </a:ext>
            </a:extLst>
          </p:cNvPr>
          <p:cNvSpPr>
            <a:spLocks noGrp="1"/>
          </p:cNvSpPr>
          <p:nvPr>
            <p:ph type="title" hasCustomPrompt="1"/>
          </p:nvPr>
        </p:nvSpPr>
        <p:spPr>
          <a:xfrm>
            <a:off x="766762" y="886365"/>
            <a:ext cx="10658472" cy="561600"/>
          </a:xfrm>
        </p:spPr>
        <p:txBody>
          <a:bodyPr/>
          <a:lstStyle>
            <a:lvl1pPr marL="15875" indent="-15875">
              <a:tabLst/>
              <a:defRPr/>
            </a:lvl1pPr>
          </a:lstStyle>
          <a:p>
            <a:r>
              <a:rPr lang="en-GB"/>
              <a:t>Place title here</a:t>
            </a:r>
          </a:p>
        </p:txBody>
      </p:sp>
    </p:spTree>
    <p:extLst>
      <p:ext uri="{BB962C8B-B14F-4D97-AF65-F5344CB8AC3E}">
        <p14:creationId xmlns:p14="http://schemas.microsoft.com/office/powerpoint/2010/main" val="43038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
    <p:bg>
      <p:bgPr>
        <a:solidFill>
          <a:srgbClr val="D2E1FF"/>
        </a:solidFill>
        <a:effectLst/>
      </p:bgPr>
    </p:bg>
    <p:spTree>
      <p:nvGrpSpPr>
        <p:cNvPr id="1" name=""/>
        <p:cNvGrpSpPr/>
        <p:nvPr/>
      </p:nvGrpSpPr>
      <p:grpSpPr>
        <a:xfrm>
          <a:off x="0" y="0"/>
          <a:ext cx="0" cy="0"/>
          <a:chOff x="0" y="0"/>
          <a:chExt cx="0" cy="0"/>
        </a:xfrm>
      </p:grpSpPr>
      <p:sp>
        <p:nvSpPr>
          <p:cNvPr id="39" name="Titel 38">
            <a:extLst>
              <a:ext uri="{FF2B5EF4-FFF2-40B4-BE49-F238E27FC236}">
                <a16:creationId xmlns:a16="http://schemas.microsoft.com/office/drawing/2014/main" id="{F4FD43C5-F34E-9A94-127C-D011DF9D5E62}"/>
              </a:ext>
            </a:extLst>
          </p:cNvPr>
          <p:cNvSpPr>
            <a:spLocks noGrp="1"/>
          </p:cNvSpPr>
          <p:nvPr>
            <p:ph type="title" hasCustomPrompt="1"/>
          </p:nvPr>
        </p:nvSpPr>
        <p:spPr/>
        <p:txBody>
          <a:bodyPr/>
          <a:lstStyle>
            <a:lvl1pPr>
              <a:defRPr/>
            </a:lvl1pPr>
          </a:lstStyle>
          <a:p>
            <a:r>
              <a:rPr lang="en-GB"/>
              <a:t>Agenda title</a:t>
            </a:r>
          </a:p>
        </p:txBody>
      </p:sp>
      <p:sp>
        <p:nvSpPr>
          <p:cNvPr id="22" name="Tijdelijke aanduiding voor dianummer 21">
            <a:extLst>
              <a:ext uri="{FF2B5EF4-FFF2-40B4-BE49-F238E27FC236}">
                <a16:creationId xmlns:a16="http://schemas.microsoft.com/office/drawing/2014/main" id="{FA1A0622-A338-8F75-B30C-7BA8EAB90966}"/>
              </a:ext>
            </a:extLst>
          </p:cNvPr>
          <p:cNvSpPr>
            <a:spLocks noGrp="1"/>
          </p:cNvSpPr>
          <p:nvPr>
            <p:ph type="sldNum" sz="quarter" idx="27"/>
          </p:nvPr>
        </p:nvSpPr>
        <p:spPr/>
        <p:txBody>
          <a:bodyPr/>
          <a:lstStyle/>
          <a:p>
            <a:fld id="{706B17C1-7B3B-47F6-8430-DE3D63D79F2C}" type="slidenum">
              <a:rPr lang="en-NL" smtClean="0"/>
              <a:t>‹#›</a:t>
            </a:fld>
            <a:endParaRPr lang="en-NL"/>
          </a:p>
        </p:txBody>
      </p:sp>
      <p:sp>
        <p:nvSpPr>
          <p:cNvPr id="26" name="Tijdelijke aanduiding voor tekst 67">
            <a:extLst>
              <a:ext uri="{FF2B5EF4-FFF2-40B4-BE49-F238E27FC236}">
                <a16:creationId xmlns:a16="http://schemas.microsoft.com/office/drawing/2014/main" id="{07AAE056-E4DA-0922-ECB9-C068D297234B}"/>
              </a:ext>
            </a:extLst>
          </p:cNvPr>
          <p:cNvSpPr>
            <a:spLocks noGrp="1"/>
          </p:cNvSpPr>
          <p:nvPr>
            <p:ph type="body" sz="quarter" idx="14" hasCustomPrompt="1"/>
          </p:nvPr>
        </p:nvSpPr>
        <p:spPr>
          <a:xfrm>
            <a:off x="1587995" y="1995084"/>
            <a:ext cx="4297232" cy="501224"/>
          </a:xfrm>
        </p:spPr>
        <p:txBody>
          <a:bodyPr lIns="36000" tIns="72000" bIns="72000" anchor="ctr">
            <a:noAutofit/>
          </a:bodyPr>
          <a:lstStyle>
            <a:lvl1pPr marL="0" indent="0">
              <a:spcBef>
                <a:spcPts val="0"/>
              </a:spcBef>
              <a:spcAft>
                <a:spcPts val="0"/>
              </a:spcAft>
              <a:buNone/>
              <a:defRPr sz="2800">
                <a:latin typeface="Produkt Regular" pitchFamily="50" charset="0"/>
              </a:defRPr>
            </a:lvl1pPr>
          </a:lstStyle>
          <a:p>
            <a:pPr lvl="0"/>
            <a:r>
              <a:rPr lang="en-GB"/>
              <a:t>Chapter title</a:t>
            </a:r>
          </a:p>
        </p:txBody>
      </p:sp>
      <p:sp>
        <p:nvSpPr>
          <p:cNvPr id="27" name="Tijdelijke aanduiding voor tekst 67">
            <a:extLst>
              <a:ext uri="{FF2B5EF4-FFF2-40B4-BE49-F238E27FC236}">
                <a16:creationId xmlns:a16="http://schemas.microsoft.com/office/drawing/2014/main" id="{67A796F5-F632-CABB-994E-8A4031E042BD}"/>
              </a:ext>
            </a:extLst>
          </p:cNvPr>
          <p:cNvSpPr>
            <a:spLocks noGrp="1"/>
          </p:cNvSpPr>
          <p:nvPr>
            <p:ph type="body" sz="quarter" idx="28" hasCustomPrompt="1"/>
          </p:nvPr>
        </p:nvSpPr>
        <p:spPr>
          <a:xfrm>
            <a:off x="766762" y="1995084"/>
            <a:ext cx="630000" cy="501224"/>
          </a:xfrm>
        </p:spPr>
        <p:txBody>
          <a:bodyPr lIns="36000" tIns="72000" bIns="72000" anchor="ctr">
            <a:noAutofit/>
          </a:bodyPr>
          <a:lstStyle>
            <a:lvl1pPr marL="0" indent="0" algn="r">
              <a:spcBef>
                <a:spcPts val="0"/>
              </a:spcBef>
              <a:spcAft>
                <a:spcPts val="0"/>
              </a:spcAft>
              <a:buNone/>
              <a:defRPr sz="2800">
                <a:latin typeface="Produkt Super" pitchFamily="2" charset="0"/>
              </a:defRPr>
            </a:lvl1pPr>
          </a:lstStyle>
          <a:p>
            <a:pPr lvl="0"/>
            <a:r>
              <a:rPr lang="en-GB"/>
              <a:t>0?</a:t>
            </a:r>
          </a:p>
        </p:txBody>
      </p:sp>
      <p:sp>
        <p:nvSpPr>
          <p:cNvPr id="28" name="Tijdelijke aanduiding voor tekst 67">
            <a:extLst>
              <a:ext uri="{FF2B5EF4-FFF2-40B4-BE49-F238E27FC236}">
                <a16:creationId xmlns:a16="http://schemas.microsoft.com/office/drawing/2014/main" id="{14EF971F-8E08-48F3-2E67-9B5F52A98F7B}"/>
              </a:ext>
            </a:extLst>
          </p:cNvPr>
          <p:cNvSpPr>
            <a:spLocks noGrp="1"/>
          </p:cNvSpPr>
          <p:nvPr>
            <p:ph type="body" sz="quarter" idx="29" hasCustomPrompt="1"/>
          </p:nvPr>
        </p:nvSpPr>
        <p:spPr>
          <a:xfrm>
            <a:off x="1587995" y="2876038"/>
            <a:ext cx="4297232" cy="501224"/>
          </a:xfrm>
        </p:spPr>
        <p:txBody>
          <a:bodyPr lIns="36000" tIns="72000" bIns="72000" anchor="ctr">
            <a:noAutofit/>
          </a:bodyPr>
          <a:lstStyle>
            <a:lvl1pPr marL="0" indent="0">
              <a:spcBef>
                <a:spcPts val="0"/>
              </a:spcBef>
              <a:spcAft>
                <a:spcPts val="0"/>
              </a:spcAft>
              <a:buNone/>
              <a:defRPr sz="2800">
                <a:latin typeface="Produkt Regular" pitchFamily="50" charset="0"/>
              </a:defRPr>
            </a:lvl1pPr>
          </a:lstStyle>
          <a:p>
            <a:pPr lvl="0"/>
            <a:r>
              <a:rPr lang="en-GB"/>
              <a:t>Chapter title</a:t>
            </a:r>
          </a:p>
        </p:txBody>
      </p:sp>
      <p:sp>
        <p:nvSpPr>
          <p:cNvPr id="29" name="Tijdelijke aanduiding voor tekst 67">
            <a:extLst>
              <a:ext uri="{FF2B5EF4-FFF2-40B4-BE49-F238E27FC236}">
                <a16:creationId xmlns:a16="http://schemas.microsoft.com/office/drawing/2014/main" id="{43673BF2-62AD-C2ED-C1AE-BC26EB42C783}"/>
              </a:ext>
            </a:extLst>
          </p:cNvPr>
          <p:cNvSpPr>
            <a:spLocks noGrp="1"/>
          </p:cNvSpPr>
          <p:nvPr>
            <p:ph type="body" sz="quarter" idx="30" hasCustomPrompt="1"/>
          </p:nvPr>
        </p:nvSpPr>
        <p:spPr>
          <a:xfrm>
            <a:off x="766762" y="2876038"/>
            <a:ext cx="630000" cy="501224"/>
          </a:xfrm>
        </p:spPr>
        <p:txBody>
          <a:bodyPr lIns="36000" tIns="72000" bIns="72000" anchor="ctr">
            <a:noAutofit/>
          </a:bodyPr>
          <a:lstStyle>
            <a:lvl1pPr marL="0" indent="0" algn="r">
              <a:spcBef>
                <a:spcPts val="0"/>
              </a:spcBef>
              <a:spcAft>
                <a:spcPts val="0"/>
              </a:spcAft>
              <a:buNone/>
              <a:defRPr sz="2800">
                <a:latin typeface="Produkt Super" pitchFamily="2" charset="0"/>
              </a:defRPr>
            </a:lvl1pPr>
          </a:lstStyle>
          <a:p>
            <a:pPr lvl="0"/>
            <a:r>
              <a:rPr lang="en-GB"/>
              <a:t>0?</a:t>
            </a:r>
          </a:p>
        </p:txBody>
      </p:sp>
      <p:sp>
        <p:nvSpPr>
          <p:cNvPr id="30" name="Tijdelijke aanduiding voor tekst 67">
            <a:extLst>
              <a:ext uri="{FF2B5EF4-FFF2-40B4-BE49-F238E27FC236}">
                <a16:creationId xmlns:a16="http://schemas.microsoft.com/office/drawing/2014/main" id="{3AFAB0D8-F738-06EA-9FA8-8C155B219D22}"/>
              </a:ext>
            </a:extLst>
          </p:cNvPr>
          <p:cNvSpPr>
            <a:spLocks noGrp="1"/>
          </p:cNvSpPr>
          <p:nvPr>
            <p:ph type="body" sz="quarter" idx="31" hasCustomPrompt="1"/>
          </p:nvPr>
        </p:nvSpPr>
        <p:spPr>
          <a:xfrm>
            <a:off x="1587995" y="3756992"/>
            <a:ext cx="4297232" cy="501224"/>
          </a:xfrm>
        </p:spPr>
        <p:txBody>
          <a:bodyPr lIns="36000" tIns="72000" bIns="72000" anchor="ctr">
            <a:noAutofit/>
          </a:bodyPr>
          <a:lstStyle>
            <a:lvl1pPr marL="0" indent="0">
              <a:spcBef>
                <a:spcPts val="0"/>
              </a:spcBef>
              <a:spcAft>
                <a:spcPts val="0"/>
              </a:spcAft>
              <a:buNone/>
              <a:defRPr sz="2800">
                <a:latin typeface="Produkt Regular" pitchFamily="50" charset="0"/>
              </a:defRPr>
            </a:lvl1pPr>
          </a:lstStyle>
          <a:p>
            <a:pPr lvl="0"/>
            <a:r>
              <a:rPr lang="en-GB"/>
              <a:t>Chapter title</a:t>
            </a:r>
          </a:p>
        </p:txBody>
      </p:sp>
      <p:sp>
        <p:nvSpPr>
          <p:cNvPr id="31" name="Tijdelijke aanduiding voor tekst 67">
            <a:extLst>
              <a:ext uri="{FF2B5EF4-FFF2-40B4-BE49-F238E27FC236}">
                <a16:creationId xmlns:a16="http://schemas.microsoft.com/office/drawing/2014/main" id="{5967B6B8-758B-7714-25B7-CB74A06A705C}"/>
              </a:ext>
            </a:extLst>
          </p:cNvPr>
          <p:cNvSpPr>
            <a:spLocks noGrp="1"/>
          </p:cNvSpPr>
          <p:nvPr>
            <p:ph type="body" sz="quarter" idx="32" hasCustomPrompt="1"/>
          </p:nvPr>
        </p:nvSpPr>
        <p:spPr>
          <a:xfrm>
            <a:off x="766762" y="3756992"/>
            <a:ext cx="630000" cy="501224"/>
          </a:xfrm>
        </p:spPr>
        <p:txBody>
          <a:bodyPr lIns="36000" tIns="72000" bIns="72000" anchor="ctr">
            <a:noAutofit/>
          </a:bodyPr>
          <a:lstStyle>
            <a:lvl1pPr marL="0" indent="0" algn="r">
              <a:spcBef>
                <a:spcPts val="0"/>
              </a:spcBef>
              <a:spcAft>
                <a:spcPts val="0"/>
              </a:spcAft>
              <a:buNone/>
              <a:defRPr sz="2800">
                <a:latin typeface="Produkt Super" pitchFamily="2" charset="0"/>
              </a:defRPr>
            </a:lvl1pPr>
          </a:lstStyle>
          <a:p>
            <a:pPr lvl="0"/>
            <a:r>
              <a:rPr lang="en-GB"/>
              <a:t>0?</a:t>
            </a:r>
          </a:p>
        </p:txBody>
      </p:sp>
      <p:sp>
        <p:nvSpPr>
          <p:cNvPr id="32" name="Tijdelijke aanduiding voor tekst 67">
            <a:extLst>
              <a:ext uri="{FF2B5EF4-FFF2-40B4-BE49-F238E27FC236}">
                <a16:creationId xmlns:a16="http://schemas.microsoft.com/office/drawing/2014/main" id="{5DEF6A15-A869-E738-A9B8-73A965750E86}"/>
              </a:ext>
            </a:extLst>
          </p:cNvPr>
          <p:cNvSpPr>
            <a:spLocks noGrp="1"/>
          </p:cNvSpPr>
          <p:nvPr>
            <p:ph type="body" sz="quarter" idx="33" hasCustomPrompt="1"/>
          </p:nvPr>
        </p:nvSpPr>
        <p:spPr>
          <a:xfrm>
            <a:off x="1587995" y="4637946"/>
            <a:ext cx="4297232" cy="501224"/>
          </a:xfrm>
        </p:spPr>
        <p:txBody>
          <a:bodyPr lIns="36000" tIns="72000" bIns="72000" anchor="ctr">
            <a:noAutofit/>
          </a:bodyPr>
          <a:lstStyle>
            <a:lvl1pPr marL="0" indent="0">
              <a:spcBef>
                <a:spcPts val="0"/>
              </a:spcBef>
              <a:spcAft>
                <a:spcPts val="0"/>
              </a:spcAft>
              <a:buNone/>
              <a:defRPr sz="2800">
                <a:latin typeface="Produkt Regular" pitchFamily="50" charset="0"/>
              </a:defRPr>
            </a:lvl1pPr>
          </a:lstStyle>
          <a:p>
            <a:pPr lvl="0"/>
            <a:r>
              <a:rPr lang="en-GB"/>
              <a:t>Chapter title</a:t>
            </a:r>
          </a:p>
        </p:txBody>
      </p:sp>
      <p:sp>
        <p:nvSpPr>
          <p:cNvPr id="33" name="Tijdelijke aanduiding voor tekst 67">
            <a:extLst>
              <a:ext uri="{FF2B5EF4-FFF2-40B4-BE49-F238E27FC236}">
                <a16:creationId xmlns:a16="http://schemas.microsoft.com/office/drawing/2014/main" id="{88C2436D-1002-2043-9BF9-0A9BCFDDC9D6}"/>
              </a:ext>
            </a:extLst>
          </p:cNvPr>
          <p:cNvSpPr>
            <a:spLocks noGrp="1"/>
          </p:cNvSpPr>
          <p:nvPr>
            <p:ph type="body" sz="quarter" idx="34" hasCustomPrompt="1"/>
          </p:nvPr>
        </p:nvSpPr>
        <p:spPr>
          <a:xfrm>
            <a:off x="766762" y="4637946"/>
            <a:ext cx="630000" cy="501224"/>
          </a:xfrm>
        </p:spPr>
        <p:txBody>
          <a:bodyPr lIns="36000" tIns="72000" bIns="72000" anchor="ctr">
            <a:noAutofit/>
          </a:bodyPr>
          <a:lstStyle>
            <a:lvl1pPr marL="0" indent="0" algn="r">
              <a:spcBef>
                <a:spcPts val="0"/>
              </a:spcBef>
              <a:spcAft>
                <a:spcPts val="0"/>
              </a:spcAft>
              <a:buNone/>
              <a:defRPr sz="2800">
                <a:latin typeface="Produkt Super" pitchFamily="2" charset="0"/>
              </a:defRPr>
            </a:lvl1pPr>
          </a:lstStyle>
          <a:p>
            <a:pPr lvl="0"/>
            <a:r>
              <a:rPr lang="en-GB"/>
              <a:t>0?</a:t>
            </a:r>
          </a:p>
        </p:txBody>
      </p:sp>
      <p:sp>
        <p:nvSpPr>
          <p:cNvPr id="34" name="Tijdelijke aanduiding voor tekst 67">
            <a:extLst>
              <a:ext uri="{FF2B5EF4-FFF2-40B4-BE49-F238E27FC236}">
                <a16:creationId xmlns:a16="http://schemas.microsoft.com/office/drawing/2014/main" id="{C453B600-88E0-090D-9990-C4D79C8DEB5A}"/>
              </a:ext>
            </a:extLst>
          </p:cNvPr>
          <p:cNvSpPr>
            <a:spLocks noGrp="1"/>
          </p:cNvSpPr>
          <p:nvPr>
            <p:ph type="body" sz="quarter" idx="35" hasCustomPrompt="1"/>
          </p:nvPr>
        </p:nvSpPr>
        <p:spPr>
          <a:xfrm>
            <a:off x="1587995" y="5518900"/>
            <a:ext cx="4297232" cy="501224"/>
          </a:xfrm>
        </p:spPr>
        <p:txBody>
          <a:bodyPr lIns="36000" tIns="72000" bIns="72000" anchor="ctr">
            <a:noAutofit/>
          </a:bodyPr>
          <a:lstStyle>
            <a:lvl1pPr marL="0" indent="0">
              <a:spcBef>
                <a:spcPts val="0"/>
              </a:spcBef>
              <a:spcAft>
                <a:spcPts val="0"/>
              </a:spcAft>
              <a:buNone/>
              <a:defRPr sz="2800">
                <a:latin typeface="Produkt Regular" pitchFamily="50" charset="0"/>
              </a:defRPr>
            </a:lvl1pPr>
          </a:lstStyle>
          <a:p>
            <a:pPr lvl="0"/>
            <a:r>
              <a:rPr lang="en-GB"/>
              <a:t>Chapter title</a:t>
            </a:r>
          </a:p>
        </p:txBody>
      </p:sp>
      <p:sp>
        <p:nvSpPr>
          <p:cNvPr id="35" name="Tijdelijke aanduiding voor tekst 67">
            <a:extLst>
              <a:ext uri="{FF2B5EF4-FFF2-40B4-BE49-F238E27FC236}">
                <a16:creationId xmlns:a16="http://schemas.microsoft.com/office/drawing/2014/main" id="{2F7C7849-B56A-0AD3-47AA-363CDE0C21B9}"/>
              </a:ext>
            </a:extLst>
          </p:cNvPr>
          <p:cNvSpPr>
            <a:spLocks noGrp="1"/>
          </p:cNvSpPr>
          <p:nvPr>
            <p:ph type="body" sz="quarter" idx="36" hasCustomPrompt="1"/>
          </p:nvPr>
        </p:nvSpPr>
        <p:spPr>
          <a:xfrm>
            <a:off x="766762" y="5518900"/>
            <a:ext cx="630000" cy="501224"/>
          </a:xfrm>
        </p:spPr>
        <p:txBody>
          <a:bodyPr lIns="36000" tIns="72000" bIns="72000" anchor="ctr">
            <a:noAutofit/>
          </a:bodyPr>
          <a:lstStyle>
            <a:lvl1pPr marL="0" indent="0" algn="r">
              <a:spcBef>
                <a:spcPts val="0"/>
              </a:spcBef>
              <a:spcAft>
                <a:spcPts val="0"/>
              </a:spcAft>
              <a:buNone/>
              <a:defRPr sz="2800">
                <a:latin typeface="Produkt Super" pitchFamily="2" charset="0"/>
              </a:defRPr>
            </a:lvl1pPr>
          </a:lstStyle>
          <a:p>
            <a:pPr lvl="0"/>
            <a:r>
              <a:rPr lang="en-GB"/>
              <a:t>0?</a:t>
            </a:r>
          </a:p>
        </p:txBody>
      </p:sp>
      <p:sp>
        <p:nvSpPr>
          <p:cNvPr id="36" name="Tijdelijke aanduiding voor tekst 67">
            <a:extLst>
              <a:ext uri="{FF2B5EF4-FFF2-40B4-BE49-F238E27FC236}">
                <a16:creationId xmlns:a16="http://schemas.microsoft.com/office/drawing/2014/main" id="{D0B669B4-2546-2EB1-CF3F-1C71D3861E43}"/>
              </a:ext>
            </a:extLst>
          </p:cNvPr>
          <p:cNvSpPr>
            <a:spLocks noGrp="1"/>
          </p:cNvSpPr>
          <p:nvPr>
            <p:ph type="body" sz="quarter" idx="37" hasCustomPrompt="1"/>
          </p:nvPr>
        </p:nvSpPr>
        <p:spPr>
          <a:xfrm>
            <a:off x="7128002" y="1995084"/>
            <a:ext cx="4297232" cy="501224"/>
          </a:xfrm>
        </p:spPr>
        <p:txBody>
          <a:bodyPr lIns="36000" tIns="72000" bIns="72000" anchor="ctr">
            <a:noAutofit/>
          </a:bodyPr>
          <a:lstStyle>
            <a:lvl1pPr marL="0" indent="0">
              <a:spcBef>
                <a:spcPts val="0"/>
              </a:spcBef>
              <a:spcAft>
                <a:spcPts val="0"/>
              </a:spcAft>
              <a:buNone/>
              <a:defRPr sz="2800">
                <a:latin typeface="Produkt Regular" pitchFamily="50" charset="0"/>
              </a:defRPr>
            </a:lvl1pPr>
          </a:lstStyle>
          <a:p>
            <a:pPr lvl="0"/>
            <a:r>
              <a:rPr lang="en-GB"/>
              <a:t>Chapter title</a:t>
            </a:r>
          </a:p>
        </p:txBody>
      </p:sp>
      <p:sp>
        <p:nvSpPr>
          <p:cNvPr id="37" name="Tijdelijke aanduiding voor tekst 67">
            <a:extLst>
              <a:ext uri="{FF2B5EF4-FFF2-40B4-BE49-F238E27FC236}">
                <a16:creationId xmlns:a16="http://schemas.microsoft.com/office/drawing/2014/main" id="{78F97EFA-2CD0-9A5A-7AF0-5B852FDB0EF4}"/>
              </a:ext>
            </a:extLst>
          </p:cNvPr>
          <p:cNvSpPr>
            <a:spLocks noGrp="1"/>
          </p:cNvSpPr>
          <p:nvPr>
            <p:ph type="body" sz="quarter" idx="38" hasCustomPrompt="1"/>
          </p:nvPr>
        </p:nvSpPr>
        <p:spPr>
          <a:xfrm>
            <a:off x="6306769" y="1995084"/>
            <a:ext cx="630000" cy="501224"/>
          </a:xfrm>
        </p:spPr>
        <p:txBody>
          <a:bodyPr lIns="36000" tIns="72000" bIns="72000" anchor="ctr">
            <a:noAutofit/>
          </a:bodyPr>
          <a:lstStyle>
            <a:lvl1pPr marL="0" indent="0" algn="r">
              <a:spcBef>
                <a:spcPts val="0"/>
              </a:spcBef>
              <a:spcAft>
                <a:spcPts val="0"/>
              </a:spcAft>
              <a:buNone/>
              <a:defRPr sz="2800">
                <a:latin typeface="Produkt Super" pitchFamily="2" charset="0"/>
              </a:defRPr>
            </a:lvl1pPr>
          </a:lstStyle>
          <a:p>
            <a:pPr lvl="0"/>
            <a:r>
              <a:rPr lang="en-GB"/>
              <a:t>0?</a:t>
            </a:r>
          </a:p>
        </p:txBody>
      </p:sp>
      <p:sp>
        <p:nvSpPr>
          <p:cNvPr id="38" name="Tijdelijke aanduiding voor tekst 67">
            <a:extLst>
              <a:ext uri="{FF2B5EF4-FFF2-40B4-BE49-F238E27FC236}">
                <a16:creationId xmlns:a16="http://schemas.microsoft.com/office/drawing/2014/main" id="{C9582D9D-F022-96E7-2463-FAABCF3D61E5}"/>
              </a:ext>
            </a:extLst>
          </p:cNvPr>
          <p:cNvSpPr>
            <a:spLocks noGrp="1"/>
          </p:cNvSpPr>
          <p:nvPr>
            <p:ph type="body" sz="quarter" idx="39" hasCustomPrompt="1"/>
          </p:nvPr>
        </p:nvSpPr>
        <p:spPr>
          <a:xfrm>
            <a:off x="7128002" y="2876038"/>
            <a:ext cx="4297232" cy="501224"/>
          </a:xfrm>
        </p:spPr>
        <p:txBody>
          <a:bodyPr lIns="36000" tIns="72000" bIns="72000" anchor="ctr">
            <a:noAutofit/>
          </a:bodyPr>
          <a:lstStyle>
            <a:lvl1pPr marL="0" indent="0">
              <a:spcBef>
                <a:spcPts val="0"/>
              </a:spcBef>
              <a:spcAft>
                <a:spcPts val="0"/>
              </a:spcAft>
              <a:buNone/>
              <a:defRPr sz="2800">
                <a:latin typeface="Produkt Regular" pitchFamily="50" charset="0"/>
              </a:defRPr>
            </a:lvl1pPr>
          </a:lstStyle>
          <a:p>
            <a:pPr lvl="0"/>
            <a:r>
              <a:rPr lang="en-GB"/>
              <a:t>Chapter title</a:t>
            </a:r>
          </a:p>
        </p:txBody>
      </p:sp>
      <p:sp>
        <p:nvSpPr>
          <p:cNvPr id="40" name="Tijdelijke aanduiding voor tekst 67">
            <a:extLst>
              <a:ext uri="{FF2B5EF4-FFF2-40B4-BE49-F238E27FC236}">
                <a16:creationId xmlns:a16="http://schemas.microsoft.com/office/drawing/2014/main" id="{3A46932F-83A8-EB24-D30F-FBF55B27DBD7}"/>
              </a:ext>
            </a:extLst>
          </p:cNvPr>
          <p:cNvSpPr>
            <a:spLocks noGrp="1"/>
          </p:cNvSpPr>
          <p:nvPr>
            <p:ph type="body" sz="quarter" idx="40" hasCustomPrompt="1"/>
          </p:nvPr>
        </p:nvSpPr>
        <p:spPr>
          <a:xfrm>
            <a:off x="6306769" y="2876038"/>
            <a:ext cx="630000" cy="501224"/>
          </a:xfrm>
        </p:spPr>
        <p:txBody>
          <a:bodyPr lIns="36000" tIns="72000" bIns="72000" anchor="ctr">
            <a:noAutofit/>
          </a:bodyPr>
          <a:lstStyle>
            <a:lvl1pPr marL="0" indent="0" algn="r">
              <a:spcBef>
                <a:spcPts val="0"/>
              </a:spcBef>
              <a:spcAft>
                <a:spcPts val="0"/>
              </a:spcAft>
              <a:buNone/>
              <a:defRPr sz="2800">
                <a:latin typeface="Produkt Super" pitchFamily="2" charset="0"/>
              </a:defRPr>
            </a:lvl1pPr>
          </a:lstStyle>
          <a:p>
            <a:pPr lvl="0"/>
            <a:r>
              <a:rPr lang="en-GB"/>
              <a:t>0?</a:t>
            </a:r>
          </a:p>
        </p:txBody>
      </p:sp>
      <p:sp>
        <p:nvSpPr>
          <p:cNvPr id="41" name="Tijdelijke aanduiding voor tekst 67">
            <a:extLst>
              <a:ext uri="{FF2B5EF4-FFF2-40B4-BE49-F238E27FC236}">
                <a16:creationId xmlns:a16="http://schemas.microsoft.com/office/drawing/2014/main" id="{85955612-7D75-3985-256C-5F6CCDBBBE01}"/>
              </a:ext>
            </a:extLst>
          </p:cNvPr>
          <p:cNvSpPr>
            <a:spLocks noGrp="1"/>
          </p:cNvSpPr>
          <p:nvPr>
            <p:ph type="body" sz="quarter" idx="41" hasCustomPrompt="1"/>
          </p:nvPr>
        </p:nvSpPr>
        <p:spPr>
          <a:xfrm>
            <a:off x="7128002" y="3756992"/>
            <a:ext cx="4297232" cy="501224"/>
          </a:xfrm>
        </p:spPr>
        <p:txBody>
          <a:bodyPr lIns="36000" tIns="72000" bIns="72000" anchor="ctr">
            <a:noAutofit/>
          </a:bodyPr>
          <a:lstStyle>
            <a:lvl1pPr marL="0" indent="0">
              <a:spcBef>
                <a:spcPts val="0"/>
              </a:spcBef>
              <a:spcAft>
                <a:spcPts val="0"/>
              </a:spcAft>
              <a:buNone/>
              <a:defRPr sz="2800">
                <a:latin typeface="Produkt Regular" pitchFamily="50" charset="0"/>
              </a:defRPr>
            </a:lvl1pPr>
          </a:lstStyle>
          <a:p>
            <a:pPr lvl="0"/>
            <a:r>
              <a:rPr lang="en-GB"/>
              <a:t>Chapter title</a:t>
            </a:r>
          </a:p>
        </p:txBody>
      </p:sp>
      <p:sp>
        <p:nvSpPr>
          <p:cNvPr id="42" name="Tijdelijke aanduiding voor tekst 67">
            <a:extLst>
              <a:ext uri="{FF2B5EF4-FFF2-40B4-BE49-F238E27FC236}">
                <a16:creationId xmlns:a16="http://schemas.microsoft.com/office/drawing/2014/main" id="{99222163-A5D2-66C4-39C7-06E3EFC0C1C6}"/>
              </a:ext>
            </a:extLst>
          </p:cNvPr>
          <p:cNvSpPr>
            <a:spLocks noGrp="1"/>
          </p:cNvSpPr>
          <p:nvPr>
            <p:ph type="body" sz="quarter" idx="42" hasCustomPrompt="1"/>
          </p:nvPr>
        </p:nvSpPr>
        <p:spPr>
          <a:xfrm>
            <a:off x="6306769" y="3756992"/>
            <a:ext cx="630000" cy="501224"/>
          </a:xfrm>
        </p:spPr>
        <p:txBody>
          <a:bodyPr lIns="36000" tIns="72000" bIns="72000" anchor="ctr">
            <a:noAutofit/>
          </a:bodyPr>
          <a:lstStyle>
            <a:lvl1pPr marL="0" indent="0" algn="r">
              <a:spcBef>
                <a:spcPts val="0"/>
              </a:spcBef>
              <a:spcAft>
                <a:spcPts val="0"/>
              </a:spcAft>
              <a:buNone/>
              <a:defRPr sz="2800">
                <a:latin typeface="Produkt Super" pitchFamily="2" charset="0"/>
              </a:defRPr>
            </a:lvl1pPr>
          </a:lstStyle>
          <a:p>
            <a:pPr lvl="0"/>
            <a:r>
              <a:rPr lang="en-GB"/>
              <a:t>0?</a:t>
            </a:r>
          </a:p>
        </p:txBody>
      </p:sp>
      <p:sp>
        <p:nvSpPr>
          <p:cNvPr id="43" name="Tijdelijke aanduiding voor tekst 67">
            <a:extLst>
              <a:ext uri="{FF2B5EF4-FFF2-40B4-BE49-F238E27FC236}">
                <a16:creationId xmlns:a16="http://schemas.microsoft.com/office/drawing/2014/main" id="{1166845E-069D-7610-B45F-C48FC5A83BAD}"/>
              </a:ext>
            </a:extLst>
          </p:cNvPr>
          <p:cNvSpPr>
            <a:spLocks noGrp="1"/>
          </p:cNvSpPr>
          <p:nvPr>
            <p:ph type="body" sz="quarter" idx="43" hasCustomPrompt="1"/>
          </p:nvPr>
        </p:nvSpPr>
        <p:spPr>
          <a:xfrm>
            <a:off x="7128002" y="4637946"/>
            <a:ext cx="4297232" cy="501224"/>
          </a:xfrm>
        </p:spPr>
        <p:txBody>
          <a:bodyPr lIns="36000" tIns="72000" bIns="72000" anchor="ctr">
            <a:noAutofit/>
          </a:bodyPr>
          <a:lstStyle>
            <a:lvl1pPr marL="0" indent="0">
              <a:spcBef>
                <a:spcPts val="0"/>
              </a:spcBef>
              <a:spcAft>
                <a:spcPts val="0"/>
              </a:spcAft>
              <a:buNone/>
              <a:defRPr sz="2800">
                <a:latin typeface="Produkt Regular" pitchFamily="50" charset="0"/>
              </a:defRPr>
            </a:lvl1pPr>
          </a:lstStyle>
          <a:p>
            <a:pPr lvl="0"/>
            <a:r>
              <a:rPr lang="en-GB"/>
              <a:t>Chapter title</a:t>
            </a:r>
          </a:p>
        </p:txBody>
      </p:sp>
      <p:sp>
        <p:nvSpPr>
          <p:cNvPr id="44" name="Tijdelijke aanduiding voor tekst 67">
            <a:extLst>
              <a:ext uri="{FF2B5EF4-FFF2-40B4-BE49-F238E27FC236}">
                <a16:creationId xmlns:a16="http://schemas.microsoft.com/office/drawing/2014/main" id="{EF5BE3DA-25A8-9047-B0FC-BC74B81668D8}"/>
              </a:ext>
            </a:extLst>
          </p:cNvPr>
          <p:cNvSpPr>
            <a:spLocks noGrp="1"/>
          </p:cNvSpPr>
          <p:nvPr>
            <p:ph type="body" sz="quarter" idx="44" hasCustomPrompt="1"/>
          </p:nvPr>
        </p:nvSpPr>
        <p:spPr>
          <a:xfrm>
            <a:off x="6306769" y="4637946"/>
            <a:ext cx="630000" cy="501224"/>
          </a:xfrm>
        </p:spPr>
        <p:txBody>
          <a:bodyPr lIns="36000" tIns="72000" bIns="72000" anchor="ctr">
            <a:noAutofit/>
          </a:bodyPr>
          <a:lstStyle>
            <a:lvl1pPr marL="0" indent="0" algn="r">
              <a:spcBef>
                <a:spcPts val="0"/>
              </a:spcBef>
              <a:spcAft>
                <a:spcPts val="0"/>
              </a:spcAft>
              <a:buNone/>
              <a:defRPr sz="2800">
                <a:latin typeface="Produkt Super" pitchFamily="2" charset="0"/>
              </a:defRPr>
            </a:lvl1pPr>
          </a:lstStyle>
          <a:p>
            <a:pPr lvl="0"/>
            <a:r>
              <a:rPr lang="en-GB"/>
              <a:t>0?</a:t>
            </a:r>
          </a:p>
        </p:txBody>
      </p:sp>
      <p:sp>
        <p:nvSpPr>
          <p:cNvPr id="45" name="Tijdelijke aanduiding voor tekst 67">
            <a:extLst>
              <a:ext uri="{FF2B5EF4-FFF2-40B4-BE49-F238E27FC236}">
                <a16:creationId xmlns:a16="http://schemas.microsoft.com/office/drawing/2014/main" id="{CD389C74-DC19-C9F2-A764-DAA41C6051C2}"/>
              </a:ext>
            </a:extLst>
          </p:cNvPr>
          <p:cNvSpPr>
            <a:spLocks noGrp="1"/>
          </p:cNvSpPr>
          <p:nvPr>
            <p:ph type="body" sz="quarter" idx="45" hasCustomPrompt="1"/>
          </p:nvPr>
        </p:nvSpPr>
        <p:spPr>
          <a:xfrm>
            <a:off x="7128002" y="5518900"/>
            <a:ext cx="4297232" cy="501224"/>
          </a:xfrm>
        </p:spPr>
        <p:txBody>
          <a:bodyPr lIns="36000" tIns="72000" bIns="72000" anchor="ctr">
            <a:noAutofit/>
          </a:bodyPr>
          <a:lstStyle>
            <a:lvl1pPr marL="0" indent="0">
              <a:spcBef>
                <a:spcPts val="0"/>
              </a:spcBef>
              <a:spcAft>
                <a:spcPts val="0"/>
              </a:spcAft>
              <a:buNone/>
              <a:defRPr sz="2800">
                <a:latin typeface="Produkt Regular" pitchFamily="50" charset="0"/>
              </a:defRPr>
            </a:lvl1pPr>
          </a:lstStyle>
          <a:p>
            <a:pPr lvl="0"/>
            <a:r>
              <a:rPr lang="en-GB"/>
              <a:t>Chapter title</a:t>
            </a:r>
          </a:p>
        </p:txBody>
      </p:sp>
      <p:sp>
        <p:nvSpPr>
          <p:cNvPr id="46" name="Tijdelijke aanduiding voor tekst 67">
            <a:extLst>
              <a:ext uri="{FF2B5EF4-FFF2-40B4-BE49-F238E27FC236}">
                <a16:creationId xmlns:a16="http://schemas.microsoft.com/office/drawing/2014/main" id="{DCDCCF7D-AF79-2499-B552-542709A36F86}"/>
              </a:ext>
            </a:extLst>
          </p:cNvPr>
          <p:cNvSpPr>
            <a:spLocks noGrp="1"/>
          </p:cNvSpPr>
          <p:nvPr>
            <p:ph type="body" sz="quarter" idx="46" hasCustomPrompt="1"/>
          </p:nvPr>
        </p:nvSpPr>
        <p:spPr>
          <a:xfrm>
            <a:off x="6306769" y="5518900"/>
            <a:ext cx="630000" cy="501224"/>
          </a:xfrm>
        </p:spPr>
        <p:txBody>
          <a:bodyPr lIns="36000" tIns="72000" bIns="72000" anchor="ctr">
            <a:noAutofit/>
          </a:bodyPr>
          <a:lstStyle>
            <a:lvl1pPr marL="0" indent="0" algn="r">
              <a:spcBef>
                <a:spcPts val="0"/>
              </a:spcBef>
              <a:spcAft>
                <a:spcPts val="0"/>
              </a:spcAft>
              <a:buNone/>
              <a:defRPr sz="2800">
                <a:latin typeface="Produkt Super" pitchFamily="2" charset="0"/>
              </a:defRPr>
            </a:lvl1pPr>
          </a:lstStyle>
          <a:p>
            <a:pPr lvl="0"/>
            <a:r>
              <a:rPr lang="en-GB"/>
              <a:t>0?</a:t>
            </a:r>
          </a:p>
        </p:txBody>
      </p:sp>
    </p:spTree>
    <p:extLst>
      <p:ext uri="{BB962C8B-B14F-4D97-AF65-F5344CB8AC3E}">
        <p14:creationId xmlns:p14="http://schemas.microsoft.com/office/powerpoint/2010/main" val="3816952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text)">
    <p:bg>
      <p:bgPr>
        <a:solidFill>
          <a:srgbClr val="9EBDF4"/>
        </a:solidFill>
        <a:effectLst/>
      </p:bgPr>
    </p:bg>
    <p:spTree>
      <p:nvGrpSpPr>
        <p:cNvPr id="1" name=""/>
        <p:cNvGrpSpPr/>
        <p:nvPr/>
      </p:nvGrpSpPr>
      <p:grpSpPr>
        <a:xfrm>
          <a:off x="0" y="0"/>
          <a:ext cx="0" cy="0"/>
          <a:chOff x="0" y="0"/>
          <a:chExt cx="0" cy="0"/>
        </a:xfrm>
      </p:grpSpPr>
      <p:sp>
        <p:nvSpPr>
          <p:cNvPr id="4" name="Tijdelijke aanduiding voor tekst 3">
            <a:extLst>
              <a:ext uri="{FF2B5EF4-FFF2-40B4-BE49-F238E27FC236}">
                <a16:creationId xmlns:a16="http://schemas.microsoft.com/office/drawing/2014/main" id="{7FB74F47-48A7-34FC-DC17-23AB2342F727}"/>
              </a:ext>
            </a:extLst>
          </p:cNvPr>
          <p:cNvSpPr>
            <a:spLocks noGrp="1"/>
          </p:cNvSpPr>
          <p:nvPr>
            <p:ph type="body" sz="quarter" idx="18" hasCustomPrompt="1"/>
          </p:nvPr>
        </p:nvSpPr>
        <p:spPr>
          <a:xfrm>
            <a:off x="8943854" y="885825"/>
            <a:ext cx="3248146" cy="5972176"/>
          </a:xfrm>
          <a:custGeom>
            <a:avLst/>
            <a:gdLst>
              <a:gd name="connsiteX0" fmla="*/ 2359472 w 2359472"/>
              <a:gd name="connsiteY0" fmla="*/ 0 h 4979539"/>
              <a:gd name="connsiteX1" fmla="*/ 2359472 w 2359472"/>
              <a:gd name="connsiteY1" fmla="*/ 4979539 h 4979539"/>
              <a:gd name="connsiteX2" fmla="*/ 0 w 2359472"/>
              <a:gd name="connsiteY2" fmla="*/ 4979539 h 4979539"/>
              <a:gd name="connsiteX3" fmla="*/ 36733 w 2359472"/>
              <a:gd name="connsiteY3" fmla="*/ 4941011 h 4979539"/>
              <a:gd name="connsiteX4" fmla="*/ 2357057 w 2359472"/>
              <a:gd name="connsiteY4" fmla="*/ 20286 h 4979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472" h="4979539">
                <a:moveTo>
                  <a:pt x="2359472" y="0"/>
                </a:moveTo>
                <a:lnTo>
                  <a:pt x="2359472" y="4979539"/>
                </a:lnTo>
                <a:lnTo>
                  <a:pt x="0" y="4979539"/>
                </a:lnTo>
                <a:lnTo>
                  <a:pt x="36733" y="4941011"/>
                </a:lnTo>
                <a:cubicBezTo>
                  <a:pt x="1255670" y="3599883"/>
                  <a:pt x="2087844" y="1900907"/>
                  <a:pt x="2357057" y="20286"/>
                </a:cubicBezTo>
                <a:close/>
              </a:path>
            </a:pathLst>
          </a:custGeom>
          <a:solidFill>
            <a:srgbClr val="D2E1FF"/>
          </a:solidFill>
        </p:spPr>
        <p:txBody>
          <a:bodyPr wrap="square">
            <a:noAutofit/>
          </a:bodyPr>
          <a:lstStyle>
            <a:lvl1pPr>
              <a:buNone/>
              <a:defRPr sz="100">
                <a:solidFill>
                  <a:schemeClr val="accent6"/>
                </a:solidFill>
                <a:latin typeface="Graphik Regular" panose="020B0503030202060203" pitchFamily="34" charset="0"/>
              </a:defRPr>
            </a:lvl1pPr>
          </a:lstStyle>
          <a:p>
            <a:pPr lvl="0"/>
            <a:r>
              <a:rPr lang="en-GB"/>
              <a:t> </a:t>
            </a:r>
          </a:p>
        </p:txBody>
      </p:sp>
      <p:sp>
        <p:nvSpPr>
          <p:cNvPr id="6" name="Titel 5">
            <a:extLst>
              <a:ext uri="{FF2B5EF4-FFF2-40B4-BE49-F238E27FC236}">
                <a16:creationId xmlns:a16="http://schemas.microsoft.com/office/drawing/2014/main" id="{7CA546C0-DE9A-459D-EB61-DB47B6667692}"/>
              </a:ext>
            </a:extLst>
          </p:cNvPr>
          <p:cNvSpPr>
            <a:spLocks noGrp="1"/>
          </p:cNvSpPr>
          <p:nvPr>
            <p:ph type="title" hasCustomPrompt="1"/>
          </p:nvPr>
        </p:nvSpPr>
        <p:spPr>
          <a:xfrm>
            <a:off x="766762" y="2534466"/>
            <a:ext cx="1285200" cy="1286782"/>
          </a:xfrm>
        </p:spPr>
        <p:txBody>
          <a:bodyPr wrap="none" tIns="90000" anchor="ctr">
            <a:noAutofit/>
          </a:bodyPr>
          <a:lstStyle>
            <a:lvl1pPr>
              <a:defRPr sz="7400" b="0" spc="-50" baseline="0">
                <a:latin typeface="+mj-lt"/>
              </a:defRPr>
            </a:lvl1pPr>
          </a:lstStyle>
          <a:p>
            <a:r>
              <a:rPr lang="en-GB"/>
              <a:t>01</a:t>
            </a:r>
          </a:p>
        </p:txBody>
      </p:sp>
      <p:sp>
        <p:nvSpPr>
          <p:cNvPr id="65" name="Tijdelijke aanduiding voor tekst 64">
            <a:extLst>
              <a:ext uri="{FF2B5EF4-FFF2-40B4-BE49-F238E27FC236}">
                <a16:creationId xmlns:a16="http://schemas.microsoft.com/office/drawing/2014/main" id="{6A5B6C5D-34F0-E69D-3AF0-B083C18E2C59}"/>
              </a:ext>
            </a:extLst>
          </p:cNvPr>
          <p:cNvSpPr>
            <a:spLocks noGrp="1"/>
          </p:cNvSpPr>
          <p:nvPr>
            <p:ph type="body" sz="quarter" idx="13" hasCustomPrompt="1"/>
          </p:nvPr>
        </p:nvSpPr>
        <p:spPr>
          <a:xfrm>
            <a:off x="2295526" y="2534466"/>
            <a:ext cx="9129712" cy="1285200"/>
          </a:xfrm>
        </p:spPr>
        <p:txBody>
          <a:bodyPr tIns="36000" anchor="ctr">
            <a:noAutofit/>
          </a:bodyPr>
          <a:lstStyle>
            <a:lvl1pPr marL="0" indent="0">
              <a:lnSpc>
                <a:spcPct val="90000"/>
              </a:lnSpc>
              <a:spcBef>
                <a:spcPts val="0"/>
              </a:spcBef>
              <a:spcAft>
                <a:spcPts val="0"/>
              </a:spcAft>
              <a:buNone/>
              <a:defRPr sz="7400" b="0" spc="-50" baseline="0">
                <a:latin typeface="+mj-lt"/>
              </a:defRPr>
            </a:lvl1pPr>
          </a:lstStyle>
          <a:p>
            <a:pPr lvl="0"/>
            <a:r>
              <a:rPr lang="en-GB"/>
              <a:t>Chapter title</a:t>
            </a:r>
          </a:p>
        </p:txBody>
      </p:sp>
      <p:sp>
        <p:nvSpPr>
          <p:cNvPr id="68" name="Tijdelijke aanduiding voor tekst 67">
            <a:extLst>
              <a:ext uri="{FF2B5EF4-FFF2-40B4-BE49-F238E27FC236}">
                <a16:creationId xmlns:a16="http://schemas.microsoft.com/office/drawing/2014/main" id="{2DCFE781-59CC-7A74-35FC-BF5F562BAE99}"/>
              </a:ext>
            </a:extLst>
          </p:cNvPr>
          <p:cNvSpPr>
            <a:spLocks noGrp="1"/>
          </p:cNvSpPr>
          <p:nvPr>
            <p:ph type="body" sz="quarter" idx="14" hasCustomPrompt="1"/>
          </p:nvPr>
        </p:nvSpPr>
        <p:spPr>
          <a:xfrm>
            <a:off x="2295525" y="3822047"/>
            <a:ext cx="9129713" cy="513037"/>
          </a:xfrm>
        </p:spPr>
        <p:txBody>
          <a:bodyPr lIns="36000" tIns="72000" bIns="72000">
            <a:noAutofit/>
          </a:bodyPr>
          <a:lstStyle>
            <a:lvl1pPr marL="0" indent="0">
              <a:spcBef>
                <a:spcPts val="0"/>
              </a:spcBef>
              <a:spcAft>
                <a:spcPts val="0"/>
              </a:spcAft>
              <a:buNone/>
              <a:defRPr sz="2200">
                <a:latin typeface="Produkt Regular" pitchFamily="50" charset="0"/>
              </a:defRPr>
            </a:lvl1pPr>
          </a:lstStyle>
          <a:p>
            <a:pPr lvl="0"/>
            <a:r>
              <a:rPr lang="en-GB"/>
              <a:t>Place optional summary here</a:t>
            </a:r>
          </a:p>
        </p:txBody>
      </p:sp>
      <p:sp>
        <p:nvSpPr>
          <p:cNvPr id="36" name="Tijdelijke aanduiding voor tekst 44">
            <a:extLst>
              <a:ext uri="{FF2B5EF4-FFF2-40B4-BE49-F238E27FC236}">
                <a16:creationId xmlns:a16="http://schemas.microsoft.com/office/drawing/2014/main" id="{D43C3699-E723-3308-4112-2D3743A40D53}"/>
              </a:ext>
            </a:extLst>
          </p:cNvPr>
          <p:cNvSpPr>
            <a:spLocks noGrp="1"/>
          </p:cNvSpPr>
          <p:nvPr>
            <p:ph type="body" sz="quarter" idx="19" hasCustomPrompt="1"/>
          </p:nvPr>
        </p:nvSpPr>
        <p:spPr>
          <a:xfrm>
            <a:off x="10378717" y="5972175"/>
            <a:ext cx="1046522" cy="411453"/>
          </a:xfrm>
          <a:prstGeom prst="rect">
            <a:avLst/>
          </a:prstGeom>
          <a: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p:spPr>
        <p:txBody>
          <a:bodyPr wrap="square">
            <a:noAutofit/>
          </a:bodyPr>
          <a:lstStyle>
            <a:lvl1pPr>
              <a:buNone/>
              <a:defRPr sz="100">
                <a:solidFill>
                  <a:schemeClr val="accent6"/>
                </a:solidFill>
                <a:latin typeface="Graphik Regular" panose="020B0503030202060203" pitchFamily="34" charset="0"/>
              </a:defRPr>
            </a:lvl1pPr>
          </a:lstStyle>
          <a:p>
            <a:pPr lvl="0"/>
            <a:r>
              <a:rPr lang="en-GB"/>
              <a:t> </a:t>
            </a:r>
          </a:p>
        </p:txBody>
      </p:sp>
    </p:spTree>
    <p:extLst>
      <p:ext uri="{BB962C8B-B14F-4D97-AF65-F5344CB8AC3E}">
        <p14:creationId xmlns:p14="http://schemas.microsoft.com/office/powerpoint/2010/main" val="227029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visual)">
    <p:bg>
      <p:bgPr>
        <a:solidFill>
          <a:srgbClr val="91C5FF"/>
        </a:solidFill>
        <a:effectLst/>
      </p:bgPr>
    </p:bg>
    <p:spTree>
      <p:nvGrpSpPr>
        <p:cNvPr id="1" name=""/>
        <p:cNvGrpSpPr/>
        <p:nvPr/>
      </p:nvGrpSpPr>
      <p:grpSpPr>
        <a:xfrm>
          <a:off x="0" y="0"/>
          <a:ext cx="0" cy="0"/>
          <a:chOff x="0" y="0"/>
          <a:chExt cx="0" cy="0"/>
        </a:xfrm>
      </p:grpSpPr>
      <p:sp>
        <p:nvSpPr>
          <p:cNvPr id="35" name="Tijdelijke aanduiding voor afbeelding 16">
            <a:extLst>
              <a:ext uri="{FF2B5EF4-FFF2-40B4-BE49-F238E27FC236}">
                <a16:creationId xmlns:a16="http://schemas.microsoft.com/office/drawing/2014/main" id="{A815AA76-6A9E-60F5-408D-F974D5305CFD}"/>
              </a:ext>
            </a:extLst>
          </p:cNvPr>
          <p:cNvSpPr>
            <a:spLocks noGrp="1"/>
          </p:cNvSpPr>
          <p:nvPr>
            <p:ph type="pic" sz="quarter" idx="20" hasCustomPrompt="1"/>
          </p:nvPr>
        </p:nvSpPr>
        <p:spPr>
          <a:xfrm>
            <a:off x="0" y="0"/>
            <a:ext cx="12192000" cy="6858000"/>
          </a:xfrm>
          <a:pattFill prst="pct70">
            <a:fgClr>
              <a:srgbClr val="FFFFFF"/>
            </a:fgClr>
            <a:bgClr>
              <a:srgbClr val="DDECFF"/>
            </a:bgClr>
          </a:pattFill>
        </p:spPr>
        <p:txBody>
          <a:bodyPr lIns="360000" tIns="0" rIns="360000" bIns="1260000" anchor="ctr" anchorCtr="0"/>
          <a:lstStyle>
            <a:lvl1pPr marL="0" indent="0" algn="ctr">
              <a:lnSpc>
                <a:spcPct val="100000"/>
              </a:lnSpc>
              <a:spcBef>
                <a:spcPts val="0"/>
              </a:spcBef>
              <a:spcAft>
                <a:spcPts val="0"/>
              </a:spcAft>
              <a:buNone/>
              <a:defRPr sz="1200" i="0">
                <a:solidFill>
                  <a:srgbClr val="F57888"/>
                </a:solidFill>
              </a:defRPr>
            </a:lvl1pPr>
          </a:lstStyle>
          <a:p>
            <a:r>
              <a:rPr lang="en-GB"/>
              <a:t>Click icon below </a:t>
            </a:r>
            <a:br>
              <a:rPr lang="en-GB"/>
            </a:br>
            <a:r>
              <a:rPr lang="en-GB"/>
              <a:t>to insert an image</a:t>
            </a:r>
          </a:p>
        </p:txBody>
      </p:sp>
      <p:sp>
        <p:nvSpPr>
          <p:cNvPr id="4" name="Tijdelijke aanduiding voor tekst 3">
            <a:extLst>
              <a:ext uri="{FF2B5EF4-FFF2-40B4-BE49-F238E27FC236}">
                <a16:creationId xmlns:a16="http://schemas.microsoft.com/office/drawing/2014/main" id="{7FB74F47-48A7-34FC-DC17-23AB2342F727}"/>
              </a:ext>
            </a:extLst>
          </p:cNvPr>
          <p:cNvSpPr>
            <a:spLocks noGrp="1"/>
          </p:cNvSpPr>
          <p:nvPr>
            <p:ph type="body" sz="quarter" idx="18" hasCustomPrompt="1"/>
          </p:nvPr>
        </p:nvSpPr>
        <p:spPr>
          <a:xfrm>
            <a:off x="-315039" y="709614"/>
            <a:ext cx="5161158" cy="5160962"/>
          </a:xfrm>
          <a:prstGeom prst="ellipse">
            <a:avLst/>
          </a:prstGeom>
          <a:solidFill>
            <a:srgbClr val="D2E1FF"/>
          </a:solidFill>
        </p:spPr>
        <p:txBody>
          <a:bodyPr wrap="square">
            <a:noAutofit/>
          </a:bodyPr>
          <a:lstStyle>
            <a:lvl1pPr>
              <a:buNone/>
              <a:defRPr sz="100">
                <a:solidFill>
                  <a:schemeClr val="accent6"/>
                </a:solidFill>
                <a:latin typeface="Graphik Regular" panose="020B0503030202060203" pitchFamily="34" charset="0"/>
              </a:defRPr>
            </a:lvl1pPr>
          </a:lstStyle>
          <a:p>
            <a:pPr lvl="0"/>
            <a:r>
              <a:rPr lang="en-GB"/>
              <a:t> </a:t>
            </a:r>
          </a:p>
        </p:txBody>
      </p:sp>
      <p:sp>
        <p:nvSpPr>
          <p:cNvPr id="6" name="Titel 5">
            <a:extLst>
              <a:ext uri="{FF2B5EF4-FFF2-40B4-BE49-F238E27FC236}">
                <a16:creationId xmlns:a16="http://schemas.microsoft.com/office/drawing/2014/main" id="{7CA546C0-DE9A-459D-EB61-DB47B6667692}"/>
              </a:ext>
            </a:extLst>
          </p:cNvPr>
          <p:cNvSpPr>
            <a:spLocks noGrp="1"/>
          </p:cNvSpPr>
          <p:nvPr>
            <p:ph type="title" hasCustomPrompt="1"/>
          </p:nvPr>
        </p:nvSpPr>
        <p:spPr>
          <a:xfrm>
            <a:off x="758614" y="522288"/>
            <a:ext cx="726974" cy="727868"/>
          </a:xfrm>
          <a:prstGeom prst="ellipse">
            <a:avLst/>
          </a:prstGeom>
          <a:solidFill>
            <a:srgbClr val="0000A4"/>
          </a:solidFill>
        </p:spPr>
        <p:txBody>
          <a:bodyPr wrap="none" tIns="36000" rIns="36000" anchor="ctr"/>
          <a:lstStyle>
            <a:lvl1pPr algn="ctr">
              <a:defRPr sz="2000" b="0" spc="-50" baseline="0">
                <a:solidFill>
                  <a:srgbClr val="FFFFFF"/>
                </a:solidFill>
                <a:latin typeface="+mj-lt"/>
              </a:defRPr>
            </a:lvl1pPr>
          </a:lstStyle>
          <a:p>
            <a:r>
              <a:rPr lang="en-GB"/>
              <a:t>01</a:t>
            </a:r>
          </a:p>
        </p:txBody>
      </p:sp>
      <p:sp>
        <p:nvSpPr>
          <p:cNvPr id="65" name="Tijdelijke aanduiding voor tekst 64">
            <a:extLst>
              <a:ext uri="{FF2B5EF4-FFF2-40B4-BE49-F238E27FC236}">
                <a16:creationId xmlns:a16="http://schemas.microsoft.com/office/drawing/2014/main" id="{6A5B6C5D-34F0-E69D-3AF0-B083C18E2C59}"/>
              </a:ext>
            </a:extLst>
          </p:cNvPr>
          <p:cNvSpPr>
            <a:spLocks noGrp="1"/>
          </p:cNvSpPr>
          <p:nvPr>
            <p:ph type="body" sz="quarter" idx="13" hasCustomPrompt="1"/>
          </p:nvPr>
        </p:nvSpPr>
        <p:spPr>
          <a:xfrm>
            <a:off x="372852" y="2324099"/>
            <a:ext cx="3785374" cy="1675375"/>
          </a:xfrm>
        </p:spPr>
        <p:txBody>
          <a:bodyPr tIns="36000" anchor="ctr">
            <a:noAutofit/>
          </a:bodyPr>
          <a:lstStyle>
            <a:lvl1pPr marL="0" indent="0" algn="ctr">
              <a:lnSpc>
                <a:spcPct val="85000"/>
              </a:lnSpc>
              <a:spcBef>
                <a:spcPts val="0"/>
              </a:spcBef>
              <a:spcAft>
                <a:spcPts val="0"/>
              </a:spcAft>
              <a:buNone/>
              <a:defRPr sz="6600" b="0" spc="-50" baseline="0">
                <a:latin typeface="+mj-lt"/>
              </a:defRPr>
            </a:lvl1pPr>
          </a:lstStyle>
          <a:p>
            <a:pPr lvl="0"/>
            <a:r>
              <a:rPr lang="en-GB"/>
              <a:t>Chapter title</a:t>
            </a:r>
          </a:p>
        </p:txBody>
      </p:sp>
      <p:sp>
        <p:nvSpPr>
          <p:cNvPr id="68" name="Tijdelijke aanduiding voor tekst 67">
            <a:extLst>
              <a:ext uri="{FF2B5EF4-FFF2-40B4-BE49-F238E27FC236}">
                <a16:creationId xmlns:a16="http://schemas.microsoft.com/office/drawing/2014/main" id="{2DCFE781-59CC-7A74-35FC-BF5F562BAE99}"/>
              </a:ext>
            </a:extLst>
          </p:cNvPr>
          <p:cNvSpPr>
            <a:spLocks noGrp="1"/>
          </p:cNvSpPr>
          <p:nvPr>
            <p:ph type="body" sz="quarter" idx="14" hasCustomPrompt="1"/>
          </p:nvPr>
        </p:nvSpPr>
        <p:spPr>
          <a:xfrm>
            <a:off x="372852" y="4064067"/>
            <a:ext cx="3785374" cy="718203"/>
          </a:xfrm>
        </p:spPr>
        <p:txBody>
          <a:bodyPr lIns="36000" tIns="72000" bIns="72000" anchor="ctr">
            <a:noAutofit/>
          </a:bodyPr>
          <a:lstStyle>
            <a:lvl1pPr marL="0" indent="0" algn="ctr">
              <a:spcBef>
                <a:spcPts val="0"/>
              </a:spcBef>
              <a:spcAft>
                <a:spcPts val="0"/>
              </a:spcAft>
              <a:buNone/>
              <a:defRPr sz="1800">
                <a:latin typeface="Produkt Regular" pitchFamily="50" charset="0"/>
              </a:defRPr>
            </a:lvl1pPr>
          </a:lstStyle>
          <a:p>
            <a:pPr lvl="0"/>
            <a:r>
              <a:rPr lang="en-GB"/>
              <a:t>Place optional summary here</a:t>
            </a:r>
          </a:p>
        </p:txBody>
      </p:sp>
      <p:sp>
        <p:nvSpPr>
          <p:cNvPr id="36" name="Tijdelijke aanduiding voor tekst 44">
            <a:extLst>
              <a:ext uri="{FF2B5EF4-FFF2-40B4-BE49-F238E27FC236}">
                <a16:creationId xmlns:a16="http://schemas.microsoft.com/office/drawing/2014/main" id="{D43C3699-E723-3308-4112-2D3743A40D53}"/>
              </a:ext>
            </a:extLst>
          </p:cNvPr>
          <p:cNvSpPr>
            <a:spLocks noGrp="1"/>
          </p:cNvSpPr>
          <p:nvPr>
            <p:ph type="body" sz="quarter" idx="19" hasCustomPrompt="1"/>
          </p:nvPr>
        </p:nvSpPr>
        <p:spPr>
          <a:xfrm>
            <a:off x="10378717" y="5972175"/>
            <a:ext cx="1046522" cy="411453"/>
          </a:xfrm>
          <a:prstGeom prst="rect">
            <a:avLst/>
          </a:prstGeom>
          <a: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p:spPr>
        <p:txBody>
          <a:bodyPr wrap="square">
            <a:noAutofit/>
          </a:bodyPr>
          <a:lstStyle>
            <a:lvl1pPr>
              <a:buNone/>
              <a:defRPr sz="100">
                <a:solidFill>
                  <a:schemeClr val="accent6"/>
                </a:solidFill>
                <a:latin typeface="Graphik Regular" panose="020B0503030202060203" pitchFamily="34" charset="0"/>
              </a:defRPr>
            </a:lvl1pPr>
          </a:lstStyle>
          <a:p>
            <a:pPr lvl="0"/>
            <a:r>
              <a:rPr lang="en-GB"/>
              <a:t> </a:t>
            </a:r>
          </a:p>
        </p:txBody>
      </p:sp>
    </p:spTree>
    <p:extLst>
      <p:ext uri="{BB962C8B-B14F-4D97-AF65-F5344CB8AC3E}">
        <p14:creationId xmlns:p14="http://schemas.microsoft.com/office/powerpoint/2010/main" val="1599963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ext only">
    <p:bg>
      <p:bgPr>
        <a:solidFill>
          <a:srgbClr val="D2E1FF"/>
        </a:solidFill>
        <a:effectLst/>
      </p:bgPr>
    </p:bg>
    <p:spTree>
      <p:nvGrpSpPr>
        <p:cNvPr id="1" name=""/>
        <p:cNvGrpSpPr/>
        <p:nvPr/>
      </p:nvGrpSpPr>
      <p:grpSpPr>
        <a:xfrm>
          <a:off x="0" y="0"/>
          <a:ext cx="0" cy="0"/>
          <a:chOff x="0" y="0"/>
          <a:chExt cx="0" cy="0"/>
        </a:xfrm>
      </p:grpSpPr>
      <p:sp>
        <p:nvSpPr>
          <p:cNvPr id="7" name="Tijdelijke aanduiding voor tekst 6">
            <a:extLst>
              <a:ext uri="{FF2B5EF4-FFF2-40B4-BE49-F238E27FC236}">
                <a16:creationId xmlns:a16="http://schemas.microsoft.com/office/drawing/2014/main" id="{71DB3F53-8A28-4C28-902A-CA7D62CA2796}"/>
              </a:ext>
            </a:extLst>
          </p:cNvPr>
          <p:cNvSpPr>
            <a:spLocks noGrp="1"/>
          </p:cNvSpPr>
          <p:nvPr>
            <p:ph type="body" sz="quarter" idx="13" hasCustomPrompt="1"/>
          </p:nvPr>
        </p:nvSpPr>
        <p:spPr>
          <a:xfrm>
            <a:off x="766762" y="1736725"/>
            <a:ext cx="10658472" cy="4323771"/>
          </a:xfrm>
        </p:spPr>
        <p:txBody>
          <a:bodyPr/>
          <a:lstStyle>
            <a:lvl1pPr>
              <a:defRPr>
                <a:solidFill>
                  <a:srgbClr val="0000A4"/>
                </a:solidFill>
              </a:defRPr>
            </a:lvl1pPr>
            <a:lvl2pPr>
              <a:defRPr>
                <a:solidFill>
                  <a:srgbClr val="0000A4"/>
                </a:solidFill>
              </a:defRPr>
            </a:lvl2pPr>
            <a:lvl3pPr>
              <a:defRPr>
                <a:solidFill>
                  <a:srgbClr val="0000A4"/>
                </a:solidFill>
              </a:defRPr>
            </a:lvl3pPr>
            <a:lvl4pPr>
              <a:defRPr>
                <a:solidFill>
                  <a:srgbClr val="0000A4"/>
                </a:solidFill>
              </a:defRPr>
            </a:lvl4pPr>
            <a:lvl5pPr>
              <a:defRPr>
                <a:solidFill>
                  <a:srgbClr val="0000A4"/>
                </a:solidFill>
              </a:defRPr>
            </a:lvl5pPr>
            <a:lvl6pPr>
              <a:defRPr>
                <a:solidFill>
                  <a:srgbClr val="0000A4"/>
                </a:solidFill>
              </a:defRPr>
            </a:lvl6pPr>
            <a:lvl7pPr>
              <a:defRPr>
                <a:solidFill>
                  <a:srgbClr val="0000A4"/>
                </a:solidFill>
              </a:defRPr>
            </a:lvl7pPr>
            <a:lvl8pPr>
              <a:defRPr>
                <a:solidFill>
                  <a:srgbClr val="0000A4"/>
                </a:solidFill>
              </a:defRPr>
            </a:lvl8pPr>
            <a:lvl9pPr>
              <a:defRPr>
                <a:solidFill>
                  <a:srgbClr val="0000A4"/>
                </a:solidFill>
              </a:defRPr>
            </a:lvl9pPr>
          </a:lstStyle>
          <a:p>
            <a:pPr lvl="0"/>
            <a:r>
              <a:rPr lang="en-GB"/>
              <a:t>Bullet</a:t>
            </a:r>
          </a:p>
          <a:p>
            <a:pPr lvl="1"/>
            <a:r>
              <a:rPr lang="en-GB"/>
              <a:t>Sub-bullet #1</a:t>
            </a:r>
          </a:p>
          <a:p>
            <a:pPr lvl="2"/>
            <a:r>
              <a:rPr lang="en-GB"/>
              <a:t>Sub-bullet #2</a:t>
            </a:r>
          </a:p>
          <a:p>
            <a:pPr lvl="3"/>
            <a:r>
              <a:rPr lang="en-GB"/>
              <a:t>Sub-bullet #3</a:t>
            </a:r>
          </a:p>
          <a:p>
            <a:pPr lvl="4"/>
            <a:r>
              <a:rPr lang="en-GB"/>
              <a:t>Sub-bullet #4</a:t>
            </a:r>
          </a:p>
          <a:p>
            <a:pPr lvl="5"/>
            <a:r>
              <a:rPr lang="en-GB"/>
              <a:t>Sub-bullet #5</a:t>
            </a:r>
          </a:p>
          <a:p>
            <a:pPr lvl="6"/>
            <a:r>
              <a:rPr lang="en-GB"/>
              <a:t>Sub-bullet #6</a:t>
            </a:r>
          </a:p>
          <a:p>
            <a:pPr lvl="7"/>
            <a:r>
              <a:rPr lang="en-GB"/>
              <a:t>Sub-bullet #7</a:t>
            </a:r>
          </a:p>
          <a:p>
            <a:pPr lvl="8"/>
            <a:r>
              <a:rPr lang="en-GB"/>
              <a:t>Sub-bullet #8</a:t>
            </a:r>
          </a:p>
        </p:txBody>
      </p:sp>
      <p:sp>
        <p:nvSpPr>
          <p:cNvPr id="22" name="Titel 21">
            <a:extLst>
              <a:ext uri="{FF2B5EF4-FFF2-40B4-BE49-F238E27FC236}">
                <a16:creationId xmlns:a16="http://schemas.microsoft.com/office/drawing/2014/main" id="{E8B98D15-BBE8-6912-9FE1-C7ED8978DB7B}"/>
              </a:ext>
            </a:extLst>
          </p:cNvPr>
          <p:cNvSpPr>
            <a:spLocks noGrp="1"/>
          </p:cNvSpPr>
          <p:nvPr>
            <p:ph type="title" hasCustomPrompt="1"/>
          </p:nvPr>
        </p:nvSpPr>
        <p:spPr>
          <a:xfrm>
            <a:off x="766762" y="886365"/>
            <a:ext cx="10658472" cy="561600"/>
          </a:xfrm>
        </p:spPr>
        <p:txBody>
          <a:bodyPr/>
          <a:lstStyle>
            <a:lvl1pPr marL="15875" indent="-15875">
              <a:tabLst/>
              <a:defRPr/>
            </a:lvl1pPr>
          </a:lstStyle>
          <a:p>
            <a:r>
              <a:rPr lang="en-GB"/>
              <a:t>Place title</a:t>
            </a:r>
          </a:p>
        </p:txBody>
      </p:sp>
      <p:sp>
        <p:nvSpPr>
          <p:cNvPr id="2" name="Tijdelijke aanduiding voor dianummer 7">
            <a:extLst>
              <a:ext uri="{FF2B5EF4-FFF2-40B4-BE49-F238E27FC236}">
                <a16:creationId xmlns:a16="http://schemas.microsoft.com/office/drawing/2014/main" id="{21E78B60-C477-C75D-2FCD-96DDB6CE3B04}"/>
              </a:ext>
            </a:extLst>
          </p:cNvPr>
          <p:cNvSpPr>
            <a:spLocks noGrp="1"/>
          </p:cNvSpPr>
          <p:nvPr>
            <p:ph type="sldNum" sz="quarter" idx="24"/>
          </p:nvPr>
        </p:nvSpPr>
        <p:spPr>
          <a:xfrm>
            <a:off x="11155234" y="6384925"/>
            <a:ext cx="270000" cy="173037"/>
          </a:xfrm>
        </p:spPr>
        <p:txBody>
          <a:bodyPr/>
          <a:lstStyle>
            <a:lvl1pPr>
              <a:defRPr lang="en-GB" smtClean="0"/>
            </a:lvl1pPr>
          </a:lstStyle>
          <a:p>
            <a:fld id="{706B17C1-7B3B-47F6-8430-DE3D63D79F2C}" type="slidenum">
              <a:rPr lang="en-NL" smtClean="0"/>
              <a:t>‹#›</a:t>
            </a:fld>
            <a:endParaRPr lang="en-NL"/>
          </a:p>
        </p:txBody>
      </p:sp>
    </p:spTree>
    <p:extLst>
      <p:ext uri="{BB962C8B-B14F-4D97-AF65-F5344CB8AC3E}">
        <p14:creationId xmlns:p14="http://schemas.microsoft.com/office/powerpoint/2010/main" val="429102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xt only + breadcrumb">
    <p:bg>
      <p:bgPr>
        <a:solidFill>
          <a:srgbClr val="D2E1FF"/>
        </a:solidFill>
        <a:effectLst/>
      </p:bgPr>
    </p:bg>
    <p:spTree>
      <p:nvGrpSpPr>
        <p:cNvPr id="1" name=""/>
        <p:cNvGrpSpPr/>
        <p:nvPr/>
      </p:nvGrpSpPr>
      <p:grpSpPr>
        <a:xfrm>
          <a:off x="0" y="0"/>
          <a:ext cx="0" cy="0"/>
          <a:chOff x="0" y="0"/>
          <a:chExt cx="0" cy="0"/>
        </a:xfrm>
      </p:grpSpPr>
      <p:sp>
        <p:nvSpPr>
          <p:cNvPr id="7" name="Tijdelijke aanduiding voor tekst 6">
            <a:extLst>
              <a:ext uri="{FF2B5EF4-FFF2-40B4-BE49-F238E27FC236}">
                <a16:creationId xmlns:a16="http://schemas.microsoft.com/office/drawing/2014/main" id="{71DB3F53-8A28-4C28-902A-CA7D62CA2796}"/>
              </a:ext>
            </a:extLst>
          </p:cNvPr>
          <p:cNvSpPr>
            <a:spLocks noGrp="1"/>
          </p:cNvSpPr>
          <p:nvPr>
            <p:ph type="body" sz="quarter" idx="13" hasCustomPrompt="1"/>
          </p:nvPr>
        </p:nvSpPr>
        <p:spPr>
          <a:xfrm>
            <a:off x="766762" y="1736725"/>
            <a:ext cx="10658472" cy="4323771"/>
          </a:xfrm>
        </p:spPr>
        <p:txBody>
          <a:bodyPr/>
          <a:lstStyle>
            <a:lvl1pPr>
              <a:defRPr>
                <a:solidFill>
                  <a:srgbClr val="0000A4"/>
                </a:solidFill>
              </a:defRPr>
            </a:lvl1pPr>
            <a:lvl2pPr>
              <a:defRPr>
                <a:solidFill>
                  <a:srgbClr val="0000A4"/>
                </a:solidFill>
              </a:defRPr>
            </a:lvl2pPr>
            <a:lvl3pPr>
              <a:defRPr>
                <a:solidFill>
                  <a:srgbClr val="0000A4"/>
                </a:solidFill>
              </a:defRPr>
            </a:lvl3pPr>
            <a:lvl4pPr>
              <a:defRPr>
                <a:solidFill>
                  <a:srgbClr val="0000A4"/>
                </a:solidFill>
              </a:defRPr>
            </a:lvl4pPr>
            <a:lvl5pPr>
              <a:defRPr>
                <a:solidFill>
                  <a:srgbClr val="0000A4"/>
                </a:solidFill>
              </a:defRPr>
            </a:lvl5pPr>
            <a:lvl6pPr>
              <a:defRPr>
                <a:solidFill>
                  <a:srgbClr val="0000A4"/>
                </a:solidFill>
              </a:defRPr>
            </a:lvl6pPr>
            <a:lvl7pPr>
              <a:defRPr>
                <a:solidFill>
                  <a:srgbClr val="0000A4"/>
                </a:solidFill>
              </a:defRPr>
            </a:lvl7pPr>
            <a:lvl8pPr>
              <a:defRPr>
                <a:solidFill>
                  <a:srgbClr val="0000A4"/>
                </a:solidFill>
              </a:defRPr>
            </a:lvl8pPr>
            <a:lvl9pPr>
              <a:defRPr>
                <a:solidFill>
                  <a:srgbClr val="0000A4"/>
                </a:solidFill>
              </a:defRPr>
            </a:lvl9pPr>
          </a:lstStyle>
          <a:p>
            <a:pPr lvl="0"/>
            <a:r>
              <a:rPr lang="en-GB"/>
              <a:t>Bullet</a:t>
            </a:r>
          </a:p>
          <a:p>
            <a:pPr lvl="1"/>
            <a:r>
              <a:rPr lang="en-GB"/>
              <a:t>Sub-bullet #1</a:t>
            </a:r>
          </a:p>
          <a:p>
            <a:pPr lvl="2"/>
            <a:r>
              <a:rPr lang="en-GB"/>
              <a:t>Sub-bullet #2</a:t>
            </a:r>
          </a:p>
          <a:p>
            <a:pPr lvl="3"/>
            <a:r>
              <a:rPr lang="en-GB"/>
              <a:t>Sub-bullet #3</a:t>
            </a:r>
          </a:p>
          <a:p>
            <a:pPr lvl="4"/>
            <a:r>
              <a:rPr lang="en-GB"/>
              <a:t>Sub-bullet #4</a:t>
            </a:r>
          </a:p>
          <a:p>
            <a:pPr lvl="5"/>
            <a:r>
              <a:rPr lang="en-GB"/>
              <a:t>Sub-bullet #5</a:t>
            </a:r>
          </a:p>
          <a:p>
            <a:pPr lvl="6"/>
            <a:r>
              <a:rPr lang="en-GB"/>
              <a:t>Sub-bullet #6</a:t>
            </a:r>
          </a:p>
          <a:p>
            <a:pPr lvl="7"/>
            <a:r>
              <a:rPr lang="en-GB"/>
              <a:t>Sub-bullet #7</a:t>
            </a:r>
          </a:p>
          <a:p>
            <a:pPr lvl="8"/>
            <a:r>
              <a:rPr lang="en-GB"/>
              <a:t>Sub-bullet #8</a:t>
            </a:r>
          </a:p>
        </p:txBody>
      </p:sp>
      <p:sp>
        <p:nvSpPr>
          <p:cNvPr id="13" name="Tijdelijke aanduiding voor tekst 12">
            <a:extLst>
              <a:ext uri="{FF2B5EF4-FFF2-40B4-BE49-F238E27FC236}">
                <a16:creationId xmlns:a16="http://schemas.microsoft.com/office/drawing/2014/main" id="{A06E3594-68B4-8311-5ECD-B3EAB3C984B1}"/>
              </a:ext>
            </a:extLst>
          </p:cNvPr>
          <p:cNvSpPr>
            <a:spLocks noGrp="1"/>
          </p:cNvSpPr>
          <p:nvPr>
            <p:ph type="body" sz="quarter" idx="15" hasCustomPrompt="1"/>
          </p:nvPr>
        </p:nvSpPr>
        <p:spPr>
          <a:xfrm>
            <a:off x="766762" y="522288"/>
            <a:ext cx="1795306" cy="188452"/>
          </a:xfrm>
          <a:prstGeom prst="roundRect">
            <a:avLst>
              <a:gd name="adj" fmla="val 50000"/>
            </a:avLst>
          </a:prstGeom>
          <a:solidFill>
            <a:srgbClr val="FFFFFF"/>
          </a:solidFill>
        </p:spPr>
        <p:txBody>
          <a:bodyPr wrap="none" lIns="90000" tIns="0" rIns="90000" bIns="10800" anchor="ctr">
            <a:spAutoFit/>
          </a:bodyPr>
          <a:lstStyle>
            <a:lvl1pPr marL="0" indent="0">
              <a:buNone/>
              <a:defRPr sz="800" i="0">
                <a:solidFill>
                  <a:srgbClr val="0000A4"/>
                </a:solidFill>
              </a:defRPr>
            </a:lvl1pPr>
          </a:lstStyle>
          <a:p>
            <a:pPr lvl="0"/>
            <a:r>
              <a:rPr lang="en-GB"/>
              <a:t>Place optional breadcrumb here</a:t>
            </a:r>
          </a:p>
        </p:txBody>
      </p:sp>
      <p:sp>
        <p:nvSpPr>
          <p:cNvPr id="22" name="Titel 21">
            <a:extLst>
              <a:ext uri="{FF2B5EF4-FFF2-40B4-BE49-F238E27FC236}">
                <a16:creationId xmlns:a16="http://schemas.microsoft.com/office/drawing/2014/main" id="{E8B98D15-BBE8-6912-9FE1-C7ED8978DB7B}"/>
              </a:ext>
            </a:extLst>
          </p:cNvPr>
          <p:cNvSpPr>
            <a:spLocks noGrp="1"/>
          </p:cNvSpPr>
          <p:nvPr>
            <p:ph type="title" hasCustomPrompt="1"/>
          </p:nvPr>
        </p:nvSpPr>
        <p:spPr>
          <a:xfrm>
            <a:off x="766762" y="886365"/>
            <a:ext cx="10658472" cy="561600"/>
          </a:xfrm>
        </p:spPr>
        <p:txBody>
          <a:bodyPr/>
          <a:lstStyle>
            <a:lvl1pPr marL="15875" indent="-15875">
              <a:tabLst/>
              <a:defRPr/>
            </a:lvl1pPr>
          </a:lstStyle>
          <a:p>
            <a:r>
              <a:rPr lang="en-GB"/>
              <a:t>Place title</a:t>
            </a:r>
          </a:p>
        </p:txBody>
      </p:sp>
      <p:sp>
        <p:nvSpPr>
          <p:cNvPr id="2" name="Tijdelijke aanduiding voor tekst 10">
            <a:extLst>
              <a:ext uri="{FF2B5EF4-FFF2-40B4-BE49-F238E27FC236}">
                <a16:creationId xmlns:a16="http://schemas.microsoft.com/office/drawing/2014/main" id="{97D020C5-491C-E4F2-B97C-7B6C8625B0B0}"/>
              </a:ext>
            </a:extLst>
          </p:cNvPr>
          <p:cNvSpPr>
            <a:spLocks noGrp="1"/>
          </p:cNvSpPr>
          <p:nvPr>
            <p:ph type="body" sz="quarter" idx="14" hasCustomPrompt="1"/>
          </p:nvPr>
        </p:nvSpPr>
        <p:spPr>
          <a:xfrm>
            <a:off x="766762" y="6384925"/>
            <a:ext cx="4945060" cy="173038"/>
          </a:xfrm>
        </p:spPr>
        <p:txBody>
          <a:bodyPr wrap="none" bIns="25200" anchor="b">
            <a:noAutofit/>
          </a:bodyPr>
          <a:lstStyle>
            <a:lvl1pPr marL="0" indent="0">
              <a:spcBef>
                <a:spcPts val="0"/>
              </a:spcBef>
              <a:spcAft>
                <a:spcPts val="0"/>
              </a:spcAft>
              <a:buNone/>
              <a:defRPr lang="en-GB" sz="800" dirty="0"/>
            </a:lvl1pPr>
          </a:lstStyle>
          <a:p>
            <a:pPr lvl="0"/>
            <a:r>
              <a:rPr lang="en-GB"/>
              <a:t>(Source: Place optional text here)</a:t>
            </a:r>
          </a:p>
        </p:txBody>
      </p:sp>
      <p:sp>
        <p:nvSpPr>
          <p:cNvPr id="6" name="Tijdelijke aanduiding voor voettekst 5">
            <a:extLst>
              <a:ext uri="{FF2B5EF4-FFF2-40B4-BE49-F238E27FC236}">
                <a16:creationId xmlns:a16="http://schemas.microsoft.com/office/drawing/2014/main" id="{75B73B75-A11E-F464-4B22-CF3564A35FA6}"/>
              </a:ext>
            </a:extLst>
          </p:cNvPr>
          <p:cNvSpPr>
            <a:spLocks noGrp="1"/>
          </p:cNvSpPr>
          <p:nvPr>
            <p:ph type="ftr" sz="quarter" idx="23"/>
          </p:nvPr>
        </p:nvSpPr>
        <p:spPr>
          <a:xfrm>
            <a:off x="6478588" y="6384926"/>
            <a:ext cx="4675410" cy="173037"/>
          </a:xfrm>
        </p:spPr>
        <p:txBody>
          <a:bodyPr/>
          <a:lstStyle>
            <a:lvl1pPr>
              <a:defRPr lang="en-GB"/>
            </a:lvl1pPr>
          </a:lstStyle>
          <a:p>
            <a:endParaRPr lang="en-NL"/>
          </a:p>
        </p:txBody>
      </p:sp>
      <p:sp>
        <p:nvSpPr>
          <p:cNvPr id="8" name="Tijdelijke aanduiding voor dianummer 7">
            <a:extLst>
              <a:ext uri="{FF2B5EF4-FFF2-40B4-BE49-F238E27FC236}">
                <a16:creationId xmlns:a16="http://schemas.microsoft.com/office/drawing/2014/main" id="{6175181B-8F3D-4D5A-3721-BC88A3A6947E}"/>
              </a:ext>
            </a:extLst>
          </p:cNvPr>
          <p:cNvSpPr>
            <a:spLocks noGrp="1"/>
          </p:cNvSpPr>
          <p:nvPr>
            <p:ph type="sldNum" sz="quarter" idx="24"/>
          </p:nvPr>
        </p:nvSpPr>
        <p:spPr/>
        <p:txBody>
          <a:bodyPr/>
          <a:lstStyle>
            <a:lvl1pPr>
              <a:defRPr lang="en-GB" smtClean="0"/>
            </a:lvl1pPr>
          </a:lstStyle>
          <a:p>
            <a:fld id="{706B17C1-7B3B-47F6-8430-DE3D63D79F2C}" type="slidenum">
              <a:rPr lang="en-NL" smtClean="0"/>
              <a:t>‹#›</a:t>
            </a:fld>
            <a:endParaRPr lang="en-NL"/>
          </a:p>
        </p:txBody>
      </p:sp>
    </p:spTree>
    <p:extLst>
      <p:ext uri="{BB962C8B-B14F-4D97-AF65-F5344CB8AC3E}">
        <p14:creationId xmlns:p14="http://schemas.microsoft.com/office/powerpoint/2010/main" val="1852489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bg>
      <p:bgPr>
        <a:solidFill>
          <a:srgbClr val="D2E1FF"/>
        </a:solidFill>
        <a:effectLst/>
      </p:bgPr>
    </p:bg>
    <p:spTree>
      <p:nvGrpSpPr>
        <p:cNvPr id="1" name=""/>
        <p:cNvGrpSpPr/>
        <p:nvPr/>
      </p:nvGrpSpPr>
      <p:grpSpPr>
        <a:xfrm>
          <a:off x="0" y="0"/>
          <a:ext cx="0" cy="0"/>
          <a:chOff x="0" y="0"/>
          <a:chExt cx="0" cy="0"/>
        </a:xfrm>
      </p:grpSpPr>
      <p:sp>
        <p:nvSpPr>
          <p:cNvPr id="6" name="Tijdelijke aanduiding voor tekst 9">
            <a:extLst>
              <a:ext uri="{FF2B5EF4-FFF2-40B4-BE49-F238E27FC236}">
                <a16:creationId xmlns:a16="http://schemas.microsoft.com/office/drawing/2014/main" id="{402FFA68-F94F-72BE-0A36-BE4B5839C1DA}"/>
              </a:ext>
            </a:extLst>
          </p:cNvPr>
          <p:cNvSpPr>
            <a:spLocks noGrp="1"/>
          </p:cNvSpPr>
          <p:nvPr>
            <p:ph type="body" sz="quarter" idx="24" hasCustomPrompt="1"/>
          </p:nvPr>
        </p:nvSpPr>
        <p:spPr>
          <a:xfrm>
            <a:off x="3" y="5427070"/>
            <a:ext cx="12191996" cy="1430929"/>
          </a:xfrm>
          <a:custGeom>
            <a:avLst/>
            <a:gdLst>
              <a:gd name="connsiteX0" fmla="*/ 12191996 w 12191996"/>
              <a:gd name="connsiteY0" fmla="*/ 0 h 1504407"/>
              <a:gd name="connsiteX1" fmla="*/ 12191996 w 12191996"/>
              <a:gd name="connsiteY1" fmla="*/ 1282955 h 1504407"/>
              <a:gd name="connsiteX2" fmla="*/ 12191996 w 12191996"/>
              <a:gd name="connsiteY2" fmla="*/ 1343612 h 1504407"/>
              <a:gd name="connsiteX3" fmla="*/ 12191996 w 12191996"/>
              <a:gd name="connsiteY3" fmla="*/ 1504406 h 1504407"/>
              <a:gd name="connsiteX4" fmla="*/ 12191996 w 12191996"/>
              <a:gd name="connsiteY4" fmla="*/ 1504407 h 1504407"/>
              <a:gd name="connsiteX5" fmla="*/ 0 w 12191996"/>
              <a:gd name="connsiteY5" fmla="*/ 1504407 h 1504407"/>
              <a:gd name="connsiteX6" fmla="*/ 0 w 12191996"/>
              <a:gd name="connsiteY6" fmla="*/ 525023 h 1504407"/>
              <a:gd name="connsiteX7" fmla="*/ 350070 w 12191996"/>
              <a:gd name="connsiteY7" fmla="*/ 616169 h 1504407"/>
              <a:gd name="connsiteX8" fmla="*/ 5276845 w 12191996"/>
              <a:gd name="connsiteY8" fmla="*/ 1204368 h 1504407"/>
              <a:gd name="connsiteX9" fmla="*/ 11820678 w 12191996"/>
              <a:gd name="connsiteY9" fmla="*/ 134935 h 1504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1996" h="1504407">
                <a:moveTo>
                  <a:pt x="12191996" y="0"/>
                </a:moveTo>
                <a:lnTo>
                  <a:pt x="12191996" y="1282955"/>
                </a:lnTo>
                <a:lnTo>
                  <a:pt x="12191996" y="1343612"/>
                </a:lnTo>
                <a:lnTo>
                  <a:pt x="12191996" y="1504406"/>
                </a:lnTo>
                <a:lnTo>
                  <a:pt x="12191996" y="1504407"/>
                </a:lnTo>
                <a:lnTo>
                  <a:pt x="0" y="1504407"/>
                </a:lnTo>
                <a:lnTo>
                  <a:pt x="0" y="525023"/>
                </a:lnTo>
                <a:lnTo>
                  <a:pt x="350070" y="616169"/>
                </a:lnTo>
                <a:cubicBezTo>
                  <a:pt x="1881674" y="996311"/>
                  <a:pt x="3542215" y="1204368"/>
                  <a:pt x="5276845" y="1204368"/>
                </a:cubicBezTo>
                <a:cubicBezTo>
                  <a:pt x="7642252" y="1204368"/>
                  <a:pt x="9869886" y="817486"/>
                  <a:pt x="11820678" y="134935"/>
                </a:cubicBezTo>
                <a:close/>
              </a:path>
            </a:pathLst>
          </a:custGeom>
          <a:solidFill>
            <a:srgbClr val="9EBDF4"/>
          </a:solidFill>
        </p:spPr>
        <p:txBody>
          <a:bodyPr wrap="square">
            <a:noAutofit/>
          </a:bodyPr>
          <a:lstStyle>
            <a:lvl1pPr>
              <a:buNone/>
              <a:defRPr sz="100">
                <a:solidFill>
                  <a:schemeClr val="accent6"/>
                </a:solidFill>
                <a:latin typeface="Graphik Regular" panose="020B0503030202060203" pitchFamily="34" charset="0"/>
              </a:defRPr>
            </a:lvl1pPr>
          </a:lstStyle>
          <a:p>
            <a:pPr lvl="0"/>
            <a:r>
              <a:rPr lang="en-GB"/>
              <a:t> </a:t>
            </a:r>
          </a:p>
        </p:txBody>
      </p:sp>
      <p:sp>
        <p:nvSpPr>
          <p:cNvPr id="7" name="Titel 38">
            <a:extLst>
              <a:ext uri="{FF2B5EF4-FFF2-40B4-BE49-F238E27FC236}">
                <a16:creationId xmlns:a16="http://schemas.microsoft.com/office/drawing/2014/main" id="{8187EACD-81FB-4C2F-A257-316A58237B49}"/>
              </a:ext>
            </a:extLst>
          </p:cNvPr>
          <p:cNvSpPr>
            <a:spLocks noGrp="1"/>
          </p:cNvSpPr>
          <p:nvPr>
            <p:ph type="title" hasCustomPrompt="1"/>
          </p:nvPr>
        </p:nvSpPr>
        <p:spPr>
          <a:xfrm>
            <a:off x="766762" y="2869153"/>
            <a:ext cx="10658472" cy="559847"/>
          </a:xfrm>
        </p:spPr>
        <p:txBody>
          <a:bodyPr/>
          <a:lstStyle/>
          <a:p>
            <a:r>
              <a:rPr lang="en-GB"/>
              <a:t>Place title</a:t>
            </a:r>
          </a:p>
        </p:txBody>
      </p:sp>
      <p:sp>
        <p:nvSpPr>
          <p:cNvPr id="8" name="Tijdelijke aanduiding voor dianummer 21">
            <a:extLst>
              <a:ext uri="{FF2B5EF4-FFF2-40B4-BE49-F238E27FC236}">
                <a16:creationId xmlns:a16="http://schemas.microsoft.com/office/drawing/2014/main" id="{CA3878F7-0759-F961-96AF-15E9FA8A435A}"/>
              </a:ext>
            </a:extLst>
          </p:cNvPr>
          <p:cNvSpPr>
            <a:spLocks noGrp="1"/>
          </p:cNvSpPr>
          <p:nvPr>
            <p:ph type="sldNum" sz="quarter" idx="27"/>
          </p:nvPr>
        </p:nvSpPr>
        <p:spPr>
          <a:xfrm>
            <a:off x="11155234" y="6384925"/>
            <a:ext cx="270000" cy="173037"/>
          </a:xfrm>
        </p:spPr>
        <p:txBody>
          <a:bodyPr/>
          <a:lstStyle/>
          <a:p>
            <a:fld id="{706B17C1-7B3B-47F6-8430-DE3D63D79F2C}" type="slidenum">
              <a:rPr lang="en-NL" smtClean="0"/>
              <a:t>‹#›</a:t>
            </a:fld>
            <a:endParaRPr lang="en-NL"/>
          </a:p>
        </p:txBody>
      </p:sp>
    </p:spTree>
    <p:extLst>
      <p:ext uri="{BB962C8B-B14F-4D97-AF65-F5344CB8AC3E}">
        <p14:creationId xmlns:p14="http://schemas.microsoft.com/office/powerpoint/2010/main" val="95432749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583F2476-CBC9-6CB1-0742-33E41282D7D9}"/>
              </a:ext>
            </a:extLst>
          </p:cNvPr>
          <p:cNvGraphicFramePr>
            <a:graphicFrameLocks noChangeAspect="1"/>
          </p:cNvGraphicFramePr>
          <p:nvPr>
            <p:custDataLst>
              <p:tags r:id="rId37"/>
            </p:custDataLst>
            <p:extLst>
              <p:ext uri="{D42A27DB-BD31-4B8C-83A1-F6EECF244321}">
                <p14:modId xmlns:p14="http://schemas.microsoft.com/office/powerpoint/2010/main" val="13269019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8" imgW="532" imgH="533" progId="TCLayout.ActiveDocument.1">
                  <p:embed/>
                </p:oleObj>
              </mc:Choice>
              <mc:Fallback>
                <p:oleObj name="think-cell Slide" r:id="rId38" imgW="532" imgH="533" progId="TCLayout.ActiveDocument.1">
                  <p:embed/>
                  <p:pic>
                    <p:nvPicPr>
                      <p:cNvPr id="6" name="think-cell data - do not delete" hidden="1">
                        <a:extLst>
                          <a:ext uri="{FF2B5EF4-FFF2-40B4-BE49-F238E27FC236}">
                            <a16:creationId xmlns:a16="http://schemas.microsoft.com/office/drawing/2014/main" id="{583F2476-CBC9-6CB1-0742-33E41282D7D9}"/>
                          </a:ext>
                        </a:extLst>
                      </p:cNvPr>
                      <p:cNvPicPr/>
                      <p:nvPr/>
                    </p:nvPicPr>
                    <p:blipFill>
                      <a:blip r:embed="rId39"/>
                      <a:stretch>
                        <a:fillRect/>
                      </a:stretch>
                    </p:blipFill>
                    <p:spPr>
                      <a:xfrm>
                        <a:off x="1588" y="1588"/>
                        <a:ext cx="1588" cy="1588"/>
                      </a:xfrm>
                      <a:prstGeom prst="rect">
                        <a:avLst/>
                      </a:prstGeom>
                    </p:spPr>
                  </p:pic>
                </p:oleObj>
              </mc:Fallback>
            </mc:AlternateContent>
          </a:graphicData>
        </a:graphic>
      </p:graphicFrame>
      <p:grpSp>
        <p:nvGrpSpPr>
          <p:cNvPr id="5" name="GRID" hidden="1">
            <a:extLst>
              <a:ext uri="{FF2B5EF4-FFF2-40B4-BE49-F238E27FC236}">
                <a16:creationId xmlns:a16="http://schemas.microsoft.com/office/drawing/2014/main" id="{21FC01DD-02ED-4FB1-B847-2538520B24F3}"/>
              </a:ext>
            </a:extLst>
          </p:cNvPr>
          <p:cNvGrpSpPr/>
          <p:nvPr/>
        </p:nvGrpSpPr>
        <p:grpSpPr>
          <a:xfrm>
            <a:off x="0" y="-1"/>
            <a:ext cx="12192000" cy="6858000"/>
            <a:chOff x="0" y="-1"/>
            <a:chExt cx="12192000" cy="6858000"/>
          </a:xfrm>
          <a:solidFill>
            <a:schemeClr val="tx1">
              <a:alpha val="27000"/>
            </a:schemeClr>
          </a:solidFill>
        </p:grpSpPr>
        <p:sp>
          <p:nvSpPr>
            <p:cNvPr id="20" name="Rechthoek 19">
              <a:extLst>
                <a:ext uri="{FF2B5EF4-FFF2-40B4-BE49-F238E27FC236}">
                  <a16:creationId xmlns:a16="http://schemas.microsoft.com/office/drawing/2014/main" id="{A5FE65EF-7713-43DA-BE2F-7E7A21F49A45}"/>
                </a:ext>
              </a:extLst>
            </p:cNvPr>
            <p:cNvSpPr/>
            <p:nvPr userDrawn="1"/>
          </p:nvSpPr>
          <p:spPr>
            <a:xfrm>
              <a:off x="0" y="-1"/>
              <a:ext cx="12191997" cy="7920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600">
                <a:solidFill>
                  <a:schemeClr val="tx1"/>
                </a:solidFill>
                <a:latin typeface="Graphik Regular" panose="020B0503030202060203" pitchFamily="34" charset="0"/>
              </a:endParaRPr>
            </a:p>
          </p:txBody>
        </p:sp>
        <p:sp>
          <p:nvSpPr>
            <p:cNvPr id="21" name="Rechthoek 20">
              <a:extLst>
                <a:ext uri="{FF2B5EF4-FFF2-40B4-BE49-F238E27FC236}">
                  <a16:creationId xmlns:a16="http://schemas.microsoft.com/office/drawing/2014/main" id="{2946F2DC-1D12-4D61-8DCB-A8E93D8DA50A}"/>
                </a:ext>
              </a:extLst>
            </p:cNvPr>
            <p:cNvSpPr/>
            <p:nvPr userDrawn="1"/>
          </p:nvSpPr>
          <p:spPr>
            <a:xfrm>
              <a:off x="0" y="1512002"/>
              <a:ext cx="12191997" cy="2501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600">
                <a:solidFill>
                  <a:schemeClr val="tx1"/>
                </a:solidFill>
                <a:latin typeface="Graphik Regular" panose="020B0503030202060203" pitchFamily="34" charset="0"/>
              </a:endParaRPr>
            </a:p>
          </p:txBody>
        </p:sp>
        <p:sp>
          <p:nvSpPr>
            <p:cNvPr id="22" name="Rechthoek 21">
              <a:extLst>
                <a:ext uri="{FF2B5EF4-FFF2-40B4-BE49-F238E27FC236}">
                  <a16:creationId xmlns:a16="http://schemas.microsoft.com/office/drawing/2014/main" id="{3587F451-FC0F-4485-AB96-E228B5033D38}"/>
                </a:ext>
              </a:extLst>
            </p:cNvPr>
            <p:cNvSpPr/>
            <p:nvPr userDrawn="1"/>
          </p:nvSpPr>
          <p:spPr>
            <a:xfrm>
              <a:off x="0" y="6060882"/>
              <a:ext cx="12191997" cy="7971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600">
                <a:solidFill>
                  <a:schemeClr val="tx1"/>
                </a:solidFill>
                <a:latin typeface="Graphik Regular" panose="020B0503030202060203" pitchFamily="34" charset="0"/>
              </a:endParaRPr>
            </a:p>
          </p:txBody>
        </p:sp>
        <p:sp>
          <p:nvSpPr>
            <p:cNvPr id="23" name="Rechthoek 22">
              <a:extLst>
                <a:ext uri="{FF2B5EF4-FFF2-40B4-BE49-F238E27FC236}">
                  <a16:creationId xmlns:a16="http://schemas.microsoft.com/office/drawing/2014/main" id="{16106AE6-D7FC-4831-BBC1-FAF807760E8D}"/>
                </a:ext>
              </a:extLst>
            </p:cNvPr>
            <p:cNvSpPr/>
            <p:nvPr userDrawn="1"/>
          </p:nvSpPr>
          <p:spPr>
            <a:xfrm>
              <a:off x="1" y="0"/>
              <a:ext cx="791999" cy="6857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600">
                <a:solidFill>
                  <a:schemeClr val="tx1"/>
                </a:solidFill>
                <a:latin typeface="Graphik Regular" panose="020B0503030202060203" pitchFamily="34" charset="0"/>
              </a:endParaRPr>
            </a:p>
          </p:txBody>
        </p:sp>
        <p:sp>
          <p:nvSpPr>
            <p:cNvPr id="24" name="Rechthoek 23">
              <a:extLst>
                <a:ext uri="{FF2B5EF4-FFF2-40B4-BE49-F238E27FC236}">
                  <a16:creationId xmlns:a16="http://schemas.microsoft.com/office/drawing/2014/main" id="{6A7CF40B-D37E-4766-B2E0-C1754D5D258F}"/>
                </a:ext>
              </a:extLst>
            </p:cNvPr>
            <p:cNvSpPr/>
            <p:nvPr userDrawn="1"/>
          </p:nvSpPr>
          <p:spPr>
            <a:xfrm>
              <a:off x="11400001" y="0"/>
              <a:ext cx="791999" cy="6857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GB" sz="1600">
                <a:solidFill>
                  <a:schemeClr val="tx1"/>
                </a:solidFill>
                <a:latin typeface="Graphik Regular" panose="020B0503030202060203" pitchFamily="34" charset="0"/>
              </a:endParaRPr>
            </a:p>
          </p:txBody>
        </p:sp>
      </p:grpSp>
      <p:sp>
        <p:nvSpPr>
          <p:cNvPr id="2" name="Title Placeholder 1"/>
          <p:cNvSpPr>
            <a:spLocks noGrp="1"/>
          </p:cNvSpPr>
          <p:nvPr>
            <p:ph type="title"/>
          </p:nvPr>
        </p:nvSpPr>
        <p:spPr>
          <a:xfrm>
            <a:off x="766762" y="886366"/>
            <a:ext cx="10658472" cy="559847"/>
          </a:xfrm>
          <a:prstGeom prst="rect">
            <a:avLst/>
          </a:prstGeom>
        </p:spPr>
        <p:txBody>
          <a:bodyPr vert="horz" lIns="0" tIns="0" rIns="0" bIns="0" rtlCol="0" anchor="t">
            <a:noAutofit/>
          </a:bodyPr>
          <a:lstStyle/>
          <a:p>
            <a:r>
              <a:rPr lang="en-GB"/>
              <a:t>Place title</a:t>
            </a:r>
          </a:p>
        </p:txBody>
      </p:sp>
      <p:sp>
        <p:nvSpPr>
          <p:cNvPr id="3" name="Text Placeholder 2"/>
          <p:cNvSpPr>
            <a:spLocks noGrp="1"/>
          </p:cNvSpPr>
          <p:nvPr>
            <p:ph type="body" idx="1"/>
          </p:nvPr>
        </p:nvSpPr>
        <p:spPr>
          <a:xfrm>
            <a:off x="766762" y="1736726"/>
            <a:ext cx="10658472" cy="4321174"/>
          </a:xfrm>
          <a:prstGeom prst="rect">
            <a:avLst/>
          </a:prstGeom>
        </p:spPr>
        <p:txBody>
          <a:bodyPr vert="horz" lIns="0" tIns="0" rIns="0" bIns="0" rtlCol="0">
            <a:noAutofit/>
          </a:bodyPr>
          <a:lstStyle/>
          <a:p>
            <a:pPr lvl="0"/>
            <a:r>
              <a:rPr lang="en-GB"/>
              <a:t>Bullet</a:t>
            </a:r>
          </a:p>
          <a:p>
            <a:pPr lvl="1"/>
            <a:r>
              <a:rPr lang="en-GB"/>
              <a:t>Sub-bullet #1</a:t>
            </a:r>
          </a:p>
          <a:p>
            <a:pPr lvl="2"/>
            <a:r>
              <a:rPr lang="en-GB"/>
              <a:t>Sub-bullet #2</a:t>
            </a:r>
          </a:p>
          <a:p>
            <a:pPr lvl="3"/>
            <a:r>
              <a:rPr lang="en-GB"/>
              <a:t>Sub-bullet #3</a:t>
            </a:r>
          </a:p>
          <a:p>
            <a:pPr lvl="4"/>
            <a:r>
              <a:rPr lang="en-GB"/>
              <a:t>Sub-bullet #4</a:t>
            </a:r>
          </a:p>
          <a:p>
            <a:pPr lvl="5"/>
            <a:r>
              <a:rPr lang="en-GB"/>
              <a:t>Sub-bullet #5</a:t>
            </a:r>
          </a:p>
          <a:p>
            <a:pPr lvl="6"/>
            <a:r>
              <a:rPr lang="en-GB"/>
              <a:t>Sub-bullet #6</a:t>
            </a:r>
          </a:p>
          <a:p>
            <a:pPr lvl="7"/>
            <a:r>
              <a:rPr lang="en-GB"/>
              <a:t>Sub-bullet #7</a:t>
            </a:r>
          </a:p>
          <a:p>
            <a:pPr lvl="8"/>
            <a:r>
              <a:rPr lang="en-GB"/>
              <a:t>Sub-bullet #8</a:t>
            </a:r>
          </a:p>
        </p:txBody>
      </p:sp>
      <p:sp>
        <p:nvSpPr>
          <p:cNvPr id="7" name="Date Placeholder 6">
            <a:extLst>
              <a:ext uri="{FF2B5EF4-FFF2-40B4-BE49-F238E27FC236}">
                <a16:creationId xmlns:a16="http://schemas.microsoft.com/office/drawing/2014/main" id="{DA79A965-B8F2-4766-9A95-B51D124EFEAE}"/>
              </a:ext>
            </a:extLst>
          </p:cNvPr>
          <p:cNvSpPr>
            <a:spLocks noGrp="1"/>
          </p:cNvSpPr>
          <p:nvPr>
            <p:ph type="dt" sz="half" idx="2"/>
          </p:nvPr>
        </p:nvSpPr>
        <p:spPr>
          <a:xfrm>
            <a:off x="8985310" y="6945365"/>
            <a:ext cx="2439924" cy="173037"/>
          </a:xfrm>
          <a:prstGeom prst="rect">
            <a:avLst/>
          </a:prstGeom>
        </p:spPr>
        <p:txBody>
          <a:bodyPr vert="horz" lIns="0" tIns="0" rIns="0" bIns="0" rtlCol="0" anchor="ctr"/>
          <a:lstStyle>
            <a:lvl1pPr algn="l">
              <a:defRPr sz="800">
                <a:solidFill>
                  <a:srgbClr val="0000A4"/>
                </a:solidFill>
                <a:latin typeface="Graphik Regular" panose="020B0503030202060203" pitchFamily="34" charset="0"/>
              </a:defRPr>
            </a:lvl1pPr>
          </a:lstStyle>
          <a:p>
            <a:fld id="{BE51A670-3E9B-40BA-A6D4-861D7563C5FC}" type="datetimeFigureOut">
              <a:rPr lang="en-NL" smtClean="0"/>
              <a:t>28/10/2025</a:t>
            </a:fld>
            <a:endParaRPr lang="en-NL"/>
          </a:p>
        </p:txBody>
      </p:sp>
      <p:sp>
        <p:nvSpPr>
          <p:cNvPr id="8" name="Footer Placeholder 7">
            <a:extLst>
              <a:ext uri="{FF2B5EF4-FFF2-40B4-BE49-F238E27FC236}">
                <a16:creationId xmlns:a16="http://schemas.microsoft.com/office/drawing/2014/main" id="{0BB00290-252E-4089-80DB-279EDAD37AAF}"/>
              </a:ext>
            </a:extLst>
          </p:cNvPr>
          <p:cNvSpPr>
            <a:spLocks noGrp="1"/>
          </p:cNvSpPr>
          <p:nvPr>
            <p:ph type="ftr" sz="quarter" idx="3"/>
          </p:nvPr>
        </p:nvSpPr>
        <p:spPr>
          <a:xfrm>
            <a:off x="6478588" y="6384926"/>
            <a:ext cx="4675410" cy="173037"/>
          </a:xfrm>
          <a:prstGeom prst="rect">
            <a:avLst/>
          </a:prstGeom>
        </p:spPr>
        <p:txBody>
          <a:bodyPr vert="horz" lIns="0" tIns="0" rIns="0" bIns="0" rtlCol="0" anchor="ctr"/>
          <a:lstStyle>
            <a:lvl1pPr algn="r">
              <a:defRPr sz="800">
                <a:solidFill>
                  <a:srgbClr val="0000A4"/>
                </a:solidFill>
                <a:latin typeface="+mn-lt"/>
              </a:defRPr>
            </a:lvl1pPr>
          </a:lstStyle>
          <a:p>
            <a:endParaRPr lang="en-NL"/>
          </a:p>
        </p:txBody>
      </p:sp>
      <p:sp>
        <p:nvSpPr>
          <p:cNvPr id="9" name="Slide Number Placeholder 8">
            <a:extLst>
              <a:ext uri="{FF2B5EF4-FFF2-40B4-BE49-F238E27FC236}">
                <a16:creationId xmlns:a16="http://schemas.microsoft.com/office/drawing/2014/main" id="{E9BDA90C-3CE3-46A0-B644-79294C9B1FCF}"/>
              </a:ext>
            </a:extLst>
          </p:cNvPr>
          <p:cNvSpPr>
            <a:spLocks noGrp="1"/>
          </p:cNvSpPr>
          <p:nvPr>
            <p:ph type="sldNum" sz="quarter" idx="4"/>
          </p:nvPr>
        </p:nvSpPr>
        <p:spPr>
          <a:xfrm>
            <a:off x="11155234" y="6384925"/>
            <a:ext cx="270000" cy="173037"/>
          </a:xfrm>
          <a:prstGeom prst="rect">
            <a:avLst/>
          </a:prstGeom>
        </p:spPr>
        <p:txBody>
          <a:bodyPr vert="horz" lIns="0" tIns="0" rIns="0" bIns="0" rtlCol="0" anchor="ctr"/>
          <a:lstStyle>
            <a:lvl1pPr algn="r">
              <a:defRPr sz="800">
                <a:solidFill>
                  <a:srgbClr val="0000A4"/>
                </a:solidFill>
                <a:latin typeface="+mj-lt"/>
              </a:defRPr>
            </a:lvl1pPr>
          </a:lstStyle>
          <a:p>
            <a:fld id="{706B17C1-7B3B-47F6-8430-DE3D63D79F2C}" type="slidenum">
              <a:rPr lang="en-NL" smtClean="0"/>
              <a:t>‹#›</a:t>
            </a:fld>
            <a:endParaRPr lang="en-NL"/>
          </a:p>
        </p:txBody>
      </p:sp>
    </p:spTree>
    <p:extLst>
      <p:ext uri="{BB962C8B-B14F-4D97-AF65-F5344CB8AC3E}">
        <p14:creationId xmlns:p14="http://schemas.microsoft.com/office/powerpoint/2010/main" val="3333244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6" r:id="rId35"/>
  </p:sldLayoutIdLst>
  <p:txStyles>
    <p:titleStyle>
      <a:lvl1pPr marL="355600" indent="-355600" algn="l" defTabSz="1151994" rtl="0" eaLnBrk="1" latinLnBrk="0" hangingPunct="1">
        <a:lnSpc>
          <a:spcPct val="85000"/>
        </a:lnSpc>
        <a:spcBef>
          <a:spcPct val="0"/>
        </a:spcBef>
        <a:buNone/>
        <a:defRPr sz="4000" b="0" kern="1200">
          <a:solidFill>
            <a:srgbClr val="0000A4"/>
          </a:solidFill>
          <a:latin typeface="+mj-lt"/>
          <a:ea typeface="+mj-ea"/>
          <a:cs typeface="Lao UI" panose="020B0502040204020203" pitchFamily="34" charset="0"/>
        </a:defRPr>
      </a:lvl1pPr>
    </p:titleStyle>
    <p:bodyStyle>
      <a:lvl1pPr marL="265113" indent="-265113" algn="l" defTabSz="1151994" rtl="0" eaLnBrk="1" latinLnBrk="0" hangingPunct="1">
        <a:lnSpc>
          <a:spcPct val="100000"/>
        </a:lnSpc>
        <a:spcBef>
          <a:spcPts val="500"/>
        </a:spcBef>
        <a:spcAft>
          <a:spcPts val="500"/>
        </a:spcAft>
        <a:buClr>
          <a:srgbClr val="0000A4"/>
        </a:buClr>
        <a:buSzPct val="110000"/>
        <a:buFont typeface="Calibri Light" panose="020F0302020204030204" pitchFamily="34" charset="0"/>
        <a:buChar char="•"/>
        <a:defRPr sz="1800" b="0" kern="1200" spc="0" baseline="0">
          <a:ln>
            <a:noFill/>
          </a:ln>
          <a:solidFill>
            <a:srgbClr val="0000A4"/>
          </a:solidFill>
          <a:latin typeface="+mn-lt"/>
          <a:ea typeface="Open Sans Light" panose="020B0306030504020204" pitchFamily="34" charset="0"/>
          <a:cs typeface="Arial" panose="020B0604020202020204" pitchFamily="34" charset="0"/>
        </a:defRPr>
      </a:lvl1pPr>
      <a:lvl2pPr marL="541338" indent="-276225" algn="l" defTabSz="1151994" rtl="0" eaLnBrk="1" latinLnBrk="0" hangingPunct="1">
        <a:lnSpc>
          <a:spcPct val="100000"/>
        </a:lnSpc>
        <a:spcBef>
          <a:spcPts val="500"/>
        </a:spcBef>
        <a:spcAft>
          <a:spcPts val="500"/>
        </a:spcAft>
        <a:buClr>
          <a:srgbClr val="0000A4"/>
        </a:buClr>
        <a:buFont typeface="Graphik Regular" panose="020B0503030202060203" pitchFamily="34" charset="0"/>
        <a:buChar char="−"/>
        <a:defRPr sz="1800" b="0" kern="1200" spc="0" baseline="0">
          <a:ln>
            <a:noFill/>
          </a:ln>
          <a:solidFill>
            <a:srgbClr val="0000A4"/>
          </a:solidFill>
          <a:latin typeface="+mn-lt"/>
          <a:ea typeface="Open Sans Light" panose="020B0306030504020204" pitchFamily="34" charset="0"/>
          <a:cs typeface="Arial" panose="020B0604020202020204" pitchFamily="34" charset="0"/>
        </a:defRPr>
      </a:lvl2pPr>
      <a:lvl3pPr marL="801688" indent="-255588" algn="l" defTabSz="1151994" rtl="0" eaLnBrk="1" latinLnBrk="0" hangingPunct="1">
        <a:lnSpc>
          <a:spcPct val="100000"/>
        </a:lnSpc>
        <a:spcBef>
          <a:spcPts val="500"/>
        </a:spcBef>
        <a:spcAft>
          <a:spcPts val="500"/>
        </a:spcAft>
        <a:buClr>
          <a:srgbClr val="0000A4"/>
        </a:buClr>
        <a:buFont typeface="Graphik Regular" panose="020B0503030202060203" pitchFamily="34" charset="0"/>
        <a:buChar char="−"/>
        <a:defRPr sz="1800" b="0" i="0" kern="1200" spc="0" baseline="0">
          <a:ln>
            <a:noFill/>
          </a:ln>
          <a:solidFill>
            <a:srgbClr val="0000A4"/>
          </a:solidFill>
          <a:latin typeface="+mn-lt"/>
          <a:ea typeface="Open Sans Light" panose="020B0306030504020204" pitchFamily="34" charset="0"/>
          <a:cs typeface="Arial" panose="020B0604020202020204" pitchFamily="34" charset="0"/>
        </a:defRPr>
      </a:lvl3pPr>
      <a:lvl4pPr marL="1079500" indent="-271463" algn="l" defTabSz="1151994" rtl="0" eaLnBrk="1" latinLnBrk="0" hangingPunct="1">
        <a:lnSpc>
          <a:spcPct val="100000"/>
        </a:lnSpc>
        <a:spcBef>
          <a:spcPts val="500"/>
        </a:spcBef>
        <a:spcAft>
          <a:spcPts val="500"/>
        </a:spcAft>
        <a:buClr>
          <a:srgbClr val="0000A4"/>
        </a:buClr>
        <a:buFont typeface="Graphik Regular" panose="020B0503030202060203" pitchFamily="34" charset="0"/>
        <a:buChar char="−"/>
        <a:defRPr sz="1800" b="0" kern="1200" spc="0" baseline="0">
          <a:ln>
            <a:noFill/>
          </a:ln>
          <a:solidFill>
            <a:srgbClr val="0000A4"/>
          </a:solidFill>
          <a:latin typeface="+mn-lt"/>
          <a:ea typeface="Open Sans Light" panose="020B0306030504020204" pitchFamily="34" charset="0"/>
          <a:cs typeface="Arial" panose="020B0604020202020204" pitchFamily="34" charset="0"/>
        </a:defRPr>
      </a:lvl4pPr>
      <a:lvl5pPr marL="1365250" indent="-285750" algn="l" defTabSz="1151994" rtl="0" eaLnBrk="1" latinLnBrk="0" hangingPunct="1">
        <a:lnSpc>
          <a:spcPct val="100000"/>
        </a:lnSpc>
        <a:spcBef>
          <a:spcPts val="500"/>
        </a:spcBef>
        <a:spcAft>
          <a:spcPts val="500"/>
        </a:spcAft>
        <a:buClr>
          <a:srgbClr val="0000A4"/>
        </a:buClr>
        <a:buFont typeface="Graphik Regular" panose="020B0503030202060203" pitchFamily="34" charset="0"/>
        <a:buChar char="−"/>
        <a:defRPr sz="1800" b="0" i="0" kern="1200">
          <a:ln>
            <a:noFill/>
          </a:ln>
          <a:solidFill>
            <a:srgbClr val="0000A4"/>
          </a:solidFill>
          <a:latin typeface="+mn-lt"/>
          <a:ea typeface="Open Sans Light" panose="020B0306030504020204" pitchFamily="34" charset="0"/>
          <a:cs typeface="Arial" panose="020B0604020202020204" pitchFamily="34" charset="0"/>
        </a:defRPr>
      </a:lvl5pPr>
      <a:lvl6pPr marL="1616075" indent="-285750" algn="l" defTabSz="1151994" rtl="0" eaLnBrk="1" latinLnBrk="0" hangingPunct="1">
        <a:lnSpc>
          <a:spcPct val="100000"/>
        </a:lnSpc>
        <a:spcBef>
          <a:spcPts val="500"/>
        </a:spcBef>
        <a:spcAft>
          <a:spcPts val="500"/>
        </a:spcAft>
        <a:buClr>
          <a:srgbClr val="0000A4"/>
        </a:buClr>
        <a:buFont typeface="Graphik Regular" panose="020B0503030202060203" pitchFamily="34" charset="0"/>
        <a:buChar char="−"/>
        <a:defRPr sz="1800" b="0" i="0" u="none" kern="1200">
          <a:ln>
            <a:noFill/>
          </a:ln>
          <a:solidFill>
            <a:srgbClr val="0000A4"/>
          </a:solidFill>
          <a:latin typeface="+mn-lt"/>
          <a:ea typeface="+mn-ea"/>
          <a:cs typeface="+mn-cs"/>
        </a:defRPr>
      </a:lvl6pPr>
      <a:lvl7pPr marL="1879600" indent="-250825" algn="l" defTabSz="1151994" rtl="0" eaLnBrk="1" latinLnBrk="0" hangingPunct="1">
        <a:lnSpc>
          <a:spcPct val="100000"/>
        </a:lnSpc>
        <a:spcBef>
          <a:spcPts val="500"/>
        </a:spcBef>
        <a:spcAft>
          <a:spcPts val="500"/>
        </a:spcAft>
        <a:buClr>
          <a:srgbClr val="0000A4"/>
        </a:buClr>
        <a:buFont typeface="Graphik Regular" panose="020B0503030202060203" pitchFamily="34" charset="0"/>
        <a:buChar char="−"/>
        <a:defRPr sz="1800" kern="1200" spc="0" baseline="0">
          <a:ln>
            <a:noFill/>
          </a:ln>
          <a:solidFill>
            <a:srgbClr val="0000A4"/>
          </a:solidFill>
          <a:latin typeface="+mn-lt"/>
          <a:ea typeface="+mn-ea"/>
          <a:cs typeface="+mn-cs"/>
        </a:defRPr>
      </a:lvl7pPr>
      <a:lvl8pPr marL="2154238" indent="-285750" algn="l" defTabSz="1151994" rtl="0" eaLnBrk="1" latinLnBrk="0" hangingPunct="1">
        <a:lnSpc>
          <a:spcPct val="100000"/>
        </a:lnSpc>
        <a:spcBef>
          <a:spcPts val="500"/>
        </a:spcBef>
        <a:spcAft>
          <a:spcPts val="500"/>
        </a:spcAft>
        <a:buClr>
          <a:srgbClr val="0000A4"/>
        </a:buClr>
        <a:buFont typeface="Graphik Regular" panose="020B0503030202060203" pitchFamily="34" charset="0"/>
        <a:buChar char="−"/>
        <a:defRPr sz="1800" b="0" i="0" kern="1200" spc="0" baseline="0">
          <a:ln>
            <a:noFill/>
          </a:ln>
          <a:solidFill>
            <a:srgbClr val="0000A4"/>
          </a:solidFill>
          <a:latin typeface="+mn-lt"/>
          <a:ea typeface="+mn-ea"/>
          <a:cs typeface="+mn-cs"/>
        </a:defRPr>
      </a:lvl8pPr>
      <a:lvl9pPr marL="2417763" indent="-285750" algn="l" defTabSz="1151994" rtl="0" eaLnBrk="1" latinLnBrk="0" hangingPunct="1">
        <a:lnSpc>
          <a:spcPct val="100000"/>
        </a:lnSpc>
        <a:spcBef>
          <a:spcPts val="500"/>
        </a:spcBef>
        <a:spcAft>
          <a:spcPts val="500"/>
        </a:spcAft>
        <a:buClr>
          <a:srgbClr val="0000A4"/>
        </a:buClr>
        <a:buFont typeface="Graphik Regular" panose="020B0503030202060203" pitchFamily="34" charset="0"/>
        <a:buChar char="−"/>
        <a:tabLst>
          <a:tab pos="812800" algn="l"/>
        </a:tabLst>
        <a:defRPr sz="1800" i="0" u="none" kern="1200">
          <a:ln>
            <a:noFill/>
          </a:ln>
          <a:solidFill>
            <a:srgbClr val="0000A4"/>
          </a:solidFill>
          <a:latin typeface="+mn-lt"/>
          <a:ea typeface="+mn-ea"/>
          <a:cs typeface="+mn-cs"/>
        </a:defRPr>
      </a:lvl9pPr>
    </p:bodyStyle>
    <p:otherStyle>
      <a:defPPr>
        <a:defRPr lang="nl-NL"/>
      </a:defPPr>
      <a:lvl1pPr marL="0" algn="l" defTabSz="1151994" rtl="0" eaLnBrk="1" latinLnBrk="0" hangingPunct="1">
        <a:defRPr sz="2268" kern="1200">
          <a:solidFill>
            <a:schemeClr val="tx1"/>
          </a:solidFill>
          <a:latin typeface="+mn-lt"/>
          <a:ea typeface="+mn-ea"/>
          <a:cs typeface="+mn-cs"/>
        </a:defRPr>
      </a:lvl1pPr>
      <a:lvl2pPr marL="575996" algn="l" defTabSz="1151994" rtl="0" eaLnBrk="1" latinLnBrk="0" hangingPunct="1">
        <a:defRPr sz="2268" kern="1200">
          <a:solidFill>
            <a:schemeClr val="tx1"/>
          </a:solidFill>
          <a:latin typeface="+mn-lt"/>
          <a:ea typeface="+mn-ea"/>
          <a:cs typeface="+mn-cs"/>
        </a:defRPr>
      </a:lvl2pPr>
      <a:lvl3pPr marL="1151994" algn="l" defTabSz="1151994" rtl="0" eaLnBrk="1" latinLnBrk="0" hangingPunct="1">
        <a:defRPr sz="2268" kern="1200">
          <a:solidFill>
            <a:schemeClr val="tx1"/>
          </a:solidFill>
          <a:latin typeface="+mn-lt"/>
          <a:ea typeface="+mn-ea"/>
          <a:cs typeface="+mn-cs"/>
        </a:defRPr>
      </a:lvl3pPr>
      <a:lvl4pPr marL="1727990" algn="l" defTabSz="1151994" rtl="0" eaLnBrk="1" latinLnBrk="0" hangingPunct="1">
        <a:defRPr sz="2268" kern="1200">
          <a:solidFill>
            <a:schemeClr val="tx1"/>
          </a:solidFill>
          <a:latin typeface="+mn-lt"/>
          <a:ea typeface="+mn-ea"/>
          <a:cs typeface="+mn-cs"/>
        </a:defRPr>
      </a:lvl4pPr>
      <a:lvl5pPr marL="2303986" algn="l" defTabSz="1151994" rtl="0" eaLnBrk="1" latinLnBrk="0" hangingPunct="1">
        <a:defRPr sz="2268" kern="1200">
          <a:solidFill>
            <a:schemeClr val="tx1"/>
          </a:solidFill>
          <a:latin typeface="+mn-lt"/>
          <a:ea typeface="+mn-ea"/>
          <a:cs typeface="+mn-cs"/>
        </a:defRPr>
      </a:lvl5pPr>
      <a:lvl6pPr marL="2879983" algn="l" defTabSz="1151994" rtl="0" eaLnBrk="1" latinLnBrk="0" hangingPunct="1">
        <a:defRPr sz="2268" kern="1200">
          <a:solidFill>
            <a:schemeClr val="tx1"/>
          </a:solidFill>
          <a:latin typeface="+mn-lt"/>
          <a:ea typeface="+mn-ea"/>
          <a:cs typeface="+mn-cs"/>
        </a:defRPr>
      </a:lvl6pPr>
      <a:lvl7pPr marL="3455980" algn="l" defTabSz="1151994" rtl="0" eaLnBrk="1" latinLnBrk="0" hangingPunct="1">
        <a:defRPr sz="2268" kern="1200">
          <a:solidFill>
            <a:schemeClr val="tx1"/>
          </a:solidFill>
          <a:latin typeface="+mn-lt"/>
          <a:ea typeface="+mn-ea"/>
          <a:cs typeface="+mn-cs"/>
        </a:defRPr>
      </a:lvl7pPr>
      <a:lvl8pPr marL="4031977" algn="l" defTabSz="1151994" rtl="0" eaLnBrk="1" latinLnBrk="0" hangingPunct="1">
        <a:defRPr sz="2268" kern="1200">
          <a:solidFill>
            <a:schemeClr val="tx1"/>
          </a:solidFill>
          <a:latin typeface="+mn-lt"/>
          <a:ea typeface="+mn-ea"/>
          <a:cs typeface="+mn-cs"/>
        </a:defRPr>
      </a:lvl8pPr>
      <a:lvl9pPr marL="4607973" algn="l" defTabSz="1151994" rtl="0" eaLnBrk="1" latinLnBrk="0" hangingPunct="1">
        <a:defRPr sz="226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94">
          <p15:clr>
            <a:srgbClr val="A4A3A4"/>
          </p15:clr>
        </p15:guide>
        <p15:guide id="2" pos="482">
          <p15:clr>
            <a:srgbClr val="A4A3A4"/>
          </p15:clr>
        </p15:guide>
        <p15:guide id="3" pos="7197">
          <p15:clr>
            <a:srgbClr val="A4A3A4"/>
          </p15:clr>
        </p15:guide>
        <p15:guide id="4" orient="horz" pos="3816">
          <p15:clr>
            <a:srgbClr val="A4A3A4"/>
          </p15:clr>
        </p15:guide>
        <p15:guide id="5" orient="horz" pos="911">
          <p15:clr>
            <a:srgbClr val="A4A3A4"/>
          </p15:clr>
        </p15:guide>
        <p15:guide id="6" orient="horz" pos="558">
          <p15:clr>
            <a:srgbClr val="A4A3A4"/>
          </p15:clr>
        </p15:guide>
        <p15:guide id="7" orient="horz" pos="4022">
          <p15:clr>
            <a:srgbClr val="A4A3A4"/>
          </p15:clr>
        </p15:guide>
        <p15:guide id="8" orient="horz" pos="4133">
          <p15:clr>
            <a:srgbClr val="A4A3A4"/>
          </p15:clr>
        </p15:guide>
        <p15:guide id="9">
          <p15:clr>
            <a:srgbClr val="F26B43"/>
          </p15:clr>
        </p15:guide>
        <p15:guide id="10" pos="7680">
          <p15:clr>
            <a:srgbClr val="F26B43"/>
          </p15:clr>
        </p15:guide>
        <p15:guide id="11" orient="horz">
          <p15:clr>
            <a:srgbClr val="F26B43"/>
          </p15:clr>
        </p15:guide>
        <p15:guide id="12" orient="horz" pos="4320">
          <p15:clr>
            <a:srgbClr val="F26B43"/>
          </p15:clr>
        </p15:guide>
        <p15:guide id="13" orient="horz" pos="329">
          <p15:clr>
            <a:srgbClr val="A4A3A4"/>
          </p15:clr>
        </p15:guide>
        <p15:guide id="14" orient="horz" pos="447">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rnab.shil@rabobank.nl" TargetMode="External"/><Relationship Id="rId2" Type="http://schemas.openxmlformats.org/officeDocument/2006/relationships/hyperlink" Target="mailto:ahmed.fawad@rabobank.nl" TargetMode="External"/><Relationship Id="rId1" Type="http://schemas.openxmlformats.org/officeDocument/2006/relationships/slideLayout" Target="../slideLayouts/slideLayout2.xml"/><Relationship Id="rId5" Type="http://schemas.openxmlformats.org/officeDocument/2006/relationships/hyperlink" Target="mailto:schong@bol.com" TargetMode="External"/><Relationship Id="rId4" Type="http://schemas.openxmlformats.org/officeDocument/2006/relationships/hyperlink" Target="mailto:johannes.hettling@rabobank.nl" TargetMode="Externa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5.xml"/><Relationship Id="rId1" Type="http://schemas.openxmlformats.org/officeDocument/2006/relationships/tags" Target="../tags/tag2.x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5.xml"/><Relationship Id="rId1" Type="http://schemas.openxmlformats.org/officeDocument/2006/relationships/tags" Target="../tags/tag3.xml"/><Relationship Id="rId4" Type="http://schemas.openxmlformats.org/officeDocument/2006/relationships/image" Target="../media/image16.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5.xml"/><Relationship Id="rId1" Type="http://schemas.openxmlformats.org/officeDocument/2006/relationships/tags" Target="../tags/tag4.xml"/><Relationship Id="rId5" Type="http://schemas.openxmlformats.org/officeDocument/2006/relationships/image" Target="../media/image17.png"/><Relationship Id="rId4"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oleObject" Target="../embeddings/oleObject2.bin"/><Relationship Id="rId7" Type="http://schemas.openxmlformats.org/officeDocument/2006/relationships/image" Target="../media/image20.png"/><Relationship Id="rId2" Type="http://schemas.openxmlformats.org/officeDocument/2006/relationships/slideLayout" Target="../slideLayouts/slideLayout35.xml"/><Relationship Id="rId1" Type="http://schemas.openxmlformats.org/officeDocument/2006/relationships/tags" Target="../tags/tag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292CEE-9E4E-C37C-2B94-5D56685DD7A9}"/>
              </a:ext>
            </a:extLst>
          </p:cNvPr>
          <p:cNvSpPr>
            <a:spLocks noGrp="1"/>
          </p:cNvSpPr>
          <p:nvPr>
            <p:ph type="title"/>
          </p:nvPr>
        </p:nvSpPr>
        <p:spPr>
          <a:xfrm>
            <a:off x="766762" y="893954"/>
            <a:ext cx="4556353" cy="1113364"/>
          </a:xfrm>
        </p:spPr>
        <p:txBody>
          <a:bodyPr/>
          <a:lstStyle/>
          <a:p>
            <a:r>
              <a:rPr lang="en-NL" dirty="0"/>
              <a:t>Qualis AI</a:t>
            </a:r>
          </a:p>
        </p:txBody>
      </p:sp>
      <p:sp>
        <p:nvSpPr>
          <p:cNvPr id="6" name="Text Placeholder 5">
            <a:extLst>
              <a:ext uri="{FF2B5EF4-FFF2-40B4-BE49-F238E27FC236}">
                <a16:creationId xmlns:a16="http://schemas.microsoft.com/office/drawing/2014/main" id="{864CC9FE-7369-7737-1346-D9B320B0A84A}"/>
              </a:ext>
            </a:extLst>
          </p:cNvPr>
          <p:cNvSpPr>
            <a:spLocks noGrp="1"/>
          </p:cNvSpPr>
          <p:nvPr>
            <p:ph type="body" sz="quarter" idx="14"/>
          </p:nvPr>
        </p:nvSpPr>
        <p:spPr>
          <a:xfrm>
            <a:off x="931427" y="4100871"/>
            <a:ext cx="6818671" cy="1499623"/>
          </a:xfrm>
        </p:spPr>
        <p:txBody>
          <a:bodyPr/>
          <a:lstStyle/>
          <a:p>
            <a:r>
              <a:rPr lang="en-GB" dirty="0"/>
              <a:t>Ahmed Fawad (</a:t>
            </a:r>
            <a:r>
              <a:rPr lang="en-GB" dirty="0">
                <a:hlinkClick r:id="rId2" tooltip="mailto:ahmed.fawad@rabobank.nl"/>
              </a:rPr>
              <a:t>ahmed.fawad@rabobank.nl</a:t>
            </a:r>
            <a:r>
              <a:rPr lang="en-GB" dirty="0"/>
              <a:t>)</a:t>
            </a:r>
          </a:p>
          <a:p>
            <a:r>
              <a:rPr lang="en-GB" dirty="0"/>
              <a:t>Arnab Shil (</a:t>
            </a:r>
            <a:r>
              <a:rPr lang="en-GB" dirty="0">
                <a:hlinkClick r:id="rId3" tooltip="mailto:arnab.shil@rabobank.nl"/>
              </a:rPr>
              <a:t>arnab.shil@rabobank.nl</a:t>
            </a:r>
            <a:r>
              <a:rPr lang="en-GB" dirty="0"/>
              <a:t>)</a:t>
            </a:r>
          </a:p>
          <a:p>
            <a:r>
              <a:rPr lang="en-GB" dirty="0"/>
              <a:t>Johannes </a:t>
            </a:r>
            <a:r>
              <a:rPr lang="en-GB" dirty="0" err="1"/>
              <a:t>Hettling</a:t>
            </a:r>
            <a:r>
              <a:rPr lang="en-GB" dirty="0"/>
              <a:t> (</a:t>
            </a:r>
            <a:r>
              <a:rPr lang="en-GB" dirty="0">
                <a:hlinkClick r:id="rId4" tooltip="mailto:johannes.hettling@rabobank.nl"/>
              </a:rPr>
              <a:t>johannes.hettling@rabobank.nl</a:t>
            </a:r>
            <a:r>
              <a:rPr lang="en-GB" dirty="0"/>
              <a:t>)</a:t>
            </a:r>
          </a:p>
          <a:p>
            <a:r>
              <a:rPr lang="en-GB" dirty="0"/>
              <a:t>Sheau Pei Chong (</a:t>
            </a:r>
            <a:r>
              <a:rPr lang="en-GB" dirty="0">
                <a:hlinkClick r:id="rId5" tooltip="mailto:schong@bol.com"/>
              </a:rPr>
              <a:t>schong@bol.com</a:t>
            </a:r>
            <a:r>
              <a:rPr lang="en-GB" dirty="0"/>
              <a:t>)</a:t>
            </a:r>
            <a:endParaRPr lang="en-NL" dirty="0"/>
          </a:p>
        </p:txBody>
      </p:sp>
    </p:spTree>
    <p:extLst>
      <p:ext uri="{BB962C8B-B14F-4D97-AF65-F5344CB8AC3E}">
        <p14:creationId xmlns:p14="http://schemas.microsoft.com/office/powerpoint/2010/main" val="294495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58A25-E64B-F918-F283-AA0FF9937B7E}"/>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3BAF978-592C-04C0-67E0-CB51550374AC}"/>
              </a:ext>
            </a:extLst>
          </p:cNvPr>
          <p:cNvGraphicFramePr>
            <a:graphicFrameLocks noChangeAspect="1"/>
          </p:cNvGraphicFramePr>
          <p:nvPr>
            <p:custDataLst>
              <p:tags r:id="rId1"/>
            </p:custDataLst>
            <p:extLst>
              <p:ext uri="{D42A27DB-BD31-4B8C-83A1-F6EECF244321}">
                <p14:modId xmlns:p14="http://schemas.microsoft.com/office/powerpoint/2010/main" val="17788290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00" imgH="501" progId="TCLayout.ActiveDocument.1">
                  <p:embed/>
                </p:oleObj>
              </mc:Choice>
              <mc:Fallback>
                <p:oleObj name="think-cell Slide" r:id="rId3" imgW="500" imgH="501" progId="TCLayout.ActiveDocument.1">
                  <p:embed/>
                  <p:pic>
                    <p:nvPicPr>
                      <p:cNvPr id="5" name="think-cell data - do not delete" hidden="1">
                        <a:extLst>
                          <a:ext uri="{FF2B5EF4-FFF2-40B4-BE49-F238E27FC236}">
                            <a16:creationId xmlns:a16="http://schemas.microsoft.com/office/drawing/2014/main" id="{C3BAF978-592C-04C0-67E0-CB51550374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77ABCFDD-3C35-D0F3-304C-AA8D31B4AEBC}"/>
              </a:ext>
            </a:extLst>
          </p:cNvPr>
          <p:cNvSpPr>
            <a:spLocks noGrp="1"/>
          </p:cNvSpPr>
          <p:nvPr>
            <p:ph type="title"/>
          </p:nvPr>
        </p:nvSpPr>
        <p:spPr>
          <a:xfrm>
            <a:off x="766762" y="886365"/>
            <a:ext cx="10658472" cy="561600"/>
          </a:xfrm>
        </p:spPr>
        <p:txBody>
          <a:bodyPr vert="horz"/>
          <a:lstStyle/>
          <a:p>
            <a:r>
              <a:rPr lang="en-US" sz="3200" dirty="0"/>
              <a:t>Purpose</a:t>
            </a:r>
            <a:endParaRPr lang="en-GB" sz="3200" dirty="0"/>
          </a:p>
        </p:txBody>
      </p:sp>
      <p:sp>
        <p:nvSpPr>
          <p:cNvPr id="3" name="TextBox 2">
            <a:extLst>
              <a:ext uri="{FF2B5EF4-FFF2-40B4-BE49-F238E27FC236}">
                <a16:creationId xmlns:a16="http://schemas.microsoft.com/office/drawing/2014/main" id="{EE7BC484-FFE5-EDC8-A601-36227B7A253A}"/>
              </a:ext>
            </a:extLst>
          </p:cNvPr>
          <p:cNvSpPr txBox="1"/>
          <p:nvPr/>
        </p:nvSpPr>
        <p:spPr>
          <a:xfrm>
            <a:off x="766762" y="2010390"/>
            <a:ext cx="11200650" cy="3939540"/>
          </a:xfrm>
          <a:prstGeom prst="rect">
            <a:avLst/>
          </a:prstGeom>
          <a:noFill/>
        </p:spPr>
        <p:txBody>
          <a:bodyPr wrap="square">
            <a:spAutoFit/>
          </a:bodyPr>
          <a:lstStyle/>
          <a:p>
            <a:pPr marL="0" indent="0" algn="l" rtl="0" eaLnBrk="1" latinLnBrk="0" hangingPunct="1">
              <a:buNone/>
            </a:pPr>
            <a:r>
              <a:rPr lang="en-GB" sz="2500" b="1" dirty="0">
                <a:solidFill>
                  <a:srgbClr val="0000A4"/>
                </a:solidFill>
                <a:effectLst/>
                <a:latin typeface="Aptos" panose="020B0004020202020204" pitchFamily="34" charset="0"/>
              </a:rPr>
              <a:t>Qualis AI</a:t>
            </a:r>
            <a:r>
              <a:rPr lang="en-GB" sz="2500" dirty="0">
                <a:solidFill>
                  <a:srgbClr val="0000A4"/>
                </a:solidFill>
                <a:effectLst/>
                <a:latin typeface="Aptos" panose="020B0004020202020204" pitchFamily="34" charset="0"/>
              </a:rPr>
              <a:t> is </a:t>
            </a:r>
            <a:r>
              <a:rPr lang="en-GB" sz="2500" dirty="0" err="1">
                <a:solidFill>
                  <a:srgbClr val="0000A4"/>
                </a:solidFill>
                <a:effectLst/>
                <a:latin typeface="Aptos" panose="020B0004020202020204" pitchFamily="34" charset="0"/>
              </a:rPr>
              <a:t>revoluntionalize</a:t>
            </a:r>
            <a:r>
              <a:rPr lang="en-GB" sz="2500" dirty="0">
                <a:solidFill>
                  <a:srgbClr val="0000A4"/>
                </a:solidFill>
                <a:effectLst/>
                <a:latin typeface="Aptos" panose="020B0004020202020204" pitchFamily="34" charset="0"/>
              </a:rPr>
              <a:t> the way organisations manage data quality automation through agentic AI.</a:t>
            </a:r>
            <a:br>
              <a:rPr lang="en-GB" sz="2500" dirty="0">
                <a:solidFill>
                  <a:srgbClr val="0000A4"/>
                </a:solidFill>
                <a:effectLst/>
                <a:latin typeface="Aptos" panose="020B0004020202020204" pitchFamily="34" charset="0"/>
              </a:rPr>
            </a:br>
            <a:endParaRPr lang="en-GB" sz="2500" dirty="0">
              <a:solidFill>
                <a:srgbClr val="0000A4"/>
              </a:solidFill>
              <a:effectLst/>
              <a:latin typeface="Aptos" panose="020B0004020202020204" pitchFamily="34" charset="0"/>
            </a:endParaRPr>
          </a:p>
          <a:p>
            <a:pPr marL="0" indent="0" algn="l" rtl="0" eaLnBrk="1" latinLnBrk="0" hangingPunct="1">
              <a:buNone/>
            </a:pPr>
            <a:r>
              <a:rPr lang="en-GB" sz="2500" dirty="0">
                <a:solidFill>
                  <a:srgbClr val="0000A4"/>
                </a:solidFill>
                <a:effectLst/>
                <a:latin typeface="Aptos" panose="020B0004020202020204" pitchFamily="34" charset="0"/>
              </a:rPr>
              <a:t>Our data quality automation solution is designed to provide intelligent automation that improves customer experience, optimises operations, ensures regulatory compliance, and supports sustainability objectives through accurate data insights.</a:t>
            </a:r>
          </a:p>
          <a:p>
            <a:pPr marL="0" indent="0" algn="l" rtl="0" eaLnBrk="1" latinLnBrk="0" hangingPunct="1">
              <a:buNone/>
            </a:pPr>
            <a:r>
              <a:rPr lang="en-GB" sz="2500" dirty="0">
                <a:solidFill>
                  <a:srgbClr val="0000A4"/>
                </a:solidFill>
                <a:effectLst/>
                <a:latin typeface="Aptos" panose="020B0004020202020204" pitchFamily="34" charset="0"/>
              </a:rPr>
              <a:t>We enable diverse industries—including financial services, consumer goods, healthcare, and sustainability—to confidently leverage data-driven decision-making and AI automation with simplicity.</a:t>
            </a:r>
            <a:endParaRPr lang="en-NL" sz="2000" b="1" dirty="0">
              <a:solidFill>
                <a:schemeClr val="tx2"/>
              </a:solidFill>
            </a:endParaRPr>
          </a:p>
        </p:txBody>
      </p:sp>
    </p:spTree>
    <p:extLst>
      <p:ext uri="{BB962C8B-B14F-4D97-AF65-F5344CB8AC3E}">
        <p14:creationId xmlns:p14="http://schemas.microsoft.com/office/powerpoint/2010/main" val="4018537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17D3E-D2DA-A944-1F19-3C820E633968}"/>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E739528F-038D-4E42-DBCA-00BF76E542C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00" imgH="501" progId="TCLayout.ActiveDocument.1">
                  <p:embed/>
                </p:oleObj>
              </mc:Choice>
              <mc:Fallback>
                <p:oleObj name="think-cell Slide" r:id="rId3" imgW="500" imgH="501" progId="TCLayout.ActiveDocument.1">
                  <p:embed/>
                  <p:pic>
                    <p:nvPicPr>
                      <p:cNvPr id="5" name="think-cell data - do not delete" hidden="1">
                        <a:extLst>
                          <a:ext uri="{FF2B5EF4-FFF2-40B4-BE49-F238E27FC236}">
                            <a16:creationId xmlns:a16="http://schemas.microsoft.com/office/drawing/2014/main" id="{C3BAF978-592C-04C0-67E0-CB51550374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D3D43E28-4399-7721-A724-137E2CB8BEDD}"/>
              </a:ext>
            </a:extLst>
          </p:cNvPr>
          <p:cNvSpPr>
            <a:spLocks noGrp="1"/>
          </p:cNvSpPr>
          <p:nvPr>
            <p:ph type="title"/>
          </p:nvPr>
        </p:nvSpPr>
        <p:spPr>
          <a:xfrm>
            <a:off x="766762" y="886365"/>
            <a:ext cx="10658472" cy="561600"/>
          </a:xfrm>
        </p:spPr>
        <p:txBody>
          <a:bodyPr vert="horz"/>
          <a:lstStyle/>
          <a:p>
            <a:r>
              <a:rPr lang="en-US" sz="3200" dirty="0"/>
              <a:t>Problem Statement</a:t>
            </a:r>
            <a:endParaRPr lang="en-GB" sz="3200" dirty="0"/>
          </a:p>
        </p:txBody>
      </p:sp>
      <p:sp>
        <p:nvSpPr>
          <p:cNvPr id="3" name="TextBox 2">
            <a:extLst>
              <a:ext uri="{FF2B5EF4-FFF2-40B4-BE49-F238E27FC236}">
                <a16:creationId xmlns:a16="http://schemas.microsoft.com/office/drawing/2014/main" id="{9F97CFD0-95FA-16B3-B60C-EE076832A659}"/>
              </a:ext>
            </a:extLst>
          </p:cNvPr>
          <p:cNvSpPr txBox="1"/>
          <p:nvPr/>
        </p:nvSpPr>
        <p:spPr>
          <a:xfrm>
            <a:off x="766762" y="1711132"/>
            <a:ext cx="11200650" cy="4832092"/>
          </a:xfrm>
          <a:prstGeom prst="rect">
            <a:avLst/>
          </a:prstGeom>
          <a:noFill/>
        </p:spPr>
        <p:txBody>
          <a:bodyPr wrap="square">
            <a:spAutoFit/>
          </a:bodyPr>
          <a:lstStyle/>
          <a:p>
            <a:pPr marL="0" algn="l" rtl="0" eaLnBrk="1" latinLnBrk="0" hangingPunct="1">
              <a:buNone/>
            </a:pPr>
            <a:r>
              <a:rPr lang="en-GB" sz="2200" b="1" dirty="0">
                <a:solidFill>
                  <a:srgbClr val="0000A4"/>
                </a:solidFill>
                <a:effectLst/>
                <a:latin typeface="Aptos" panose="020B0004020202020204" pitchFamily="34" charset="0"/>
              </a:rPr>
              <a:t>Poor data quality and the significant manual effort required are adversely affecting our businesses and sustainability, resulting in:</a:t>
            </a:r>
            <a:br>
              <a:rPr lang="en-GB" sz="2200" b="1" dirty="0">
                <a:solidFill>
                  <a:srgbClr val="0000A4"/>
                </a:solidFill>
                <a:effectLst/>
                <a:latin typeface="Aptos" panose="020B0004020202020204" pitchFamily="34" charset="0"/>
              </a:rPr>
            </a:br>
            <a:endParaRPr lang="en-GB" sz="2200" dirty="0">
              <a:solidFill>
                <a:srgbClr val="0000A4"/>
              </a:solidFill>
              <a:effectLst/>
              <a:latin typeface="Aptos" panose="020B0004020202020204" pitchFamily="34" charset="0"/>
            </a:endParaRPr>
          </a:p>
          <a:p>
            <a:pPr marL="0" algn="l" rtl="0" eaLnBrk="1" latinLnBrk="0" hangingPunct="1">
              <a:buFont typeface="+mj-lt"/>
              <a:buAutoNum type="arabicPeriod"/>
            </a:pPr>
            <a:r>
              <a:rPr lang="en-GB" sz="2200" dirty="0">
                <a:solidFill>
                  <a:srgbClr val="0000A4"/>
                </a:solidFill>
                <a:effectLst/>
                <a:latin typeface="Aptos" panose="020B0004020202020204" pitchFamily="34" charset="0"/>
              </a:rPr>
              <a:t>Extended manual processes and prolonged time to obtain insights, often taking months and considerable human resources.</a:t>
            </a:r>
          </a:p>
          <a:p>
            <a:pPr marL="0" algn="l" rtl="0" eaLnBrk="1" latinLnBrk="0" hangingPunct="1">
              <a:buFont typeface="+mj-lt"/>
              <a:buAutoNum type="arabicPeriod"/>
            </a:pPr>
            <a:r>
              <a:rPr lang="en-GB" sz="2200" dirty="0">
                <a:solidFill>
                  <a:srgbClr val="0000A4"/>
                </a:solidFill>
                <a:effectLst/>
                <a:latin typeface="Aptos" panose="020B0004020202020204" pitchFamily="34" charset="0"/>
              </a:rPr>
              <a:t>Inadequate data quality that hinders effective business decision-making, customer personalisation, compliance reporting, and sustainability management.</a:t>
            </a:r>
          </a:p>
          <a:p>
            <a:pPr marL="0" algn="l" rtl="0" eaLnBrk="1" latinLnBrk="0" hangingPunct="1">
              <a:buFont typeface="+mj-lt"/>
              <a:buAutoNum type="arabicPeriod"/>
            </a:pPr>
            <a:r>
              <a:rPr lang="en-GB" sz="2200" dirty="0">
                <a:solidFill>
                  <a:srgbClr val="0000A4"/>
                </a:solidFill>
                <a:effectLst/>
                <a:latin typeface="Aptos" panose="020B0004020202020204" pitchFamily="34" charset="0"/>
              </a:rPr>
              <a:t>An inability to expand Agentic AI initiatives due to a weak data quality foundation.</a:t>
            </a:r>
            <a:br>
              <a:rPr lang="en-GB" sz="2200" dirty="0">
                <a:solidFill>
                  <a:srgbClr val="0000A4"/>
                </a:solidFill>
                <a:effectLst/>
                <a:latin typeface="Aptos" panose="020B0004020202020204" pitchFamily="34" charset="0"/>
              </a:rPr>
            </a:br>
            <a:endParaRPr lang="en-GB" sz="2200" dirty="0">
              <a:solidFill>
                <a:srgbClr val="0000A4"/>
              </a:solidFill>
              <a:effectLst/>
              <a:latin typeface="Aptos" panose="020B0004020202020204" pitchFamily="34" charset="0"/>
            </a:endParaRPr>
          </a:p>
          <a:p>
            <a:pPr marL="0" algn="l" rtl="0" eaLnBrk="1" latinLnBrk="0" hangingPunct="1">
              <a:buFont typeface="+mj-lt"/>
              <a:buAutoNum type="arabicPeriod"/>
            </a:pPr>
            <a:endParaRPr lang="en-GB" sz="2200" dirty="0">
              <a:solidFill>
                <a:srgbClr val="0000A4"/>
              </a:solidFill>
              <a:effectLst/>
              <a:latin typeface="Aptos" panose="020B0004020202020204" pitchFamily="34" charset="0"/>
            </a:endParaRPr>
          </a:p>
          <a:p>
            <a:r>
              <a:rPr lang="en-GB" sz="2200" b="1" dirty="0">
                <a:solidFill>
                  <a:srgbClr val="0000A4"/>
                </a:solidFill>
                <a:effectLst/>
                <a:latin typeface="Aptos" panose="020B0004020202020204" pitchFamily="34" charset="0"/>
              </a:rPr>
              <a:t>Industry benchmarks estimate that by 2030, the business impact from productivity losses, </a:t>
            </a:r>
            <a:r>
              <a:rPr lang="en-GB" sz="2200" b="1" dirty="0">
                <a:solidFill>
                  <a:srgbClr val="0000A4"/>
                </a:solidFill>
                <a:latin typeface="Aptos" panose="020B0004020202020204" pitchFamily="34" charset="0"/>
              </a:rPr>
              <a:t>compliance chall35–45 billion </a:t>
            </a:r>
            <a:r>
              <a:rPr lang="en-GB" sz="2200" b="1" dirty="0" err="1">
                <a:solidFill>
                  <a:srgbClr val="0000A4"/>
                </a:solidFill>
                <a:latin typeface="Aptos" panose="020B0004020202020204" pitchFamily="34" charset="0"/>
              </a:rPr>
              <a:t>annuallyenges</a:t>
            </a:r>
            <a:r>
              <a:rPr lang="en-GB" sz="2200" b="1" dirty="0">
                <a:solidFill>
                  <a:srgbClr val="0000A4"/>
                </a:solidFill>
                <a:effectLst/>
                <a:latin typeface="Aptos" panose="020B0004020202020204" pitchFamily="34" charset="0"/>
              </a:rPr>
              <a:t>, and limitations in scaling due to data quality issues could approach €, highlighting the critical need for enhanced data quality automation</a:t>
            </a:r>
            <a:r>
              <a:rPr lang="en-GB" sz="2000" b="1" dirty="0">
                <a:solidFill>
                  <a:srgbClr val="0000A4"/>
                </a:solidFill>
                <a:effectLst/>
                <a:latin typeface="Aptos" panose="020B0004020202020204" pitchFamily="34" charset="0"/>
              </a:rPr>
              <a:t>.</a:t>
            </a:r>
            <a:endParaRPr lang="en-NL" sz="2000" b="1" dirty="0">
              <a:solidFill>
                <a:schemeClr val="tx2"/>
              </a:solidFill>
            </a:endParaRPr>
          </a:p>
        </p:txBody>
      </p:sp>
    </p:spTree>
    <p:extLst>
      <p:ext uri="{BB962C8B-B14F-4D97-AF65-F5344CB8AC3E}">
        <p14:creationId xmlns:p14="http://schemas.microsoft.com/office/powerpoint/2010/main" val="35588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FF84E-64C7-B019-2A0F-CAD9891805FE}"/>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052F5F5D-F788-1469-AFAD-D62C19638D7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00" imgH="501" progId="TCLayout.ActiveDocument.1">
                  <p:embed/>
                </p:oleObj>
              </mc:Choice>
              <mc:Fallback>
                <p:oleObj name="think-cell Slide" r:id="rId3" imgW="500" imgH="501" progId="TCLayout.ActiveDocument.1">
                  <p:embed/>
                  <p:pic>
                    <p:nvPicPr>
                      <p:cNvPr id="5" name="think-cell data - do not delete" hidden="1">
                        <a:extLst>
                          <a:ext uri="{FF2B5EF4-FFF2-40B4-BE49-F238E27FC236}">
                            <a16:creationId xmlns:a16="http://schemas.microsoft.com/office/drawing/2014/main" id="{C3BAF978-592C-04C0-67E0-CB51550374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AF2A1BF5-13B4-3455-A51C-90295C45B11D}"/>
              </a:ext>
            </a:extLst>
          </p:cNvPr>
          <p:cNvSpPr>
            <a:spLocks noGrp="1"/>
          </p:cNvSpPr>
          <p:nvPr>
            <p:ph type="title"/>
          </p:nvPr>
        </p:nvSpPr>
        <p:spPr>
          <a:xfrm>
            <a:off x="766762" y="886365"/>
            <a:ext cx="10658472" cy="561600"/>
          </a:xfrm>
        </p:spPr>
        <p:txBody>
          <a:bodyPr vert="horz"/>
          <a:lstStyle/>
          <a:p>
            <a:r>
              <a:rPr lang="en-US" sz="3200" dirty="0"/>
              <a:t>Architecture and Novelty of Our Solution</a:t>
            </a:r>
            <a:endParaRPr lang="en-GB" sz="3200" dirty="0"/>
          </a:p>
        </p:txBody>
      </p:sp>
      <p:pic>
        <p:nvPicPr>
          <p:cNvPr id="7" name="Picture 6" descr="A diagram of a cloud function&#10;&#10;AI-generated content may be incorrect.">
            <a:extLst>
              <a:ext uri="{FF2B5EF4-FFF2-40B4-BE49-F238E27FC236}">
                <a16:creationId xmlns:a16="http://schemas.microsoft.com/office/drawing/2014/main" id="{766CC1F2-14C3-5FBC-206E-93989367E9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550" y="1918970"/>
            <a:ext cx="5353050" cy="3338309"/>
          </a:xfrm>
          <a:prstGeom prst="rect">
            <a:avLst/>
          </a:prstGeom>
        </p:spPr>
      </p:pic>
      <p:sp>
        <p:nvSpPr>
          <p:cNvPr id="8" name="TextBox 7">
            <a:extLst>
              <a:ext uri="{FF2B5EF4-FFF2-40B4-BE49-F238E27FC236}">
                <a16:creationId xmlns:a16="http://schemas.microsoft.com/office/drawing/2014/main" id="{0857190E-C4D0-A6A6-07C4-D4B8E603CD6A}"/>
              </a:ext>
            </a:extLst>
          </p:cNvPr>
          <p:cNvSpPr txBox="1"/>
          <p:nvPr/>
        </p:nvSpPr>
        <p:spPr>
          <a:xfrm>
            <a:off x="6766808" y="1533465"/>
            <a:ext cx="5089092" cy="4247317"/>
          </a:xfrm>
          <a:prstGeom prst="rect">
            <a:avLst/>
          </a:prstGeom>
          <a:noFill/>
        </p:spPr>
        <p:txBody>
          <a:bodyPr wrap="square">
            <a:spAutoFit/>
          </a:bodyPr>
          <a:lstStyle/>
          <a:p>
            <a:pPr>
              <a:buFont typeface="Arial" panose="020B0604020202020204" pitchFamily="34" charset="0"/>
              <a:buChar char="•"/>
            </a:pPr>
            <a:r>
              <a:rPr lang="en-GB" b="1" dirty="0">
                <a:solidFill>
                  <a:schemeClr val="tx2"/>
                </a:solidFill>
              </a:rPr>
              <a:t>Our agentic solution is designed with a manager agent orchestrator that intelligently coordinates three modular agents—ingestion, quality check, and reporting agents—to ensure data quality objectives are met.</a:t>
            </a:r>
            <a:endParaRPr lang="en-GB" dirty="0">
              <a:solidFill>
                <a:schemeClr val="tx2"/>
              </a:solidFill>
            </a:endParaRPr>
          </a:p>
          <a:p>
            <a:pPr>
              <a:buFont typeface="Arial" panose="020B0604020202020204" pitchFamily="34" charset="0"/>
              <a:buChar char="•"/>
            </a:pPr>
            <a:r>
              <a:rPr lang="en-GB" b="1" dirty="0">
                <a:solidFill>
                  <a:schemeClr val="tx2"/>
                </a:solidFill>
              </a:rPr>
              <a:t>We proactively identify quality issues early in the process by implementing a shift-left approach. This includes leveraging both front-end and back-end technologies such as Google Cloud Run, </a:t>
            </a:r>
            <a:r>
              <a:rPr lang="en-GB" b="1" dirty="0" err="1">
                <a:solidFill>
                  <a:schemeClr val="tx2"/>
                </a:solidFill>
              </a:rPr>
              <a:t>Langchain</a:t>
            </a:r>
            <a:r>
              <a:rPr lang="en-GB" b="1" dirty="0">
                <a:solidFill>
                  <a:schemeClr val="tx2"/>
                </a:solidFill>
              </a:rPr>
              <a:t>, React/TypeScript, serverless functions, Python, and JSON integration.</a:t>
            </a:r>
            <a:endParaRPr lang="en-GB" dirty="0">
              <a:solidFill>
                <a:schemeClr val="tx2"/>
              </a:solidFill>
            </a:endParaRPr>
          </a:p>
          <a:p>
            <a:pPr>
              <a:buFont typeface="Arial" panose="020B0604020202020204" pitchFamily="34" charset="0"/>
              <a:buChar char="•"/>
            </a:pPr>
            <a:r>
              <a:rPr lang="en-GB" b="1" dirty="0">
                <a:solidFill>
                  <a:schemeClr val="tx2"/>
                </a:solidFill>
              </a:rPr>
              <a:t>Our solution undergoes deployment, integration, testing, and evaluation for this solution</a:t>
            </a:r>
            <a:endParaRPr lang="en-NL" sz="2000" b="1" dirty="0">
              <a:solidFill>
                <a:schemeClr val="tx2"/>
              </a:solidFill>
            </a:endParaRPr>
          </a:p>
        </p:txBody>
      </p:sp>
    </p:spTree>
    <p:extLst>
      <p:ext uri="{BB962C8B-B14F-4D97-AF65-F5344CB8AC3E}">
        <p14:creationId xmlns:p14="http://schemas.microsoft.com/office/powerpoint/2010/main" val="390369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725A3-B6BF-6D5A-504F-00EFF6C130DE}"/>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2F77057-D56B-E6F9-1C7C-6881F68DE82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00" imgH="501" progId="TCLayout.ActiveDocument.1">
                  <p:embed/>
                </p:oleObj>
              </mc:Choice>
              <mc:Fallback>
                <p:oleObj name="think-cell Slide" r:id="rId3" imgW="500" imgH="501" progId="TCLayout.ActiveDocument.1">
                  <p:embed/>
                  <p:pic>
                    <p:nvPicPr>
                      <p:cNvPr id="5" name="think-cell data - do not delete" hidden="1">
                        <a:extLst>
                          <a:ext uri="{FF2B5EF4-FFF2-40B4-BE49-F238E27FC236}">
                            <a16:creationId xmlns:a16="http://schemas.microsoft.com/office/drawing/2014/main" id="{052F5F5D-F788-1469-AFAD-D62C19638D7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0A2D1646-2CFC-E446-EA67-9EF9EAAF9289}"/>
              </a:ext>
            </a:extLst>
          </p:cNvPr>
          <p:cNvSpPr>
            <a:spLocks noGrp="1"/>
          </p:cNvSpPr>
          <p:nvPr>
            <p:ph type="title"/>
          </p:nvPr>
        </p:nvSpPr>
        <p:spPr>
          <a:xfrm>
            <a:off x="766762" y="886365"/>
            <a:ext cx="10658472" cy="561600"/>
          </a:xfrm>
        </p:spPr>
        <p:txBody>
          <a:bodyPr vert="horz"/>
          <a:lstStyle/>
          <a:p>
            <a:r>
              <a:rPr lang="en-US" sz="3200" dirty="0"/>
              <a:t>Demo and Example</a:t>
            </a:r>
            <a:endParaRPr lang="en-GB" sz="3200" dirty="0"/>
          </a:p>
        </p:txBody>
      </p:sp>
      <p:pic>
        <p:nvPicPr>
          <p:cNvPr id="3" name="Picture 2" descr="A screenshot of a computer&#10;&#10;AI-generated content may be incorrect.">
            <a:extLst>
              <a:ext uri="{FF2B5EF4-FFF2-40B4-BE49-F238E27FC236}">
                <a16:creationId xmlns:a16="http://schemas.microsoft.com/office/drawing/2014/main" id="{F097E6B7-D490-9A14-4B84-A3FE08849D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014" y="4031371"/>
            <a:ext cx="4608088" cy="2607677"/>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1F5AA390-F3BF-E125-E1C8-3862B8ABFC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63687" y="4101647"/>
            <a:ext cx="4878248" cy="2467124"/>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DD4DD50D-3394-2A12-28F5-874E8830FF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1014" y="1522790"/>
            <a:ext cx="4608088" cy="2242000"/>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B4C6C195-B1DC-2D94-B4DB-8E6B37744D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63687" y="1447965"/>
            <a:ext cx="4997240" cy="2391650"/>
          </a:xfrm>
          <a:prstGeom prst="rect">
            <a:avLst/>
          </a:prstGeom>
        </p:spPr>
      </p:pic>
    </p:spTree>
    <p:extLst>
      <p:ext uri="{BB962C8B-B14F-4D97-AF65-F5344CB8AC3E}">
        <p14:creationId xmlns:p14="http://schemas.microsoft.com/office/powerpoint/2010/main" val="12551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FE4CCA-F108-BB56-096A-FEC66896D6B5}"/>
              </a:ext>
            </a:extLst>
          </p:cNvPr>
          <p:cNvSpPr>
            <a:spLocks noGrp="1"/>
          </p:cNvSpPr>
          <p:nvPr>
            <p:ph type="body" sz="quarter" idx="13"/>
          </p:nvPr>
        </p:nvSpPr>
        <p:spPr/>
        <p:txBody>
          <a:bodyPr/>
          <a:lstStyle/>
          <a:p>
            <a:r>
              <a:rPr lang="en-NL" dirty="0"/>
              <a:t>We learn a lot  </a:t>
            </a:r>
          </a:p>
        </p:txBody>
      </p:sp>
      <p:sp>
        <p:nvSpPr>
          <p:cNvPr id="4" name="Title 3">
            <a:extLst>
              <a:ext uri="{FF2B5EF4-FFF2-40B4-BE49-F238E27FC236}">
                <a16:creationId xmlns:a16="http://schemas.microsoft.com/office/drawing/2014/main" id="{71806B2D-3D5B-983D-F27B-071D0ED26E09}"/>
              </a:ext>
            </a:extLst>
          </p:cNvPr>
          <p:cNvSpPr>
            <a:spLocks noGrp="1"/>
          </p:cNvSpPr>
          <p:nvPr>
            <p:ph type="title"/>
          </p:nvPr>
        </p:nvSpPr>
        <p:spPr/>
        <p:txBody>
          <a:bodyPr/>
          <a:lstStyle/>
          <a:p>
            <a:r>
              <a:rPr lang="en-NL" dirty="0"/>
              <a:t>Thank you</a:t>
            </a:r>
          </a:p>
        </p:txBody>
      </p:sp>
    </p:spTree>
    <p:extLst>
      <p:ext uri="{BB962C8B-B14F-4D97-AF65-F5344CB8AC3E}">
        <p14:creationId xmlns:p14="http://schemas.microsoft.com/office/powerpoint/2010/main" val="41736559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ol">
  <a:themeElements>
    <a:clrScheme name="2024_colours">
      <a:dk1>
        <a:srgbClr val="000000"/>
      </a:dk1>
      <a:lt1>
        <a:srgbClr val="FFFFFF"/>
      </a:lt1>
      <a:dk2>
        <a:srgbClr val="0000A4"/>
      </a:dk2>
      <a:lt2>
        <a:srgbClr val="DDECFF"/>
      </a:lt2>
      <a:accent1>
        <a:srgbClr val="0000A4"/>
      </a:accent1>
      <a:accent2>
        <a:srgbClr val="6088DC"/>
      </a:accent2>
      <a:accent3>
        <a:srgbClr val="47AE87"/>
      </a:accent3>
      <a:accent4>
        <a:srgbClr val="FFA758"/>
      </a:accent4>
      <a:accent5>
        <a:srgbClr val="FFE04C"/>
      </a:accent5>
      <a:accent6>
        <a:srgbClr val="FF8C93"/>
      </a:accent6>
      <a:hlink>
        <a:srgbClr val="F0F6FF"/>
      </a:hlink>
      <a:folHlink>
        <a:srgbClr val="F0F6FF"/>
      </a:folHlink>
    </a:clrScheme>
    <a:fontScheme name="Aangepast 265">
      <a:majorFont>
        <a:latin typeface="Produkt Super"/>
        <a:ea typeface=""/>
        <a:cs typeface=""/>
      </a:majorFont>
      <a:minorFont>
        <a:latin typeface="Graphik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DECFF"/>
        </a:solidFill>
        <a:ln>
          <a:solidFill>
            <a:srgbClr val="0000A4"/>
          </a:solidFill>
        </a:ln>
      </a:spPr>
      <a:bodyPr lIns="144000" tIns="144000" rIns="144000" bIns="144000" rtlCol="0" anchor="ctr"/>
      <a:lstStyle>
        <a:defPPr algn="ctr">
          <a:lnSpc>
            <a:spcPct val="90000"/>
          </a:lnSpc>
          <a:spcBef>
            <a:spcPts val="300"/>
          </a:spcBef>
          <a:spcAft>
            <a:spcPts val="300"/>
          </a:spcAft>
          <a:defRPr sz="2000" dirty="0" err="1"/>
        </a:defPPr>
      </a:lstStyle>
      <a:style>
        <a:lnRef idx="2">
          <a:schemeClr val="accent1">
            <a:shade val="50000"/>
          </a:schemeClr>
        </a:lnRef>
        <a:fillRef idx="1">
          <a:schemeClr val="accent1"/>
        </a:fillRef>
        <a:effectRef idx="0">
          <a:schemeClr val="accent1"/>
        </a:effectRef>
        <a:fontRef idx="minor">
          <a:schemeClr val="lt1"/>
        </a:fontRef>
      </a:style>
    </a:spDef>
    <a:txDef>
      <a:spPr/>
      <a:bodyPr lIns="0" tIns="0" rIns="0" bIns="0" anchor="ctr" anchorCtr="0">
        <a:noAutofit/>
      </a:bodyPr>
      <a:lstStyle>
        <a:defPPr algn="l">
          <a:defRPr spc="-50" dirty="0">
            <a:solidFill>
              <a:srgbClr val="0000A4"/>
            </a:solidFill>
            <a:latin typeface="+mn-lt"/>
          </a:defRPr>
        </a:defPPr>
      </a:lstStyle>
    </a:txDef>
  </a:objectDefaults>
  <a:extraClrSchemeLst/>
  <a:custClrLst>
    <a:custClr name="Accent | Bright | Yellow">
      <a:srgbClr val="FFE04C"/>
    </a:custClr>
    <a:custClr name="Accent | Bright | Orange">
      <a:srgbClr val="FFA758"/>
    </a:custClr>
    <a:custClr name="Accent | Bright | Pink">
      <a:srgbClr val="FF8C94"/>
    </a:custClr>
    <a:custClr name="Accent | Bright | Green">
      <a:srgbClr val="47AE87"/>
    </a:custClr>
    <a:custClr name="Accent | Bright | Blue">
      <a:srgbClr val="6797E5"/>
    </a:custClr>
    <a:custClr name="Communication blue">
      <a:srgbClr val="0000A4"/>
    </a:custClr>
    <a:custClr name="Communication blue">
      <a:srgbClr val="0000A4"/>
    </a:custClr>
    <a:custClr name="Communication blue">
      <a:srgbClr val="0000A4"/>
    </a:custClr>
    <a:custClr name="Communication blue">
      <a:srgbClr val="0000A4"/>
    </a:custClr>
    <a:custClr name="Select green">
      <a:srgbClr val="01AC3A"/>
    </a:custClr>
    <a:custClr name="Accent | Pastel | Yellow">
      <a:srgbClr val="FFEE88"/>
    </a:custClr>
    <a:custClr name="Accent | Pastel | Orange">
      <a:srgbClr val="FFC688"/>
    </a:custClr>
    <a:custClr name="Accent | Pastel | Pink">
      <a:srgbClr val="FFB7BF"/>
    </a:custClr>
    <a:custClr name="Accent | Pastel | Green">
      <a:srgbClr val="81D2A8"/>
    </a:custClr>
    <a:custClr name="Accent | Pastel | Blue">
      <a:srgbClr val="9EBDF4"/>
    </a:custClr>
    <a:custClr name="Communication blue">
      <a:srgbClr val="0000A4"/>
    </a:custClr>
    <a:custClr name="Communication blue">
      <a:srgbClr val="0000A4"/>
    </a:custClr>
    <a:custClr name="Communication blue">
      <a:srgbClr val="0000A4"/>
    </a:custClr>
    <a:custClr name="Communication blue">
      <a:srgbClr val="0000A4"/>
    </a:custClr>
    <a:custClr name="Communication blue">
      <a:srgbClr val="0000A4"/>
    </a:custClr>
    <a:custClr name="Accent | Soft | Yellow">
      <a:srgbClr val="FFF6BD"/>
    </a:custClr>
    <a:custClr name="Accent | Soft | Orange">
      <a:srgbClr val="FFE0C7"/>
    </a:custClr>
    <a:custClr name="Accent | Soft | Pink">
      <a:srgbClr val="FFDEE2"/>
    </a:custClr>
    <a:custClr name="Accent | Soft | Green">
      <a:srgbClr val="BCEDD2"/>
    </a:custClr>
    <a:custClr name="Accent | Soft | Blue">
      <a:srgbClr val="D2E1FF"/>
    </a:custClr>
    <a:custClr name="Communication blue">
      <a:srgbClr val="0000A4"/>
    </a:custClr>
    <a:custClr name="Communication blue">
      <a:srgbClr val="0000A4"/>
    </a:custClr>
    <a:custClr name="Communication blue">
      <a:srgbClr val="0000A4"/>
    </a:custClr>
    <a:custClr name="Communication blue">
      <a:srgbClr val="0000A4"/>
    </a:custClr>
    <a:custClr name="Communication blue">
      <a:srgbClr val="0000A4"/>
    </a:custClr>
  </a:custClrLst>
  <a:extLst>
    <a:ext uri="{05A4C25C-085E-4340-85A3-A5531E510DB2}">
      <thm15:themeFamily xmlns:thm15="http://schemas.microsoft.com/office/thememl/2012/main" name="bol template met think-cell" id="{FC30EB52-ACBA-FA42-B8BD-7B8BF9D21650}" vid="{BED071F7-73FB-E044-9E21-13EDF83E44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C6ED9B58B328429B4C7EAA7E8000AF" ma:contentTypeVersion="9" ma:contentTypeDescription="Create a new document." ma:contentTypeScope="" ma:versionID="bf6d94637c683eb3ea8894fcc15364a8">
  <xsd:schema xmlns:xsd="http://www.w3.org/2001/XMLSchema" xmlns:xs="http://www.w3.org/2001/XMLSchema" xmlns:p="http://schemas.microsoft.com/office/2006/metadata/properties" xmlns:ns2="9e6852b3-f6a6-46ca-9dc0-1e0f0bf2683a" targetNamespace="http://schemas.microsoft.com/office/2006/metadata/properties" ma:root="true" ma:fieldsID="f45cf6648d5d4e02f9b8bb9273cecba1" ns2:_="">
    <xsd:import namespace="9e6852b3-f6a6-46ca-9dc0-1e0f0bf2683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BillingMetadata"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6852b3-f6a6-46ca-9dc0-1e0f0bf268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BillingMetadata" ma:index="11" nillable="true" ma:displayName="MediaServiceBillingMetadata" ma:hidden="true" ma:internalName="MediaServiceBilling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E93CE3-D1A9-43AE-86B5-3BE9C628363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93E5679-79ED-42A7-9F5E-CF17A26CB0D2}">
  <ds:schemaRefs>
    <ds:schemaRef ds:uri="http://schemas.microsoft.com/sharepoint/v3/contenttype/forms"/>
  </ds:schemaRefs>
</ds:datastoreItem>
</file>

<file path=customXml/itemProps3.xml><?xml version="1.0" encoding="utf-8"?>
<ds:datastoreItem xmlns:ds="http://schemas.openxmlformats.org/officeDocument/2006/customXml" ds:itemID="{A66368F0-D6C8-4D44-8744-232FC6F7441C}">
  <ds:schemaRefs>
    <ds:schemaRef ds:uri="9e6852b3-f6a6-46ca-9dc0-1e0f0bf2683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7fc51417-56a4-4480-83fe-75713a42ab5e}" enabled="1" method="Standard" siteId="{80bd712d-fd46-45a1-bc47-4a0faecb675c}" removed="0"/>
</clbl:labelList>
</file>

<file path=docProps/app.xml><?xml version="1.0" encoding="utf-8"?>
<Properties xmlns="http://schemas.openxmlformats.org/officeDocument/2006/extended-properties" xmlns:vt="http://schemas.openxmlformats.org/officeDocument/2006/docPropsVTypes">
  <Template>bol_basic_template</Template>
  <TotalTime>2940</TotalTime>
  <Words>347</Words>
  <Application>Microsoft Macintosh PowerPoint</Application>
  <PresentationFormat>Widescreen</PresentationFormat>
  <Paragraphs>23</Paragraphs>
  <Slides>6</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7" baseType="lpstr">
      <vt:lpstr>Aptos</vt:lpstr>
      <vt:lpstr>Arial</vt:lpstr>
      <vt:lpstr>Calibri</vt:lpstr>
      <vt:lpstr>Calibri Light</vt:lpstr>
      <vt:lpstr>Graphik Regular</vt:lpstr>
      <vt:lpstr>Open Sans Light</vt:lpstr>
      <vt:lpstr>Produkt Bold</vt:lpstr>
      <vt:lpstr>Produkt Regular</vt:lpstr>
      <vt:lpstr>Produkt Super</vt:lpstr>
      <vt:lpstr>Bol</vt:lpstr>
      <vt:lpstr>think-cell Slide</vt:lpstr>
      <vt:lpstr>Qualis AI</vt:lpstr>
      <vt:lpstr>Purpose</vt:lpstr>
      <vt:lpstr>Problem Statement</vt:lpstr>
      <vt:lpstr>Architecture and Novelty of Our Solution</vt:lpstr>
      <vt:lpstr>Demo and Example</vt:lpstr>
      <vt:lpstr>Thank you</vt:lpstr>
    </vt:vector>
  </TitlesOfParts>
  <Company>bol.com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Stef Koedijk</dc:creator>
  <cp:lastModifiedBy>Sheau Chong</cp:lastModifiedBy>
  <cp:revision>10</cp:revision>
  <dcterms:created xsi:type="dcterms:W3CDTF">2025-10-21T07:27:54Z</dcterms:created>
  <dcterms:modified xsi:type="dcterms:W3CDTF">2025-10-28T10:22:00Z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0x01010087C6ED9B58B328429B4C7EAA7E8000AF</vt:lpwstr>
  </property>
</Properties>
</file>