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layfair Displ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5b5c668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5b5c668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5b5c668f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5b5c668f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5b5c668f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35b5c668f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5b5c668f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5b5c668f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5b5c668f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5b5c668f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35b5c668f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35b5c668f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5b5c668f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5b5c668f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5b5c668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5b5c668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5b5c668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5b5c668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5b5c668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5b5c668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5e03ecf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5e03ec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5b5c668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5b5c668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35b5c668f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35b5c668f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5b5c668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35b5c668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35b5c668f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35b5c668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35b5c668f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35b5c668f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35b5c668f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35b5c668f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35b5c668f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35b5c668f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5b5c668f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35b5c668f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5b5c668f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35b5c668f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5b5c668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5b5c66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5b5c66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5b5c66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35b5c668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35b5c668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5b5c668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5b5c668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5b5c668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5b5c668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5b5c668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5b5c668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5b5c668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5b5c668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Relationship Id="rId4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Relationship Id="rId4" Type="http://schemas.openxmlformats.org/officeDocument/2006/relationships/image" Target="../media/image3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Relationship Id="rId4" Type="http://schemas.openxmlformats.org/officeDocument/2006/relationships/image" Target="../media/image2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jpg"/><Relationship Id="rId4" Type="http://schemas.openxmlformats.org/officeDocument/2006/relationships/image" Target="../media/image2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jpg"/><Relationship Id="rId4" Type="http://schemas.openxmlformats.org/officeDocument/2006/relationships/image" Target="../media/image2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1467075" y="2146800"/>
            <a:ext cx="72849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467875" y="2146800"/>
            <a:ext cx="23904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자바, 이클립스, 오라클,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sqldeverloper 설치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692150" y="2422750"/>
            <a:ext cx="72849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b="0" l="19923" r="21889" t="18659"/>
          <a:stretch/>
        </p:blipFill>
        <p:spPr>
          <a:xfrm>
            <a:off x="163938" y="519125"/>
            <a:ext cx="4845226" cy="41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 rotWithShape="1">
          <a:blip r:embed="rId4">
            <a:alphaModFix/>
          </a:blip>
          <a:srcRect b="0" l="18981" r="23094" t="13344"/>
          <a:stretch/>
        </p:blipFill>
        <p:spPr>
          <a:xfrm>
            <a:off x="4517350" y="409850"/>
            <a:ext cx="4490026" cy="44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4929" l="12723" r="14570" t="6418"/>
          <a:stretch/>
        </p:blipFill>
        <p:spPr>
          <a:xfrm>
            <a:off x="473200" y="478363"/>
            <a:ext cx="3302125" cy="428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 rotWithShape="1">
          <a:blip r:embed="rId4">
            <a:alphaModFix/>
          </a:blip>
          <a:srcRect b="3201" l="4107" r="14881" t="3201"/>
          <a:stretch/>
        </p:blipFill>
        <p:spPr>
          <a:xfrm>
            <a:off x="4572000" y="164600"/>
            <a:ext cx="4223374" cy="48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 rotWithShape="1">
          <a:blip r:embed="rId3">
            <a:alphaModFix/>
          </a:blip>
          <a:srcRect b="17801" l="15532" r="22586" t="19997"/>
          <a:stretch/>
        </p:blipFill>
        <p:spPr>
          <a:xfrm>
            <a:off x="154300" y="1018438"/>
            <a:ext cx="4155925" cy="31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 rotWithShape="1">
          <a:blip r:embed="rId4">
            <a:alphaModFix/>
          </a:blip>
          <a:srcRect b="16696" l="17826" r="16826" t="12707"/>
          <a:stretch/>
        </p:blipFill>
        <p:spPr>
          <a:xfrm>
            <a:off x="4125075" y="802388"/>
            <a:ext cx="4773150" cy="36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14712" l="18918" r="23993" t="15126"/>
          <a:stretch/>
        </p:blipFill>
        <p:spPr>
          <a:xfrm>
            <a:off x="267450" y="874413"/>
            <a:ext cx="4444000" cy="33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10980" l="12247" r="15498" t="13135"/>
          <a:stretch/>
        </p:blipFill>
        <p:spPr>
          <a:xfrm>
            <a:off x="4145650" y="761238"/>
            <a:ext cx="4804025" cy="36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b="12688" l="15717" r="19811" t="14973"/>
          <a:stretch/>
        </p:blipFill>
        <p:spPr>
          <a:xfrm>
            <a:off x="288050" y="838400"/>
            <a:ext cx="4649726" cy="35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 rotWithShape="1">
          <a:blip r:embed="rId4">
            <a:alphaModFix/>
          </a:blip>
          <a:srcRect b="14929" l="12591" r="21761" t="12136"/>
          <a:stretch/>
        </p:blipFill>
        <p:spPr>
          <a:xfrm>
            <a:off x="4042800" y="838400"/>
            <a:ext cx="4783449" cy="36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15779" l="10637" r="10802" t="11672"/>
          <a:stretch/>
        </p:blipFill>
        <p:spPr>
          <a:xfrm>
            <a:off x="2169988" y="750950"/>
            <a:ext cx="4804025" cy="3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b="15768" l="26758" r="15720" t="12127"/>
          <a:stretch/>
        </p:blipFill>
        <p:spPr>
          <a:xfrm>
            <a:off x="771525" y="1373325"/>
            <a:ext cx="2016250" cy="2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 rotWithShape="1">
          <a:blip r:embed="rId4">
            <a:alphaModFix/>
          </a:blip>
          <a:srcRect b="17798" l="11959" r="16596" t="10403"/>
          <a:stretch/>
        </p:blipFill>
        <p:spPr>
          <a:xfrm>
            <a:off x="2972975" y="874375"/>
            <a:ext cx="5853300" cy="36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 b="25031" l="0" r="0" t="0"/>
          <a:stretch/>
        </p:blipFill>
        <p:spPr>
          <a:xfrm>
            <a:off x="2491475" y="698000"/>
            <a:ext cx="5865251" cy="385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1059575" y="698000"/>
            <a:ext cx="997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8설치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0" l="12356" r="11977" t="0"/>
          <a:stretch/>
        </p:blipFill>
        <p:spPr>
          <a:xfrm>
            <a:off x="164575" y="152400"/>
            <a:ext cx="50406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 rotWithShape="1">
          <a:blip r:embed="rId4">
            <a:alphaModFix/>
          </a:blip>
          <a:srcRect b="17052" l="16527" r="21641" t="16621"/>
          <a:stretch/>
        </p:blipFill>
        <p:spPr>
          <a:xfrm>
            <a:off x="4773150" y="966988"/>
            <a:ext cx="4279401" cy="32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 rotWithShape="1">
          <a:blip r:embed="rId3">
            <a:alphaModFix/>
          </a:blip>
          <a:srcRect b="17597" l="17518" r="21460" t="17200"/>
          <a:stretch/>
        </p:blipFill>
        <p:spPr>
          <a:xfrm>
            <a:off x="2005950" y="972113"/>
            <a:ext cx="4464551" cy="33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092000" y="974800"/>
            <a:ext cx="96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326125" y="2441802"/>
            <a:ext cx="28080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/>
              <a:t>이클립스 설치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/>
              <a:t>자바 설치</a:t>
            </a:r>
            <a:endParaRPr b="1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/>
              <a:t>SQL developer</a:t>
            </a:r>
            <a:endParaRPr b="1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/>
              <a:t>데이터베이스 설치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2"/>
          <p:cNvPicPr preferRelativeResize="0"/>
          <p:nvPr/>
        </p:nvPicPr>
        <p:blipFill rotWithShape="1">
          <a:blip r:embed="rId3">
            <a:alphaModFix/>
          </a:blip>
          <a:srcRect b="12686" l="14753" r="18339" t="14485"/>
          <a:stretch/>
        </p:blipFill>
        <p:spPr>
          <a:xfrm>
            <a:off x="4370825" y="884675"/>
            <a:ext cx="4773175" cy="36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2"/>
          <p:cNvPicPr preferRelativeResize="0"/>
          <p:nvPr/>
        </p:nvPicPr>
        <p:blipFill rotWithShape="1">
          <a:blip r:embed="rId4">
            <a:alphaModFix/>
          </a:blip>
          <a:srcRect b="14697" l="15208" r="14448" t="13643"/>
          <a:stretch/>
        </p:blipFill>
        <p:spPr>
          <a:xfrm>
            <a:off x="48975" y="1105825"/>
            <a:ext cx="4229250" cy="31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3"/>
          <p:cNvPicPr preferRelativeResize="0"/>
          <p:nvPr/>
        </p:nvPicPr>
        <p:blipFill rotWithShape="1">
          <a:blip r:embed="rId3">
            <a:alphaModFix/>
          </a:blip>
          <a:srcRect b="11801" l="13756" r="23684" t="17401"/>
          <a:stretch/>
        </p:blipFill>
        <p:spPr>
          <a:xfrm>
            <a:off x="0" y="964413"/>
            <a:ext cx="4231774" cy="32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/>
          <p:cNvPicPr preferRelativeResize="0"/>
          <p:nvPr/>
        </p:nvPicPr>
        <p:blipFill rotWithShape="1">
          <a:blip r:embed="rId4">
            <a:alphaModFix/>
          </a:blip>
          <a:srcRect b="14403" l="13166" r="17059" t="13399"/>
          <a:stretch/>
        </p:blipFill>
        <p:spPr>
          <a:xfrm>
            <a:off x="4231775" y="714950"/>
            <a:ext cx="4607425" cy="37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4"/>
          <p:cNvPicPr preferRelativeResize="0"/>
          <p:nvPr/>
        </p:nvPicPr>
        <p:blipFill rotWithShape="1">
          <a:blip r:embed="rId3">
            <a:alphaModFix/>
          </a:blip>
          <a:srcRect b="13558" l="10376" r="17311" t="10946"/>
          <a:stretch/>
        </p:blipFill>
        <p:spPr>
          <a:xfrm>
            <a:off x="154300" y="756088"/>
            <a:ext cx="4814326" cy="36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4"/>
          <p:cNvPicPr preferRelativeResize="0"/>
          <p:nvPr/>
        </p:nvPicPr>
        <p:blipFill rotWithShape="1">
          <a:blip r:embed="rId4">
            <a:alphaModFix/>
          </a:blip>
          <a:srcRect b="11176" l="11616" r="10786" t="12481"/>
          <a:stretch/>
        </p:blipFill>
        <p:spPr>
          <a:xfrm>
            <a:off x="4339975" y="761238"/>
            <a:ext cx="4804025" cy="36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5" y="1005525"/>
            <a:ext cx="8839200" cy="328707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3757525" y="316075"/>
            <a:ext cx="2049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3. SQL 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4050"/>
            <a:ext cx="8839200" cy="317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75" y="1153900"/>
            <a:ext cx="8839200" cy="301085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 txBox="1"/>
          <p:nvPr/>
        </p:nvSpPr>
        <p:spPr>
          <a:xfrm>
            <a:off x="3696875" y="618225"/>
            <a:ext cx="1891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4. 데이터베이스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525" y="152400"/>
            <a:ext cx="725805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525"/>
            <a:ext cx="8839200" cy="3480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/>
        </p:nvSpPr>
        <p:spPr>
          <a:xfrm>
            <a:off x="3798600" y="2259150"/>
            <a:ext cx="15468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Lato"/>
                <a:ea typeface="Lato"/>
                <a:cs typeface="Lato"/>
                <a:sym typeface="Lato"/>
              </a:rPr>
              <a:t>THE  END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5" y="1379200"/>
            <a:ext cx="8839200" cy="227425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456425" y="646950"/>
            <a:ext cx="19980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1. </a:t>
            </a:r>
            <a:r>
              <a:rPr b="1" lang="ko">
                <a:latin typeface="Lato"/>
                <a:ea typeface="Lato"/>
                <a:cs typeface="Lato"/>
                <a:sym typeface="Lato"/>
              </a:rPr>
              <a:t>이클립스 설치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363999"/>
            <a:ext cx="8334375" cy="41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12739" l="0" r="0" t="0"/>
          <a:stretch/>
        </p:blipFill>
        <p:spPr>
          <a:xfrm>
            <a:off x="1228725" y="389200"/>
            <a:ext cx="6686550" cy="41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10847" r="5386" t="0"/>
          <a:stretch/>
        </p:blipFill>
        <p:spPr>
          <a:xfrm>
            <a:off x="774150" y="269875"/>
            <a:ext cx="7404451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3374400" y="482375"/>
            <a:ext cx="23952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2.  자바</a:t>
            </a:r>
            <a:r>
              <a:rPr b="1" lang="ko">
                <a:latin typeface="Lato"/>
                <a:ea typeface="Lato"/>
                <a:cs typeface="Lato"/>
                <a:sym typeface="Lato"/>
              </a:rPr>
              <a:t> 설치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0550"/>
            <a:ext cx="8519154" cy="39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25922" l="12515" r="13645" t="12912"/>
          <a:stretch/>
        </p:blipFill>
        <p:spPr>
          <a:xfrm>
            <a:off x="172600" y="1543025"/>
            <a:ext cx="8798801" cy="28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7149" l="20856" r="23001" t="0"/>
          <a:stretch/>
        </p:blipFill>
        <p:spPr>
          <a:xfrm>
            <a:off x="118400" y="229425"/>
            <a:ext cx="4635751" cy="477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 rotWithShape="1">
          <a:blip r:embed="rId4">
            <a:alphaModFix/>
          </a:blip>
          <a:srcRect b="19254" l="13989" r="14927" t="20894"/>
          <a:stretch/>
        </p:blipFill>
        <p:spPr>
          <a:xfrm>
            <a:off x="4754150" y="1078125"/>
            <a:ext cx="4025549" cy="307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6197675" y="466125"/>
            <a:ext cx="11385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7설치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