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9" r:id="rId6"/>
    <p:sldId id="260" r:id="rId7"/>
    <p:sldId id="261" r:id="rId8"/>
    <p:sldId id="294" r:id="rId9"/>
    <p:sldId id="295" r:id="rId10"/>
    <p:sldId id="266" r:id="rId11"/>
    <p:sldId id="274" r:id="rId12"/>
    <p:sldId id="275" r:id="rId13"/>
    <p:sldId id="276" r:id="rId14"/>
    <p:sldId id="284" r:id="rId15"/>
    <p:sldId id="286" r:id="rId16"/>
    <p:sldId id="287" r:id="rId17"/>
    <p:sldId id="288" r:id="rId18"/>
    <p:sldId id="289" r:id="rId19"/>
    <p:sldId id="29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Nucleusteq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Nucleusteq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350" y="2025650"/>
            <a:ext cx="6337300" cy="975360"/>
          </a:xfrm>
        </p:spPr>
        <p:txBody>
          <a:bodyPr/>
          <a:lstStyle/>
          <a:p>
            <a:r>
              <a:rPr lang="en-IN" altLang="en-US" sz="6000" b="1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BLOG - PORTAL</a:t>
            </a:r>
            <a:endParaRPr lang="en-IN" altLang="en-US" sz="6000" b="1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510" y="2937510"/>
            <a:ext cx="3791585" cy="41529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 Easy to </a:t>
            </a:r>
            <a:r>
              <a:rPr lang="en-IN" altLang="en-US" sz="2000" b="1" dirty="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 KNOWLEDGE</a:t>
            </a:r>
            <a:endParaRPr lang="en-IN" altLang="en-US" sz="2000" b="1" dirty="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nucleusteq logo remove bg cr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6630" y="711200"/>
            <a:ext cx="5158740" cy="9372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03605" y="4569460"/>
            <a:ext cx="29159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600" b="1" u="sng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Owner</a:t>
            </a:r>
            <a:endParaRPr lang="en-US" sz="3600" b="1" u="sng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9635" y="5240655"/>
            <a:ext cx="38792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r>
              <a:rPr lang="en-IN" alt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Aishwary Singh Rathore</a:t>
            </a:r>
            <a:endParaRPr lang="en-IN" alt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r>
              <a:rPr lang="en-IN" alt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Sakshi Katiyar</a:t>
            </a:r>
            <a:endParaRPr lang="en-IN" alt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909560" y="5042535"/>
            <a:ext cx="31153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altLang="en-US" sz="3600" b="1" u="sng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Members</a:t>
            </a:r>
            <a:endParaRPr lang="en-IN" altLang="en-US" sz="3600" b="1" u="sng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909560" y="5687695"/>
            <a:ext cx="357822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r>
              <a:rPr lang="en-IN" altLang="en-US" sz="2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Madhur Jatiya</a:t>
            </a:r>
            <a:endParaRPr lang="en-IN" altLang="en-US" sz="2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2"/>
          <p:cNvPicPr/>
          <p:nvPr/>
        </p:nvPicPr>
        <p:blipFill>
          <a:blip r:embed="rId2"/>
          <a:srcRect l="13456" t="11222" r="13366" b="11267"/>
          <a:stretch>
            <a:fillRect/>
          </a:stretch>
        </p:blipFill>
        <p:spPr>
          <a:xfrm>
            <a:off x="3856355" y="1732915"/>
            <a:ext cx="7560000" cy="4320000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712470" y="2921635"/>
            <a:ext cx="2548890" cy="17989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Signup</a:t>
            </a:r>
            <a:endParaRPr lang="en-US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1120140" y="3230880"/>
            <a:ext cx="3787140" cy="727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Login 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-5033"/>
          <a:stretch>
            <a:fillRect/>
          </a:stretch>
        </p:blipFill>
        <p:spPr>
          <a:xfrm>
            <a:off x="4824095" y="1518920"/>
            <a:ext cx="661289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Dashboard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4"/>
          <p:cNvPicPr/>
          <p:nvPr/>
        </p:nvPicPr>
        <p:blipFill>
          <a:blip r:embed="rId2"/>
          <a:stretch>
            <a:fillRect/>
          </a:stretch>
        </p:blipFill>
        <p:spPr>
          <a:xfrm>
            <a:off x="388810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70421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Write Blog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5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850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My Blogs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6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1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Update Blog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7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1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4973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Unreviewed Blog </a:t>
            </a: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8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1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Reported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Blog </a:t>
            </a: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9"/>
          <p:cNvPicPr/>
          <p:nvPr/>
        </p:nvPicPr>
        <p:blipFill>
          <a:blip r:embed="rId2"/>
          <a:stretch>
            <a:fillRect/>
          </a:stretch>
        </p:blipFill>
        <p:spPr>
          <a:xfrm>
            <a:off x="3882390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177" y="2287088"/>
            <a:ext cx="4351025" cy="2283824"/>
          </a:xfrm>
        </p:spPr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6905" y="1200148"/>
            <a:ext cx="2837954" cy="4851203"/>
          </a:xfrm>
          <a:prstGeom prst="rect">
            <a:avLst/>
          </a:prstGeom>
        </p:spPr>
      </p:pic>
      <p:pic>
        <p:nvPicPr>
          <p:cNvPr id="109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693910" y="6325870"/>
            <a:ext cx="2305685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868680"/>
            <a:ext cx="11246485" cy="706755"/>
          </a:xfrm>
        </p:spPr>
        <p:txBody>
          <a:bodyPr/>
          <a:lstStyle/>
          <a:p>
            <a:pPr algn="ctr"/>
            <a:r>
              <a:rPr lang="en-IN" altLang="en-US" b="1" u="sng" dirty="0">
                <a:latin typeface="Arial Rounded MT Bold" panose="020F0704030504030204" pitchFamily="34" charset="0"/>
              </a:rPr>
              <a:t>Agenda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603500"/>
            <a:ext cx="8452485" cy="3753485"/>
          </a:xfrm>
        </p:spPr>
        <p:txBody>
          <a:bodyPr>
            <a:noAutofit/>
          </a:bodyPr>
          <a:lstStyle/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>
                <a:sym typeface="+mn-ea"/>
              </a:rPr>
              <a:t>Project Overview</a:t>
            </a:r>
            <a:endParaRPr 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Use Case Diagram</a:t>
            </a:r>
            <a:endParaRPr lang="en-IN" alt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Sequence Diagram</a:t>
            </a:r>
            <a:endParaRPr lang="en-IN" alt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Entity Relationship Diagram</a:t>
            </a:r>
            <a:endParaRPr lang="en-IN" alt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Project Screenshorts</a:t>
            </a:r>
            <a:endParaRPr lang="en-IN" altLang="en-US" sz="3200" b="1" i="0" u="none" strike="noStrike" cap="none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pic>
        <p:nvPicPr>
          <p:cNvPr id="16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90" y="2411730"/>
            <a:ext cx="8761730" cy="39509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Online</a:t>
            </a:r>
            <a:r>
              <a:rPr lang="en-IN" altLang="en-US" sz="2000" dirty="0">
                <a:latin typeface="Arial Rounded MT Bold" panose="020F0704030504030204" pitchFamily="34" charset="0"/>
              </a:rPr>
              <a:t> Blog-P</a:t>
            </a:r>
            <a:r>
              <a:rPr lang="en-US" sz="2000" dirty="0">
                <a:latin typeface="Arial Rounded MT Bold" panose="020F0704030504030204" pitchFamily="34" charset="0"/>
              </a:rPr>
              <a:t>ortal to share knowledge among Nucleusteq employees</a:t>
            </a:r>
            <a:r>
              <a:rPr lang="en-IN" altLang="en-US" sz="2000" dirty="0">
                <a:latin typeface="Arial Rounded MT Bold" panose="020F0704030504030204" pitchFamily="34" charset="0"/>
              </a:rPr>
              <a:t>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Employees can see approved blogs, filter by technology, and search by heading</a:t>
            </a:r>
            <a:r>
              <a:rPr lang="en-IN" altLang="en-US" sz="2000" dirty="0">
                <a:latin typeface="Arial Rounded MT Bold" panose="020F0704030504030204" pitchFamily="34" charset="0"/>
              </a:rPr>
              <a:t>.</a:t>
            </a:r>
            <a:endParaRPr lang="en-IN" alt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Employees can see </a:t>
            </a:r>
            <a:r>
              <a:rPr lang="en-IN" altLang="en-US" sz="2000" dirty="0">
                <a:latin typeface="Arial Rounded MT Bold" panose="020F0704030504030204" pitchFamily="34" charset="0"/>
              </a:rPr>
              <a:t>our own </a:t>
            </a:r>
            <a:r>
              <a:rPr lang="en-US" sz="2000" dirty="0">
                <a:latin typeface="Arial Rounded MT Bold" panose="020F0704030504030204" pitchFamily="34" charset="0"/>
              </a:rPr>
              <a:t>blogs, filter by technology</a:t>
            </a:r>
            <a:r>
              <a:rPr lang="en-IN" altLang="en-US" sz="2000" dirty="0">
                <a:latin typeface="Arial Rounded MT Bold" panose="020F0704030504030204" pitchFamily="34" charset="0"/>
              </a:rPr>
              <a:t> and status</a:t>
            </a:r>
            <a:r>
              <a:rPr lang="en-US" sz="2000" dirty="0">
                <a:latin typeface="Arial Rounded MT Bold" panose="020F0704030504030204" pitchFamily="34" charset="0"/>
              </a:rPr>
              <a:t>, and search by heading</a:t>
            </a:r>
            <a:r>
              <a:rPr lang="en-IN" altLang="en-US" sz="2000" dirty="0">
                <a:latin typeface="Arial Rounded MT Bold" panose="020F0704030504030204" pitchFamily="34" charset="0"/>
              </a:rPr>
              <a:t>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Arial Rounded MT Bold" panose="020F0704030504030204" pitchFamily="34" charset="0"/>
              </a:rPr>
              <a:t>Employees can </a:t>
            </a:r>
            <a:r>
              <a:rPr lang="en-IN" sz="2000" dirty="0">
                <a:latin typeface="Arial Rounded MT Bold" panose="020F0704030504030204" pitchFamily="34" charset="0"/>
              </a:rPr>
              <a:t>write </a:t>
            </a:r>
            <a:r>
              <a:rPr sz="2000" dirty="0">
                <a:latin typeface="Arial Rounded MT Bold" panose="020F0704030504030204" pitchFamily="34" charset="0"/>
              </a:rPr>
              <a:t>and edit blogs, which are reviewed by admins before being published</a:t>
            </a:r>
            <a:r>
              <a:rPr lang="en-IN" sz="2000" dirty="0">
                <a:latin typeface="Arial Rounded MT Bold" panose="020F0704030504030204" pitchFamily="34" charset="0"/>
              </a:rPr>
              <a:t>.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Arial Rounded MT Bold" panose="020F0704030504030204" pitchFamily="34" charset="0"/>
              </a:rPr>
              <a:t>Employees can like</a:t>
            </a:r>
            <a:r>
              <a:rPr lang="en-IN" sz="2000" dirty="0">
                <a:latin typeface="Arial Rounded MT Bold" panose="020F0704030504030204" pitchFamily="34" charset="0"/>
              </a:rPr>
              <a:t>, </a:t>
            </a:r>
            <a:r>
              <a:rPr sz="2000" dirty="0">
                <a:latin typeface="Arial Rounded MT Bold" panose="020F0704030504030204" pitchFamily="34" charset="0"/>
              </a:rPr>
              <a:t>dislike, comment, and report</a:t>
            </a:r>
            <a:r>
              <a:rPr lang="en-IN" sz="2000" dirty="0">
                <a:latin typeface="Arial Rounded MT Bold" panose="020F0704030504030204" pitchFamily="34" charset="0"/>
              </a:rPr>
              <a:t> on</a:t>
            </a:r>
            <a:r>
              <a:rPr sz="2000" dirty="0">
                <a:latin typeface="Arial Rounded MT Bold" panose="020F0704030504030204" pitchFamily="34" charset="0"/>
              </a:rPr>
              <a:t> blogs</a:t>
            </a:r>
            <a:r>
              <a:rPr lang="en-IN" sz="2000" dirty="0">
                <a:latin typeface="Arial Rounded MT Bold" panose="020F0704030504030204" pitchFamily="34" charset="0"/>
              </a:rPr>
              <a:t>.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  <a:sym typeface="+mn-ea"/>
              </a:rPr>
              <a:t>Admins can see</a:t>
            </a:r>
            <a:r>
              <a:rPr lang="en-IN" altLang="en-US" sz="2000" dirty="0">
                <a:latin typeface="Arial Rounded MT Bold" panose="020F0704030504030204" pitchFamily="34" charset="0"/>
                <a:sym typeface="+mn-ea"/>
              </a:rPr>
              <a:t> all</a:t>
            </a:r>
            <a:r>
              <a:rPr lang="en-US" sz="2000" dirty="0">
                <a:latin typeface="Arial Rounded MT Bold" panose="020F0704030504030204" pitchFamily="34" charset="0"/>
                <a:sym typeface="+mn-ea"/>
              </a:rPr>
              <a:t> </a:t>
            </a:r>
            <a:r>
              <a:rPr lang="en-IN" altLang="en-US" sz="2000" dirty="0">
                <a:latin typeface="Arial Rounded MT Bold" panose="020F0704030504030204" pitchFamily="34" charset="0"/>
                <a:sym typeface="+mn-ea"/>
              </a:rPr>
              <a:t>unapprove </a:t>
            </a:r>
            <a:r>
              <a:rPr lang="en-US" sz="2000" dirty="0">
                <a:latin typeface="Arial Rounded MT Bold" panose="020F0704030504030204" pitchFamily="34" charset="0"/>
                <a:sym typeface="+mn-ea"/>
              </a:rPr>
              <a:t>blogs and </a:t>
            </a:r>
            <a:r>
              <a:rPr lang="en-IN" altLang="en-US" sz="2000" dirty="0">
                <a:latin typeface="Arial Rounded MT Bold" panose="020F0704030504030204" pitchFamily="34" charset="0"/>
                <a:sym typeface="+mn-ea"/>
              </a:rPr>
              <a:t>Approve/Reject blog.</a:t>
            </a:r>
            <a:endParaRPr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Admins can see reported blogs and take appropriate actions</a:t>
            </a:r>
            <a:r>
              <a:rPr lang="en-IN" altLang="en-US" sz="2000" dirty="0">
                <a:latin typeface="Arial Rounded MT Bold" panose="020F0704030504030204" pitchFamily="34" charset="0"/>
              </a:rPr>
              <a:t> like delete blog or delete report.</a:t>
            </a:r>
            <a:endParaRPr lang="en-IN" altLang="en-US" sz="2000" dirty="0">
              <a:latin typeface="Arial Rounded MT Bold" panose="020F0704030504030204" pitchFamily="3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986" y="2531532"/>
            <a:ext cx="1538097" cy="3352800"/>
          </a:xfrm>
          <a:prstGeom prst="rect">
            <a:avLst/>
          </a:prstGeom>
        </p:spPr>
      </p:pic>
      <p:pic>
        <p:nvPicPr>
          <p:cNvPr id="14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Project Overview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3490" y="2636520"/>
            <a:ext cx="1575435" cy="3580765"/>
          </a:xfrm>
          <a:prstGeom prst="rect">
            <a:avLst/>
          </a:prstGeom>
        </p:spPr>
      </p:pic>
      <p:pic>
        <p:nvPicPr>
          <p:cNvPr id="7" name="Google Shape;109;ge6ae79d73f_0_56"/>
          <p:cNvPicPr preferRelativeResize="0"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Use Case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 descr="usecase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580" y="2336800"/>
            <a:ext cx="696722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Sequence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Employee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435" y="2531110"/>
            <a:ext cx="10422890" cy="2589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2407920"/>
            <a:ext cx="1876654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Sequence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2407920"/>
            <a:ext cx="1876654" cy="3992880"/>
          </a:xfrm>
          <a:prstGeom prst="rect">
            <a:avLst/>
          </a:prstGeom>
        </p:spPr>
      </p:pic>
      <p:pic>
        <p:nvPicPr>
          <p:cNvPr id="3" name="Content Placeholder 2" descr="Employee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050" y="2407920"/>
            <a:ext cx="9137015" cy="384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Sequence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2407920"/>
            <a:ext cx="1876654" cy="3992880"/>
          </a:xfrm>
          <a:prstGeom prst="rect">
            <a:avLst/>
          </a:prstGeom>
        </p:spPr>
      </p:pic>
      <p:pic>
        <p:nvPicPr>
          <p:cNvPr id="3" name="Content Placeholder 2" descr="Admin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240" y="2407920"/>
            <a:ext cx="10304780" cy="3503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8395" y="2365375"/>
            <a:ext cx="1273175" cy="394271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Entity Relationship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Content Placeholder 3" descr="ER Diagram dark mode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355" y="2365375"/>
            <a:ext cx="8857615" cy="4377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1074420" y="2935605"/>
            <a:ext cx="2066290" cy="17989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Home</a:t>
            </a:r>
            <a:endParaRPr lang="en-US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9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1"/>
          <p:cNvPicPr/>
          <p:nvPr/>
        </p:nvPicPr>
        <p:blipFill>
          <a:blip r:embed="rId2"/>
          <a:stretch>
            <a:fillRect/>
          </a:stretch>
        </p:blipFill>
        <p:spPr>
          <a:xfrm>
            <a:off x="3852545" y="1721485"/>
            <a:ext cx="7560000" cy="4320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{30A81692-C2A0-426A-B527-3AA841FA4E91}tf02900722</Template>
  <TotalTime>0</TotalTime>
  <Words>1150</Words>
  <Application>WPS Presentation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Symbol</vt:lpstr>
      <vt:lpstr>Arial</vt:lpstr>
      <vt:lpstr>Arial Rounded MT Bold</vt:lpstr>
      <vt:lpstr>Calibri</vt:lpstr>
      <vt:lpstr>Calibri</vt:lpstr>
      <vt:lpstr>Century Gothic</vt:lpstr>
      <vt:lpstr>Microsoft YaHei</vt:lpstr>
      <vt:lpstr>Arial Unicode MS</vt:lpstr>
      <vt:lpstr>Ion Boardroom</vt:lpstr>
      <vt:lpstr>BLOG - PORTAL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IET~DAVV STUDY MATERIALS</dc:title>
  <dc:creator>madhur jatiya</dc:creator>
  <cp:lastModifiedBy>madhu</cp:lastModifiedBy>
  <cp:revision>245</cp:revision>
  <dcterms:created xsi:type="dcterms:W3CDTF">2022-11-21T17:02:00Z</dcterms:created>
  <dcterms:modified xsi:type="dcterms:W3CDTF">2024-09-26T18:26:07Z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CA74F9B9368242D4A2AD838E35DA6AD7</vt:lpwstr>
  </property>
  <property fmtid="{D5CDD505-2E9C-101B-9397-08002B2CF9AE}" pid="3" name="KSOProductBuildVer">
    <vt:lpwstr>1033-12.2.0.13472</vt:lpwstr>
  </property>
</Properties>
</file>