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6" r:id="rId9"/>
    <p:sldId id="262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6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4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6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6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1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3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3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0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6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DA0AC-25C8-4FAA-848E-E0920694249F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3EDEB8-4C6D-46FD-8D68-C9D83C52F21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5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German Credit </a:t>
            </a:r>
            <a:r>
              <a:rPr lang="en-IN" b="1" dirty="0" smtClean="0"/>
              <a:t>Data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 err="1" smtClean="0"/>
              <a:t>Amulya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>
              <a:buFont typeface="Courier New" panose="02070309020205020404" pitchFamily="49" charset="0"/>
              <a:buChar char="o"/>
            </a:pPr>
            <a:r>
              <a:rPr lang="en-IN" sz="2400" dirty="0" smtClean="0"/>
              <a:t>Decision Tree Model:</a:t>
            </a:r>
          </a:p>
          <a:p>
            <a:pPr lvl="7">
              <a:buFont typeface="Courier New" panose="02070309020205020404" pitchFamily="49" charset="0"/>
              <a:buChar char="o"/>
            </a:pPr>
            <a:r>
              <a:rPr lang="en-IN" sz="2400" dirty="0" smtClean="0"/>
              <a:t>Accuracy: 98.85%</a:t>
            </a:r>
          </a:p>
          <a:p>
            <a:pPr lvl="7">
              <a:buFont typeface="Courier New" panose="02070309020205020404" pitchFamily="49" charset="0"/>
              <a:buChar char="o"/>
            </a:pPr>
            <a:endParaRPr lang="en-IN" sz="2400" dirty="0" smtClean="0"/>
          </a:p>
          <a:p>
            <a:pPr lvl="5">
              <a:buFont typeface="Courier New" panose="02070309020205020404" pitchFamily="49" charset="0"/>
              <a:buChar char="o"/>
            </a:pPr>
            <a:r>
              <a:rPr lang="en-IN" sz="2400" dirty="0" smtClean="0"/>
              <a:t>Ensemble Model:</a:t>
            </a:r>
          </a:p>
          <a:p>
            <a:pPr lvl="6">
              <a:buFont typeface="Courier New" panose="02070309020205020404" pitchFamily="49" charset="0"/>
              <a:buChar char="o"/>
            </a:pPr>
            <a:r>
              <a:rPr lang="en-IN" sz="2400" dirty="0" smtClean="0"/>
              <a:t>Accuracy: 98.5%</a:t>
            </a:r>
          </a:p>
          <a:p>
            <a:pPr lvl="6">
              <a:buFont typeface="Courier New" panose="02070309020205020404" pitchFamily="49" charset="0"/>
              <a:buChar char="o"/>
            </a:pPr>
            <a:endParaRPr lang="en-IN" sz="2400" dirty="0" smtClean="0"/>
          </a:p>
          <a:p>
            <a:pPr lvl="5">
              <a:buFont typeface="Courier New" panose="02070309020205020404" pitchFamily="49" charset="0"/>
              <a:buChar char="o"/>
            </a:pPr>
            <a:r>
              <a:rPr lang="en-IN" sz="2400" dirty="0" smtClean="0"/>
              <a:t>Random Forests:</a:t>
            </a:r>
            <a:endParaRPr lang="en-IN" sz="2400" dirty="0"/>
          </a:p>
          <a:p>
            <a:pPr lvl="6">
              <a:buFont typeface="Courier New" panose="02070309020205020404" pitchFamily="49" charset="0"/>
              <a:buChar char="o"/>
            </a:pPr>
            <a:r>
              <a:rPr lang="en-IN" sz="2400" dirty="0" smtClean="0"/>
              <a:t>Accuracy:  97%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5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Boosting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>
              <a:buFont typeface="Courier New" panose="02070309020205020404" pitchFamily="49" charset="0"/>
              <a:buChar char="o"/>
            </a:pPr>
            <a:r>
              <a:rPr lang="en-IN" sz="2400" dirty="0" smtClean="0"/>
              <a:t>Gradient Boosting:</a:t>
            </a:r>
          </a:p>
          <a:p>
            <a:pPr lvl="7">
              <a:buFont typeface="Courier New" panose="02070309020205020404" pitchFamily="49" charset="0"/>
              <a:buChar char="o"/>
            </a:pPr>
            <a:r>
              <a:rPr lang="en-IN" sz="2400" dirty="0" smtClean="0"/>
              <a:t>Accuracy:97%</a:t>
            </a:r>
          </a:p>
          <a:p>
            <a:pPr marL="1271400" lvl="7" indent="0">
              <a:buNone/>
            </a:pPr>
            <a:endParaRPr lang="en-IN" sz="2400" dirty="0" smtClean="0"/>
          </a:p>
          <a:p>
            <a:pPr lvl="7">
              <a:buFont typeface="Courier New" panose="02070309020205020404" pitchFamily="49" charset="0"/>
              <a:buChar char="o"/>
            </a:pPr>
            <a:endParaRPr lang="en-IN" sz="2400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2400" dirty="0" err="1" smtClean="0"/>
              <a:t>XgBoost</a:t>
            </a:r>
            <a:r>
              <a:rPr lang="en-IN" sz="2400" dirty="0" smtClean="0"/>
              <a:t>:</a:t>
            </a:r>
          </a:p>
          <a:p>
            <a:pPr lvl="7">
              <a:buFont typeface="Courier New" panose="02070309020205020404" pitchFamily="49" charset="0"/>
              <a:buChar char="o"/>
            </a:pPr>
            <a:r>
              <a:rPr lang="en-IN" sz="2400" dirty="0" smtClean="0"/>
              <a:t>Accuracy:99.74%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69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 of Good and Bad risk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1957388"/>
            <a:ext cx="6334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Credit History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400" y="1938338"/>
            <a:ext cx="61055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 plot of Existing checking account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825" y="1885950"/>
            <a:ext cx="61626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Credit Amount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363" y="2047875"/>
            <a:ext cx="5943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Other </a:t>
            </a:r>
            <a:r>
              <a:rPr lang="en-IN" b="1" dirty="0" smtClean="0"/>
              <a:t>Instalment </a:t>
            </a:r>
            <a:r>
              <a:rPr lang="en-IN" b="1" dirty="0"/>
              <a:t>plans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222" y="1846263"/>
            <a:ext cx="54598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Foreign Worker vs 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963" y="1933575"/>
            <a:ext cx="6248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vs 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875" y="1846263"/>
            <a:ext cx="452857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 Model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558207" y="1846263"/>
            <a:ext cx="71359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74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Courier New</vt:lpstr>
      <vt:lpstr>Retrospect</vt:lpstr>
      <vt:lpstr>German Credit Data </vt:lpstr>
      <vt:lpstr>Count of Good and Bad risk</vt:lpstr>
      <vt:lpstr>Distribution of Credit History</vt:lpstr>
      <vt:lpstr>Count plot of Existing checking account</vt:lpstr>
      <vt:lpstr>Distribution of Credit Amount</vt:lpstr>
      <vt:lpstr>Other Instalment plans</vt:lpstr>
      <vt:lpstr>Foreign Worker vs Classification</vt:lpstr>
      <vt:lpstr>Property vs Classification</vt:lpstr>
      <vt:lpstr>Decision Tree Model</vt:lpstr>
      <vt:lpstr>Models</vt:lpstr>
      <vt:lpstr>Boosting Models</vt:lpstr>
      <vt:lpstr>Thank You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Credit Data</dc:title>
  <dc:creator>HP Inc.</dc:creator>
  <cp:lastModifiedBy>HP Inc.</cp:lastModifiedBy>
  <cp:revision>10</cp:revision>
  <dcterms:created xsi:type="dcterms:W3CDTF">2020-06-05T05:57:36Z</dcterms:created>
  <dcterms:modified xsi:type="dcterms:W3CDTF">2020-06-05T09:00:21Z</dcterms:modified>
</cp:coreProperties>
</file>