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sther Kica" userId="30cc5bd42c523293" providerId="LiveId" clId="{2ABE8926-D1F4-4E46-9F0F-FC39699C26DF}"/>
    <pc:docChg chg="undo custSel addSld delSld modSld">
      <pc:chgData name="Esther Kica" userId="30cc5bd42c523293" providerId="LiveId" clId="{2ABE8926-D1F4-4E46-9F0F-FC39699C26DF}" dt="2024-09-26T13:59:53.460" v="59"/>
      <pc:docMkLst>
        <pc:docMk/>
      </pc:docMkLst>
      <pc:sldChg chg="modSp mod">
        <pc:chgData name="Esther Kica" userId="30cc5bd42c523293" providerId="LiveId" clId="{2ABE8926-D1F4-4E46-9F0F-FC39699C26DF}" dt="2024-09-26T13:59:53.460" v="59"/>
        <pc:sldMkLst>
          <pc:docMk/>
          <pc:sldMk cId="3829828761" sldId="256"/>
        </pc:sldMkLst>
        <pc:spChg chg="mod">
          <ac:chgData name="Esther Kica" userId="30cc5bd42c523293" providerId="LiveId" clId="{2ABE8926-D1F4-4E46-9F0F-FC39699C26DF}" dt="2024-09-26T13:59:53.460" v="59"/>
          <ac:spMkLst>
            <pc:docMk/>
            <pc:sldMk cId="3829828761" sldId="256"/>
            <ac:spMk id="2" creationId="{B59E1E05-77B7-BA47-530C-3D3B04450524}"/>
          </ac:spMkLst>
        </pc:spChg>
        <pc:spChg chg="mod">
          <ac:chgData name="Esther Kica" userId="30cc5bd42c523293" providerId="LiveId" clId="{2ABE8926-D1F4-4E46-9F0F-FC39699C26DF}" dt="2024-09-26T13:58:59.085" v="55" actId="20577"/>
          <ac:spMkLst>
            <pc:docMk/>
            <pc:sldMk cId="3829828761" sldId="256"/>
            <ac:spMk id="3" creationId="{927A0CB5-4FB9-B289-8C44-5BA7984FFBBE}"/>
          </ac:spMkLst>
        </pc:spChg>
      </pc:sldChg>
      <pc:sldChg chg="modSp mod">
        <pc:chgData name="Esther Kica" userId="30cc5bd42c523293" providerId="LiveId" clId="{2ABE8926-D1F4-4E46-9F0F-FC39699C26DF}" dt="2024-09-26T13:59:53.460" v="59"/>
        <pc:sldMkLst>
          <pc:docMk/>
          <pc:sldMk cId="1882755809" sldId="257"/>
        </pc:sldMkLst>
        <pc:spChg chg="mod">
          <ac:chgData name="Esther Kica" userId="30cc5bd42c523293" providerId="LiveId" clId="{2ABE8926-D1F4-4E46-9F0F-FC39699C26DF}" dt="2024-09-26T13:54:16.605" v="14" actId="27636"/>
          <ac:spMkLst>
            <pc:docMk/>
            <pc:sldMk cId="1882755809" sldId="257"/>
            <ac:spMk id="2" creationId="{138AF384-2F43-1373-9DAC-FFD913569A42}"/>
          </ac:spMkLst>
        </pc:spChg>
        <pc:spChg chg="mod">
          <ac:chgData name="Esther Kica" userId="30cc5bd42c523293" providerId="LiveId" clId="{2ABE8926-D1F4-4E46-9F0F-FC39699C26DF}" dt="2024-09-26T13:59:53.460" v="59"/>
          <ac:spMkLst>
            <pc:docMk/>
            <pc:sldMk cId="1882755809" sldId="257"/>
            <ac:spMk id="3" creationId="{C17E2DBF-9DE8-B77E-36A4-FBB705743FA5}"/>
          </ac:spMkLst>
        </pc:spChg>
      </pc:sldChg>
      <pc:sldChg chg="modSp new mod">
        <pc:chgData name="Esther Kica" userId="30cc5bd42c523293" providerId="LiveId" clId="{2ABE8926-D1F4-4E46-9F0F-FC39699C26DF}" dt="2024-09-26T13:59:53.460" v="59"/>
        <pc:sldMkLst>
          <pc:docMk/>
          <pc:sldMk cId="2446693763" sldId="258"/>
        </pc:sldMkLst>
        <pc:spChg chg="mod">
          <ac:chgData name="Esther Kica" userId="30cc5bd42c523293" providerId="LiveId" clId="{2ABE8926-D1F4-4E46-9F0F-FC39699C26DF}" dt="2024-09-26T13:59:53.460" v="59"/>
          <ac:spMkLst>
            <pc:docMk/>
            <pc:sldMk cId="2446693763" sldId="258"/>
            <ac:spMk id="2" creationId="{CE7A4BBD-9B94-AF72-946C-A715DB6F3D20}"/>
          </ac:spMkLst>
        </pc:spChg>
        <pc:spChg chg="mod">
          <ac:chgData name="Esther Kica" userId="30cc5bd42c523293" providerId="LiveId" clId="{2ABE8926-D1F4-4E46-9F0F-FC39699C26DF}" dt="2024-09-26T13:59:53.460" v="59"/>
          <ac:spMkLst>
            <pc:docMk/>
            <pc:sldMk cId="2446693763" sldId="258"/>
            <ac:spMk id="3" creationId="{73DAF20B-7D00-567D-2CCE-07D978E718A3}"/>
          </ac:spMkLst>
        </pc:spChg>
      </pc:sldChg>
      <pc:sldChg chg="modSp new mod">
        <pc:chgData name="Esther Kica" userId="30cc5bd42c523293" providerId="LiveId" clId="{2ABE8926-D1F4-4E46-9F0F-FC39699C26DF}" dt="2024-09-26T13:59:53.460" v="59"/>
        <pc:sldMkLst>
          <pc:docMk/>
          <pc:sldMk cId="1760398700" sldId="259"/>
        </pc:sldMkLst>
        <pc:spChg chg="mod">
          <ac:chgData name="Esther Kica" userId="30cc5bd42c523293" providerId="LiveId" clId="{2ABE8926-D1F4-4E46-9F0F-FC39699C26DF}" dt="2024-09-26T13:59:53.460" v="59"/>
          <ac:spMkLst>
            <pc:docMk/>
            <pc:sldMk cId="1760398700" sldId="259"/>
            <ac:spMk id="2" creationId="{14436474-C7EC-0651-EC04-8DEDB605867B}"/>
          </ac:spMkLst>
        </pc:spChg>
        <pc:spChg chg="mod">
          <ac:chgData name="Esther Kica" userId="30cc5bd42c523293" providerId="LiveId" clId="{2ABE8926-D1F4-4E46-9F0F-FC39699C26DF}" dt="2024-09-26T13:59:53.460" v="59"/>
          <ac:spMkLst>
            <pc:docMk/>
            <pc:sldMk cId="1760398700" sldId="259"/>
            <ac:spMk id="3" creationId="{A217A58F-CC58-C956-5D15-0F377C11A2FE}"/>
          </ac:spMkLst>
        </pc:spChg>
      </pc:sldChg>
      <pc:sldChg chg="modSp new mod">
        <pc:chgData name="Esther Kica" userId="30cc5bd42c523293" providerId="LiveId" clId="{2ABE8926-D1F4-4E46-9F0F-FC39699C26DF}" dt="2024-09-26T13:59:53.460" v="59"/>
        <pc:sldMkLst>
          <pc:docMk/>
          <pc:sldMk cId="605191182" sldId="260"/>
        </pc:sldMkLst>
        <pc:spChg chg="mod">
          <ac:chgData name="Esther Kica" userId="30cc5bd42c523293" providerId="LiveId" clId="{2ABE8926-D1F4-4E46-9F0F-FC39699C26DF}" dt="2024-09-26T13:59:53.460" v="59"/>
          <ac:spMkLst>
            <pc:docMk/>
            <pc:sldMk cId="605191182" sldId="260"/>
            <ac:spMk id="2" creationId="{2EBA6FB8-417F-0AE2-E4A7-DBE07E24C61A}"/>
          </ac:spMkLst>
        </pc:spChg>
        <pc:spChg chg="mod">
          <ac:chgData name="Esther Kica" userId="30cc5bd42c523293" providerId="LiveId" clId="{2ABE8926-D1F4-4E46-9F0F-FC39699C26DF}" dt="2024-09-26T13:59:53.460" v="59"/>
          <ac:spMkLst>
            <pc:docMk/>
            <pc:sldMk cId="605191182" sldId="260"/>
            <ac:spMk id="3" creationId="{D7EDD7F1-F38F-B7C2-7DB3-2A7D39B6519A}"/>
          </ac:spMkLst>
        </pc:spChg>
      </pc:sldChg>
      <pc:sldChg chg="addSp delSp modSp new del mod modClrScheme chgLayout">
        <pc:chgData name="Esther Kica" userId="30cc5bd42c523293" providerId="LiveId" clId="{2ABE8926-D1F4-4E46-9F0F-FC39699C26DF}" dt="2024-09-26T13:57:58.346" v="33" actId="680"/>
        <pc:sldMkLst>
          <pc:docMk/>
          <pc:sldMk cId="928774914" sldId="261"/>
        </pc:sldMkLst>
        <pc:spChg chg="add del mod">
          <ac:chgData name="Esther Kica" userId="30cc5bd42c523293" providerId="LiveId" clId="{2ABE8926-D1F4-4E46-9F0F-FC39699C26DF}" dt="2024-09-26T13:57:56.756" v="32" actId="700"/>
          <ac:spMkLst>
            <pc:docMk/>
            <pc:sldMk cId="928774914" sldId="261"/>
            <ac:spMk id="2" creationId="{279BA8B9-1A4E-FC4D-A154-58129F8858BF}"/>
          </ac:spMkLst>
        </pc:spChg>
        <pc:spChg chg="add del mod">
          <ac:chgData name="Esther Kica" userId="30cc5bd42c523293" providerId="LiveId" clId="{2ABE8926-D1F4-4E46-9F0F-FC39699C26DF}" dt="2024-09-26T13:57:56.756" v="32" actId="700"/>
          <ac:spMkLst>
            <pc:docMk/>
            <pc:sldMk cId="928774914" sldId="261"/>
            <ac:spMk id="3" creationId="{D61CF5D8-CA70-BCD8-FAF2-5CB4613417B8}"/>
          </ac:spMkLst>
        </pc:spChg>
      </pc:sldChg>
      <pc:sldChg chg="new del">
        <pc:chgData name="Esther Kica" userId="30cc5bd42c523293" providerId="LiveId" clId="{2ABE8926-D1F4-4E46-9F0F-FC39699C26DF}" dt="2024-09-26T13:54:33.349" v="16" actId="2696"/>
        <pc:sldMkLst>
          <pc:docMk/>
          <pc:sldMk cId="3295533214" sldId="261"/>
        </pc:sldMkLst>
      </pc:sldChg>
      <pc:sldChg chg="modSp new del mod">
        <pc:chgData name="Esther Kica" userId="30cc5bd42c523293" providerId="LiveId" clId="{2ABE8926-D1F4-4E46-9F0F-FC39699C26DF}" dt="2024-09-26T13:57:53.050" v="30" actId="680"/>
        <pc:sldMkLst>
          <pc:docMk/>
          <pc:sldMk cId="1938868207" sldId="262"/>
        </pc:sldMkLst>
        <pc:spChg chg="mod">
          <ac:chgData name="Esther Kica" userId="30cc5bd42c523293" providerId="LiveId" clId="{2ABE8926-D1F4-4E46-9F0F-FC39699C26DF}" dt="2024-09-26T13:57:43.302" v="28"/>
          <ac:spMkLst>
            <pc:docMk/>
            <pc:sldMk cId="1938868207" sldId="262"/>
            <ac:spMk id="3" creationId="{96BBAD04-1F3D-67E8-092A-CBCF8690EED8}"/>
          </ac:spMkLst>
        </pc:spChg>
      </pc:sldChg>
      <pc:sldChg chg="modSp new del mod">
        <pc:chgData name="Esther Kica" userId="30cc5bd42c523293" providerId="LiveId" clId="{2ABE8926-D1F4-4E46-9F0F-FC39699C26DF}" dt="2024-09-26T13:57:46.297" v="29" actId="680"/>
        <pc:sldMkLst>
          <pc:docMk/>
          <pc:sldMk cId="17100469" sldId="263"/>
        </pc:sldMkLst>
        <pc:spChg chg="mod">
          <ac:chgData name="Esther Kica" userId="30cc5bd42c523293" providerId="LiveId" clId="{2ABE8926-D1F4-4E46-9F0F-FC39699C26DF}" dt="2024-09-26T13:57:34.792" v="27"/>
          <ac:spMkLst>
            <pc:docMk/>
            <pc:sldMk cId="17100469" sldId="263"/>
            <ac:spMk id="3" creationId="{C8D3A1AB-7F00-7282-2F02-529B3002729D}"/>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2C3DFD7A-0FD4-4418-A06D-681F0FD8EB80}" type="datetimeFigureOut">
              <a:rPr lang="LID4096" smtClean="0"/>
              <a:t>09/26/2024</a:t>
            </a:fld>
            <a:endParaRPr lang="LID4096"/>
          </a:p>
        </p:txBody>
      </p:sp>
      <p:sp>
        <p:nvSpPr>
          <p:cNvPr id="5" name="Footer Placeholder 4"/>
          <p:cNvSpPr>
            <a:spLocks noGrp="1"/>
          </p:cNvSpPr>
          <p:nvPr>
            <p:ph type="ftr" sz="quarter" idx="11"/>
          </p:nvPr>
        </p:nvSpPr>
        <p:spPr>
          <a:xfrm>
            <a:off x="1371600" y="4323845"/>
            <a:ext cx="6400800" cy="365125"/>
          </a:xfrm>
        </p:spPr>
        <p:txBody>
          <a:bodyPr/>
          <a:lstStyle/>
          <a:p>
            <a:endParaRPr lang="LID4096"/>
          </a:p>
        </p:txBody>
      </p:sp>
      <p:sp>
        <p:nvSpPr>
          <p:cNvPr id="6" name="Slide Number Placeholder 5"/>
          <p:cNvSpPr>
            <a:spLocks noGrp="1"/>
          </p:cNvSpPr>
          <p:nvPr>
            <p:ph type="sldNum" sz="quarter" idx="12"/>
          </p:nvPr>
        </p:nvSpPr>
        <p:spPr>
          <a:xfrm>
            <a:off x="8077200" y="1430866"/>
            <a:ext cx="2743200" cy="365125"/>
          </a:xfrm>
        </p:spPr>
        <p:txBody>
          <a:bodyPr/>
          <a:lstStyle/>
          <a:p>
            <a:fld id="{C7030249-80FE-4FD2-AC1E-28496265F8A4}" type="slidenum">
              <a:rPr lang="LID4096" smtClean="0"/>
              <a:t>‹#›</a:t>
            </a:fld>
            <a:endParaRPr lang="LID4096"/>
          </a:p>
        </p:txBody>
      </p:sp>
    </p:spTree>
    <p:extLst>
      <p:ext uri="{BB962C8B-B14F-4D97-AF65-F5344CB8AC3E}">
        <p14:creationId xmlns:p14="http://schemas.microsoft.com/office/powerpoint/2010/main" val="3993201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3DFD7A-0FD4-4418-A06D-681F0FD8EB80}" type="datetimeFigureOut">
              <a:rPr lang="LID4096" smtClean="0"/>
              <a:t>09/26/2024</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C7030249-80FE-4FD2-AC1E-28496265F8A4}" type="slidenum">
              <a:rPr lang="LID4096" smtClean="0"/>
              <a:t>‹#›</a:t>
            </a:fld>
            <a:endParaRPr lang="LID4096"/>
          </a:p>
        </p:txBody>
      </p:sp>
    </p:spTree>
    <p:extLst>
      <p:ext uri="{BB962C8B-B14F-4D97-AF65-F5344CB8AC3E}">
        <p14:creationId xmlns:p14="http://schemas.microsoft.com/office/powerpoint/2010/main" val="477409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C3DFD7A-0FD4-4418-A06D-681F0FD8EB80}" type="datetimeFigureOut">
              <a:rPr lang="LID4096" smtClean="0"/>
              <a:t>09/26/2024</a:t>
            </a:fld>
            <a:endParaRPr lang="LID4096"/>
          </a:p>
        </p:txBody>
      </p:sp>
      <p:sp>
        <p:nvSpPr>
          <p:cNvPr id="6" name="Footer Placeholder 5"/>
          <p:cNvSpPr>
            <a:spLocks noGrp="1"/>
          </p:cNvSpPr>
          <p:nvPr>
            <p:ph type="ftr" sz="quarter" idx="11"/>
          </p:nvPr>
        </p:nvSpPr>
        <p:spPr>
          <a:xfrm>
            <a:off x="685800" y="379941"/>
            <a:ext cx="6991492" cy="365125"/>
          </a:xfrm>
        </p:spPr>
        <p:txBody>
          <a:bodyPr/>
          <a:lstStyle/>
          <a:p>
            <a:endParaRPr lang="LID4096"/>
          </a:p>
        </p:txBody>
      </p:sp>
      <p:sp>
        <p:nvSpPr>
          <p:cNvPr id="7" name="Slide Number Placeholder 6"/>
          <p:cNvSpPr>
            <a:spLocks noGrp="1"/>
          </p:cNvSpPr>
          <p:nvPr>
            <p:ph type="sldNum" sz="quarter" idx="12"/>
          </p:nvPr>
        </p:nvSpPr>
        <p:spPr>
          <a:xfrm>
            <a:off x="10862452" y="381000"/>
            <a:ext cx="643748" cy="365125"/>
          </a:xfrm>
        </p:spPr>
        <p:txBody>
          <a:bodyPr/>
          <a:lstStyle/>
          <a:p>
            <a:fld id="{C7030249-80FE-4FD2-AC1E-28496265F8A4}" type="slidenum">
              <a:rPr lang="LID4096" smtClean="0"/>
              <a:t>‹#›</a:t>
            </a:fld>
            <a:endParaRPr lang="LID4096"/>
          </a:p>
        </p:txBody>
      </p:sp>
    </p:spTree>
    <p:extLst>
      <p:ext uri="{BB962C8B-B14F-4D97-AF65-F5344CB8AC3E}">
        <p14:creationId xmlns:p14="http://schemas.microsoft.com/office/powerpoint/2010/main" val="868019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C3DFD7A-0FD4-4418-A06D-681F0FD8EB80}" type="datetimeFigureOut">
              <a:rPr lang="LID4096" smtClean="0"/>
              <a:t>09/26/2024</a:t>
            </a:fld>
            <a:endParaRPr lang="LID4096"/>
          </a:p>
        </p:txBody>
      </p:sp>
      <p:sp>
        <p:nvSpPr>
          <p:cNvPr id="6" name="Footer Placeholder 5"/>
          <p:cNvSpPr>
            <a:spLocks noGrp="1"/>
          </p:cNvSpPr>
          <p:nvPr>
            <p:ph type="ftr" sz="quarter" idx="11"/>
          </p:nvPr>
        </p:nvSpPr>
        <p:spPr>
          <a:xfrm>
            <a:off x="685800" y="379941"/>
            <a:ext cx="6991492" cy="365125"/>
          </a:xfrm>
        </p:spPr>
        <p:txBody>
          <a:bodyPr/>
          <a:lstStyle/>
          <a:p>
            <a:endParaRPr lang="LID4096"/>
          </a:p>
        </p:txBody>
      </p:sp>
      <p:sp>
        <p:nvSpPr>
          <p:cNvPr id="7" name="Slide Number Placeholder 6"/>
          <p:cNvSpPr>
            <a:spLocks noGrp="1"/>
          </p:cNvSpPr>
          <p:nvPr>
            <p:ph type="sldNum" sz="quarter" idx="12"/>
          </p:nvPr>
        </p:nvSpPr>
        <p:spPr>
          <a:xfrm>
            <a:off x="10862452" y="381000"/>
            <a:ext cx="643748" cy="365125"/>
          </a:xfrm>
        </p:spPr>
        <p:txBody>
          <a:bodyPr/>
          <a:lstStyle/>
          <a:p>
            <a:fld id="{C7030249-80FE-4FD2-AC1E-28496265F8A4}" type="slidenum">
              <a:rPr lang="LID4096" smtClean="0"/>
              <a:t>‹#›</a:t>
            </a:fld>
            <a:endParaRPr lang="LID4096"/>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67738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C3DFD7A-0FD4-4418-A06D-681F0FD8EB80}" type="datetimeFigureOut">
              <a:rPr lang="LID4096" smtClean="0"/>
              <a:t>09/26/2024</a:t>
            </a:fld>
            <a:endParaRPr lang="LID4096"/>
          </a:p>
        </p:txBody>
      </p:sp>
      <p:sp>
        <p:nvSpPr>
          <p:cNvPr id="6" name="Footer Placeholder 5"/>
          <p:cNvSpPr>
            <a:spLocks noGrp="1"/>
          </p:cNvSpPr>
          <p:nvPr>
            <p:ph type="ftr" sz="quarter" idx="11"/>
          </p:nvPr>
        </p:nvSpPr>
        <p:spPr>
          <a:xfrm>
            <a:off x="685800" y="378883"/>
            <a:ext cx="6991492" cy="365125"/>
          </a:xfrm>
        </p:spPr>
        <p:txBody>
          <a:bodyPr/>
          <a:lstStyle/>
          <a:p>
            <a:endParaRPr lang="LID4096"/>
          </a:p>
        </p:txBody>
      </p:sp>
      <p:sp>
        <p:nvSpPr>
          <p:cNvPr id="7" name="Slide Number Placeholder 6"/>
          <p:cNvSpPr>
            <a:spLocks noGrp="1"/>
          </p:cNvSpPr>
          <p:nvPr>
            <p:ph type="sldNum" sz="quarter" idx="12"/>
          </p:nvPr>
        </p:nvSpPr>
        <p:spPr>
          <a:xfrm>
            <a:off x="10862452" y="381000"/>
            <a:ext cx="643748" cy="365125"/>
          </a:xfrm>
        </p:spPr>
        <p:txBody>
          <a:bodyPr/>
          <a:lstStyle/>
          <a:p>
            <a:fld id="{C7030249-80FE-4FD2-AC1E-28496265F8A4}" type="slidenum">
              <a:rPr lang="LID4096" smtClean="0"/>
              <a:t>‹#›</a:t>
            </a:fld>
            <a:endParaRPr lang="LID4096"/>
          </a:p>
        </p:txBody>
      </p:sp>
    </p:spTree>
    <p:extLst>
      <p:ext uri="{BB962C8B-B14F-4D97-AF65-F5344CB8AC3E}">
        <p14:creationId xmlns:p14="http://schemas.microsoft.com/office/powerpoint/2010/main" val="7662659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3DFD7A-0FD4-4418-A06D-681F0FD8EB80}" type="datetimeFigureOut">
              <a:rPr lang="LID4096" smtClean="0"/>
              <a:t>09/26/2024</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C7030249-80FE-4FD2-AC1E-28496265F8A4}" type="slidenum">
              <a:rPr lang="LID4096" smtClean="0"/>
              <a:t>‹#›</a:t>
            </a:fld>
            <a:endParaRPr lang="LID4096"/>
          </a:p>
        </p:txBody>
      </p:sp>
    </p:spTree>
    <p:extLst>
      <p:ext uri="{BB962C8B-B14F-4D97-AF65-F5344CB8AC3E}">
        <p14:creationId xmlns:p14="http://schemas.microsoft.com/office/powerpoint/2010/main" val="26949128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3DFD7A-0FD4-4418-A06D-681F0FD8EB80}" type="datetimeFigureOut">
              <a:rPr lang="LID4096" smtClean="0"/>
              <a:t>09/26/2024</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C7030249-80FE-4FD2-AC1E-28496265F8A4}" type="slidenum">
              <a:rPr lang="LID4096" smtClean="0"/>
              <a:t>‹#›</a:t>
            </a:fld>
            <a:endParaRPr lang="LID4096"/>
          </a:p>
        </p:txBody>
      </p:sp>
    </p:spTree>
    <p:extLst>
      <p:ext uri="{BB962C8B-B14F-4D97-AF65-F5344CB8AC3E}">
        <p14:creationId xmlns:p14="http://schemas.microsoft.com/office/powerpoint/2010/main" val="20499730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3DFD7A-0FD4-4418-A06D-681F0FD8EB80}" type="datetimeFigureOut">
              <a:rPr lang="LID4096" smtClean="0"/>
              <a:t>09/26/2024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C7030249-80FE-4FD2-AC1E-28496265F8A4}" type="slidenum">
              <a:rPr lang="LID4096" smtClean="0"/>
              <a:t>‹#›</a:t>
            </a:fld>
            <a:endParaRPr lang="LID4096"/>
          </a:p>
        </p:txBody>
      </p:sp>
    </p:spTree>
    <p:extLst>
      <p:ext uri="{BB962C8B-B14F-4D97-AF65-F5344CB8AC3E}">
        <p14:creationId xmlns:p14="http://schemas.microsoft.com/office/powerpoint/2010/main" val="40576367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C3DFD7A-0FD4-4418-A06D-681F0FD8EB80}" type="datetimeFigureOut">
              <a:rPr lang="LID4096" smtClean="0"/>
              <a:t>09/26/2024</a:t>
            </a:fld>
            <a:endParaRPr lang="LID4096"/>
          </a:p>
        </p:txBody>
      </p:sp>
      <p:sp>
        <p:nvSpPr>
          <p:cNvPr id="5" name="Footer Placeholder 4"/>
          <p:cNvSpPr>
            <a:spLocks noGrp="1"/>
          </p:cNvSpPr>
          <p:nvPr>
            <p:ph type="ftr" sz="quarter" idx="11"/>
          </p:nvPr>
        </p:nvSpPr>
        <p:spPr>
          <a:xfrm>
            <a:off x="685800" y="381000"/>
            <a:ext cx="6991492" cy="365125"/>
          </a:xfrm>
        </p:spPr>
        <p:txBody>
          <a:bodyPr/>
          <a:lstStyle/>
          <a:p>
            <a:endParaRPr lang="LID4096"/>
          </a:p>
        </p:txBody>
      </p:sp>
      <p:sp>
        <p:nvSpPr>
          <p:cNvPr id="6" name="Slide Number Placeholder 5"/>
          <p:cNvSpPr>
            <a:spLocks noGrp="1"/>
          </p:cNvSpPr>
          <p:nvPr>
            <p:ph type="sldNum" sz="quarter" idx="12"/>
          </p:nvPr>
        </p:nvSpPr>
        <p:spPr>
          <a:xfrm>
            <a:off x="10862452" y="381000"/>
            <a:ext cx="643748" cy="365125"/>
          </a:xfrm>
        </p:spPr>
        <p:txBody>
          <a:bodyPr/>
          <a:lstStyle/>
          <a:p>
            <a:fld id="{C7030249-80FE-4FD2-AC1E-28496265F8A4}" type="slidenum">
              <a:rPr lang="LID4096" smtClean="0"/>
              <a:t>‹#›</a:t>
            </a:fld>
            <a:endParaRPr lang="LID4096"/>
          </a:p>
        </p:txBody>
      </p:sp>
    </p:spTree>
    <p:extLst>
      <p:ext uri="{BB962C8B-B14F-4D97-AF65-F5344CB8AC3E}">
        <p14:creationId xmlns:p14="http://schemas.microsoft.com/office/powerpoint/2010/main" val="163975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3DFD7A-0FD4-4418-A06D-681F0FD8EB80}" type="datetimeFigureOut">
              <a:rPr lang="LID4096" smtClean="0"/>
              <a:t>09/26/2024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C7030249-80FE-4FD2-AC1E-28496265F8A4}" type="slidenum">
              <a:rPr lang="LID4096" smtClean="0"/>
              <a:t>‹#›</a:t>
            </a:fld>
            <a:endParaRPr lang="LID4096"/>
          </a:p>
        </p:txBody>
      </p:sp>
    </p:spTree>
    <p:extLst>
      <p:ext uri="{BB962C8B-B14F-4D97-AF65-F5344CB8AC3E}">
        <p14:creationId xmlns:p14="http://schemas.microsoft.com/office/powerpoint/2010/main" val="2026242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2C3DFD7A-0FD4-4418-A06D-681F0FD8EB80}" type="datetimeFigureOut">
              <a:rPr lang="LID4096" smtClean="0"/>
              <a:t>09/26/2024</a:t>
            </a:fld>
            <a:endParaRPr lang="LID4096"/>
          </a:p>
        </p:txBody>
      </p:sp>
      <p:sp>
        <p:nvSpPr>
          <p:cNvPr id="5" name="Footer Placeholder 4"/>
          <p:cNvSpPr>
            <a:spLocks noGrp="1"/>
          </p:cNvSpPr>
          <p:nvPr>
            <p:ph type="ftr" sz="quarter" idx="11"/>
          </p:nvPr>
        </p:nvSpPr>
        <p:spPr>
          <a:xfrm>
            <a:off x="685800" y="381001"/>
            <a:ext cx="6991492" cy="364065"/>
          </a:xfrm>
        </p:spPr>
        <p:txBody>
          <a:bodyPr/>
          <a:lstStyle/>
          <a:p>
            <a:endParaRPr lang="LID4096"/>
          </a:p>
        </p:txBody>
      </p:sp>
      <p:sp>
        <p:nvSpPr>
          <p:cNvPr id="6" name="Slide Number Placeholder 5"/>
          <p:cNvSpPr>
            <a:spLocks noGrp="1"/>
          </p:cNvSpPr>
          <p:nvPr>
            <p:ph type="sldNum" sz="quarter" idx="12"/>
          </p:nvPr>
        </p:nvSpPr>
        <p:spPr>
          <a:xfrm>
            <a:off x="10862452" y="381000"/>
            <a:ext cx="643748" cy="365125"/>
          </a:xfrm>
        </p:spPr>
        <p:txBody>
          <a:bodyPr/>
          <a:lstStyle/>
          <a:p>
            <a:fld id="{C7030249-80FE-4FD2-AC1E-28496265F8A4}" type="slidenum">
              <a:rPr lang="LID4096" smtClean="0"/>
              <a:t>‹#›</a:t>
            </a:fld>
            <a:endParaRPr lang="LID4096"/>
          </a:p>
        </p:txBody>
      </p:sp>
    </p:spTree>
    <p:extLst>
      <p:ext uri="{BB962C8B-B14F-4D97-AF65-F5344CB8AC3E}">
        <p14:creationId xmlns:p14="http://schemas.microsoft.com/office/powerpoint/2010/main" val="87356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3DFD7A-0FD4-4418-A06D-681F0FD8EB80}" type="datetimeFigureOut">
              <a:rPr lang="LID4096" smtClean="0"/>
              <a:t>09/26/2024</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C7030249-80FE-4FD2-AC1E-28496265F8A4}" type="slidenum">
              <a:rPr lang="LID4096" smtClean="0"/>
              <a:t>‹#›</a:t>
            </a:fld>
            <a:endParaRPr lang="LID4096"/>
          </a:p>
        </p:txBody>
      </p:sp>
    </p:spTree>
    <p:extLst>
      <p:ext uri="{BB962C8B-B14F-4D97-AF65-F5344CB8AC3E}">
        <p14:creationId xmlns:p14="http://schemas.microsoft.com/office/powerpoint/2010/main" val="3783205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3DFD7A-0FD4-4418-A06D-681F0FD8EB80}" type="datetimeFigureOut">
              <a:rPr lang="LID4096" smtClean="0"/>
              <a:t>09/26/2024</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C7030249-80FE-4FD2-AC1E-28496265F8A4}" type="slidenum">
              <a:rPr lang="LID4096" smtClean="0"/>
              <a:t>‹#›</a:t>
            </a:fld>
            <a:endParaRPr lang="LID4096"/>
          </a:p>
        </p:txBody>
      </p:sp>
    </p:spTree>
    <p:extLst>
      <p:ext uri="{BB962C8B-B14F-4D97-AF65-F5344CB8AC3E}">
        <p14:creationId xmlns:p14="http://schemas.microsoft.com/office/powerpoint/2010/main" val="707849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3DFD7A-0FD4-4418-A06D-681F0FD8EB80}" type="datetimeFigureOut">
              <a:rPr lang="LID4096" smtClean="0"/>
              <a:t>09/26/2024</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C7030249-80FE-4FD2-AC1E-28496265F8A4}" type="slidenum">
              <a:rPr lang="LID4096" smtClean="0"/>
              <a:t>‹#›</a:t>
            </a:fld>
            <a:endParaRPr lang="LID4096"/>
          </a:p>
        </p:txBody>
      </p:sp>
    </p:spTree>
    <p:extLst>
      <p:ext uri="{BB962C8B-B14F-4D97-AF65-F5344CB8AC3E}">
        <p14:creationId xmlns:p14="http://schemas.microsoft.com/office/powerpoint/2010/main" val="3340982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3DFD7A-0FD4-4418-A06D-681F0FD8EB80}" type="datetimeFigureOut">
              <a:rPr lang="LID4096" smtClean="0"/>
              <a:t>09/26/2024</a:t>
            </a:fld>
            <a:endParaRPr lang="LID4096"/>
          </a:p>
        </p:txBody>
      </p:sp>
      <p:sp>
        <p:nvSpPr>
          <p:cNvPr id="3" name="Footer Placeholder 2"/>
          <p:cNvSpPr>
            <a:spLocks noGrp="1"/>
          </p:cNvSpPr>
          <p:nvPr>
            <p:ph type="ftr" sz="quarter" idx="11"/>
          </p:nvPr>
        </p:nvSpPr>
        <p:spPr/>
        <p:txBody>
          <a:bodyPr/>
          <a:lstStyle/>
          <a:p>
            <a:endParaRPr lang="LID4096"/>
          </a:p>
        </p:txBody>
      </p:sp>
      <p:sp>
        <p:nvSpPr>
          <p:cNvPr id="4" name="Slide Number Placeholder 3"/>
          <p:cNvSpPr>
            <a:spLocks noGrp="1"/>
          </p:cNvSpPr>
          <p:nvPr>
            <p:ph type="sldNum" sz="quarter" idx="12"/>
          </p:nvPr>
        </p:nvSpPr>
        <p:spPr/>
        <p:txBody>
          <a:bodyPr/>
          <a:lstStyle/>
          <a:p>
            <a:fld id="{C7030249-80FE-4FD2-AC1E-28496265F8A4}" type="slidenum">
              <a:rPr lang="LID4096" smtClean="0"/>
              <a:t>‹#›</a:t>
            </a:fld>
            <a:endParaRPr lang="LID4096"/>
          </a:p>
        </p:txBody>
      </p:sp>
    </p:spTree>
    <p:extLst>
      <p:ext uri="{BB962C8B-B14F-4D97-AF65-F5344CB8AC3E}">
        <p14:creationId xmlns:p14="http://schemas.microsoft.com/office/powerpoint/2010/main" val="3043397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3DFD7A-0FD4-4418-A06D-681F0FD8EB80}" type="datetimeFigureOut">
              <a:rPr lang="LID4096" smtClean="0"/>
              <a:t>09/26/2024</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C7030249-80FE-4FD2-AC1E-28496265F8A4}" type="slidenum">
              <a:rPr lang="LID4096" smtClean="0"/>
              <a:t>‹#›</a:t>
            </a:fld>
            <a:endParaRPr lang="LID4096"/>
          </a:p>
        </p:txBody>
      </p:sp>
    </p:spTree>
    <p:extLst>
      <p:ext uri="{BB962C8B-B14F-4D97-AF65-F5344CB8AC3E}">
        <p14:creationId xmlns:p14="http://schemas.microsoft.com/office/powerpoint/2010/main" val="3649330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3DFD7A-0FD4-4418-A06D-681F0FD8EB80}" type="datetimeFigureOut">
              <a:rPr lang="LID4096" smtClean="0"/>
              <a:t>09/26/2024</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C7030249-80FE-4FD2-AC1E-28496265F8A4}" type="slidenum">
              <a:rPr lang="LID4096" smtClean="0"/>
              <a:t>‹#›</a:t>
            </a:fld>
            <a:endParaRPr lang="LID4096"/>
          </a:p>
        </p:txBody>
      </p:sp>
    </p:spTree>
    <p:extLst>
      <p:ext uri="{BB962C8B-B14F-4D97-AF65-F5344CB8AC3E}">
        <p14:creationId xmlns:p14="http://schemas.microsoft.com/office/powerpoint/2010/main" val="3013482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C3DFD7A-0FD4-4418-A06D-681F0FD8EB80}" type="datetimeFigureOut">
              <a:rPr lang="LID4096" smtClean="0"/>
              <a:t>09/26/2024</a:t>
            </a:fld>
            <a:endParaRPr lang="LID4096"/>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LID4096"/>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030249-80FE-4FD2-AC1E-28496265F8A4}" type="slidenum">
              <a:rPr lang="LID4096" smtClean="0"/>
              <a:t>‹#›</a:t>
            </a:fld>
            <a:endParaRPr lang="LID4096"/>
          </a:p>
        </p:txBody>
      </p:sp>
    </p:spTree>
    <p:extLst>
      <p:ext uri="{BB962C8B-B14F-4D97-AF65-F5344CB8AC3E}">
        <p14:creationId xmlns:p14="http://schemas.microsoft.com/office/powerpoint/2010/main" val="69664855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E1E05-77B7-BA47-530C-3D3B04450524}"/>
              </a:ext>
            </a:extLst>
          </p:cNvPr>
          <p:cNvSpPr>
            <a:spLocks noGrp="1"/>
          </p:cNvSpPr>
          <p:nvPr>
            <p:ph type="ctrTitle"/>
          </p:nvPr>
        </p:nvSpPr>
        <p:spPr/>
        <p:txBody>
          <a:bodyPr>
            <a:normAutofit fontScale="90000"/>
          </a:bodyPr>
          <a:lstStyle/>
          <a:p>
            <a:pPr marL="0" marR="0">
              <a:lnSpc>
                <a:spcPct val="107000"/>
              </a:lnSpc>
              <a:spcBef>
                <a:spcPts val="0"/>
              </a:spcBef>
              <a:spcAft>
                <a:spcPts val="800"/>
              </a:spcAft>
            </a:pPr>
            <a:r>
              <a:rPr lang="en-GB" sz="6000" b="1" kern="100" dirty="0">
                <a:effectLst/>
                <a:latin typeface="Calibri" panose="020F0502020204030204" pitchFamily="34" charset="0"/>
                <a:ea typeface="Calibri" panose="020F0502020204030204" pitchFamily="34" charset="0"/>
                <a:cs typeface="Times New Roman" panose="02020603050405020304" pitchFamily="18" charset="0"/>
              </a:rPr>
              <a:t>GROUP H </a:t>
            </a:r>
            <a:br>
              <a:rPr lang="en-GB" sz="6000" kern="100" dirty="0">
                <a:effectLst/>
                <a:latin typeface="Calibri" panose="020F0502020204030204" pitchFamily="34" charset="0"/>
                <a:ea typeface="Calibri" panose="020F0502020204030204" pitchFamily="34" charset="0"/>
                <a:cs typeface="Times New Roman" panose="02020603050405020304" pitchFamily="18" charset="0"/>
              </a:rPr>
            </a:br>
            <a:r>
              <a:rPr lang="en-GB" sz="6000" b="1" kern="100" dirty="0">
                <a:effectLst/>
                <a:latin typeface="Calibri" panose="020F0502020204030204" pitchFamily="34" charset="0"/>
                <a:ea typeface="Calibri" panose="020F0502020204030204" pitchFamily="34" charset="0"/>
                <a:cs typeface="Times New Roman" panose="02020603050405020304" pitchFamily="18" charset="0"/>
              </a:rPr>
              <a:t>ACCESSIBILITY TO VACCINES</a:t>
            </a:r>
            <a:br>
              <a:rPr lang="en-GB" sz="6000" kern="100" dirty="0">
                <a:effectLst/>
                <a:latin typeface="Calibri" panose="020F0502020204030204" pitchFamily="34" charset="0"/>
                <a:ea typeface="Calibri" panose="020F0502020204030204" pitchFamily="34" charset="0"/>
                <a:cs typeface="Times New Roman" panose="02020603050405020304" pitchFamily="18" charset="0"/>
              </a:rPr>
            </a:br>
            <a:endParaRPr lang="LID4096" dirty="0"/>
          </a:p>
        </p:txBody>
      </p:sp>
      <p:sp>
        <p:nvSpPr>
          <p:cNvPr id="3" name="Subtitle 2">
            <a:extLst>
              <a:ext uri="{FF2B5EF4-FFF2-40B4-BE49-F238E27FC236}">
                <a16:creationId xmlns:a16="http://schemas.microsoft.com/office/drawing/2014/main" id="{927A0CB5-4FB9-B289-8C44-5BA7984FFBBE}"/>
              </a:ext>
            </a:extLst>
          </p:cNvPr>
          <p:cNvSpPr>
            <a:spLocks noGrp="1"/>
          </p:cNvSpPr>
          <p:nvPr>
            <p:ph type="subTitle" idx="1"/>
          </p:nvPr>
        </p:nvSpPr>
        <p:spPr>
          <a:xfrm>
            <a:off x="1524000" y="3281679"/>
            <a:ext cx="9144000" cy="2743201"/>
          </a:xfrm>
        </p:spPr>
        <p:txBody>
          <a:bodyPr>
            <a:normAutofit lnSpcReduction="10000"/>
          </a:bodyPr>
          <a:lstStyle/>
          <a:p>
            <a:pPr marL="0" marR="0">
              <a:lnSpc>
                <a:spcPct val="107000"/>
              </a:lnSpc>
              <a:spcBef>
                <a:spcPts val="0"/>
              </a:spcBef>
              <a:spcAft>
                <a:spcPts val="800"/>
              </a:spcAft>
            </a:pPr>
            <a:r>
              <a:rPr lang="en-GB" sz="3100" kern="100" dirty="0">
                <a:effectLst/>
                <a:latin typeface="Calibri" panose="020F0502020204030204" pitchFamily="34" charset="0"/>
                <a:ea typeface="Calibri" panose="020F0502020204030204" pitchFamily="34" charset="0"/>
                <a:cs typeface="Times New Roman" panose="02020603050405020304" pitchFamily="18" charset="0"/>
              </a:rPr>
              <a:t>This work was composed by ;</a:t>
            </a:r>
          </a:p>
          <a:p>
            <a:pPr marL="342900" marR="0" lvl="0" indent="-342900">
              <a:lnSpc>
                <a:spcPct val="107000"/>
              </a:lnSpc>
              <a:spcBef>
                <a:spcPts val="0"/>
              </a:spcBef>
              <a:spcAft>
                <a:spcPts val="0"/>
              </a:spcAft>
              <a:buFont typeface="+mj-lt"/>
              <a:buAutoNum type="arabicPeriod"/>
            </a:pPr>
            <a:r>
              <a:rPr lang="en-GB" sz="3100" b="1" kern="100" cap="all" dirty="0">
                <a:effectLst/>
                <a:latin typeface="Calibri" panose="020F0502020204030204" pitchFamily="34" charset="0"/>
                <a:ea typeface="Calibri" panose="020F0502020204030204" pitchFamily="34" charset="0"/>
                <a:cs typeface="Times New Roman" panose="02020603050405020304" pitchFamily="18" charset="0"/>
              </a:rPr>
              <a:t>project manager</a:t>
            </a:r>
            <a:r>
              <a:rPr lang="en-GB" sz="3100" b="1" kern="100" dirty="0">
                <a:effectLst/>
                <a:latin typeface="Calibri" panose="020F0502020204030204" pitchFamily="34" charset="0"/>
                <a:ea typeface="Calibri" panose="020F0502020204030204" pitchFamily="34" charset="0"/>
                <a:cs typeface="Times New Roman" panose="02020603050405020304" pitchFamily="18" charset="0"/>
              </a:rPr>
              <a:t>,</a:t>
            </a:r>
            <a:r>
              <a:rPr lang="en-GB" sz="3100" kern="100" dirty="0">
                <a:effectLst/>
                <a:latin typeface="Calibri" panose="020F0502020204030204" pitchFamily="34" charset="0"/>
                <a:ea typeface="Calibri" panose="020F0502020204030204" pitchFamily="34" charset="0"/>
                <a:cs typeface="Times New Roman" panose="02020603050405020304" pitchFamily="18" charset="0"/>
              </a:rPr>
              <a:t> Babirye Joy Lenah M24B38/018</a:t>
            </a:r>
          </a:p>
          <a:p>
            <a:pPr marL="342900" marR="0" lvl="0" indent="-342900">
              <a:lnSpc>
                <a:spcPct val="107000"/>
              </a:lnSpc>
              <a:spcBef>
                <a:spcPts val="0"/>
              </a:spcBef>
              <a:spcAft>
                <a:spcPts val="0"/>
              </a:spcAft>
              <a:buFont typeface="+mj-lt"/>
              <a:buAutoNum type="arabicPeriod"/>
            </a:pPr>
            <a:r>
              <a:rPr lang="en-GB" sz="3100" b="1" kern="100" cap="all" dirty="0">
                <a:effectLst/>
                <a:latin typeface="Calibri" panose="020F0502020204030204" pitchFamily="34" charset="0"/>
                <a:ea typeface="Calibri" panose="020F0502020204030204" pitchFamily="34" charset="0"/>
                <a:cs typeface="Times New Roman" panose="02020603050405020304" pitchFamily="18" charset="0"/>
              </a:rPr>
              <a:t>team developer</a:t>
            </a:r>
            <a:r>
              <a:rPr lang="en-GB" sz="3100" kern="100" dirty="0">
                <a:effectLst/>
                <a:latin typeface="Calibri" panose="020F0502020204030204" pitchFamily="34" charset="0"/>
                <a:ea typeface="Calibri" panose="020F0502020204030204" pitchFamily="34" charset="0"/>
                <a:cs typeface="Times New Roman" panose="02020603050405020304" pitchFamily="18" charset="0"/>
              </a:rPr>
              <a:t>, Nasikye Cynthia M24B38/002</a:t>
            </a:r>
          </a:p>
          <a:p>
            <a:pPr marL="342900" marR="0" lvl="0" indent="-342900">
              <a:lnSpc>
                <a:spcPct val="107000"/>
              </a:lnSpc>
              <a:spcBef>
                <a:spcPts val="0"/>
              </a:spcBef>
              <a:spcAft>
                <a:spcPts val="0"/>
              </a:spcAft>
              <a:buFont typeface="+mj-lt"/>
              <a:buAutoNum type="arabicPeriod"/>
            </a:pPr>
            <a:r>
              <a:rPr lang="en-GB" sz="3100" b="1" kern="100" cap="all" dirty="0">
                <a:effectLst/>
                <a:latin typeface="Calibri" panose="020F0502020204030204" pitchFamily="34" charset="0"/>
                <a:ea typeface="Calibri" panose="020F0502020204030204" pitchFamily="34" charset="0"/>
                <a:cs typeface="Times New Roman" panose="02020603050405020304" pitchFamily="18" charset="0"/>
              </a:rPr>
              <a:t>secretary</a:t>
            </a:r>
            <a:r>
              <a:rPr lang="en-GB" sz="3100" kern="100" dirty="0">
                <a:effectLst/>
                <a:latin typeface="Calibri" panose="020F0502020204030204" pitchFamily="34" charset="0"/>
                <a:ea typeface="Calibri" panose="020F0502020204030204" pitchFamily="34" charset="0"/>
                <a:cs typeface="Times New Roman" panose="02020603050405020304" pitchFamily="18" charset="0"/>
              </a:rPr>
              <a:t>, Edekei Justin Wycliff M24B38/012</a:t>
            </a:r>
          </a:p>
          <a:p>
            <a:pPr marL="342900" marR="0" lvl="0" indent="-342900">
              <a:lnSpc>
                <a:spcPct val="107000"/>
              </a:lnSpc>
              <a:spcBef>
                <a:spcPts val="0"/>
              </a:spcBef>
              <a:spcAft>
                <a:spcPts val="800"/>
              </a:spcAft>
              <a:buFont typeface="+mj-lt"/>
              <a:buAutoNum type="arabicPeriod"/>
            </a:pPr>
            <a:r>
              <a:rPr lang="en-GB" sz="3100" b="1" kern="100" dirty="0">
                <a:effectLst/>
                <a:latin typeface="Calibri" panose="020F0502020204030204" pitchFamily="34" charset="0"/>
                <a:ea typeface="Calibri" panose="020F0502020204030204" pitchFamily="34" charset="0"/>
                <a:cs typeface="Times New Roman" panose="02020603050405020304" pitchFamily="18" charset="0"/>
              </a:rPr>
              <a:t>PRESENTER</a:t>
            </a:r>
            <a:r>
              <a:rPr lang="en-GB" sz="3100" kern="100" dirty="0">
                <a:effectLst/>
                <a:latin typeface="Calibri" panose="020F0502020204030204" pitchFamily="34" charset="0"/>
                <a:ea typeface="Calibri" panose="020F0502020204030204" pitchFamily="34" charset="0"/>
                <a:cs typeface="Times New Roman" panose="02020603050405020304" pitchFamily="18" charset="0"/>
              </a:rPr>
              <a:t>, Kica Esther M24B38/010</a:t>
            </a:r>
          </a:p>
          <a:p>
            <a:endParaRPr lang="LID4096" dirty="0"/>
          </a:p>
        </p:txBody>
      </p:sp>
    </p:spTree>
    <p:extLst>
      <p:ext uri="{BB962C8B-B14F-4D97-AF65-F5344CB8AC3E}">
        <p14:creationId xmlns:p14="http://schemas.microsoft.com/office/powerpoint/2010/main" val="3829828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AF384-2F43-1373-9DAC-FFD913569A42}"/>
              </a:ext>
            </a:extLst>
          </p:cNvPr>
          <p:cNvSpPr>
            <a:spLocks noGrp="1"/>
          </p:cNvSpPr>
          <p:nvPr>
            <p:ph type="title"/>
          </p:nvPr>
        </p:nvSpPr>
        <p:spPr>
          <a:xfrm>
            <a:off x="838200" y="365125"/>
            <a:ext cx="10515600" cy="193675"/>
          </a:xfrm>
        </p:spPr>
        <p:txBody>
          <a:bodyPr>
            <a:normAutofit fontScale="90000"/>
          </a:bodyPr>
          <a:lstStyle/>
          <a:p>
            <a:endParaRPr lang="LID4096" dirty="0"/>
          </a:p>
        </p:txBody>
      </p:sp>
      <p:sp>
        <p:nvSpPr>
          <p:cNvPr id="3" name="Content Placeholder 2">
            <a:extLst>
              <a:ext uri="{FF2B5EF4-FFF2-40B4-BE49-F238E27FC236}">
                <a16:creationId xmlns:a16="http://schemas.microsoft.com/office/drawing/2014/main" id="{C17E2DBF-9DE8-B77E-36A4-FBB705743FA5}"/>
              </a:ext>
            </a:extLst>
          </p:cNvPr>
          <p:cNvSpPr>
            <a:spLocks noGrp="1"/>
          </p:cNvSpPr>
          <p:nvPr>
            <p:ph idx="1"/>
          </p:nvPr>
        </p:nvSpPr>
        <p:spPr/>
        <p:txBody>
          <a:bodyPr/>
          <a:lstStyle/>
          <a:p>
            <a:pPr marL="228600" marR="0">
              <a:lnSpc>
                <a:spcPct val="107000"/>
              </a:lnSpc>
              <a:spcBef>
                <a:spcPts val="0"/>
              </a:spcBef>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Our status report is going to talk about the different challenges we faced while compiling this work, everyone had a specific role thus everyone’s contribution was taken into consideration.</a:t>
            </a:r>
          </a:p>
          <a:p>
            <a:pPr marL="228600" marR="0">
              <a:lnSpc>
                <a:spcPct val="107000"/>
              </a:lnSpc>
              <a:spcBef>
                <a:spcPts val="0"/>
              </a:spcBef>
              <a:spcAft>
                <a:spcPts val="800"/>
              </a:spcAft>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Activities</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Project</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 program that tracks the distribution of vaccines</a:t>
            </a:r>
          </a:p>
          <a:p>
            <a:pPr marL="228600" marR="0">
              <a:lnSpc>
                <a:spcPct val="107000"/>
              </a:lnSpc>
              <a:spcBef>
                <a:spcPts val="0"/>
              </a:spcBef>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An if statement was created to find out if the vaccines were enough for the given population. </a:t>
            </a:r>
          </a:p>
          <a:p>
            <a:pPr marL="228600" marR="0">
              <a:lnSpc>
                <a:spcPct val="107000"/>
              </a:lnSpc>
              <a:spcBef>
                <a:spcPts val="0"/>
              </a:spcBef>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 while loop to simulate the distribution process, stopping when vaccines run out.</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A function was then created to simulate the distribution of vaccines of different populations</a:t>
            </a:r>
            <a:endParaRPr lang="LID4096" dirty="0"/>
          </a:p>
        </p:txBody>
      </p:sp>
    </p:spTree>
    <p:extLst>
      <p:ext uri="{BB962C8B-B14F-4D97-AF65-F5344CB8AC3E}">
        <p14:creationId xmlns:p14="http://schemas.microsoft.com/office/powerpoint/2010/main" val="1882755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A4BBD-9B94-AF72-946C-A715DB6F3D20}"/>
              </a:ext>
            </a:extLst>
          </p:cNvPr>
          <p:cNvSpPr>
            <a:spLocks noGrp="1"/>
          </p:cNvSpPr>
          <p:nvPr>
            <p:ph type="title"/>
          </p:nvPr>
        </p:nvSpPr>
        <p:spPr/>
        <p:txBody>
          <a:bodyPr/>
          <a:lstStyle/>
          <a:p>
            <a:r>
              <a:rPr lang="en-GB" sz="4400" b="1" kern="100" dirty="0">
                <a:effectLst/>
                <a:latin typeface="Calibri" panose="020F0502020204030204" pitchFamily="34" charset="0"/>
                <a:ea typeface="Calibri" panose="020F0502020204030204" pitchFamily="34" charset="0"/>
                <a:cs typeface="Times New Roman" panose="02020603050405020304" pitchFamily="18" charset="0"/>
              </a:rPr>
              <a:t>The challenges</a:t>
            </a:r>
            <a:r>
              <a:rPr lang="en-GB" sz="4400" kern="100" dirty="0">
                <a:effectLst/>
                <a:latin typeface="Calibri" panose="020F0502020204030204" pitchFamily="34" charset="0"/>
                <a:ea typeface="Calibri" panose="020F0502020204030204" pitchFamily="34" charset="0"/>
                <a:cs typeface="Times New Roman" panose="02020603050405020304" pitchFamily="18" charset="0"/>
              </a:rPr>
              <a:t>,</a:t>
            </a:r>
            <a:br>
              <a:rPr lang="en-GB"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LID4096" dirty="0"/>
          </a:p>
        </p:txBody>
      </p:sp>
      <p:sp>
        <p:nvSpPr>
          <p:cNvPr id="3" name="Content Placeholder 2">
            <a:extLst>
              <a:ext uri="{FF2B5EF4-FFF2-40B4-BE49-F238E27FC236}">
                <a16:creationId xmlns:a16="http://schemas.microsoft.com/office/drawing/2014/main" id="{73DAF20B-7D00-567D-2CCE-07D978E718A3}"/>
              </a:ext>
            </a:extLst>
          </p:cNvPr>
          <p:cNvSpPr>
            <a:spLocks noGrp="1"/>
          </p:cNvSpPr>
          <p:nvPr>
            <p:ph idx="1"/>
          </p:nvPr>
        </p:nvSpPr>
        <p:spPr/>
        <p:txBody>
          <a:bodyPr/>
          <a:lstStyle/>
          <a:p>
            <a:pPr marL="228600" marR="0">
              <a:lnSpc>
                <a:spcPct val="107000"/>
              </a:lnSpc>
              <a:spcBef>
                <a:spcPts val="0"/>
              </a:spcBef>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if, else-if, and else statements were quite interesting but as we continue to the for loop while loop it becomes a little confusing but understandable to handle thus, we are sure that with time it will make more sense. Then the we had a challenge in learning functions but later on got a hang of it.</a:t>
            </a:r>
          </a:p>
          <a:p>
            <a:endParaRPr lang="LID4096" dirty="0"/>
          </a:p>
        </p:txBody>
      </p:sp>
    </p:spTree>
    <p:extLst>
      <p:ext uri="{BB962C8B-B14F-4D97-AF65-F5344CB8AC3E}">
        <p14:creationId xmlns:p14="http://schemas.microsoft.com/office/powerpoint/2010/main" val="2446693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36474-C7EC-0651-EC04-8DEDB605867B}"/>
              </a:ext>
            </a:extLst>
          </p:cNvPr>
          <p:cNvSpPr>
            <a:spLocks noGrp="1"/>
          </p:cNvSpPr>
          <p:nvPr>
            <p:ph type="title"/>
          </p:nvPr>
        </p:nvSpPr>
        <p:spPr/>
        <p:txBody>
          <a:bodyPr>
            <a:normAutofit fontScale="90000"/>
          </a:bodyPr>
          <a:lstStyle/>
          <a:p>
            <a:r>
              <a:rPr lang="en-GB" sz="4400" b="1" kern="100" dirty="0">
                <a:effectLst/>
                <a:latin typeface="Calibri" panose="020F0502020204030204" pitchFamily="34" charset="0"/>
                <a:ea typeface="Calibri" panose="020F0502020204030204" pitchFamily="34" charset="0"/>
                <a:cs typeface="Times New Roman" panose="02020603050405020304" pitchFamily="18" charset="0"/>
              </a:rPr>
              <a:t>The problem of accessibility of vaccines</a:t>
            </a:r>
            <a:endParaRPr lang="LID4096" dirty="0"/>
          </a:p>
        </p:txBody>
      </p:sp>
      <p:sp>
        <p:nvSpPr>
          <p:cNvPr id="3" name="Content Placeholder 2">
            <a:extLst>
              <a:ext uri="{FF2B5EF4-FFF2-40B4-BE49-F238E27FC236}">
                <a16:creationId xmlns:a16="http://schemas.microsoft.com/office/drawing/2014/main" id="{A217A58F-CC58-C956-5D15-0F377C11A2FE}"/>
              </a:ext>
            </a:extLst>
          </p:cNvPr>
          <p:cNvSpPr>
            <a:spLocks noGrp="1"/>
          </p:cNvSpPr>
          <p:nvPr>
            <p:ph idx="1"/>
          </p:nvPr>
        </p:nvSpPr>
        <p:spPr/>
        <p:txBody>
          <a:bodyPr/>
          <a:lstStyle/>
          <a:p>
            <a:pPr marL="228600" marR="0">
              <a:lnSpc>
                <a:spcPct val="107000"/>
              </a:lnSpc>
              <a:spcBef>
                <a:spcPts val="0"/>
              </a:spcBef>
              <a:spcAft>
                <a:spcPts val="800"/>
              </a:spcAft>
            </a:pPr>
            <a:r>
              <a:rPr lang="en-GB" sz="1800" kern="100">
                <a:effectLst/>
                <a:latin typeface="Calibri" panose="020F0502020204030204" pitchFamily="34" charset="0"/>
                <a:ea typeface="Calibri" panose="020F0502020204030204" pitchFamily="34" charset="0"/>
                <a:cs typeface="Times New Roman" panose="02020603050405020304" pitchFamily="18" charset="0"/>
              </a:rPr>
              <a:t>Vaccines </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are a problem that are affecting many people where they are all not able to access them such as the people in rural areas. The poor are not able to get their children vaccinated thus many falls sick of certain diseases for example polio and tetanus.</a:t>
            </a:r>
          </a:p>
          <a:p>
            <a:pPr marL="228600" marR="0">
              <a:lnSpc>
                <a:spcPct val="107000"/>
              </a:lnSpc>
              <a:spcBef>
                <a:spcPts val="0"/>
              </a:spcBef>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Stigma about certain vaccines thus people don’t go to get medication for example covid 19 left a huge gap in the people where they were thinking that each drug ay not be helpful and may have a side effect. </a:t>
            </a:r>
          </a:p>
          <a:p>
            <a:endParaRPr lang="LID4096" dirty="0"/>
          </a:p>
        </p:txBody>
      </p:sp>
    </p:spTree>
    <p:extLst>
      <p:ext uri="{BB962C8B-B14F-4D97-AF65-F5344CB8AC3E}">
        <p14:creationId xmlns:p14="http://schemas.microsoft.com/office/powerpoint/2010/main" val="1760398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A6FB8-417F-0AE2-E4A7-DBE07E24C61A}"/>
              </a:ext>
            </a:extLst>
          </p:cNvPr>
          <p:cNvSpPr>
            <a:spLocks noGrp="1"/>
          </p:cNvSpPr>
          <p:nvPr>
            <p:ph type="title"/>
          </p:nvPr>
        </p:nvSpPr>
        <p:spPr/>
        <p:txBody>
          <a:bodyPr/>
          <a:lstStyle/>
          <a:p>
            <a:r>
              <a:rPr lang="en-GB" sz="4400" b="1" kern="100" dirty="0">
                <a:effectLst/>
                <a:latin typeface="Calibri" panose="020F0502020204030204" pitchFamily="34" charset="0"/>
                <a:ea typeface="Calibri" panose="020F0502020204030204" pitchFamily="34" charset="0"/>
                <a:cs typeface="Times New Roman" panose="02020603050405020304" pitchFamily="18" charset="0"/>
              </a:rPr>
              <a:t>The solutions to the problems;</a:t>
            </a:r>
            <a:br>
              <a:rPr lang="en-GB"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LID4096" dirty="0"/>
          </a:p>
        </p:txBody>
      </p:sp>
      <p:sp>
        <p:nvSpPr>
          <p:cNvPr id="3" name="Content Placeholder 2">
            <a:extLst>
              <a:ext uri="{FF2B5EF4-FFF2-40B4-BE49-F238E27FC236}">
                <a16:creationId xmlns:a16="http://schemas.microsoft.com/office/drawing/2014/main" id="{D7EDD7F1-F38F-B7C2-7DB3-2A7D39B6519A}"/>
              </a:ext>
            </a:extLst>
          </p:cNvPr>
          <p:cNvSpPr>
            <a:spLocks noGrp="1"/>
          </p:cNvSpPr>
          <p:nvPr>
            <p:ph idx="1"/>
          </p:nvPr>
        </p:nvSpPr>
        <p:spPr/>
        <p:txBody>
          <a:bodyPr/>
          <a:lstStyle/>
          <a:p>
            <a:pPr marL="228600" marR="0">
              <a:lnSpc>
                <a:spcPct val="107000"/>
              </a:lnSpc>
              <a:spcBef>
                <a:spcPts val="0"/>
              </a:spcBef>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Vaccines should be given at either at a free cost or reduced cost to the people deep in the villages, this can help reduce on the sickness especially polio since they are to be immunised at birth.</a:t>
            </a:r>
          </a:p>
          <a:p>
            <a:pPr marL="228600" marR="0">
              <a:lnSpc>
                <a:spcPct val="107000"/>
              </a:lnSpc>
              <a:spcBef>
                <a:spcPts val="0"/>
              </a:spcBef>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government should sensitize the people about the drugs to be injected in their bodies and of what use they are, hence creating awareness among the people.</a:t>
            </a:r>
          </a:p>
          <a:p>
            <a:endParaRPr lang="LID4096" dirty="0"/>
          </a:p>
        </p:txBody>
      </p:sp>
    </p:spTree>
    <p:extLst>
      <p:ext uri="{BB962C8B-B14F-4D97-AF65-F5344CB8AC3E}">
        <p14:creationId xmlns:p14="http://schemas.microsoft.com/office/powerpoint/2010/main" val="60519118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TM04033937[[fn=Vapor Trail]]</Template>
  <TotalTime>13</TotalTime>
  <Words>362</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Century Gothic</vt:lpstr>
      <vt:lpstr>Vapor Trail</vt:lpstr>
      <vt:lpstr>GROUP H  ACCESSIBILITY TO VACCINES </vt:lpstr>
      <vt:lpstr>PowerPoint Presentation</vt:lpstr>
      <vt:lpstr>The challenges, </vt:lpstr>
      <vt:lpstr>The problem of accessibility of vaccines</vt:lpstr>
      <vt:lpstr>The solutions to the problems;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Esther Kica</dc:creator>
  <cp:lastModifiedBy>Esther Kica</cp:lastModifiedBy>
  <cp:revision>2</cp:revision>
  <dcterms:created xsi:type="dcterms:W3CDTF">2024-09-26T13:52:15Z</dcterms:created>
  <dcterms:modified xsi:type="dcterms:W3CDTF">2024-09-26T14:22:26Z</dcterms:modified>
</cp:coreProperties>
</file>